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37"/>
  </p:notesMasterIdLst>
  <p:sldIdLst>
    <p:sldId id="278" r:id="rId2"/>
    <p:sldId id="258" r:id="rId3"/>
    <p:sldId id="272" r:id="rId4"/>
    <p:sldId id="267" r:id="rId5"/>
    <p:sldId id="289" r:id="rId6"/>
    <p:sldId id="288" r:id="rId7"/>
    <p:sldId id="290" r:id="rId8"/>
    <p:sldId id="291" r:id="rId9"/>
    <p:sldId id="292" r:id="rId10"/>
    <p:sldId id="293" r:id="rId11"/>
    <p:sldId id="271" r:id="rId12"/>
    <p:sldId id="276" r:id="rId13"/>
    <p:sldId id="265" r:id="rId14"/>
    <p:sldId id="295" r:id="rId15"/>
    <p:sldId id="259" r:id="rId16"/>
    <p:sldId id="282" r:id="rId17"/>
    <p:sldId id="294" r:id="rId18"/>
    <p:sldId id="261" r:id="rId19"/>
    <p:sldId id="283" r:id="rId20"/>
    <p:sldId id="284" r:id="rId21"/>
    <p:sldId id="285" r:id="rId22"/>
    <p:sldId id="286" r:id="rId23"/>
    <p:sldId id="268" r:id="rId24"/>
    <p:sldId id="279" r:id="rId25"/>
    <p:sldId id="280" r:id="rId26"/>
    <p:sldId id="269" r:id="rId27"/>
    <p:sldId id="287" r:id="rId28"/>
    <p:sldId id="297" r:id="rId29"/>
    <p:sldId id="273" r:id="rId30"/>
    <p:sldId id="264" r:id="rId31"/>
    <p:sldId id="266" r:id="rId32"/>
    <p:sldId id="275" r:id="rId33"/>
    <p:sldId id="296" r:id="rId34"/>
    <p:sldId id="270" r:id="rId35"/>
    <p:sldId id="274" r:id="rId36"/>
  </p:sldIdLst>
  <p:sldSz cx="12192000" cy="6858000"/>
  <p:notesSz cx="6858000" cy="9144000"/>
  <p:embeddedFontLst>
    <p:embeddedFont>
      <p:font typeface="Abril Fatface" panose="02000503000000020003" pitchFamily="2" charset="0"/>
      <p:regular r:id="rId38"/>
    </p:embeddedFont>
    <p:embeddedFont>
      <p:font typeface="Aharoni" panose="02010803020104030203" pitchFamily="2" charset="-79"/>
      <p:bold r:id="rId39"/>
    </p:embeddedFont>
    <p:embeddedFont>
      <p:font typeface="Aldhabi" panose="01000000000000000000" pitchFamily="2" charset="-78"/>
      <p:regular r:id="rId40"/>
    </p:embeddedFont>
    <p:embeddedFont>
      <p:font typeface="Amasis MT Pro" panose="02040504050005020304" pitchFamily="18" charset="0"/>
      <p:regular r:id="rId41"/>
      <p:bold r:id="rId42"/>
      <p:italic r:id="rId43"/>
      <p:boldItalic r:id="rId44"/>
    </p:embeddedFont>
    <p:embeddedFont>
      <p:font typeface="Arial Rounded MT Bold" panose="020F0704030504030204" pitchFamily="34" charset="0"/>
      <p:regular r:id="rId45"/>
    </p:embeddedFont>
    <p:embeddedFont>
      <p:font typeface="Barlow Condensed" panose="00000506000000000000" pitchFamily="2" charset="0"/>
      <p:regular r:id="rId46"/>
      <p:bold r:id="rId47"/>
      <p:italic r:id="rId48"/>
      <p:boldItalic r:id="rId49"/>
    </p:embeddedFont>
    <p:embeddedFont>
      <p:font typeface="Barlow Condensed SemiBold" panose="00000706000000000000" pitchFamily="2" charset="0"/>
      <p:bold r:id="rId50"/>
      <p:boldItalic r:id="rId51"/>
    </p:embeddedFont>
    <p:embeddedFont>
      <p:font typeface="Calibri" panose="020F0502020204030204" pitchFamily="34" charset="0"/>
      <p:regular r:id="rId52"/>
      <p:bold r:id="rId53"/>
    </p:embeddedFont>
    <p:embeddedFont>
      <p:font typeface="Cavolini" panose="03000502040302020204" pitchFamily="66" charset="0"/>
      <p:regular r:id="rId54"/>
      <p:bold r:id="rId55"/>
      <p:italic r:id="rId56"/>
      <p:boldItalic r:id="rId57"/>
    </p:embeddedFont>
    <p:embeddedFont>
      <p:font typeface="Congenial" panose="02000503040000020004" pitchFamily="2" charset="0"/>
      <p:regular r:id="rId58"/>
      <p:bold r:id="rId59"/>
      <p:italic r:id="rId60"/>
      <p:boldItalic r:id="rId61"/>
    </p:embeddedFont>
    <p:embeddedFont>
      <p:font typeface="DM Sans" pitchFamily="2" charset="0"/>
      <p:regular r:id="rId62"/>
      <p:bold r:id="rId63"/>
      <p:italic r:id="rId64"/>
      <p:boldItalic r:id="rId65"/>
    </p:embeddedFont>
    <p:embeddedFont>
      <p:font typeface="Gaegu" pitchFamily="2" charset="0"/>
      <p:regular r:id="rId66"/>
      <p:bold r:id="rId67"/>
    </p:embeddedFont>
    <p:embeddedFont>
      <p:font typeface="Griffy" panose="020B0604020202020204" charset="0"/>
      <p:regular r:id="rId68"/>
    </p:embeddedFont>
    <p:embeddedFont>
      <p:font typeface="Tahoma" panose="020B0604030504040204" pitchFamily="34" charset="0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908"/>
    <a:srgbClr val="FF66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a82c800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a82c800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159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a073618e60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a073618e60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986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953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301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92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898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426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051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073618e60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a073618e60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157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149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760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14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345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9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08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8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01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4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 txBox="1">
            <a:spLocks noGrp="1"/>
          </p:cNvSpPr>
          <p:nvPr>
            <p:ph type="subTitle" idx="1"/>
          </p:nvPr>
        </p:nvSpPr>
        <p:spPr>
          <a:xfrm>
            <a:off x="415600" y="17064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2"/>
          </p:nvPr>
        </p:nvSpPr>
        <p:spPr>
          <a:xfrm>
            <a:off x="415600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3"/>
          </p:nvPr>
        </p:nvSpPr>
        <p:spPr>
          <a:xfrm>
            <a:off x="415600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4"/>
          </p:nvPr>
        </p:nvSpPr>
        <p:spPr>
          <a:xfrm>
            <a:off x="4266987" y="17237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5"/>
          </p:nvPr>
        </p:nvSpPr>
        <p:spPr>
          <a:xfrm>
            <a:off x="4266987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subTitle" idx="6"/>
          </p:nvPr>
        </p:nvSpPr>
        <p:spPr>
          <a:xfrm>
            <a:off x="4266987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body" idx="7"/>
          </p:nvPr>
        </p:nvSpPr>
        <p:spPr>
          <a:xfrm>
            <a:off x="4266987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body" idx="8"/>
          </p:nvPr>
        </p:nvSpPr>
        <p:spPr>
          <a:xfrm>
            <a:off x="4266987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9"/>
          </p:nvPr>
        </p:nvSpPr>
        <p:spPr>
          <a:xfrm>
            <a:off x="4266987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body" idx="13"/>
          </p:nvPr>
        </p:nvSpPr>
        <p:spPr>
          <a:xfrm>
            <a:off x="415600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body" idx="14"/>
          </p:nvPr>
        </p:nvSpPr>
        <p:spPr>
          <a:xfrm>
            <a:off x="415600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body" idx="15"/>
          </p:nvPr>
        </p:nvSpPr>
        <p:spPr>
          <a:xfrm>
            <a:off x="415600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pic>
        <p:nvPicPr>
          <p:cNvPr id="153" name="Google Shape;153;p16" descr="Shape&#10;&#10;Description automatically generated with medium confidence"/>
          <p:cNvPicPr preferRelativeResize="0"/>
          <p:nvPr/>
        </p:nvPicPr>
        <p:blipFill rotWithShape="1">
          <a:blip r:embed="rId2">
            <a:alphaModFix amt="14000"/>
          </a:blip>
          <a:srcRect t="7258" b="6638"/>
          <a:stretch/>
        </p:blipFill>
        <p:spPr>
          <a:xfrm flipH="1">
            <a:off x="7109200" y="0"/>
            <a:ext cx="453655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/>
          <p:nvPr/>
        </p:nvSpPr>
        <p:spPr>
          <a:xfrm flipH="1">
            <a:off x="7495308" y="2167"/>
            <a:ext cx="4845113" cy="6852389"/>
          </a:xfrm>
          <a:custGeom>
            <a:avLst/>
            <a:gdLst/>
            <a:ahLst/>
            <a:cxnLst/>
            <a:rect l="l" t="t" r="r" b="b"/>
            <a:pathLst>
              <a:path w="4445058" h="6286595" extrusionOk="0">
                <a:moveTo>
                  <a:pt x="0" y="0"/>
                </a:moveTo>
                <a:lnTo>
                  <a:pt x="0" y="6286596"/>
                </a:lnTo>
                <a:lnTo>
                  <a:pt x="3499009" y="6286596"/>
                </a:lnTo>
                <a:lnTo>
                  <a:pt x="3500819" y="6286500"/>
                </a:lnTo>
                <a:cubicBezTo>
                  <a:pt x="3500819" y="6286500"/>
                  <a:pt x="4507611" y="6189250"/>
                  <a:pt x="4441984" y="4671727"/>
                </a:cubicBezTo>
                <a:cubicBezTo>
                  <a:pt x="4376262" y="3154204"/>
                  <a:pt x="3157823" y="680942"/>
                  <a:pt x="371960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6" descr="Shape&#10;&#10;Description automatically generated with low confidence"/>
          <p:cNvPicPr preferRelativeResize="0"/>
          <p:nvPr/>
        </p:nvPicPr>
        <p:blipFill rotWithShape="1">
          <a:blip r:embed="rId3">
            <a:alphaModFix amt="19000"/>
          </a:blip>
          <a:srcRect t="7538" b="5610"/>
          <a:stretch/>
        </p:blipFill>
        <p:spPr>
          <a:xfrm flipH="1">
            <a:off x="8725348" y="1"/>
            <a:ext cx="27857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6"/>
          <p:cNvSpPr/>
          <p:nvPr/>
        </p:nvSpPr>
        <p:spPr>
          <a:xfrm flipH="1">
            <a:off x="9125920" y="2167"/>
            <a:ext cx="3214502" cy="6852389"/>
          </a:xfrm>
          <a:custGeom>
            <a:avLst/>
            <a:gdLst/>
            <a:ahLst/>
            <a:cxnLst/>
            <a:rect l="l" t="t" r="r" b="b"/>
            <a:pathLst>
              <a:path w="2949084" h="6286595" extrusionOk="0">
                <a:moveTo>
                  <a:pt x="0" y="6286596"/>
                </a:moveTo>
                <a:lnTo>
                  <a:pt x="2742153" y="6286596"/>
                </a:lnTo>
                <a:cubicBezTo>
                  <a:pt x="2742153" y="6286596"/>
                  <a:pt x="2742057" y="6286500"/>
                  <a:pt x="2742057" y="6286500"/>
                </a:cubicBezTo>
                <a:cubicBezTo>
                  <a:pt x="2406491" y="5967889"/>
                  <a:pt x="2085404" y="4956239"/>
                  <a:pt x="2048923" y="3803523"/>
                </a:cubicBezTo>
                <a:cubicBezTo>
                  <a:pt x="2012442" y="2650808"/>
                  <a:pt x="3347561" y="1242727"/>
                  <a:pt x="2829497" y="2477"/>
                </a:cubicBezTo>
                <a:lnTo>
                  <a:pt x="2827211" y="0"/>
                </a:ln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16" descr="Shape&#10;&#10;Description automatically generated with low confidence"/>
          <p:cNvPicPr preferRelativeResize="0"/>
          <p:nvPr/>
        </p:nvPicPr>
        <p:blipFill rotWithShape="1">
          <a:blip r:embed="rId4">
            <a:alphaModFix amt="19000"/>
          </a:blip>
          <a:srcRect l="4113" t="4761" b="6562"/>
          <a:stretch/>
        </p:blipFill>
        <p:spPr>
          <a:xfrm flipH="1">
            <a:off x="10263523" y="0"/>
            <a:ext cx="20768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 flipH="1">
            <a:off x="10801608" y="0"/>
            <a:ext cx="1538813" cy="6852389"/>
          </a:xfrm>
          <a:custGeom>
            <a:avLst/>
            <a:gdLst/>
            <a:ahLst/>
            <a:cxnLst/>
            <a:rect l="l" t="t" r="r" b="b"/>
            <a:pathLst>
              <a:path w="1411755" h="6286595" extrusionOk="0">
                <a:moveTo>
                  <a:pt x="0" y="6286596"/>
                </a:moveTo>
                <a:lnTo>
                  <a:pt x="1114806" y="6286596"/>
                </a:lnTo>
                <a:cubicBezTo>
                  <a:pt x="1114901" y="6286596"/>
                  <a:pt x="1114901" y="6286500"/>
                  <a:pt x="1114997" y="6286500"/>
                </a:cubicBezTo>
                <a:cubicBezTo>
                  <a:pt x="1749743" y="5858447"/>
                  <a:pt x="1224439" y="4036981"/>
                  <a:pt x="852392" y="3292793"/>
                </a:cubicBezTo>
                <a:cubicBezTo>
                  <a:pt x="480346" y="2548604"/>
                  <a:pt x="370904" y="936308"/>
                  <a:pt x="1246346" y="9716"/>
                </a:cubicBezTo>
                <a:cubicBezTo>
                  <a:pt x="1246346" y="9716"/>
                  <a:pt x="1243870" y="6096"/>
                  <a:pt x="1239679" y="0"/>
                </a:cubicBez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7"/>
          <p:cNvGrpSpPr/>
          <p:nvPr/>
        </p:nvGrpSpPr>
        <p:grpSpPr>
          <a:xfrm rot="-5400000" flipH="1">
            <a:off x="4120248" y="-4120323"/>
            <a:ext cx="3951507" cy="12192152"/>
            <a:chOff x="0" y="0"/>
            <a:chExt cx="2076898" cy="6858000"/>
          </a:xfrm>
        </p:grpSpPr>
        <p:pic>
          <p:nvPicPr>
            <p:cNvPr id="161" name="Google Shape;161;p17" descr="Shape&#10;&#10;Description automatically generated with low confidence"/>
            <p:cNvPicPr preferRelativeResize="0"/>
            <p:nvPr/>
          </p:nvPicPr>
          <p:blipFill rotWithShape="1">
            <a:blip r:embed="rId2">
              <a:alphaModFix amt="19000"/>
            </a:blip>
            <a:srcRect l="4113" t="4761" b="6562"/>
            <a:stretch/>
          </p:blipFill>
          <p:spPr>
            <a:xfrm>
              <a:off x="0" y="0"/>
              <a:ext cx="2076898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17"/>
            <p:cNvSpPr/>
            <p:nvPr/>
          </p:nvSpPr>
          <p:spPr>
            <a:xfrm>
              <a:off x="0" y="0"/>
              <a:ext cx="1538813" cy="6852389"/>
            </a:xfrm>
            <a:custGeom>
              <a:avLst/>
              <a:gdLst/>
              <a:ahLst/>
              <a:cxnLst/>
              <a:rect l="l" t="t" r="r" b="b"/>
              <a:pathLst>
                <a:path w="1411755" h="6286595" extrusionOk="0">
                  <a:moveTo>
                    <a:pt x="0" y="6286596"/>
                  </a:moveTo>
                  <a:lnTo>
                    <a:pt x="1114806" y="6286596"/>
                  </a:lnTo>
                  <a:cubicBezTo>
                    <a:pt x="1114901" y="6286596"/>
                    <a:pt x="1114901" y="6286500"/>
                    <a:pt x="1114997" y="6286500"/>
                  </a:cubicBezTo>
                  <a:cubicBezTo>
                    <a:pt x="1749743" y="5858447"/>
                    <a:pt x="1224439" y="4036981"/>
                    <a:pt x="852392" y="3292793"/>
                  </a:cubicBezTo>
                  <a:cubicBezTo>
                    <a:pt x="480346" y="2548604"/>
                    <a:pt x="370904" y="936308"/>
                    <a:pt x="1246346" y="9716"/>
                  </a:cubicBezTo>
                  <a:cubicBezTo>
                    <a:pt x="1246346" y="9716"/>
                    <a:pt x="1243870" y="6096"/>
                    <a:pt x="1239679" y="0"/>
                  </a:cubicBezTo>
                  <a:lnTo>
                    <a:pt x="0" y="0"/>
                  </a:lnTo>
                  <a:lnTo>
                    <a:pt x="0" y="62865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7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7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None/>
              <a:defRPr sz="2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ldrich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1" name="Google Shape;181;p18"/>
          <p:cNvGrpSpPr/>
          <p:nvPr/>
        </p:nvGrpSpPr>
        <p:grpSpPr>
          <a:xfrm rot="-5400000">
            <a:off x="4774062" y="-560013"/>
            <a:ext cx="2643892" cy="12192152"/>
            <a:chOff x="0" y="0"/>
            <a:chExt cx="2076898" cy="6858000"/>
          </a:xfrm>
        </p:grpSpPr>
        <p:pic>
          <p:nvPicPr>
            <p:cNvPr id="182" name="Google Shape;182;p18" descr="Shape&#10;&#10;Description automatically generated with low confidence"/>
            <p:cNvPicPr preferRelativeResize="0"/>
            <p:nvPr/>
          </p:nvPicPr>
          <p:blipFill rotWithShape="1">
            <a:blip r:embed="rId2">
              <a:alphaModFix amt="19000"/>
            </a:blip>
            <a:srcRect l="4113" t="4761" b="6562"/>
            <a:stretch/>
          </p:blipFill>
          <p:spPr>
            <a:xfrm>
              <a:off x="0" y="0"/>
              <a:ext cx="2076898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18"/>
            <p:cNvSpPr/>
            <p:nvPr/>
          </p:nvSpPr>
          <p:spPr>
            <a:xfrm>
              <a:off x="0" y="0"/>
              <a:ext cx="1538813" cy="6852389"/>
            </a:xfrm>
            <a:custGeom>
              <a:avLst/>
              <a:gdLst/>
              <a:ahLst/>
              <a:cxnLst/>
              <a:rect l="l" t="t" r="r" b="b"/>
              <a:pathLst>
                <a:path w="1411755" h="6286595" extrusionOk="0">
                  <a:moveTo>
                    <a:pt x="0" y="6286596"/>
                  </a:moveTo>
                  <a:lnTo>
                    <a:pt x="1114806" y="6286596"/>
                  </a:lnTo>
                  <a:cubicBezTo>
                    <a:pt x="1114901" y="6286596"/>
                    <a:pt x="1114901" y="6286500"/>
                    <a:pt x="1114997" y="6286500"/>
                  </a:cubicBezTo>
                  <a:cubicBezTo>
                    <a:pt x="1749743" y="5858447"/>
                    <a:pt x="1224439" y="4036981"/>
                    <a:pt x="852392" y="3292793"/>
                  </a:cubicBezTo>
                  <a:cubicBezTo>
                    <a:pt x="480346" y="2548604"/>
                    <a:pt x="370904" y="936308"/>
                    <a:pt x="1246346" y="9716"/>
                  </a:cubicBezTo>
                  <a:cubicBezTo>
                    <a:pt x="1246346" y="9716"/>
                    <a:pt x="1243870" y="6096"/>
                    <a:pt x="1239679" y="0"/>
                  </a:cubicBezTo>
                  <a:lnTo>
                    <a:pt x="0" y="0"/>
                  </a:lnTo>
                  <a:lnTo>
                    <a:pt x="0" y="62865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1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ldrich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88" name="Google Shape;188;p19" descr="Shape&#10;&#10;Description automatically generated with medium confidence"/>
          <p:cNvPicPr preferRelativeResize="0"/>
          <p:nvPr/>
        </p:nvPicPr>
        <p:blipFill rotWithShape="1">
          <a:blip r:embed="rId2">
            <a:alphaModFix amt="14000"/>
          </a:blip>
          <a:srcRect t="7258" b="6638"/>
          <a:stretch/>
        </p:blipFill>
        <p:spPr>
          <a:xfrm flipH="1">
            <a:off x="6960775" y="0"/>
            <a:ext cx="453655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/>
          <p:nvPr/>
        </p:nvSpPr>
        <p:spPr>
          <a:xfrm flipH="1">
            <a:off x="7346883" y="2167"/>
            <a:ext cx="4845113" cy="6852389"/>
          </a:xfrm>
          <a:custGeom>
            <a:avLst/>
            <a:gdLst/>
            <a:ahLst/>
            <a:cxnLst/>
            <a:rect l="l" t="t" r="r" b="b"/>
            <a:pathLst>
              <a:path w="4445058" h="6286595" extrusionOk="0">
                <a:moveTo>
                  <a:pt x="0" y="0"/>
                </a:moveTo>
                <a:lnTo>
                  <a:pt x="0" y="6286596"/>
                </a:lnTo>
                <a:lnTo>
                  <a:pt x="3499009" y="6286596"/>
                </a:lnTo>
                <a:lnTo>
                  <a:pt x="3500819" y="6286500"/>
                </a:lnTo>
                <a:cubicBezTo>
                  <a:pt x="3500819" y="6286500"/>
                  <a:pt x="4507611" y="6189250"/>
                  <a:pt x="4441984" y="4671727"/>
                </a:cubicBezTo>
                <a:cubicBezTo>
                  <a:pt x="4376262" y="3154204"/>
                  <a:pt x="3157823" y="680942"/>
                  <a:pt x="371960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19" descr="Shape&#10;&#10;Description automatically generated with low confidence"/>
          <p:cNvPicPr preferRelativeResize="0"/>
          <p:nvPr/>
        </p:nvPicPr>
        <p:blipFill rotWithShape="1">
          <a:blip r:embed="rId3">
            <a:alphaModFix amt="19000"/>
          </a:blip>
          <a:srcRect t="7538" b="5610"/>
          <a:stretch/>
        </p:blipFill>
        <p:spPr>
          <a:xfrm flipH="1">
            <a:off x="8576923" y="1"/>
            <a:ext cx="27857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/>
          <p:nvPr/>
        </p:nvSpPr>
        <p:spPr>
          <a:xfrm flipH="1">
            <a:off x="8977495" y="2167"/>
            <a:ext cx="3214502" cy="6852389"/>
          </a:xfrm>
          <a:custGeom>
            <a:avLst/>
            <a:gdLst/>
            <a:ahLst/>
            <a:cxnLst/>
            <a:rect l="l" t="t" r="r" b="b"/>
            <a:pathLst>
              <a:path w="2949084" h="6286595" extrusionOk="0">
                <a:moveTo>
                  <a:pt x="0" y="6286596"/>
                </a:moveTo>
                <a:lnTo>
                  <a:pt x="2742153" y="6286596"/>
                </a:lnTo>
                <a:cubicBezTo>
                  <a:pt x="2742153" y="6286596"/>
                  <a:pt x="2742057" y="6286500"/>
                  <a:pt x="2742057" y="6286500"/>
                </a:cubicBezTo>
                <a:cubicBezTo>
                  <a:pt x="2406491" y="5967889"/>
                  <a:pt x="2085404" y="4956239"/>
                  <a:pt x="2048923" y="3803523"/>
                </a:cubicBezTo>
                <a:cubicBezTo>
                  <a:pt x="2012442" y="2650808"/>
                  <a:pt x="3347561" y="1242727"/>
                  <a:pt x="2829497" y="2477"/>
                </a:cubicBezTo>
                <a:lnTo>
                  <a:pt x="2827211" y="0"/>
                </a:ln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9" descr="Shape&#10;&#10;Description automatically generated with low confidence"/>
          <p:cNvPicPr preferRelativeResize="0"/>
          <p:nvPr/>
        </p:nvPicPr>
        <p:blipFill rotWithShape="1">
          <a:blip r:embed="rId4">
            <a:alphaModFix amt="19000"/>
          </a:blip>
          <a:srcRect l="4113" t="4761" b="6562"/>
          <a:stretch/>
        </p:blipFill>
        <p:spPr>
          <a:xfrm flipH="1">
            <a:off x="10115098" y="0"/>
            <a:ext cx="20768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/>
          <p:nvPr/>
        </p:nvSpPr>
        <p:spPr>
          <a:xfrm flipH="1">
            <a:off x="10653183" y="0"/>
            <a:ext cx="1538813" cy="6852389"/>
          </a:xfrm>
          <a:custGeom>
            <a:avLst/>
            <a:gdLst/>
            <a:ahLst/>
            <a:cxnLst/>
            <a:rect l="l" t="t" r="r" b="b"/>
            <a:pathLst>
              <a:path w="1411755" h="6286595" extrusionOk="0">
                <a:moveTo>
                  <a:pt x="0" y="6286596"/>
                </a:moveTo>
                <a:lnTo>
                  <a:pt x="1114806" y="6286596"/>
                </a:lnTo>
                <a:cubicBezTo>
                  <a:pt x="1114901" y="6286596"/>
                  <a:pt x="1114901" y="6286500"/>
                  <a:pt x="1114997" y="6286500"/>
                </a:cubicBezTo>
                <a:cubicBezTo>
                  <a:pt x="1749743" y="5858447"/>
                  <a:pt x="1224439" y="4036981"/>
                  <a:pt x="852392" y="3292793"/>
                </a:cubicBezTo>
                <a:cubicBezTo>
                  <a:pt x="480346" y="2548604"/>
                  <a:pt x="370904" y="936308"/>
                  <a:pt x="1246346" y="9716"/>
                </a:cubicBezTo>
                <a:cubicBezTo>
                  <a:pt x="1246346" y="9716"/>
                  <a:pt x="1243870" y="6096"/>
                  <a:pt x="1239679" y="0"/>
                </a:cubicBez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198" name="Google Shape;198;p20" descr="Shape&#10;&#10;Description automatically generated with medium confidence"/>
          <p:cNvPicPr preferRelativeResize="0"/>
          <p:nvPr/>
        </p:nvPicPr>
        <p:blipFill rotWithShape="1">
          <a:blip r:embed="rId2">
            <a:alphaModFix amt="14000"/>
          </a:blip>
          <a:srcRect t="7258" b="6638"/>
          <a:stretch/>
        </p:blipFill>
        <p:spPr>
          <a:xfrm>
            <a:off x="694663" y="0"/>
            <a:ext cx="453655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/>
          <p:nvPr/>
        </p:nvSpPr>
        <p:spPr>
          <a:xfrm>
            <a:off x="0" y="2167"/>
            <a:ext cx="4845113" cy="6852389"/>
          </a:xfrm>
          <a:custGeom>
            <a:avLst/>
            <a:gdLst/>
            <a:ahLst/>
            <a:cxnLst/>
            <a:rect l="l" t="t" r="r" b="b"/>
            <a:pathLst>
              <a:path w="4445058" h="6286595" extrusionOk="0">
                <a:moveTo>
                  <a:pt x="0" y="0"/>
                </a:moveTo>
                <a:lnTo>
                  <a:pt x="0" y="6286596"/>
                </a:lnTo>
                <a:lnTo>
                  <a:pt x="3499009" y="6286596"/>
                </a:lnTo>
                <a:lnTo>
                  <a:pt x="3500819" y="6286500"/>
                </a:lnTo>
                <a:cubicBezTo>
                  <a:pt x="3500819" y="6286500"/>
                  <a:pt x="4507611" y="6189250"/>
                  <a:pt x="4441984" y="4671727"/>
                </a:cubicBezTo>
                <a:cubicBezTo>
                  <a:pt x="4376262" y="3154204"/>
                  <a:pt x="3157823" y="680942"/>
                  <a:pt x="371960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0" descr="Shape&#10;&#10;Description automatically generated with low confidence"/>
          <p:cNvPicPr preferRelativeResize="0"/>
          <p:nvPr/>
        </p:nvPicPr>
        <p:blipFill rotWithShape="1">
          <a:blip r:embed="rId3">
            <a:alphaModFix amt="19000"/>
          </a:blip>
          <a:srcRect t="7538" b="5610"/>
          <a:stretch/>
        </p:blipFill>
        <p:spPr>
          <a:xfrm>
            <a:off x="829343" y="1"/>
            <a:ext cx="27857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/>
          <p:nvPr/>
        </p:nvSpPr>
        <p:spPr>
          <a:xfrm>
            <a:off x="0" y="2167"/>
            <a:ext cx="3214502" cy="6852389"/>
          </a:xfrm>
          <a:custGeom>
            <a:avLst/>
            <a:gdLst/>
            <a:ahLst/>
            <a:cxnLst/>
            <a:rect l="l" t="t" r="r" b="b"/>
            <a:pathLst>
              <a:path w="2949084" h="6286595" extrusionOk="0">
                <a:moveTo>
                  <a:pt x="0" y="6286596"/>
                </a:moveTo>
                <a:lnTo>
                  <a:pt x="2742153" y="6286596"/>
                </a:lnTo>
                <a:cubicBezTo>
                  <a:pt x="2742153" y="6286596"/>
                  <a:pt x="2742057" y="6286500"/>
                  <a:pt x="2742057" y="6286500"/>
                </a:cubicBezTo>
                <a:cubicBezTo>
                  <a:pt x="2406491" y="5967889"/>
                  <a:pt x="2085404" y="4956239"/>
                  <a:pt x="2048923" y="3803523"/>
                </a:cubicBezTo>
                <a:cubicBezTo>
                  <a:pt x="2012442" y="2650808"/>
                  <a:pt x="3347561" y="1242727"/>
                  <a:pt x="2829497" y="2477"/>
                </a:cubicBezTo>
                <a:lnTo>
                  <a:pt x="2827211" y="0"/>
                </a:ln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0" descr="Shape&#10;&#10;Description automatically generated with low confidence"/>
          <p:cNvPicPr preferRelativeResize="0"/>
          <p:nvPr/>
        </p:nvPicPr>
        <p:blipFill rotWithShape="1">
          <a:blip r:embed="rId4">
            <a:alphaModFix amt="19000"/>
          </a:blip>
          <a:srcRect l="4113" t="4761" b="6562"/>
          <a:stretch/>
        </p:blipFill>
        <p:spPr>
          <a:xfrm>
            <a:off x="0" y="0"/>
            <a:ext cx="20768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0"/>
          <p:cNvSpPr/>
          <p:nvPr/>
        </p:nvSpPr>
        <p:spPr>
          <a:xfrm>
            <a:off x="0" y="0"/>
            <a:ext cx="1538813" cy="6852389"/>
          </a:xfrm>
          <a:custGeom>
            <a:avLst/>
            <a:gdLst/>
            <a:ahLst/>
            <a:cxnLst/>
            <a:rect l="l" t="t" r="r" b="b"/>
            <a:pathLst>
              <a:path w="1411755" h="6286595" extrusionOk="0">
                <a:moveTo>
                  <a:pt x="0" y="6286596"/>
                </a:moveTo>
                <a:lnTo>
                  <a:pt x="1114806" y="6286596"/>
                </a:lnTo>
                <a:cubicBezTo>
                  <a:pt x="1114901" y="6286596"/>
                  <a:pt x="1114901" y="6286500"/>
                  <a:pt x="1114997" y="6286500"/>
                </a:cubicBezTo>
                <a:cubicBezTo>
                  <a:pt x="1749743" y="5858447"/>
                  <a:pt x="1224439" y="4036981"/>
                  <a:pt x="852392" y="3292793"/>
                </a:cubicBezTo>
                <a:cubicBezTo>
                  <a:pt x="480346" y="2548604"/>
                  <a:pt x="370904" y="936308"/>
                  <a:pt x="1246346" y="9716"/>
                </a:cubicBezTo>
                <a:cubicBezTo>
                  <a:pt x="1246346" y="9716"/>
                  <a:pt x="1243870" y="6096"/>
                  <a:pt x="1239679" y="0"/>
                </a:cubicBez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Aldrich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09" name="Google Shape;209;p21" descr="Shape&#10;&#10;Description automatically generated with medium confidence"/>
          <p:cNvPicPr preferRelativeResize="0"/>
          <p:nvPr/>
        </p:nvPicPr>
        <p:blipFill rotWithShape="1">
          <a:blip r:embed="rId2">
            <a:alphaModFix amt="14000"/>
          </a:blip>
          <a:srcRect t="7258" b="6638"/>
          <a:stretch/>
        </p:blipFill>
        <p:spPr>
          <a:xfrm>
            <a:off x="694663" y="0"/>
            <a:ext cx="453655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1"/>
          <p:cNvSpPr/>
          <p:nvPr/>
        </p:nvSpPr>
        <p:spPr>
          <a:xfrm>
            <a:off x="0" y="2167"/>
            <a:ext cx="4845113" cy="6852389"/>
          </a:xfrm>
          <a:custGeom>
            <a:avLst/>
            <a:gdLst/>
            <a:ahLst/>
            <a:cxnLst/>
            <a:rect l="l" t="t" r="r" b="b"/>
            <a:pathLst>
              <a:path w="4445058" h="6286595" extrusionOk="0">
                <a:moveTo>
                  <a:pt x="0" y="0"/>
                </a:moveTo>
                <a:lnTo>
                  <a:pt x="0" y="6286596"/>
                </a:lnTo>
                <a:lnTo>
                  <a:pt x="3499009" y="6286596"/>
                </a:lnTo>
                <a:lnTo>
                  <a:pt x="3500819" y="6286500"/>
                </a:lnTo>
                <a:cubicBezTo>
                  <a:pt x="3500819" y="6286500"/>
                  <a:pt x="4507611" y="6189250"/>
                  <a:pt x="4441984" y="4671727"/>
                </a:cubicBezTo>
                <a:cubicBezTo>
                  <a:pt x="4376262" y="3154204"/>
                  <a:pt x="3157823" y="680942"/>
                  <a:pt x="371960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21" descr="Shape&#10;&#10;Description automatically generated with low confidence"/>
          <p:cNvPicPr preferRelativeResize="0"/>
          <p:nvPr/>
        </p:nvPicPr>
        <p:blipFill rotWithShape="1">
          <a:blip r:embed="rId3">
            <a:alphaModFix amt="19000"/>
          </a:blip>
          <a:srcRect t="7538" b="5610"/>
          <a:stretch/>
        </p:blipFill>
        <p:spPr>
          <a:xfrm>
            <a:off x="829343" y="1"/>
            <a:ext cx="27857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/>
          <p:nvPr/>
        </p:nvSpPr>
        <p:spPr>
          <a:xfrm>
            <a:off x="0" y="2167"/>
            <a:ext cx="3214502" cy="6852389"/>
          </a:xfrm>
          <a:custGeom>
            <a:avLst/>
            <a:gdLst/>
            <a:ahLst/>
            <a:cxnLst/>
            <a:rect l="l" t="t" r="r" b="b"/>
            <a:pathLst>
              <a:path w="2949084" h="6286595" extrusionOk="0">
                <a:moveTo>
                  <a:pt x="0" y="6286596"/>
                </a:moveTo>
                <a:lnTo>
                  <a:pt x="2742153" y="6286596"/>
                </a:lnTo>
                <a:cubicBezTo>
                  <a:pt x="2742153" y="6286596"/>
                  <a:pt x="2742057" y="6286500"/>
                  <a:pt x="2742057" y="6286500"/>
                </a:cubicBezTo>
                <a:cubicBezTo>
                  <a:pt x="2406491" y="5967889"/>
                  <a:pt x="2085404" y="4956239"/>
                  <a:pt x="2048923" y="3803523"/>
                </a:cubicBezTo>
                <a:cubicBezTo>
                  <a:pt x="2012442" y="2650808"/>
                  <a:pt x="3347561" y="1242727"/>
                  <a:pt x="2829497" y="2477"/>
                </a:cubicBezTo>
                <a:lnTo>
                  <a:pt x="2827211" y="0"/>
                </a:ln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1" descr="Shape&#10;&#10;Description automatically generated with low confidence"/>
          <p:cNvPicPr preferRelativeResize="0"/>
          <p:nvPr/>
        </p:nvPicPr>
        <p:blipFill rotWithShape="1">
          <a:blip r:embed="rId4">
            <a:alphaModFix amt="19000"/>
          </a:blip>
          <a:srcRect l="4113" t="4761" b="6562"/>
          <a:stretch/>
        </p:blipFill>
        <p:spPr>
          <a:xfrm>
            <a:off x="0" y="0"/>
            <a:ext cx="20768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/>
          <p:nvPr/>
        </p:nvSpPr>
        <p:spPr>
          <a:xfrm>
            <a:off x="0" y="0"/>
            <a:ext cx="1538813" cy="6852389"/>
          </a:xfrm>
          <a:custGeom>
            <a:avLst/>
            <a:gdLst/>
            <a:ahLst/>
            <a:cxnLst/>
            <a:rect l="l" t="t" r="r" b="b"/>
            <a:pathLst>
              <a:path w="1411755" h="6286595" extrusionOk="0">
                <a:moveTo>
                  <a:pt x="0" y="6286596"/>
                </a:moveTo>
                <a:lnTo>
                  <a:pt x="1114806" y="6286596"/>
                </a:lnTo>
                <a:cubicBezTo>
                  <a:pt x="1114901" y="6286596"/>
                  <a:pt x="1114901" y="6286500"/>
                  <a:pt x="1114997" y="6286500"/>
                </a:cubicBezTo>
                <a:cubicBezTo>
                  <a:pt x="1749743" y="5858447"/>
                  <a:pt x="1224439" y="4036981"/>
                  <a:pt x="852392" y="3292793"/>
                </a:cubicBezTo>
                <a:cubicBezTo>
                  <a:pt x="480346" y="2548604"/>
                  <a:pt x="370904" y="936308"/>
                  <a:pt x="1246346" y="9716"/>
                </a:cubicBezTo>
                <a:cubicBezTo>
                  <a:pt x="1246346" y="9716"/>
                  <a:pt x="1243870" y="6096"/>
                  <a:pt x="1239679" y="0"/>
                </a:cubicBez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out mockup">
  <p:cSld name="Title slide without mockup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/>
          <p:nvPr/>
        </p:nvSpPr>
        <p:spPr>
          <a:xfrm>
            <a:off x="706395" y="255336"/>
            <a:ext cx="1614488" cy="139544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6"/>
          <p:cNvSpPr/>
          <p:nvPr/>
        </p:nvSpPr>
        <p:spPr>
          <a:xfrm>
            <a:off x="4460634" y="-25381"/>
            <a:ext cx="7759897" cy="6287089"/>
          </a:xfrm>
          <a:custGeom>
            <a:avLst/>
            <a:gdLst/>
            <a:ahLst/>
            <a:cxnLst/>
            <a:rect l="l" t="t" r="r" b="b"/>
            <a:pathLst>
              <a:path w="7657794" h="5358315" extrusionOk="0">
                <a:moveTo>
                  <a:pt x="4496241" y="8710"/>
                </a:moveTo>
                <a:cubicBezTo>
                  <a:pt x="3392586" y="774694"/>
                  <a:pt x="-234011" y="1153639"/>
                  <a:pt x="11927" y="3400730"/>
                </a:cubicBezTo>
                <a:cubicBezTo>
                  <a:pt x="402846" y="6972486"/>
                  <a:pt x="6554139" y="4713188"/>
                  <a:pt x="7657794" y="3947204"/>
                </a:cubicBezTo>
                <a:lnTo>
                  <a:pt x="7657794" y="0"/>
                </a:lnTo>
                <a:lnTo>
                  <a:pt x="4496241" y="87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6"/>
          <p:cNvSpPr/>
          <p:nvPr/>
        </p:nvSpPr>
        <p:spPr>
          <a:xfrm>
            <a:off x="4774878" y="-18300"/>
            <a:ext cx="7502567" cy="6778867"/>
          </a:xfrm>
          <a:custGeom>
            <a:avLst/>
            <a:gdLst/>
            <a:ahLst/>
            <a:cxnLst/>
            <a:rect l="l" t="t" r="r" b="b"/>
            <a:pathLst>
              <a:path w="225077" h="203366" extrusionOk="0">
                <a:moveTo>
                  <a:pt x="124575" y="0"/>
                </a:moveTo>
                <a:cubicBezTo>
                  <a:pt x="115422" y="4577"/>
                  <a:pt x="87139" y="16109"/>
                  <a:pt x="69656" y="27459"/>
                </a:cubicBezTo>
                <a:cubicBezTo>
                  <a:pt x="52174" y="38809"/>
                  <a:pt x="31213" y="55102"/>
                  <a:pt x="19680" y="68099"/>
                </a:cubicBezTo>
                <a:cubicBezTo>
                  <a:pt x="8147" y="81097"/>
                  <a:pt x="1740" y="88694"/>
                  <a:pt x="458" y="105444"/>
                </a:cubicBezTo>
                <a:cubicBezTo>
                  <a:pt x="-823" y="122194"/>
                  <a:pt x="824" y="153407"/>
                  <a:pt x="11991" y="168601"/>
                </a:cubicBezTo>
                <a:cubicBezTo>
                  <a:pt x="23158" y="183795"/>
                  <a:pt x="40733" y="191027"/>
                  <a:pt x="67460" y="196610"/>
                </a:cubicBezTo>
                <a:cubicBezTo>
                  <a:pt x="94187" y="202193"/>
                  <a:pt x="146086" y="205122"/>
                  <a:pt x="172355" y="202101"/>
                </a:cubicBezTo>
                <a:cubicBezTo>
                  <a:pt x="198625" y="199080"/>
                  <a:pt x="216290" y="182422"/>
                  <a:pt x="225077" y="178486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6" name="Google Shape;186;p16"/>
          <p:cNvSpPr/>
          <p:nvPr/>
        </p:nvSpPr>
        <p:spPr>
          <a:xfrm>
            <a:off x="706395" y="74103"/>
            <a:ext cx="1614488" cy="139544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6"/>
          <p:cNvSpPr/>
          <p:nvPr/>
        </p:nvSpPr>
        <p:spPr>
          <a:xfrm rot="1852013">
            <a:off x="585188" y="4599876"/>
            <a:ext cx="1893427" cy="3018363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8" name="Google Shape;188;p16"/>
          <p:cNvSpPr/>
          <p:nvPr/>
        </p:nvSpPr>
        <p:spPr>
          <a:xfrm>
            <a:off x="5835518" y="-25380"/>
            <a:ext cx="6407021" cy="7055115"/>
          </a:xfrm>
          <a:custGeom>
            <a:avLst/>
            <a:gdLst/>
            <a:ahLst/>
            <a:cxnLst/>
            <a:rect l="l" t="t" r="r" b="b"/>
            <a:pathLst>
              <a:path w="7657794" h="5358315" extrusionOk="0">
                <a:moveTo>
                  <a:pt x="4496241" y="8710"/>
                </a:moveTo>
                <a:cubicBezTo>
                  <a:pt x="3392586" y="774694"/>
                  <a:pt x="-234011" y="1153639"/>
                  <a:pt x="11927" y="3400730"/>
                </a:cubicBezTo>
                <a:cubicBezTo>
                  <a:pt x="402846" y="6972486"/>
                  <a:pt x="6554139" y="4713188"/>
                  <a:pt x="7657794" y="3947204"/>
                </a:cubicBezTo>
                <a:lnTo>
                  <a:pt x="7657794" y="0"/>
                </a:lnTo>
                <a:lnTo>
                  <a:pt x="4496241" y="8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0" name="Google Shape;190;p16"/>
          <p:cNvSpPr/>
          <p:nvPr/>
        </p:nvSpPr>
        <p:spPr>
          <a:xfrm>
            <a:off x="410195" y="417469"/>
            <a:ext cx="1614488" cy="139544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6"/>
          <p:cNvSpPr/>
          <p:nvPr/>
        </p:nvSpPr>
        <p:spPr>
          <a:xfrm>
            <a:off x="1443656" y="1812842"/>
            <a:ext cx="877205" cy="688417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6"/>
          <p:cNvSpPr/>
          <p:nvPr/>
        </p:nvSpPr>
        <p:spPr>
          <a:xfrm rot="1851886">
            <a:off x="-244523" y="4641680"/>
            <a:ext cx="1924333" cy="2539021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3" name="Google Shape;193;p16"/>
          <p:cNvSpPr txBox="1">
            <a:spLocks noGrp="1"/>
          </p:cNvSpPr>
          <p:nvPr>
            <p:ph type="ctrTitle"/>
          </p:nvPr>
        </p:nvSpPr>
        <p:spPr>
          <a:xfrm>
            <a:off x="223767" y="2369133"/>
            <a:ext cx="58820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97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 descr="Shape&#10;&#10;Description automatically generated with medium confidence"/>
          <p:cNvPicPr preferRelativeResize="0"/>
          <p:nvPr/>
        </p:nvPicPr>
        <p:blipFill rotWithShape="1">
          <a:blip r:embed="rId2">
            <a:alphaModFix amt="14000"/>
          </a:blip>
          <a:srcRect t="7258" b="6638"/>
          <a:stretch/>
        </p:blipFill>
        <p:spPr>
          <a:xfrm>
            <a:off x="694663" y="0"/>
            <a:ext cx="453655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0" y="2167"/>
            <a:ext cx="4845113" cy="6852389"/>
          </a:xfrm>
          <a:custGeom>
            <a:avLst/>
            <a:gdLst/>
            <a:ahLst/>
            <a:cxnLst/>
            <a:rect l="l" t="t" r="r" b="b"/>
            <a:pathLst>
              <a:path w="4445058" h="6286595" extrusionOk="0">
                <a:moveTo>
                  <a:pt x="0" y="0"/>
                </a:moveTo>
                <a:lnTo>
                  <a:pt x="0" y="6286596"/>
                </a:lnTo>
                <a:lnTo>
                  <a:pt x="3499009" y="6286596"/>
                </a:lnTo>
                <a:lnTo>
                  <a:pt x="3500819" y="6286500"/>
                </a:lnTo>
                <a:cubicBezTo>
                  <a:pt x="3500819" y="6286500"/>
                  <a:pt x="4507611" y="6189250"/>
                  <a:pt x="4441984" y="4671727"/>
                </a:cubicBezTo>
                <a:cubicBezTo>
                  <a:pt x="4376262" y="3154204"/>
                  <a:pt x="3157823" y="680942"/>
                  <a:pt x="371960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6" descr="Shape&#10;&#10;Description automatically generated with low confidence"/>
          <p:cNvPicPr preferRelativeResize="0"/>
          <p:nvPr/>
        </p:nvPicPr>
        <p:blipFill rotWithShape="1">
          <a:blip r:embed="rId3">
            <a:alphaModFix amt="19000"/>
          </a:blip>
          <a:srcRect t="7538" b="5610"/>
          <a:stretch/>
        </p:blipFill>
        <p:spPr>
          <a:xfrm>
            <a:off x="829343" y="1"/>
            <a:ext cx="27857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0" y="2167"/>
            <a:ext cx="3214502" cy="6852389"/>
          </a:xfrm>
          <a:custGeom>
            <a:avLst/>
            <a:gdLst/>
            <a:ahLst/>
            <a:cxnLst/>
            <a:rect l="l" t="t" r="r" b="b"/>
            <a:pathLst>
              <a:path w="2949084" h="6286595" extrusionOk="0">
                <a:moveTo>
                  <a:pt x="0" y="6286596"/>
                </a:moveTo>
                <a:lnTo>
                  <a:pt x="2742153" y="6286596"/>
                </a:lnTo>
                <a:cubicBezTo>
                  <a:pt x="2742153" y="6286596"/>
                  <a:pt x="2742057" y="6286500"/>
                  <a:pt x="2742057" y="6286500"/>
                </a:cubicBezTo>
                <a:cubicBezTo>
                  <a:pt x="2406491" y="5967889"/>
                  <a:pt x="2085404" y="4956239"/>
                  <a:pt x="2048923" y="3803523"/>
                </a:cubicBezTo>
                <a:cubicBezTo>
                  <a:pt x="2012442" y="2650808"/>
                  <a:pt x="3347561" y="1242727"/>
                  <a:pt x="2829497" y="2477"/>
                </a:cubicBezTo>
                <a:lnTo>
                  <a:pt x="2827211" y="0"/>
                </a:ln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6" descr="Shape&#10;&#10;Description automatically generated with low confidence"/>
          <p:cNvPicPr preferRelativeResize="0"/>
          <p:nvPr/>
        </p:nvPicPr>
        <p:blipFill rotWithShape="1">
          <a:blip r:embed="rId4">
            <a:alphaModFix amt="19000"/>
          </a:blip>
          <a:srcRect l="4113" t="4761" b="6562"/>
          <a:stretch/>
        </p:blipFill>
        <p:spPr>
          <a:xfrm>
            <a:off x="0" y="0"/>
            <a:ext cx="20768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/>
          <p:nvPr/>
        </p:nvSpPr>
        <p:spPr>
          <a:xfrm>
            <a:off x="0" y="0"/>
            <a:ext cx="1538813" cy="6852389"/>
          </a:xfrm>
          <a:custGeom>
            <a:avLst/>
            <a:gdLst/>
            <a:ahLst/>
            <a:cxnLst/>
            <a:rect l="l" t="t" r="r" b="b"/>
            <a:pathLst>
              <a:path w="1411755" h="6286595" extrusionOk="0">
                <a:moveTo>
                  <a:pt x="0" y="6286596"/>
                </a:moveTo>
                <a:lnTo>
                  <a:pt x="1114806" y="6286596"/>
                </a:lnTo>
                <a:cubicBezTo>
                  <a:pt x="1114901" y="6286596"/>
                  <a:pt x="1114901" y="6286500"/>
                  <a:pt x="1114997" y="6286500"/>
                </a:cubicBezTo>
                <a:cubicBezTo>
                  <a:pt x="1749743" y="5858447"/>
                  <a:pt x="1224439" y="4036981"/>
                  <a:pt x="852392" y="3292793"/>
                </a:cubicBezTo>
                <a:cubicBezTo>
                  <a:pt x="480346" y="2548604"/>
                  <a:pt x="370904" y="936308"/>
                  <a:pt x="1246346" y="9716"/>
                </a:cubicBezTo>
                <a:cubicBezTo>
                  <a:pt x="1246346" y="9716"/>
                  <a:pt x="1243870" y="6096"/>
                  <a:pt x="1239679" y="0"/>
                </a:cubicBez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4921325" y="1050575"/>
            <a:ext cx="6931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ldrich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4921325" y="3153925"/>
            <a:ext cx="7026000" cy="288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7"/>
          <p:cNvGrpSpPr/>
          <p:nvPr/>
        </p:nvGrpSpPr>
        <p:grpSpPr>
          <a:xfrm rot="-5400000">
            <a:off x="2766351" y="-2567725"/>
            <a:ext cx="6659314" cy="12192154"/>
            <a:chOff x="0" y="0"/>
            <a:chExt cx="5231197" cy="6858001"/>
          </a:xfrm>
        </p:grpSpPr>
        <p:pic>
          <p:nvPicPr>
            <p:cNvPr id="55" name="Google Shape;55;p7" descr="Shape&#10;&#10;Description automatically generated with medium confidence"/>
            <p:cNvPicPr preferRelativeResize="0"/>
            <p:nvPr/>
          </p:nvPicPr>
          <p:blipFill rotWithShape="1">
            <a:blip r:embed="rId2">
              <a:alphaModFix amt="9000"/>
            </a:blip>
            <a:srcRect t="7258" b="6638"/>
            <a:stretch/>
          </p:blipFill>
          <p:spPr>
            <a:xfrm>
              <a:off x="694639" y="0"/>
              <a:ext cx="4536558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7"/>
            <p:cNvSpPr/>
            <p:nvPr/>
          </p:nvSpPr>
          <p:spPr>
            <a:xfrm>
              <a:off x="0" y="2167"/>
              <a:ext cx="4845113" cy="6852389"/>
            </a:xfrm>
            <a:custGeom>
              <a:avLst/>
              <a:gdLst/>
              <a:ahLst/>
              <a:cxnLst/>
              <a:rect l="l" t="t" r="r" b="b"/>
              <a:pathLst>
                <a:path w="4445058" h="6286595" extrusionOk="0">
                  <a:moveTo>
                    <a:pt x="0" y="0"/>
                  </a:moveTo>
                  <a:lnTo>
                    <a:pt x="0" y="6286596"/>
                  </a:lnTo>
                  <a:lnTo>
                    <a:pt x="3499009" y="6286596"/>
                  </a:lnTo>
                  <a:lnTo>
                    <a:pt x="3500819" y="6286500"/>
                  </a:lnTo>
                  <a:cubicBezTo>
                    <a:pt x="3500819" y="6286500"/>
                    <a:pt x="4507611" y="6189250"/>
                    <a:pt x="4441984" y="4671727"/>
                  </a:cubicBezTo>
                  <a:cubicBezTo>
                    <a:pt x="4376262" y="3154204"/>
                    <a:pt x="3157823" y="680942"/>
                    <a:pt x="371960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" name="Google Shape;57;p7" descr="Shape&#10;&#10;Description automatically generated with low confidence"/>
            <p:cNvPicPr preferRelativeResize="0"/>
            <p:nvPr/>
          </p:nvPicPr>
          <p:blipFill rotWithShape="1">
            <a:blip r:embed="rId3">
              <a:alphaModFix amt="13000"/>
            </a:blip>
            <a:srcRect t="7538" b="5610"/>
            <a:stretch/>
          </p:blipFill>
          <p:spPr>
            <a:xfrm>
              <a:off x="795935" y="1"/>
              <a:ext cx="2785731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58;p7"/>
            <p:cNvSpPr/>
            <p:nvPr/>
          </p:nvSpPr>
          <p:spPr>
            <a:xfrm>
              <a:off x="0" y="2167"/>
              <a:ext cx="3214502" cy="6852389"/>
            </a:xfrm>
            <a:custGeom>
              <a:avLst/>
              <a:gdLst/>
              <a:ahLst/>
              <a:cxnLst/>
              <a:rect l="l" t="t" r="r" b="b"/>
              <a:pathLst>
                <a:path w="2949084" h="6286595" extrusionOk="0">
                  <a:moveTo>
                    <a:pt x="0" y="6286596"/>
                  </a:moveTo>
                  <a:lnTo>
                    <a:pt x="2742153" y="6286596"/>
                  </a:lnTo>
                  <a:cubicBezTo>
                    <a:pt x="2742153" y="6286596"/>
                    <a:pt x="2742057" y="6286500"/>
                    <a:pt x="2742057" y="6286500"/>
                  </a:cubicBezTo>
                  <a:cubicBezTo>
                    <a:pt x="2406491" y="5967889"/>
                    <a:pt x="2085404" y="4956239"/>
                    <a:pt x="2048923" y="3803523"/>
                  </a:cubicBezTo>
                  <a:cubicBezTo>
                    <a:pt x="2012442" y="2650808"/>
                    <a:pt x="3347561" y="1242727"/>
                    <a:pt x="2829497" y="2477"/>
                  </a:cubicBezTo>
                  <a:lnTo>
                    <a:pt x="2827211" y="0"/>
                  </a:lnTo>
                  <a:lnTo>
                    <a:pt x="0" y="0"/>
                  </a:lnTo>
                  <a:lnTo>
                    <a:pt x="0" y="628659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" name="Google Shape;59;p7" descr="Shape&#10;&#10;Description automatically generated with low confidence"/>
            <p:cNvPicPr preferRelativeResize="0"/>
            <p:nvPr/>
          </p:nvPicPr>
          <p:blipFill rotWithShape="1">
            <a:blip r:embed="rId4">
              <a:alphaModFix amt="19000"/>
            </a:blip>
            <a:srcRect l="4113" t="4761" b="6562"/>
            <a:stretch/>
          </p:blipFill>
          <p:spPr>
            <a:xfrm>
              <a:off x="0" y="0"/>
              <a:ext cx="2076898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60;p7"/>
            <p:cNvSpPr/>
            <p:nvPr/>
          </p:nvSpPr>
          <p:spPr>
            <a:xfrm>
              <a:off x="0" y="0"/>
              <a:ext cx="1538813" cy="6852389"/>
            </a:xfrm>
            <a:custGeom>
              <a:avLst/>
              <a:gdLst/>
              <a:ahLst/>
              <a:cxnLst/>
              <a:rect l="l" t="t" r="r" b="b"/>
              <a:pathLst>
                <a:path w="1411755" h="6286595" extrusionOk="0">
                  <a:moveTo>
                    <a:pt x="0" y="6286596"/>
                  </a:moveTo>
                  <a:lnTo>
                    <a:pt x="1114806" y="6286596"/>
                  </a:lnTo>
                  <a:cubicBezTo>
                    <a:pt x="1114901" y="6286596"/>
                    <a:pt x="1114901" y="6286500"/>
                    <a:pt x="1114997" y="6286500"/>
                  </a:cubicBezTo>
                  <a:cubicBezTo>
                    <a:pt x="1749743" y="5858447"/>
                    <a:pt x="1224439" y="4036981"/>
                    <a:pt x="852392" y="3292793"/>
                  </a:cubicBezTo>
                  <a:cubicBezTo>
                    <a:pt x="480346" y="2548604"/>
                    <a:pt x="370904" y="936308"/>
                    <a:pt x="1246346" y="9716"/>
                  </a:cubicBezTo>
                  <a:cubicBezTo>
                    <a:pt x="1246346" y="9716"/>
                    <a:pt x="1243870" y="6096"/>
                    <a:pt x="1239679" y="0"/>
                  </a:cubicBezTo>
                  <a:lnTo>
                    <a:pt x="0" y="0"/>
                  </a:lnTo>
                  <a:lnTo>
                    <a:pt x="0" y="6286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 idx="2"/>
          </p:nvPr>
        </p:nvSpPr>
        <p:spPr>
          <a:xfrm>
            <a:off x="4386975" y="2041175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>
            <a:off x="703211" y="1897325"/>
            <a:ext cx="50232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2"/>
          </p:nvPr>
        </p:nvSpPr>
        <p:spPr>
          <a:xfrm>
            <a:off x="6577664" y="1897325"/>
            <a:ext cx="50232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703200" y="517200"/>
            <a:ext cx="10897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ldrich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3"/>
          </p:nvPr>
        </p:nvSpPr>
        <p:spPr>
          <a:xfrm>
            <a:off x="703200" y="2834350"/>
            <a:ext cx="50229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4"/>
          </p:nvPr>
        </p:nvSpPr>
        <p:spPr>
          <a:xfrm>
            <a:off x="6577653" y="2822600"/>
            <a:ext cx="50232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 rot="-5400000">
            <a:off x="4774062" y="-560013"/>
            <a:ext cx="2643892" cy="12192152"/>
            <a:chOff x="0" y="0"/>
            <a:chExt cx="2076898" cy="6858000"/>
          </a:xfrm>
        </p:grpSpPr>
        <p:pic>
          <p:nvPicPr>
            <p:cNvPr id="72" name="Google Shape;72;p8" descr="Shape&#10;&#10;Description automatically generated with low confidence"/>
            <p:cNvPicPr preferRelativeResize="0"/>
            <p:nvPr/>
          </p:nvPicPr>
          <p:blipFill rotWithShape="1">
            <a:blip r:embed="rId2">
              <a:alphaModFix amt="19000"/>
            </a:blip>
            <a:srcRect l="4113" t="4761" b="6562"/>
            <a:stretch/>
          </p:blipFill>
          <p:spPr>
            <a:xfrm>
              <a:off x="0" y="0"/>
              <a:ext cx="2076898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8"/>
            <p:cNvSpPr/>
            <p:nvPr/>
          </p:nvSpPr>
          <p:spPr>
            <a:xfrm>
              <a:off x="0" y="0"/>
              <a:ext cx="1538813" cy="6852389"/>
            </a:xfrm>
            <a:custGeom>
              <a:avLst/>
              <a:gdLst/>
              <a:ahLst/>
              <a:cxnLst/>
              <a:rect l="l" t="t" r="r" b="b"/>
              <a:pathLst>
                <a:path w="1411755" h="6286595" extrusionOk="0">
                  <a:moveTo>
                    <a:pt x="0" y="6286596"/>
                  </a:moveTo>
                  <a:lnTo>
                    <a:pt x="1114806" y="6286596"/>
                  </a:lnTo>
                  <a:cubicBezTo>
                    <a:pt x="1114901" y="6286596"/>
                    <a:pt x="1114901" y="6286500"/>
                    <a:pt x="1114997" y="6286500"/>
                  </a:cubicBezTo>
                  <a:cubicBezTo>
                    <a:pt x="1749743" y="5858447"/>
                    <a:pt x="1224439" y="4036981"/>
                    <a:pt x="852392" y="3292793"/>
                  </a:cubicBezTo>
                  <a:cubicBezTo>
                    <a:pt x="480346" y="2548604"/>
                    <a:pt x="370904" y="936308"/>
                    <a:pt x="1246346" y="9716"/>
                  </a:cubicBezTo>
                  <a:cubicBezTo>
                    <a:pt x="1246346" y="9716"/>
                    <a:pt x="1243870" y="6096"/>
                    <a:pt x="1239679" y="0"/>
                  </a:cubicBezTo>
                  <a:lnTo>
                    <a:pt x="0" y="0"/>
                  </a:lnTo>
                  <a:lnTo>
                    <a:pt x="0" y="62865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bg>
      <p:bgPr>
        <a:solidFill>
          <a:schemeClr val="accent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00" name="Google Shape;100;p11"/>
          <p:cNvGrpSpPr/>
          <p:nvPr/>
        </p:nvGrpSpPr>
        <p:grpSpPr>
          <a:xfrm rot="-5400000">
            <a:off x="5132354" y="-201722"/>
            <a:ext cx="1927294" cy="12192152"/>
            <a:chOff x="0" y="1"/>
            <a:chExt cx="3581666" cy="6858000"/>
          </a:xfrm>
        </p:grpSpPr>
        <p:pic>
          <p:nvPicPr>
            <p:cNvPr id="101" name="Google Shape;101;p11" descr="Shape&#10;&#10;Description automatically generated with low confidence"/>
            <p:cNvPicPr preferRelativeResize="0"/>
            <p:nvPr/>
          </p:nvPicPr>
          <p:blipFill rotWithShape="1">
            <a:blip r:embed="rId2">
              <a:alphaModFix amt="13000"/>
            </a:blip>
            <a:srcRect t="7538" b="5610"/>
            <a:stretch/>
          </p:blipFill>
          <p:spPr>
            <a:xfrm>
              <a:off x="795935" y="1"/>
              <a:ext cx="2785731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1"/>
            <p:cNvSpPr/>
            <p:nvPr/>
          </p:nvSpPr>
          <p:spPr>
            <a:xfrm>
              <a:off x="0" y="2167"/>
              <a:ext cx="3214502" cy="6852389"/>
            </a:xfrm>
            <a:custGeom>
              <a:avLst/>
              <a:gdLst/>
              <a:ahLst/>
              <a:cxnLst/>
              <a:rect l="l" t="t" r="r" b="b"/>
              <a:pathLst>
                <a:path w="2949084" h="6286595" extrusionOk="0">
                  <a:moveTo>
                    <a:pt x="0" y="6286596"/>
                  </a:moveTo>
                  <a:lnTo>
                    <a:pt x="2742153" y="6286596"/>
                  </a:lnTo>
                  <a:cubicBezTo>
                    <a:pt x="2742153" y="6286596"/>
                    <a:pt x="2742057" y="6286500"/>
                    <a:pt x="2742057" y="6286500"/>
                  </a:cubicBezTo>
                  <a:cubicBezTo>
                    <a:pt x="2406491" y="5967889"/>
                    <a:pt x="2085404" y="4956239"/>
                    <a:pt x="2048923" y="3803523"/>
                  </a:cubicBezTo>
                  <a:cubicBezTo>
                    <a:pt x="2012442" y="2650808"/>
                    <a:pt x="3347561" y="1242727"/>
                    <a:pt x="2829497" y="2477"/>
                  </a:cubicBezTo>
                  <a:lnTo>
                    <a:pt x="2827211" y="0"/>
                  </a:lnTo>
                  <a:lnTo>
                    <a:pt x="0" y="0"/>
                  </a:lnTo>
                  <a:lnTo>
                    <a:pt x="0" y="628659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1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ldrich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bril Fatface"/>
              <a:buNone/>
              <a:defRPr sz="4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12" name="Google Shape;112;p12" descr="Shape&#10;&#10;Description automatically generated with medium confidence"/>
          <p:cNvPicPr preferRelativeResize="0"/>
          <p:nvPr/>
        </p:nvPicPr>
        <p:blipFill rotWithShape="1">
          <a:blip r:embed="rId2">
            <a:alphaModFix amt="14000"/>
          </a:blip>
          <a:srcRect t="7258" b="6638"/>
          <a:stretch/>
        </p:blipFill>
        <p:spPr>
          <a:xfrm>
            <a:off x="694663" y="0"/>
            <a:ext cx="453655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/>
          <p:nvPr/>
        </p:nvSpPr>
        <p:spPr>
          <a:xfrm>
            <a:off x="0" y="2167"/>
            <a:ext cx="4845113" cy="6852389"/>
          </a:xfrm>
          <a:custGeom>
            <a:avLst/>
            <a:gdLst/>
            <a:ahLst/>
            <a:cxnLst/>
            <a:rect l="l" t="t" r="r" b="b"/>
            <a:pathLst>
              <a:path w="4445058" h="6286595" extrusionOk="0">
                <a:moveTo>
                  <a:pt x="0" y="0"/>
                </a:moveTo>
                <a:lnTo>
                  <a:pt x="0" y="6286596"/>
                </a:lnTo>
                <a:lnTo>
                  <a:pt x="3499009" y="6286596"/>
                </a:lnTo>
                <a:lnTo>
                  <a:pt x="3500819" y="6286500"/>
                </a:lnTo>
                <a:cubicBezTo>
                  <a:pt x="3500819" y="6286500"/>
                  <a:pt x="4507611" y="6189250"/>
                  <a:pt x="4441984" y="4671727"/>
                </a:cubicBezTo>
                <a:cubicBezTo>
                  <a:pt x="4376262" y="3154204"/>
                  <a:pt x="3157823" y="680942"/>
                  <a:pt x="371960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2" descr="Shape&#10;&#10;Description automatically generated with low confidence"/>
          <p:cNvPicPr preferRelativeResize="0"/>
          <p:nvPr/>
        </p:nvPicPr>
        <p:blipFill rotWithShape="1">
          <a:blip r:embed="rId3">
            <a:alphaModFix amt="19000"/>
          </a:blip>
          <a:srcRect t="7538" b="5610"/>
          <a:stretch/>
        </p:blipFill>
        <p:spPr>
          <a:xfrm>
            <a:off x="829343" y="1"/>
            <a:ext cx="27857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2"/>
          <p:cNvSpPr/>
          <p:nvPr/>
        </p:nvSpPr>
        <p:spPr>
          <a:xfrm>
            <a:off x="0" y="2167"/>
            <a:ext cx="3214502" cy="6852389"/>
          </a:xfrm>
          <a:custGeom>
            <a:avLst/>
            <a:gdLst/>
            <a:ahLst/>
            <a:cxnLst/>
            <a:rect l="l" t="t" r="r" b="b"/>
            <a:pathLst>
              <a:path w="2949084" h="6286595" extrusionOk="0">
                <a:moveTo>
                  <a:pt x="0" y="6286596"/>
                </a:moveTo>
                <a:lnTo>
                  <a:pt x="2742153" y="6286596"/>
                </a:lnTo>
                <a:cubicBezTo>
                  <a:pt x="2742153" y="6286596"/>
                  <a:pt x="2742057" y="6286500"/>
                  <a:pt x="2742057" y="6286500"/>
                </a:cubicBezTo>
                <a:cubicBezTo>
                  <a:pt x="2406491" y="5967889"/>
                  <a:pt x="2085404" y="4956239"/>
                  <a:pt x="2048923" y="3803523"/>
                </a:cubicBezTo>
                <a:cubicBezTo>
                  <a:pt x="2012442" y="2650808"/>
                  <a:pt x="3347561" y="1242727"/>
                  <a:pt x="2829497" y="2477"/>
                </a:cubicBezTo>
                <a:lnTo>
                  <a:pt x="2827211" y="0"/>
                </a:ln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2" descr="Shape&#10;&#10;Description automatically generated with low confidence"/>
          <p:cNvPicPr preferRelativeResize="0"/>
          <p:nvPr/>
        </p:nvPicPr>
        <p:blipFill rotWithShape="1">
          <a:blip r:embed="rId4">
            <a:alphaModFix amt="19000"/>
          </a:blip>
          <a:srcRect l="4113" t="4761" b="6562"/>
          <a:stretch/>
        </p:blipFill>
        <p:spPr>
          <a:xfrm>
            <a:off x="0" y="0"/>
            <a:ext cx="20768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"/>
          <p:cNvSpPr/>
          <p:nvPr/>
        </p:nvSpPr>
        <p:spPr>
          <a:xfrm>
            <a:off x="0" y="0"/>
            <a:ext cx="1538813" cy="6852389"/>
          </a:xfrm>
          <a:custGeom>
            <a:avLst/>
            <a:gdLst/>
            <a:ahLst/>
            <a:cxnLst/>
            <a:rect l="l" t="t" r="r" b="b"/>
            <a:pathLst>
              <a:path w="1411755" h="6286595" extrusionOk="0">
                <a:moveTo>
                  <a:pt x="0" y="6286596"/>
                </a:moveTo>
                <a:lnTo>
                  <a:pt x="1114806" y="6286596"/>
                </a:lnTo>
                <a:cubicBezTo>
                  <a:pt x="1114901" y="6286596"/>
                  <a:pt x="1114901" y="6286500"/>
                  <a:pt x="1114997" y="6286500"/>
                </a:cubicBezTo>
                <a:cubicBezTo>
                  <a:pt x="1749743" y="5858447"/>
                  <a:pt x="1224439" y="4036981"/>
                  <a:pt x="852392" y="3292793"/>
                </a:cubicBezTo>
                <a:cubicBezTo>
                  <a:pt x="480346" y="2548604"/>
                  <a:pt x="370904" y="936308"/>
                  <a:pt x="1246346" y="9716"/>
                </a:cubicBezTo>
                <a:cubicBezTo>
                  <a:pt x="1246346" y="9716"/>
                  <a:pt x="1243870" y="6096"/>
                  <a:pt x="1239679" y="0"/>
                </a:cubicBez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3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 hasCustomPrompt="1"/>
          </p:nvPr>
        </p:nvSpPr>
        <p:spPr>
          <a:xfrm>
            <a:off x="4091825" y="1918250"/>
            <a:ext cx="29697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2"/>
          </p:nvPr>
        </p:nvSpPr>
        <p:spPr>
          <a:xfrm>
            <a:off x="4425875" y="440975"/>
            <a:ext cx="7350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ldrich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Griffy"/>
              <a:buNone/>
              <a:defRPr sz="4000">
                <a:solidFill>
                  <a:schemeClr val="accen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Griffy"/>
              <a:buNone/>
              <a:defRPr sz="4000">
                <a:solidFill>
                  <a:schemeClr val="accen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Griffy"/>
              <a:buNone/>
              <a:defRPr sz="4000">
                <a:solidFill>
                  <a:schemeClr val="accen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Griffy"/>
              <a:buNone/>
              <a:defRPr sz="4000">
                <a:solidFill>
                  <a:schemeClr val="accen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Griffy"/>
              <a:buNone/>
              <a:defRPr sz="4000">
                <a:solidFill>
                  <a:schemeClr val="accen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Griffy"/>
              <a:buNone/>
              <a:defRPr sz="4000">
                <a:solidFill>
                  <a:schemeClr val="accen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Griffy"/>
              <a:buNone/>
              <a:defRPr sz="4000">
                <a:solidFill>
                  <a:schemeClr val="accen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Griffy"/>
              <a:buNone/>
              <a:defRPr sz="4000">
                <a:solidFill>
                  <a:schemeClr val="accen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3" hasCustomPrompt="1"/>
          </p:nvPr>
        </p:nvSpPr>
        <p:spPr>
          <a:xfrm>
            <a:off x="4091825" y="3582888"/>
            <a:ext cx="29697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4" hasCustomPrompt="1"/>
          </p:nvPr>
        </p:nvSpPr>
        <p:spPr>
          <a:xfrm>
            <a:off x="4091825" y="5247525"/>
            <a:ext cx="29697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body" idx="1"/>
          </p:nvPr>
        </p:nvSpPr>
        <p:spPr>
          <a:xfrm>
            <a:off x="7109230" y="5399925"/>
            <a:ext cx="46092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body" idx="5"/>
          </p:nvPr>
        </p:nvSpPr>
        <p:spPr>
          <a:xfrm>
            <a:off x="7109230" y="3657625"/>
            <a:ext cx="46092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body" idx="6"/>
          </p:nvPr>
        </p:nvSpPr>
        <p:spPr>
          <a:xfrm>
            <a:off x="7109230" y="1915325"/>
            <a:ext cx="46092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32" name="Google Shape;132;p15" descr="Shape&#10;&#10;Description automatically generated with medium confidence"/>
          <p:cNvPicPr preferRelativeResize="0"/>
          <p:nvPr/>
        </p:nvPicPr>
        <p:blipFill rotWithShape="1">
          <a:blip r:embed="rId2">
            <a:alphaModFix amt="14000"/>
          </a:blip>
          <a:srcRect t="7258" b="6638"/>
          <a:stretch/>
        </p:blipFill>
        <p:spPr>
          <a:xfrm>
            <a:off x="551282" y="0"/>
            <a:ext cx="360019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/>
          <p:cNvSpPr/>
          <p:nvPr/>
        </p:nvSpPr>
        <p:spPr>
          <a:xfrm>
            <a:off x="0" y="2167"/>
            <a:ext cx="3844975" cy="6852389"/>
          </a:xfrm>
          <a:custGeom>
            <a:avLst/>
            <a:gdLst/>
            <a:ahLst/>
            <a:cxnLst/>
            <a:rect l="l" t="t" r="r" b="b"/>
            <a:pathLst>
              <a:path w="4445058" h="6286595" extrusionOk="0">
                <a:moveTo>
                  <a:pt x="0" y="0"/>
                </a:moveTo>
                <a:lnTo>
                  <a:pt x="0" y="6286596"/>
                </a:lnTo>
                <a:lnTo>
                  <a:pt x="3499009" y="6286596"/>
                </a:lnTo>
                <a:lnTo>
                  <a:pt x="3500819" y="6286500"/>
                </a:lnTo>
                <a:cubicBezTo>
                  <a:pt x="3500819" y="6286500"/>
                  <a:pt x="4507611" y="6189250"/>
                  <a:pt x="4441984" y="4671727"/>
                </a:cubicBezTo>
                <a:cubicBezTo>
                  <a:pt x="4376262" y="3154204"/>
                  <a:pt x="3157823" y="680942"/>
                  <a:pt x="371960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5" descr="Shape&#10;&#10;Description automatically generated with low confidence"/>
          <p:cNvPicPr preferRelativeResize="0"/>
          <p:nvPr/>
        </p:nvPicPr>
        <p:blipFill rotWithShape="1">
          <a:blip r:embed="rId3">
            <a:alphaModFix amt="19000"/>
          </a:blip>
          <a:srcRect t="7538" b="5610"/>
          <a:stretch/>
        </p:blipFill>
        <p:spPr>
          <a:xfrm>
            <a:off x="658163" y="1"/>
            <a:ext cx="221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"/>
          <p:cNvSpPr/>
          <p:nvPr/>
        </p:nvSpPr>
        <p:spPr>
          <a:xfrm>
            <a:off x="0" y="2167"/>
            <a:ext cx="2550958" cy="6852389"/>
          </a:xfrm>
          <a:custGeom>
            <a:avLst/>
            <a:gdLst/>
            <a:ahLst/>
            <a:cxnLst/>
            <a:rect l="l" t="t" r="r" b="b"/>
            <a:pathLst>
              <a:path w="2949084" h="6286595" extrusionOk="0">
                <a:moveTo>
                  <a:pt x="0" y="6286596"/>
                </a:moveTo>
                <a:lnTo>
                  <a:pt x="2742153" y="6286596"/>
                </a:lnTo>
                <a:cubicBezTo>
                  <a:pt x="2742153" y="6286596"/>
                  <a:pt x="2742057" y="6286500"/>
                  <a:pt x="2742057" y="6286500"/>
                </a:cubicBezTo>
                <a:cubicBezTo>
                  <a:pt x="2406491" y="5967889"/>
                  <a:pt x="2085404" y="4956239"/>
                  <a:pt x="2048923" y="3803523"/>
                </a:cubicBezTo>
                <a:cubicBezTo>
                  <a:pt x="2012442" y="2650808"/>
                  <a:pt x="3347561" y="1242727"/>
                  <a:pt x="2829497" y="2477"/>
                </a:cubicBezTo>
                <a:lnTo>
                  <a:pt x="2827211" y="0"/>
                </a:ln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5" descr="Shape&#10;&#10;Description automatically generated with low confidence"/>
          <p:cNvPicPr preferRelativeResize="0"/>
          <p:nvPr/>
        </p:nvPicPr>
        <p:blipFill rotWithShape="1">
          <a:blip r:embed="rId4">
            <a:alphaModFix amt="19000"/>
          </a:blip>
          <a:srcRect l="4113" t="4761" b="6562"/>
          <a:stretch/>
        </p:blipFill>
        <p:spPr>
          <a:xfrm>
            <a:off x="0" y="0"/>
            <a:ext cx="164821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/>
          <p:nvPr/>
        </p:nvSpPr>
        <p:spPr>
          <a:xfrm>
            <a:off x="0" y="0"/>
            <a:ext cx="1221168" cy="6852389"/>
          </a:xfrm>
          <a:custGeom>
            <a:avLst/>
            <a:gdLst/>
            <a:ahLst/>
            <a:cxnLst/>
            <a:rect l="l" t="t" r="r" b="b"/>
            <a:pathLst>
              <a:path w="1411755" h="6286595" extrusionOk="0">
                <a:moveTo>
                  <a:pt x="0" y="6286596"/>
                </a:moveTo>
                <a:lnTo>
                  <a:pt x="1114806" y="6286596"/>
                </a:lnTo>
                <a:cubicBezTo>
                  <a:pt x="1114901" y="6286596"/>
                  <a:pt x="1114901" y="6286500"/>
                  <a:pt x="1114997" y="6286500"/>
                </a:cubicBezTo>
                <a:cubicBezTo>
                  <a:pt x="1749743" y="5858447"/>
                  <a:pt x="1224439" y="4036981"/>
                  <a:pt x="852392" y="3292793"/>
                </a:cubicBezTo>
                <a:cubicBezTo>
                  <a:pt x="480346" y="2548604"/>
                  <a:pt x="370904" y="936308"/>
                  <a:pt x="1246346" y="9716"/>
                </a:cubicBezTo>
                <a:cubicBezTo>
                  <a:pt x="1246346" y="9716"/>
                  <a:pt x="1243870" y="6096"/>
                  <a:pt x="1239679" y="0"/>
                </a:cubicBezTo>
                <a:lnTo>
                  <a:pt x="0" y="0"/>
                </a:lnTo>
                <a:lnTo>
                  <a:pt x="0" y="62865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M Sans"/>
              <a:buNone/>
              <a:defRPr sz="40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M Sans"/>
              <a:buNone/>
              <a:defRPr sz="40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M Sans"/>
              <a:buNone/>
              <a:defRPr sz="40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M Sans"/>
              <a:buNone/>
              <a:defRPr sz="40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M Sans"/>
              <a:buNone/>
              <a:defRPr sz="40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M Sans"/>
              <a:buNone/>
              <a:defRPr sz="40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M Sans"/>
              <a:buNone/>
              <a:defRPr sz="40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M Sans"/>
              <a:buNone/>
              <a:defRPr sz="40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M Sans"/>
              <a:buNone/>
              <a:defRPr sz="40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●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○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■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●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○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■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●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○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Font typeface="DM Sans"/>
              <a:buChar char="■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kc2785833n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518;p32">
            <a:extLst>
              <a:ext uri="{FF2B5EF4-FFF2-40B4-BE49-F238E27FC236}">
                <a16:creationId xmlns:a16="http://schemas.microsoft.com/office/drawing/2014/main" id="{7343B29B-7685-4BB9-9F09-E70DC90F3B99}"/>
              </a:ext>
            </a:extLst>
          </p:cNvPr>
          <p:cNvGrpSpPr/>
          <p:nvPr/>
        </p:nvGrpSpPr>
        <p:grpSpPr>
          <a:xfrm>
            <a:off x="5887250" y="1413864"/>
            <a:ext cx="6023583" cy="4591069"/>
            <a:chOff x="1295331" y="1868507"/>
            <a:chExt cx="4365503" cy="3647530"/>
          </a:xfrm>
        </p:grpSpPr>
        <p:grpSp>
          <p:nvGrpSpPr>
            <p:cNvPr id="23" name="Google Shape;519;p32">
              <a:extLst>
                <a:ext uri="{FF2B5EF4-FFF2-40B4-BE49-F238E27FC236}">
                  <a16:creationId xmlns:a16="http://schemas.microsoft.com/office/drawing/2014/main" id="{715B9DE7-618D-4D57-A2F7-3FEE25D6A4DC}"/>
                </a:ext>
              </a:extLst>
            </p:cNvPr>
            <p:cNvGrpSpPr/>
            <p:nvPr/>
          </p:nvGrpSpPr>
          <p:grpSpPr>
            <a:xfrm>
              <a:off x="1295331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25" name="Google Shape;520;p32">
                <a:extLst>
                  <a:ext uri="{FF2B5EF4-FFF2-40B4-BE49-F238E27FC236}">
                    <a16:creationId xmlns:a16="http://schemas.microsoft.com/office/drawing/2014/main" id="{280C3514-DDF6-4565-A8FC-129673D1EB1F}"/>
                  </a:ext>
                </a:extLst>
              </p:cNvPr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29" name="Google Shape;521;p32">
                  <a:extLst>
                    <a:ext uri="{FF2B5EF4-FFF2-40B4-BE49-F238E27FC236}">
                      <a16:creationId xmlns:a16="http://schemas.microsoft.com/office/drawing/2014/main" id="{7C1A3F33-C251-44E2-9C58-D76C57BD5DC6}"/>
                    </a:ext>
                  </a:extLst>
                </p:cNvPr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707887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522;p32">
                  <a:extLst>
                    <a:ext uri="{FF2B5EF4-FFF2-40B4-BE49-F238E27FC236}">
                      <a16:creationId xmlns:a16="http://schemas.microsoft.com/office/drawing/2014/main" id="{CADF5777-A170-4B4F-A11B-02181B109FBE}"/>
                    </a:ext>
                  </a:extLst>
                </p:cNvPr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solidFill>
                  <a:srgbClr val="D8D8D8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523;p32">
                  <a:extLst>
                    <a:ext uri="{FF2B5EF4-FFF2-40B4-BE49-F238E27FC236}">
                      <a16:creationId xmlns:a16="http://schemas.microsoft.com/office/drawing/2014/main" id="{5AD3E0FE-0919-4395-94EC-99250332CCAF}"/>
                    </a:ext>
                  </a:extLst>
                </p:cNvPr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" name="Google Shape;524;p32">
                <a:extLst>
                  <a:ext uri="{FF2B5EF4-FFF2-40B4-BE49-F238E27FC236}">
                    <a16:creationId xmlns:a16="http://schemas.microsoft.com/office/drawing/2014/main" id="{9EE66766-98FC-41E9-8FE3-C7F7E252B8D6}"/>
                  </a:ext>
                </a:extLst>
              </p:cNvPr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27" name="Google Shape;525;p32">
                  <a:extLst>
                    <a:ext uri="{FF2B5EF4-FFF2-40B4-BE49-F238E27FC236}">
                      <a16:creationId xmlns:a16="http://schemas.microsoft.com/office/drawing/2014/main" id="{E48B6335-5F92-4693-97A8-DE0B76107AA5}"/>
                    </a:ext>
                  </a:extLst>
                </p:cNvPr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 cmpd="sng">
                  <a:solidFill>
                    <a:srgbClr val="39353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526;p32">
                  <a:extLst>
                    <a:ext uri="{FF2B5EF4-FFF2-40B4-BE49-F238E27FC236}">
                      <a16:creationId xmlns:a16="http://schemas.microsoft.com/office/drawing/2014/main" id="{285AE34D-2473-47D5-9B11-490CD6FAC367}"/>
                    </a:ext>
                  </a:extLst>
                </p:cNvPr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C6CFD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4" name="Google Shape;527;p32">
              <a:extLst>
                <a:ext uri="{FF2B5EF4-FFF2-40B4-BE49-F238E27FC236}">
                  <a16:creationId xmlns:a16="http://schemas.microsoft.com/office/drawing/2014/main" id="{21A09482-7301-46CC-820A-EED3937D4139}"/>
                </a:ext>
              </a:extLst>
            </p:cNvPr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SzPts val="1800"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Do most TV programs teach bad behavior? | Debate.org">
            <a:extLst>
              <a:ext uri="{FF2B5EF4-FFF2-40B4-BE49-F238E27FC236}">
                <a16:creationId xmlns:a16="http://schemas.microsoft.com/office/drawing/2014/main" id="{952D1C8C-85FB-4C98-AC9D-AB8C59CA1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2735" r="4793" b="4073"/>
          <a:stretch/>
        </p:blipFill>
        <p:spPr bwMode="auto">
          <a:xfrm>
            <a:off x="6262953" y="1715117"/>
            <a:ext cx="5358333" cy="2895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Google Shape;200;p18">
            <a:extLst>
              <a:ext uri="{FF2B5EF4-FFF2-40B4-BE49-F238E27FC236}">
                <a16:creationId xmlns:a16="http://schemas.microsoft.com/office/drawing/2014/main" id="{7130D890-E1F5-490F-B7C7-A7A1976AB5A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502076" y="2255261"/>
            <a:ext cx="6532762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GB" sz="7200" dirty="0">
                <a:latin typeface="DM Sans" pitchFamily="2" charset="0"/>
              </a:rPr>
              <a:t>Unit 4</a:t>
            </a:r>
            <a:br>
              <a:rPr lang="en-GB" sz="8800" dirty="0"/>
            </a:br>
            <a:r>
              <a:rPr lang="en-GB" sz="5200" dirty="0">
                <a:solidFill>
                  <a:schemeClr val="tx1"/>
                </a:solidFill>
                <a:latin typeface="Congenial" panose="02000503040000020004" pitchFamily="2" charset="0"/>
              </a:rPr>
              <a:t>The Art of</a:t>
            </a:r>
            <a:br>
              <a:rPr lang="en-GB" sz="5200" dirty="0">
                <a:solidFill>
                  <a:schemeClr val="tx1"/>
                </a:solidFill>
                <a:latin typeface="Congenial" panose="02000503040000020004" pitchFamily="2" charset="0"/>
              </a:rPr>
            </a:br>
            <a:r>
              <a:rPr lang="en-GB" sz="5200" dirty="0">
                <a:solidFill>
                  <a:schemeClr val="tx1"/>
                </a:solidFill>
                <a:latin typeface="Congenial" panose="02000503040000020004" pitchFamily="2" charset="0"/>
              </a:rPr>
              <a:t>Advertisement</a:t>
            </a:r>
            <a:br>
              <a:rPr lang="en-GB" sz="8000" dirty="0">
                <a:latin typeface="Barlow Condensed SemiBold" panose="00000706000000000000" pitchFamily="2" charset="0"/>
              </a:rPr>
            </a:br>
            <a:r>
              <a:rPr lang="en-GB" sz="2400" b="0" dirty="0">
                <a:latin typeface="Cavolini" panose="03000502040302020204" pitchFamily="66" charset="0"/>
                <a:cs typeface="Cavolini" panose="03000502040302020204" pitchFamily="66" charset="0"/>
              </a:rPr>
              <a:t>Reading</a:t>
            </a:r>
            <a:endParaRPr sz="8800" b="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A95CE19-8E6A-45ED-8DE5-D6290BE9541E}"/>
              </a:ext>
            </a:extLst>
          </p:cNvPr>
          <p:cNvSpPr txBox="1"/>
          <p:nvPr/>
        </p:nvSpPr>
        <p:spPr>
          <a:xfrm>
            <a:off x="378440" y="878263"/>
            <a:ext cx="2069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Mega Goal 1.1</a:t>
            </a: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D912284-9839-44D4-8DBE-C6FD8A2C84B7}"/>
              </a:ext>
            </a:extLst>
          </p:cNvPr>
          <p:cNvSpPr txBox="1"/>
          <p:nvPr/>
        </p:nvSpPr>
        <p:spPr>
          <a:xfrm>
            <a:off x="2387173" y="6358668"/>
            <a:ext cx="6434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b="1" dirty="0">
                <a:latin typeface="Cavolini" panose="03000502040302020204" pitchFamily="66" charset="0"/>
                <a:cs typeface="Cavolini" panose="03000502040302020204" pitchFamily="66" charset="0"/>
              </a:rPr>
              <a:t>  Done by: </a:t>
            </a:r>
            <a:r>
              <a:rPr lang="en-GB" sz="2400" b="1" dirty="0" err="1">
                <a:solidFill>
                  <a:schemeClr val="bg1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Entisar</a:t>
            </a:r>
            <a:r>
              <a:rPr lang="en-GB" sz="2400" b="1" dirty="0">
                <a:solidFill>
                  <a:schemeClr val="bg1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 Al-</a:t>
            </a:r>
            <a:r>
              <a:rPr lang="en-GB" sz="2400" b="1" dirty="0" err="1">
                <a:solidFill>
                  <a:schemeClr val="bg1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Obaidallah</a:t>
            </a:r>
            <a:endParaRPr lang="ar-SA" sz="1867" b="1" dirty="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A199E19C-F8A1-C861-117D-5F067D063DF2}"/>
              </a:ext>
            </a:extLst>
          </p:cNvPr>
          <p:cNvSpPr/>
          <p:nvPr/>
        </p:nvSpPr>
        <p:spPr bwMode="auto">
          <a:xfrm>
            <a:off x="3113314" y="3788682"/>
            <a:ext cx="968830" cy="598261"/>
          </a:xfrm>
          <a:prstGeom prst="flowChartConnector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eaLnBrk="1" hangingPunct="1">
              <a:defRPr/>
            </a:pP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DDA1C053-A1F1-A2E0-05D0-04821ADA27E7}"/>
              </a:ext>
            </a:extLst>
          </p:cNvPr>
          <p:cNvSpPr/>
          <p:nvPr/>
        </p:nvSpPr>
        <p:spPr bwMode="auto">
          <a:xfrm flipV="1">
            <a:off x="5624513" y="3744687"/>
            <a:ext cx="689202" cy="718456"/>
          </a:xfrm>
          <a:prstGeom prst="flowChartConnector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eaLnBrk="1" hangingPunct="1">
              <a:defRPr/>
            </a:pP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1647C4A-6EC1-3E0D-F276-A4F49E58B04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63766" y="217715"/>
            <a:ext cx="4240892" cy="85997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de-DE" altLang="ar-SA" sz="3600" b="1" u="sng" dirty="0">
                <a:solidFill>
                  <a:schemeClr val="bg1"/>
                </a:solidFill>
                <a:latin typeface="Tahoma" panose="020B0604030504040204" pitchFamily="34" charset="0"/>
              </a:rPr>
              <a:t>Future passive</a:t>
            </a:r>
            <a:endParaRPr lang="de-DE" altLang="ar-SA" sz="36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رسم 3" descr="سهم لليمين مع تعبئة خالصة">
            <a:extLst>
              <a:ext uri="{FF2B5EF4-FFF2-40B4-BE49-F238E27FC236}">
                <a16:creationId xmlns:a16="http://schemas.microsoft.com/office/drawing/2014/main" id="{258DF5EC-FB19-AC1C-536F-53A2BB229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2371" y="250371"/>
            <a:ext cx="1077686" cy="9144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DB84122-6C83-D6A3-6290-047A467B76A8}"/>
              </a:ext>
            </a:extLst>
          </p:cNvPr>
          <p:cNvSpPr txBox="1"/>
          <p:nvPr/>
        </p:nvSpPr>
        <p:spPr>
          <a:xfrm>
            <a:off x="5957772" y="417012"/>
            <a:ext cx="3503308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+ be +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(v-ed /v3) </a:t>
            </a:r>
          </a:p>
        </p:txBody>
      </p:sp>
      <p:sp>
        <p:nvSpPr>
          <p:cNvPr id="7" name="4 Başlık">
            <a:extLst>
              <a:ext uri="{FF2B5EF4-FFF2-40B4-BE49-F238E27FC236}">
                <a16:creationId xmlns:a16="http://schemas.microsoft.com/office/drawing/2014/main" id="{E0241A94-137C-D87A-6B6A-0E21965CE7C2}"/>
              </a:ext>
            </a:extLst>
          </p:cNvPr>
          <p:cNvSpPr txBox="1">
            <a:spLocks/>
          </p:cNvSpPr>
          <p:nvPr/>
        </p:nvSpPr>
        <p:spPr bwMode="auto">
          <a:xfrm>
            <a:off x="838427" y="2168525"/>
            <a:ext cx="64801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Grandma will tell a story</a:t>
            </a:r>
            <a:endParaRPr lang="tr-TR" sz="3600" b="1" kern="0" dirty="0">
              <a:solidFill>
                <a:schemeClr val="tx1"/>
              </a:solidFill>
              <a:latin typeface="Congenial" panose="02000503040000020004" pitchFamily="2" charset="0"/>
              <a:ea typeface="+mj-ea"/>
              <a:cs typeface="+mj-cs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5DAFB30A-C43C-A8E4-9316-E60FDEE3AD15}"/>
              </a:ext>
            </a:extLst>
          </p:cNvPr>
          <p:cNvSpPr/>
          <p:nvPr/>
        </p:nvSpPr>
        <p:spPr>
          <a:xfrm>
            <a:off x="539342" y="1264095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35AE7B44-F3E0-E52A-0DBE-2B954ACBD908}"/>
              </a:ext>
            </a:extLst>
          </p:cNvPr>
          <p:cNvSpPr/>
          <p:nvPr/>
        </p:nvSpPr>
        <p:spPr>
          <a:xfrm>
            <a:off x="2672943" y="1285868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8AC16DBB-C825-3DC4-4D24-50CAC80878E8}"/>
              </a:ext>
            </a:extLst>
          </p:cNvPr>
          <p:cNvSpPr/>
          <p:nvPr/>
        </p:nvSpPr>
        <p:spPr>
          <a:xfrm>
            <a:off x="4991600" y="1296752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Arrow: Left 5">
            <a:extLst>
              <a:ext uri="{FF2B5EF4-FFF2-40B4-BE49-F238E27FC236}">
                <a16:creationId xmlns:a16="http://schemas.microsoft.com/office/drawing/2014/main" id="{F32CDC7A-BFBE-5E64-356F-23A34DBFF829}"/>
              </a:ext>
            </a:extLst>
          </p:cNvPr>
          <p:cNvSpPr/>
          <p:nvPr/>
        </p:nvSpPr>
        <p:spPr>
          <a:xfrm>
            <a:off x="7293430" y="1803254"/>
            <a:ext cx="1872341" cy="127994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active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2" name="6 Metin Yer Tutucusu">
            <a:extLst>
              <a:ext uri="{FF2B5EF4-FFF2-40B4-BE49-F238E27FC236}">
                <a16:creationId xmlns:a16="http://schemas.microsoft.com/office/drawing/2014/main" id="{1818E221-B4C1-3B2E-7540-830011E73E6D}"/>
              </a:ext>
            </a:extLst>
          </p:cNvPr>
          <p:cNvSpPr txBox="1">
            <a:spLocks/>
          </p:cNvSpPr>
          <p:nvPr/>
        </p:nvSpPr>
        <p:spPr bwMode="auto">
          <a:xfrm>
            <a:off x="566511" y="3794804"/>
            <a:ext cx="886051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</a:rPr>
              <a:t>A story will be </a:t>
            </a:r>
            <a:r>
              <a:rPr lang="en-US" sz="3600" b="1" u="sng" kern="0" dirty="0">
                <a:solidFill>
                  <a:schemeClr val="accent1"/>
                </a:solidFill>
                <a:latin typeface="Congenial" panose="02000503040000020004" pitchFamily="2" charset="0"/>
              </a:rPr>
              <a:t>told</a:t>
            </a:r>
            <a:r>
              <a:rPr lang="en-US" sz="3600" b="1" kern="0" dirty="0">
                <a:solidFill>
                  <a:schemeClr val="accent1"/>
                </a:solidFill>
                <a:latin typeface="Congenial" panose="02000503040000020004" pitchFamily="2" charset="0"/>
              </a:rPr>
              <a:t> </a:t>
            </a: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</a:rPr>
              <a:t>by Grandma</a:t>
            </a:r>
            <a:endParaRPr lang="tr-TR" sz="3600" b="1" kern="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DE74FA74-5707-DAB4-4618-FA2C476A4918}"/>
              </a:ext>
            </a:extLst>
          </p:cNvPr>
          <p:cNvSpPr/>
          <p:nvPr/>
        </p:nvSpPr>
        <p:spPr>
          <a:xfrm>
            <a:off x="757055" y="4562467"/>
            <a:ext cx="1451428" cy="515254"/>
          </a:xfrm>
          <a:prstGeom prst="wedgeEllipseCallout">
            <a:avLst>
              <a:gd name="adj1" fmla="val 45179"/>
              <a:gd name="adj2" fmla="val -91508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E6BC2D0C-A0E8-B854-48E8-FC02F5204098}"/>
              </a:ext>
            </a:extLst>
          </p:cNvPr>
          <p:cNvSpPr/>
          <p:nvPr/>
        </p:nvSpPr>
        <p:spPr>
          <a:xfrm>
            <a:off x="2781801" y="4649554"/>
            <a:ext cx="1213257" cy="515254"/>
          </a:xfrm>
          <a:prstGeom prst="wedgeEllipseCallout">
            <a:avLst>
              <a:gd name="adj1" fmla="val 14296"/>
              <a:gd name="adj2" fmla="val -8728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Be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4E29B898-030E-5798-BC11-D4A6A31964C9}"/>
              </a:ext>
            </a:extLst>
          </p:cNvPr>
          <p:cNvSpPr/>
          <p:nvPr/>
        </p:nvSpPr>
        <p:spPr>
          <a:xfrm>
            <a:off x="4273140" y="4616896"/>
            <a:ext cx="1583372" cy="515254"/>
          </a:xfrm>
          <a:prstGeom prst="wedgeEllipseCallout">
            <a:avLst>
              <a:gd name="adj1" fmla="val 18866"/>
              <a:gd name="adj2" fmla="val -10418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V.P.P(3)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73FECA4C-01AB-4F1F-A7C6-CC146F594A70}"/>
              </a:ext>
            </a:extLst>
          </p:cNvPr>
          <p:cNvSpPr/>
          <p:nvPr/>
        </p:nvSpPr>
        <p:spPr>
          <a:xfrm>
            <a:off x="6570028" y="4638667"/>
            <a:ext cx="1451428" cy="515254"/>
          </a:xfrm>
          <a:prstGeom prst="wedgeEllipseCallout">
            <a:avLst>
              <a:gd name="adj1" fmla="val 929"/>
              <a:gd name="adj2" fmla="val -10418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Arrow: Left 5">
            <a:extLst>
              <a:ext uri="{FF2B5EF4-FFF2-40B4-BE49-F238E27FC236}">
                <a16:creationId xmlns:a16="http://schemas.microsoft.com/office/drawing/2014/main" id="{69FD97B7-E48F-661E-B717-6021543B74FC}"/>
              </a:ext>
            </a:extLst>
          </p:cNvPr>
          <p:cNvSpPr/>
          <p:nvPr/>
        </p:nvSpPr>
        <p:spPr>
          <a:xfrm>
            <a:off x="8534403" y="3479654"/>
            <a:ext cx="1872341" cy="127994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Passive</a:t>
            </a:r>
            <a:endParaRPr lang="ar-SA" sz="16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23">
            <a:extLst>
              <a:ext uri="{FF2B5EF4-FFF2-40B4-BE49-F238E27FC236}">
                <a16:creationId xmlns:a16="http://schemas.microsoft.com/office/drawing/2014/main" id="{DC375FD5-B798-2AE4-F2F3-E333EC1F64EE}"/>
              </a:ext>
            </a:extLst>
          </p:cNvPr>
          <p:cNvCxnSpPr>
            <a:cxnSpLocks/>
          </p:cNvCxnSpPr>
          <p:nvPr/>
        </p:nvCxnSpPr>
        <p:spPr>
          <a:xfrm flipH="1">
            <a:off x="2667000" y="2654446"/>
            <a:ext cx="2935458" cy="1003154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3">
            <a:extLst>
              <a:ext uri="{FF2B5EF4-FFF2-40B4-BE49-F238E27FC236}">
                <a16:creationId xmlns:a16="http://schemas.microsoft.com/office/drawing/2014/main" id="{DB861A7B-060A-2F86-77A7-990FA736D5A5}"/>
              </a:ext>
            </a:extLst>
          </p:cNvPr>
          <p:cNvCxnSpPr>
            <a:cxnSpLocks/>
          </p:cNvCxnSpPr>
          <p:nvPr/>
        </p:nvCxnSpPr>
        <p:spPr>
          <a:xfrm>
            <a:off x="2035629" y="2688771"/>
            <a:ext cx="5029200" cy="1055915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242" name="Picture 2" descr="Premium Vector | Illustration cartoon of grandma telling story to her  grandchildren on a sofa. | Cartoon grandma, Illustration art kids, Birthday  cartoon">
            <a:extLst>
              <a:ext uri="{FF2B5EF4-FFF2-40B4-BE49-F238E27FC236}">
                <a16:creationId xmlns:a16="http://schemas.microsoft.com/office/drawing/2014/main" id="{BDD4D70A-27CB-9C80-94EC-C0A24F1FB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11661" b="10384"/>
          <a:stretch/>
        </p:blipFill>
        <p:spPr bwMode="auto">
          <a:xfrm>
            <a:off x="9187543" y="1088571"/>
            <a:ext cx="3004457" cy="216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build="p"/>
      <p:bldP spid="13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37"/>
          <p:cNvGrpSpPr/>
          <p:nvPr/>
        </p:nvGrpSpPr>
        <p:grpSpPr>
          <a:xfrm>
            <a:off x="1932785" y="1458685"/>
            <a:ext cx="7820816" cy="4136571"/>
            <a:chOff x="3289100" y="2648488"/>
            <a:chExt cx="5622600" cy="2876421"/>
          </a:xfrm>
        </p:grpSpPr>
        <p:grpSp>
          <p:nvGrpSpPr>
            <p:cNvPr id="586" name="Google Shape;586;p37"/>
            <p:cNvGrpSpPr/>
            <p:nvPr/>
          </p:nvGrpSpPr>
          <p:grpSpPr>
            <a:xfrm>
              <a:off x="3289100" y="2648488"/>
              <a:ext cx="5622600" cy="2876421"/>
              <a:chOff x="1059475" y="2296088"/>
              <a:chExt cx="5622600" cy="2876421"/>
            </a:xfrm>
          </p:grpSpPr>
          <p:sp>
            <p:nvSpPr>
              <p:cNvPr id="587" name="Google Shape;587;p37"/>
              <p:cNvSpPr/>
              <p:nvPr/>
            </p:nvSpPr>
            <p:spPr>
              <a:xfrm>
                <a:off x="1709623" y="2296088"/>
                <a:ext cx="4319700" cy="28134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 w="381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88" name="Google Shape;588;p37"/>
              <p:cNvGrpSpPr/>
              <p:nvPr/>
            </p:nvGrpSpPr>
            <p:grpSpPr>
              <a:xfrm>
                <a:off x="1059475" y="5078309"/>
                <a:ext cx="5622600" cy="94200"/>
                <a:chOff x="1059475" y="5076025"/>
                <a:chExt cx="5622600" cy="188400"/>
              </a:xfrm>
            </p:grpSpPr>
            <p:sp>
              <p:nvSpPr>
                <p:cNvPr id="589" name="Google Shape;589;p37"/>
                <p:cNvSpPr/>
                <p:nvPr/>
              </p:nvSpPr>
              <p:spPr>
                <a:xfrm>
                  <a:off x="1059475" y="5076025"/>
                  <a:ext cx="5622600" cy="188400"/>
                </a:xfrm>
                <a:prstGeom prst="roundRect">
                  <a:avLst>
                    <a:gd name="adj" fmla="val 35520"/>
                  </a:avLst>
                </a:prstGeom>
                <a:solidFill>
                  <a:srgbClr val="BFBFB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37"/>
                <p:cNvSpPr/>
                <p:nvPr/>
              </p:nvSpPr>
              <p:spPr>
                <a:xfrm>
                  <a:off x="3354359" y="5081221"/>
                  <a:ext cx="1030351" cy="131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351" h="131148" extrusionOk="0">
                      <a:moveTo>
                        <a:pt x="0" y="0"/>
                      </a:moveTo>
                      <a:lnTo>
                        <a:pt x="1030351" y="0"/>
                      </a:lnTo>
                      <a:lnTo>
                        <a:pt x="995408" y="51827"/>
                      </a:lnTo>
                      <a:cubicBezTo>
                        <a:pt x="946399" y="100836"/>
                        <a:pt x="878694" y="131148"/>
                        <a:pt x="803909" y="131148"/>
                      </a:cubicBezTo>
                      <a:lnTo>
                        <a:pt x="226441" y="131148"/>
                      </a:lnTo>
                      <a:cubicBezTo>
                        <a:pt x="151656" y="131148"/>
                        <a:pt x="83951" y="100836"/>
                        <a:pt x="34942" y="51827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91" name="Google Shape;591;p37"/>
            <p:cNvSpPr/>
            <p:nvPr/>
          </p:nvSpPr>
          <p:spPr>
            <a:xfrm>
              <a:off x="6037018" y="27680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8" name="Picture 2" descr="Never Give Up Practice Sticker by Melodics for iOS &amp; Android | GIPHY">
            <a:extLst>
              <a:ext uri="{FF2B5EF4-FFF2-40B4-BE49-F238E27FC236}">
                <a16:creationId xmlns:a16="http://schemas.microsoft.com/office/drawing/2014/main" id="{77768CC7-D4D5-D3AD-0E03-28F93882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43" y="1817914"/>
            <a:ext cx="4953000" cy="31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3ACCA9-C44D-BD0C-580F-CB702492933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572322" y="294712"/>
            <a:ext cx="8764858" cy="88731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de-DE" altLang="ar-SA" sz="4000" b="1" dirty="0">
                <a:solidFill>
                  <a:schemeClr val="bg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</a:t>
            </a:r>
            <a:r>
              <a:rPr lang="de-DE" altLang="ar-SA" sz="4000" dirty="0">
                <a:solidFill>
                  <a:schemeClr val="bg2"/>
                </a:solidFill>
                <a:latin typeface="Tahoma" panose="020B0604030504040204" pitchFamily="34" charset="0"/>
              </a:rPr>
              <a:t>Find</a:t>
            </a:r>
            <a:r>
              <a:rPr lang="de-DE" altLang="ar-SA" sz="4000" dirty="0">
                <a:solidFill>
                  <a:srgbClr val="800000"/>
                </a:solidFill>
                <a:latin typeface="Tahoma" panose="020B0604030504040204" pitchFamily="34" charset="0"/>
              </a:rPr>
              <a:t> </a:t>
            </a:r>
            <a:r>
              <a:rPr lang="de-DE" altLang="ar-SA" sz="3600" b="1" u="sng" dirty="0">
                <a:solidFill>
                  <a:schemeClr val="accent5"/>
                </a:solidFill>
                <a:latin typeface="Tahoma" panose="020B0604030504040204" pitchFamily="34" charset="0"/>
              </a:rPr>
              <a:t>two</a:t>
            </a:r>
            <a:r>
              <a:rPr lang="de-DE" altLang="ar-SA" sz="4000" u="sng" dirty="0">
                <a:solidFill>
                  <a:schemeClr val="accent5"/>
                </a:solidFill>
                <a:latin typeface="Tahoma" panose="020B0604030504040204" pitchFamily="34" charset="0"/>
              </a:rPr>
              <a:t> passive </a:t>
            </a:r>
            <a:r>
              <a:rPr lang="de-DE" altLang="ar-SA" sz="4000" dirty="0">
                <a:solidFill>
                  <a:schemeClr val="bg2"/>
                </a:solidFill>
                <a:latin typeface="Tahoma" panose="020B0604030504040204" pitchFamily="34" charset="0"/>
              </a:rPr>
              <a:t>sentences</a:t>
            </a:r>
            <a:endParaRPr lang="de-DE" altLang="ar-SA" sz="1600" i="1" u="sng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pic>
        <p:nvPicPr>
          <p:cNvPr id="11266" name="Picture 2" descr="Mom Reading With Children 2 High-Res Vector Graphic - Getty Images">
            <a:extLst>
              <a:ext uri="{FF2B5EF4-FFF2-40B4-BE49-F238E27FC236}">
                <a16:creationId xmlns:a16="http://schemas.microsoft.com/office/drawing/2014/main" id="{5C1A6536-CC57-50B1-8FD5-AA35AC12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4" y="1419920"/>
            <a:ext cx="2316532" cy="238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1CCEA47-CEBD-161F-A31D-FDF507DDB996}"/>
              </a:ext>
            </a:extLst>
          </p:cNvPr>
          <p:cNvSpPr txBox="1"/>
          <p:nvPr/>
        </p:nvSpPr>
        <p:spPr>
          <a:xfrm>
            <a:off x="3334215" y="1460811"/>
            <a:ext cx="762743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altLang="ar-SA" sz="2800" b="1" dirty="0">
                <a:solidFill>
                  <a:srgbClr val="800000"/>
                </a:solidFill>
                <a:latin typeface="Congenial" panose="02000503040000020004" pitchFamily="2" charset="0"/>
              </a:rPr>
              <a:t>Mother</a:t>
            </a:r>
            <a:r>
              <a:rPr lang="de-DE" altLang="ar-SA" sz="2800" b="1" dirty="0">
                <a:latin typeface="Congenial" panose="02000503040000020004" pitchFamily="2" charset="0"/>
              </a:rPr>
              <a:t> </a:t>
            </a:r>
            <a:r>
              <a:rPr lang="de-DE" altLang="ar-SA" sz="2800" b="1" dirty="0">
                <a:solidFill>
                  <a:schemeClr val="bg2"/>
                </a:solidFill>
                <a:latin typeface="Congenial" panose="02000503040000020004" pitchFamily="2" charset="0"/>
              </a:rPr>
              <a:t>tells</a:t>
            </a:r>
            <a:r>
              <a:rPr lang="de-DE" altLang="ar-SA" sz="2800" b="1" dirty="0">
                <a:latin typeface="Congenial" panose="02000503040000020004" pitchFamily="2" charset="0"/>
              </a:rPr>
              <a:t> </a:t>
            </a:r>
            <a:r>
              <a:rPr lang="de-DE" altLang="ar-SA" sz="2800" b="1" dirty="0">
                <a:solidFill>
                  <a:srgbClr val="336600"/>
                </a:solidFill>
                <a:latin typeface="Congenial" panose="02000503040000020004" pitchFamily="2" charset="0"/>
              </a:rPr>
              <a:t>her children</a:t>
            </a:r>
            <a:r>
              <a:rPr lang="de-DE" altLang="ar-SA" sz="2800" b="1" dirty="0">
                <a:latin typeface="Congenial" panose="02000503040000020004" pitchFamily="2" charset="0"/>
              </a:rPr>
              <a:t> </a:t>
            </a:r>
            <a:r>
              <a:rPr lang="de-DE" altLang="ar-SA" sz="2800" b="1" dirty="0">
                <a:solidFill>
                  <a:schemeClr val="accent1">
                    <a:lumMod val="50000"/>
                  </a:schemeClr>
                </a:solidFill>
                <a:latin typeface="Congenial" panose="02000503040000020004" pitchFamily="2" charset="0"/>
              </a:rPr>
              <a:t>a story</a:t>
            </a:r>
            <a:endParaRPr lang="ar-SA" sz="2800" dirty="0">
              <a:solidFill>
                <a:schemeClr val="accent1">
                  <a:lumMod val="50000"/>
                </a:schemeClr>
              </a:solidFill>
              <a:latin typeface="Congenial" panose="02000503040000020004" pitchFamily="2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414F83EA-7525-3784-B810-08D25C95C827}"/>
              </a:ext>
            </a:extLst>
          </p:cNvPr>
          <p:cNvSpPr txBox="1">
            <a:spLocks noChangeArrowheads="1"/>
          </p:cNvSpPr>
          <p:nvPr/>
        </p:nvSpPr>
        <p:spPr>
          <a:xfrm>
            <a:off x="3746813" y="2230243"/>
            <a:ext cx="6791091" cy="13492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altLang="ar-SA" b="1" dirty="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r>
              <a:rPr lang="de-DE" altLang="ar-SA" sz="2000" b="1" dirty="0">
                <a:solidFill>
                  <a:srgbClr val="000099"/>
                </a:solidFill>
                <a:latin typeface="Tahoma" panose="020B0604030504040204" pitchFamily="34" charset="0"/>
              </a:rPr>
              <a:t>1</a:t>
            </a:r>
            <a:r>
              <a:rPr lang="de-DE" altLang="ar-SA" sz="2000" b="1" dirty="0">
                <a:solidFill>
                  <a:srgbClr val="000099"/>
                </a:solidFill>
                <a:latin typeface="Amasis MT Pro" panose="02040504050005020304" pitchFamily="18" charset="0"/>
              </a:rPr>
              <a:t>. </a:t>
            </a:r>
            <a:r>
              <a:rPr lang="de-DE" altLang="ar-SA" sz="2400" b="1" dirty="0">
                <a:solidFill>
                  <a:srgbClr val="000099"/>
                </a:solidFill>
                <a:latin typeface="Amasis MT Pro" panose="02040504050005020304" pitchFamily="18" charset="0"/>
              </a:rPr>
              <a:t>A story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chemeClr val="bg2"/>
                </a:solidFill>
                <a:latin typeface="Amasis MT Pro" panose="02040504050005020304" pitchFamily="18" charset="0"/>
              </a:rPr>
              <a:t>is told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rgbClr val="336600"/>
                </a:solidFill>
                <a:latin typeface="Amasis MT Pro" panose="02040504050005020304" pitchFamily="18" charset="0"/>
              </a:rPr>
              <a:t>to the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rgbClr val="336600"/>
                </a:solidFill>
                <a:latin typeface="Amasis MT Pro" panose="02040504050005020304" pitchFamily="18" charset="0"/>
              </a:rPr>
              <a:t>children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rgbClr val="800000"/>
                </a:solidFill>
                <a:latin typeface="Amasis MT Pro" panose="02040504050005020304" pitchFamily="18" charset="0"/>
              </a:rPr>
              <a:t>by mother</a:t>
            </a:r>
            <a:br>
              <a:rPr lang="de-DE" altLang="ar-SA" sz="2400" b="1" dirty="0">
                <a:solidFill>
                  <a:srgbClr val="800000"/>
                </a:solidFill>
                <a:latin typeface="Amasis MT Pro" panose="02040504050005020304" pitchFamily="18" charset="0"/>
              </a:rPr>
            </a:br>
            <a:endParaRPr lang="de-DE" altLang="ar-SA" sz="1050" b="1" dirty="0">
              <a:solidFill>
                <a:srgbClr val="800000"/>
              </a:solidFill>
              <a:latin typeface="Amasis MT Pro" panose="02040504050005020304" pitchFamily="18" charset="0"/>
            </a:endParaRPr>
          </a:p>
          <a:p>
            <a:r>
              <a:rPr lang="de-DE" altLang="ar-SA" sz="2400" b="1" dirty="0">
                <a:solidFill>
                  <a:srgbClr val="336600"/>
                </a:solidFill>
                <a:latin typeface="Amasis MT Pro" panose="02040504050005020304" pitchFamily="18" charset="0"/>
              </a:rPr>
              <a:t>2. The children</a:t>
            </a:r>
            <a:r>
              <a:rPr lang="de-DE" altLang="ar-SA" sz="2400" b="1" dirty="0">
                <a:latin typeface="Amasis MT Pro" panose="02040504050005020304" pitchFamily="18" charset="0"/>
              </a:rPr>
              <a:t>  </a:t>
            </a:r>
            <a:r>
              <a:rPr lang="de-DE" altLang="ar-SA" sz="2400" b="1" dirty="0">
                <a:solidFill>
                  <a:schemeClr val="bg2"/>
                </a:solidFill>
                <a:latin typeface="Amasis MT Pro" panose="02040504050005020304" pitchFamily="18" charset="0"/>
              </a:rPr>
              <a:t>are told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rgbClr val="000099"/>
                </a:solidFill>
                <a:latin typeface="Amasis MT Pro" panose="02040504050005020304" pitchFamily="18" charset="0"/>
              </a:rPr>
              <a:t>a story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rgbClr val="800000"/>
                </a:solidFill>
                <a:latin typeface="Amasis MT Pro" panose="02040504050005020304" pitchFamily="18" charset="0"/>
              </a:rPr>
              <a:t>by mother</a:t>
            </a:r>
            <a:endParaRPr lang="de-DE" altLang="ar-SA" sz="2400" b="1" dirty="0">
              <a:latin typeface="Amasis MT Pro" panose="02040504050005020304" pitchFamily="18" charset="0"/>
            </a:endParaRPr>
          </a:p>
          <a:p>
            <a:pPr marL="457200" indent="-457200">
              <a:buFontTx/>
              <a:buAutoNum type="arabicPeriod"/>
            </a:pPr>
            <a:endParaRPr lang="de-DE" altLang="ar-SA" sz="2400" dirty="0">
              <a:latin typeface="Tahoma" panose="020B0604030504040204" pitchFamily="34" charset="0"/>
            </a:endParaRPr>
          </a:p>
        </p:txBody>
      </p:sp>
      <p:pic>
        <p:nvPicPr>
          <p:cNvPr id="11268" name="Picture 4" descr="buying clipart - Clip Art Library">
            <a:extLst>
              <a:ext uri="{FF2B5EF4-FFF2-40B4-BE49-F238E27FC236}">
                <a16:creationId xmlns:a16="http://schemas.microsoft.com/office/drawing/2014/main" id="{1805AAB8-178F-08AF-EB13-F28E4B9AE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5" y="4114800"/>
            <a:ext cx="2341755" cy="2531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1813E279-3EF8-F28A-01BE-360B44076D14}"/>
              </a:ext>
            </a:extLst>
          </p:cNvPr>
          <p:cNvSpPr txBox="1">
            <a:spLocks noChangeArrowheads="1"/>
          </p:cNvSpPr>
          <p:nvPr/>
        </p:nvSpPr>
        <p:spPr>
          <a:xfrm>
            <a:off x="3289610" y="4280442"/>
            <a:ext cx="7939668" cy="5703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FontTx/>
              <a:buNone/>
            </a:pPr>
            <a:r>
              <a:rPr lang="de-DE" altLang="ar-SA" sz="2800" b="1" dirty="0">
                <a:solidFill>
                  <a:srgbClr val="800000"/>
                </a:solidFill>
                <a:latin typeface="Congenial" panose="02000503040000020004" pitchFamily="2" charset="0"/>
              </a:rPr>
              <a:t>They</a:t>
            </a:r>
            <a:r>
              <a:rPr lang="de-DE" altLang="ar-SA" sz="2800" b="1" dirty="0">
                <a:latin typeface="Congenial" panose="02000503040000020004" pitchFamily="2" charset="0"/>
              </a:rPr>
              <a:t> </a:t>
            </a:r>
            <a:r>
              <a:rPr lang="de-DE" altLang="ar-SA" sz="2800" b="1" dirty="0">
                <a:solidFill>
                  <a:schemeClr val="bg2"/>
                </a:solidFill>
                <a:latin typeface="Congenial" panose="02000503040000020004" pitchFamily="2" charset="0"/>
              </a:rPr>
              <a:t>pay</a:t>
            </a:r>
            <a:r>
              <a:rPr lang="de-DE" altLang="ar-SA" sz="2800" b="1" dirty="0">
                <a:latin typeface="Congenial" panose="02000503040000020004" pitchFamily="2" charset="0"/>
              </a:rPr>
              <a:t> </a:t>
            </a:r>
            <a:r>
              <a:rPr lang="de-DE" altLang="ar-SA" sz="2800" b="1" dirty="0">
                <a:solidFill>
                  <a:srgbClr val="336600"/>
                </a:solidFill>
                <a:latin typeface="Congenial" panose="02000503040000020004" pitchFamily="2" charset="0"/>
              </a:rPr>
              <a:t>the cashier </a:t>
            </a:r>
            <a:r>
              <a:rPr lang="de-DE" altLang="ar-SA" sz="2800" b="1" dirty="0">
                <a:latin typeface="Congenial" panose="02000503040000020004" pitchFamily="2" charset="0"/>
              </a:rPr>
              <a:t> </a:t>
            </a:r>
            <a:r>
              <a:rPr lang="de-DE" altLang="ar-SA" sz="2800" b="1" dirty="0">
                <a:solidFill>
                  <a:srgbClr val="000099"/>
                </a:solidFill>
                <a:latin typeface="Congenial" panose="02000503040000020004" pitchFamily="2" charset="0"/>
              </a:rPr>
              <a:t>800 $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949AA0-B00F-A4A3-3821-B99D6E97920B}"/>
              </a:ext>
            </a:extLst>
          </p:cNvPr>
          <p:cNvSpPr txBox="1">
            <a:spLocks noChangeArrowheads="1"/>
          </p:cNvSpPr>
          <p:nvPr/>
        </p:nvSpPr>
        <p:spPr>
          <a:xfrm>
            <a:off x="3713355" y="5038802"/>
            <a:ext cx="7025268" cy="147351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altLang="ar-SA" sz="900" b="1" dirty="0">
              <a:solidFill>
                <a:srgbClr val="336600"/>
              </a:solidFill>
              <a:latin typeface="Amasis MT Pro" panose="02040504050005020304" pitchFamily="18" charset="0"/>
            </a:endParaRPr>
          </a:p>
          <a:p>
            <a:r>
              <a:rPr lang="de-DE" altLang="ar-SA" sz="2400" b="1" dirty="0">
                <a:solidFill>
                  <a:srgbClr val="336600"/>
                </a:solidFill>
                <a:latin typeface="Amasis MT Pro" panose="02040504050005020304" pitchFamily="18" charset="0"/>
              </a:rPr>
              <a:t>1. The cashier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chemeClr val="bg2"/>
                </a:solidFill>
                <a:latin typeface="Amasis MT Pro" panose="02040504050005020304" pitchFamily="18" charset="0"/>
              </a:rPr>
              <a:t>is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chemeClr val="bg2"/>
                </a:solidFill>
                <a:latin typeface="Amasis MT Pro" panose="02040504050005020304" pitchFamily="18" charset="0"/>
              </a:rPr>
              <a:t>paid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rgbClr val="000099"/>
                </a:solidFill>
                <a:latin typeface="Amasis MT Pro" panose="02040504050005020304" pitchFamily="18" charset="0"/>
              </a:rPr>
              <a:t>800 $</a:t>
            </a:r>
            <a:r>
              <a:rPr lang="de-DE" altLang="ar-SA" sz="2400" b="1" dirty="0">
                <a:solidFill>
                  <a:schemeClr val="bg2"/>
                </a:solidFill>
                <a:latin typeface="Amasis MT Pro" panose="02040504050005020304" pitchFamily="18" charset="0"/>
              </a:rPr>
              <a:t> (</a:t>
            </a:r>
            <a:r>
              <a:rPr lang="de-DE" altLang="ar-SA" sz="2400" b="1" dirty="0">
                <a:solidFill>
                  <a:srgbClr val="800000"/>
                </a:solidFill>
                <a:latin typeface="Amasis MT Pro" panose="02040504050005020304" pitchFamily="18" charset="0"/>
              </a:rPr>
              <a:t>by them)</a:t>
            </a:r>
            <a:br>
              <a:rPr lang="de-DE" altLang="ar-SA" sz="2400" b="1" dirty="0">
                <a:solidFill>
                  <a:srgbClr val="800000"/>
                </a:solidFill>
                <a:latin typeface="Amasis MT Pro" panose="02040504050005020304" pitchFamily="18" charset="0"/>
              </a:rPr>
            </a:br>
            <a:endParaRPr lang="de-DE" altLang="ar-SA" sz="2400" b="1" dirty="0">
              <a:solidFill>
                <a:srgbClr val="800000"/>
              </a:solidFill>
              <a:latin typeface="Amasis MT Pro" panose="02040504050005020304" pitchFamily="18" charset="0"/>
            </a:endParaRPr>
          </a:p>
          <a:p>
            <a:r>
              <a:rPr lang="de-DE" altLang="ar-SA" sz="2400" b="1" dirty="0">
                <a:solidFill>
                  <a:srgbClr val="000099"/>
                </a:solidFill>
                <a:latin typeface="Amasis MT Pro" panose="02040504050005020304" pitchFamily="18" charset="0"/>
              </a:rPr>
              <a:t>2. 800 $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chemeClr val="bg2"/>
                </a:solidFill>
                <a:latin typeface="Amasis MT Pro" panose="02040504050005020304" pitchFamily="18" charset="0"/>
              </a:rPr>
              <a:t>are paid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rgbClr val="336600"/>
                </a:solidFill>
                <a:latin typeface="Amasis MT Pro" panose="02040504050005020304" pitchFamily="18" charset="0"/>
              </a:rPr>
              <a:t>to the cashier</a:t>
            </a:r>
            <a:r>
              <a:rPr lang="de-DE" altLang="ar-SA" sz="2400" b="1" dirty="0">
                <a:latin typeface="Amasis MT Pro" panose="02040504050005020304" pitchFamily="18" charset="0"/>
              </a:rPr>
              <a:t> </a:t>
            </a:r>
            <a:r>
              <a:rPr lang="de-DE" altLang="ar-SA" sz="2400" b="1" dirty="0">
                <a:solidFill>
                  <a:schemeClr val="bg2"/>
                </a:solidFill>
                <a:latin typeface="Amasis MT Pro" panose="02040504050005020304" pitchFamily="18" charset="0"/>
              </a:rPr>
              <a:t>(</a:t>
            </a:r>
            <a:r>
              <a:rPr lang="de-DE" altLang="ar-SA" sz="2400" b="1" dirty="0">
                <a:solidFill>
                  <a:srgbClr val="800000"/>
                </a:solidFill>
                <a:latin typeface="Amasis MT Pro" panose="02040504050005020304" pitchFamily="18" charset="0"/>
              </a:rPr>
              <a:t>by them</a:t>
            </a:r>
            <a:r>
              <a:rPr lang="de-DE" altLang="ar-SA" sz="2400" b="1" dirty="0">
                <a:solidFill>
                  <a:schemeClr val="bg2"/>
                </a:solidFill>
                <a:latin typeface="Amasis MT Pro" panose="020405040500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799A077-D7C5-2AD8-4C1F-D2FC8E5428C3}"/>
              </a:ext>
            </a:extLst>
          </p:cNvPr>
          <p:cNvSpPr txBox="1">
            <a:spLocks noChangeArrowheads="1"/>
          </p:cNvSpPr>
          <p:nvPr/>
        </p:nvSpPr>
        <p:spPr>
          <a:xfrm>
            <a:off x="3426768" y="1839685"/>
            <a:ext cx="6577203" cy="3418116"/>
          </a:xfrm>
          <a:prstGeom prst="rect">
            <a:avLst/>
          </a:prstGeom>
          <a:ln/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buNone/>
            </a:pPr>
            <a:r>
              <a:rPr lang="de-DE" altLang="ar-SA" sz="2400" b="1" dirty="0">
                <a:solidFill>
                  <a:schemeClr val="bg1"/>
                </a:solidFill>
                <a:latin typeface="Tahoma" panose="020B0604030504040204" pitchFamily="34" charset="0"/>
              </a:rPr>
              <a:t>1. Salem  cleans his room.</a:t>
            </a:r>
            <a:br>
              <a:rPr lang="de-DE" altLang="ar-SA" sz="2400" b="1" dirty="0">
                <a:solidFill>
                  <a:schemeClr val="bg1"/>
                </a:solidFill>
                <a:latin typeface="Tahoma" panose="020B0604030504040204" pitchFamily="34" charset="0"/>
              </a:rPr>
            </a:br>
            <a:endParaRPr lang="de-DE" altLang="ar-SA" sz="2400" b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de-DE" altLang="ar-SA" sz="2400" b="1" dirty="0">
                <a:solidFill>
                  <a:schemeClr val="bg1"/>
                </a:solidFill>
                <a:latin typeface="Tahoma" panose="020B0604030504040204" pitchFamily="34" charset="0"/>
              </a:rPr>
              <a:t>2. The problem is solved.</a:t>
            </a:r>
          </a:p>
          <a:p>
            <a:pPr indent="-457200">
              <a:buFontTx/>
              <a:buAutoNum type="arabicPeriod"/>
            </a:pPr>
            <a:endParaRPr lang="de-DE" altLang="ar-SA" sz="2400" b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de-DE" altLang="ar-SA" sz="2400" b="1" dirty="0">
                <a:solidFill>
                  <a:schemeClr val="bg1"/>
                </a:solidFill>
                <a:latin typeface="Tahoma" panose="020B0604030504040204" pitchFamily="34" charset="0"/>
              </a:rPr>
              <a:t>3. My hair is often cut</a:t>
            </a:r>
          </a:p>
          <a:p>
            <a:pPr marL="0" indent="0">
              <a:buNone/>
            </a:pPr>
            <a:endParaRPr lang="de-DE" altLang="ar-SA" sz="2400" b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altLang="ar-SA" sz="2400" b="1" dirty="0">
                <a:solidFill>
                  <a:schemeClr val="bg1"/>
                </a:solidFill>
                <a:latin typeface="Tahoma" panose="020B0604030504040204" pitchFamily="34" charset="0"/>
              </a:rPr>
              <a:t>4.  Ali studies his lesson</a:t>
            </a:r>
          </a:p>
          <a:p>
            <a:pPr marL="0" indent="0">
              <a:buNone/>
            </a:pPr>
            <a:endParaRPr lang="de-DE" altLang="ar-SA" sz="2400" b="1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D042A80-765C-D910-6912-057A9D644D2D}"/>
              </a:ext>
            </a:extLst>
          </p:cNvPr>
          <p:cNvSpPr txBox="1"/>
          <p:nvPr/>
        </p:nvSpPr>
        <p:spPr>
          <a:xfrm>
            <a:off x="3848098" y="233337"/>
            <a:ext cx="74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alt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sym typeface="DM Sans"/>
              </a:rPr>
              <a:t>Active OR Passive?</a:t>
            </a:r>
            <a:br>
              <a:rPr kumimoji="0" lang="de-DE" alt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sym typeface="DM Sans"/>
              </a:rPr>
            </a:br>
            <a:endParaRPr lang="ar-SA" sz="1600" dirty="0"/>
          </a:p>
        </p:txBody>
      </p:sp>
      <p:sp>
        <p:nvSpPr>
          <p:cNvPr id="12" name="مخطط انسيابي: معالجة متعاقبة 11">
            <a:extLst>
              <a:ext uri="{FF2B5EF4-FFF2-40B4-BE49-F238E27FC236}">
                <a16:creationId xmlns:a16="http://schemas.microsoft.com/office/drawing/2014/main" id="{1FAFD333-9549-60F0-F259-57073FCD54DA}"/>
              </a:ext>
            </a:extLst>
          </p:cNvPr>
          <p:cNvSpPr/>
          <p:nvPr/>
        </p:nvSpPr>
        <p:spPr>
          <a:xfrm>
            <a:off x="7870371" y="2079171"/>
            <a:ext cx="1828800" cy="56605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active</a:t>
            </a:r>
            <a:endParaRPr lang="ar-SA" b="1" dirty="0"/>
          </a:p>
        </p:txBody>
      </p:sp>
      <p:sp>
        <p:nvSpPr>
          <p:cNvPr id="13" name="مخطط انسيابي: معالجة متعاقبة 12">
            <a:extLst>
              <a:ext uri="{FF2B5EF4-FFF2-40B4-BE49-F238E27FC236}">
                <a16:creationId xmlns:a16="http://schemas.microsoft.com/office/drawing/2014/main" id="{798FC1CA-A499-A6B0-8E1F-3FB1E880B7A0}"/>
              </a:ext>
            </a:extLst>
          </p:cNvPr>
          <p:cNvSpPr/>
          <p:nvPr/>
        </p:nvSpPr>
        <p:spPr>
          <a:xfrm>
            <a:off x="7805055" y="2830286"/>
            <a:ext cx="1981201" cy="56605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passive</a:t>
            </a:r>
            <a:endParaRPr lang="ar-SA" b="1" dirty="0"/>
          </a:p>
        </p:txBody>
      </p:sp>
      <p:sp>
        <p:nvSpPr>
          <p:cNvPr id="14" name="مخطط انسيابي: معالجة متعاقبة 13">
            <a:extLst>
              <a:ext uri="{FF2B5EF4-FFF2-40B4-BE49-F238E27FC236}">
                <a16:creationId xmlns:a16="http://schemas.microsoft.com/office/drawing/2014/main" id="{E96EB464-4CB4-F19C-FF60-4D6DD2F284B7}"/>
              </a:ext>
            </a:extLst>
          </p:cNvPr>
          <p:cNvSpPr/>
          <p:nvPr/>
        </p:nvSpPr>
        <p:spPr>
          <a:xfrm>
            <a:off x="7805055" y="3581400"/>
            <a:ext cx="1981201" cy="56605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passive</a:t>
            </a:r>
            <a:endParaRPr lang="ar-SA" b="1" dirty="0"/>
          </a:p>
        </p:txBody>
      </p:sp>
      <p:sp>
        <p:nvSpPr>
          <p:cNvPr id="15" name="مخطط انسيابي: معالجة متعاقبة 14">
            <a:extLst>
              <a:ext uri="{FF2B5EF4-FFF2-40B4-BE49-F238E27FC236}">
                <a16:creationId xmlns:a16="http://schemas.microsoft.com/office/drawing/2014/main" id="{67FE4F3C-6A1D-6D02-8DB0-3A15F3368BE8}"/>
              </a:ext>
            </a:extLst>
          </p:cNvPr>
          <p:cNvSpPr/>
          <p:nvPr/>
        </p:nvSpPr>
        <p:spPr>
          <a:xfrm>
            <a:off x="7848600" y="4332514"/>
            <a:ext cx="1828800" cy="56605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active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3B4294-1FA7-0CFC-30E5-B883620FE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78" y="2072612"/>
            <a:ext cx="10519641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80163044-053E-5059-928E-826771AB7D78}"/>
              </a:ext>
            </a:extLst>
          </p:cNvPr>
          <p:cNvSpPr/>
          <p:nvPr/>
        </p:nvSpPr>
        <p:spPr>
          <a:xfrm>
            <a:off x="1395399" y="2231706"/>
            <a:ext cx="7465572" cy="348208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FB10D42-5535-EC8A-EFCA-BED3A2AC907E}"/>
              </a:ext>
            </a:extLst>
          </p:cNvPr>
          <p:cNvSpPr/>
          <p:nvPr/>
        </p:nvSpPr>
        <p:spPr>
          <a:xfrm>
            <a:off x="1415871" y="2673637"/>
            <a:ext cx="9230358" cy="254619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0D4A392-B04B-D8D6-4F1A-0D2664B63F6B}"/>
              </a:ext>
            </a:extLst>
          </p:cNvPr>
          <p:cNvSpPr/>
          <p:nvPr/>
        </p:nvSpPr>
        <p:spPr>
          <a:xfrm>
            <a:off x="1404985" y="3021980"/>
            <a:ext cx="4397101" cy="221963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254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DED5BD2A-96D7-F7D0-587F-845BE17C5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3" y="97971"/>
            <a:ext cx="6574971" cy="4256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D4912DE-AFB6-217E-425C-AB2ADE436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39" t="26508" r="46518" b="26984"/>
          <a:stretch/>
        </p:blipFill>
        <p:spPr>
          <a:xfrm>
            <a:off x="5802086" y="2547257"/>
            <a:ext cx="6172199" cy="4103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6928EAD-5823-235C-CA56-4E45F3E4B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57" y="3614058"/>
            <a:ext cx="4792435" cy="2794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A1A70BF5-5F45-D74E-D222-36E620A50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4" t="26032" r="46339" b="26031"/>
          <a:stretch/>
        </p:blipFill>
        <p:spPr>
          <a:xfrm>
            <a:off x="1926771" y="1088571"/>
            <a:ext cx="7957457" cy="497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99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37"/>
          <p:cNvGrpSpPr/>
          <p:nvPr/>
        </p:nvGrpSpPr>
        <p:grpSpPr>
          <a:xfrm>
            <a:off x="1932785" y="1458685"/>
            <a:ext cx="7820816" cy="4136571"/>
            <a:chOff x="3289100" y="2648488"/>
            <a:chExt cx="5622600" cy="2876421"/>
          </a:xfrm>
        </p:grpSpPr>
        <p:grpSp>
          <p:nvGrpSpPr>
            <p:cNvPr id="586" name="Google Shape;586;p37"/>
            <p:cNvGrpSpPr/>
            <p:nvPr/>
          </p:nvGrpSpPr>
          <p:grpSpPr>
            <a:xfrm>
              <a:off x="3289100" y="2648488"/>
              <a:ext cx="5622600" cy="2876421"/>
              <a:chOff x="1059475" y="2296088"/>
              <a:chExt cx="5622600" cy="2876421"/>
            </a:xfrm>
          </p:grpSpPr>
          <p:sp>
            <p:nvSpPr>
              <p:cNvPr id="587" name="Google Shape;587;p37"/>
              <p:cNvSpPr/>
              <p:nvPr/>
            </p:nvSpPr>
            <p:spPr>
              <a:xfrm>
                <a:off x="1709623" y="2296088"/>
                <a:ext cx="4319700" cy="28134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 w="381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88" name="Google Shape;588;p37"/>
              <p:cNvGrpSpPr/>
              <p:nvPr/>
            </p:nvGrpSpPr>
            <p:grpSpPr>
              <a:xfrm>
                <a:off x="1059475" y="5078309"/>
                <a:ext cx="5622600" cy="94200"/>
                <a:chOff x="1059475" y="5076025"/>
                <a:chExt cx="5622600" cy="188400"/>
              </a:xfrm>
            </p:grpSpPr>
            <p:sp>
              <p:nvSpPr>
                <p:cNvPr id="589" name="Google Shape;589;p37"/>
                <p:cNvSpPr/>
                <p:nvPr/>
              </p:nvSpPr>
              <p:spPr>
                <a:xfrm>
                  <a:off x="1059475" y="5076025"/>
                  <a:ext cx="5622600" cy="188400"/>
                </a:xfrm>
                <a:prstGeom prst="roundRect">
                  <a:avLst>
                    <a:gd name="adj" fmla="val 35520"/>
                  </a:avLst>
                </a:prstGeom>
                <a:solidFill>
                  <a:srgbClr val="BFBFB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37"/>
                <p:cNvSpPr/>
                <p:nvPr/>
              </p:nvSpPr>
              <p:spPr>
                <a:xfrm>
                  <a:off x="3354359" y="5081221"/>
                  <a:ext cx="1030351" cy="131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351" h="131148" extrusionOk="0">
                      <a:moveTo>
                        <a:pt x="0" y="0"/>
                      </a:moveTo>
                      <a:lnTo>
                        <a:pt x="1030351" y="0"/>
                      </a:lnTo>
                      <a:lnTo>
                        <a:pt x="995408" y="51827"/>
                      </a:lnTo>
                      <a:cubicBezTo>
                        <a:pt x="946399" y="100836"/>
                        <a:pt x="878694" y="131148"/>
                        <a:pt x="803909" y="131148"/>
                      </a:cubicBezTo>
                      <a:lnTo>
                        <a:pt x="226441" y="131148"/>
                      </a:lnTo>
                      <a:cubicBezTo>
                        <a:pt x="151656" y="131148"/>
                        <a:pt x="83951" y="100836"/>
                        <a:pt x="34942" y="51827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91" name="Google Shape;591;p37"/>
            <p:cNvSpPr/>
            <p:nvPr/>
          </p:nvSpPr>
          <p:spPr>
            <a:xfrm>
              <a:off x="6037018" y="27680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8" name="Picture 2" descr="Never Give Up Practice Sticker by Melodics for iOS &amp; Android | GIPHY">
            <a:extLst>
              <a:ext uri="{FF2B5EF4-FFF2-40B4-BE49-F238E27FC236}">
                <a16:creationId xmlns:a16="http://schemas.microsoft.com/office/drawing/2014/main" id="{77768CC7-D4D5-D3AD-0E03-28F93882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43" y="1817914"/>
            <a:ext cx="4953000" cy="31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51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ove snow &lt;3 by Sema Kısmetli on Dribbble">
            <a:extLst>
              <a:ext uri="{FF2B5EF4-FFF2-40B4-BE49-F238E27FC236}">
                <a16:creationId xmlns:a16="http://schemas.microsoft.com/office/drawing/2014/main" id="{86E5F832-79B8-FB54-67CE-1EED3A07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5" y="499924"/>
            <a:ext cx="3355020" cy="25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C88EC99-1A8F-0435-8015-444AD0461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784" y="1065320"/>
            <a:ext cx="1864312" cy="1890946"/>
          </a:xfrm>
          <a:prstGeom prst="rect">
            <a:avLst/>
          </a:prstGeom>
        </p:spPr>
      </p:pic>
      <p:pic>
        <p:nvPicPr>
          <p:cNvPr id="1036" name="Picture 12" descr="2022 free fall GIF guide | AWeber">
            <a:extLst>
              <a:ext uri="{FF2B5EF4-FFF2-40B4-BE49-F238E27FC236}">
                <a16:creationId xmlns:a16="http://schemas.microsoft.com/office/drawing/2014/main" id="{45618F53-B2B1-F56C-D984-6357C482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18" y="532661"/>
            <a:ext cx="3524435" cy="251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Título">
            <a:extLst>
              <a:ext uri="{FF2B5EF4-FFF2-40B4-BE49-F238E27FC236}">
                <a16:creationId xmlns:a16="http://schemas.microsoft.com/office/drawing/2014/main" id="{195095B5-45FA-89D7-9728-18ACABDD76BE}"/>
              </a:ext>
            </a:extLst>
          </p:cNvPr>
          <p:cNvSpPr txBox="1">
            <a:spLocks/>
          </p:cNvSpPr>
          <p:nvPr/>
        </p:nvSpPr>
        <p:spPr>
          <a:xfrm>
            <a:off x="3585099" y="187680"/>
            <a:ext cx="3694590" cy="928687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6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Cold</a:t>
            </a:r>
            <a:endParaRPr lang="es-MX" sz="6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8" name="Picture 14" descr="Cartoon boy with broom and autumn leaves Vector Image">
            <a:extLst>
              <a:ext uri="{FF2B5EF4-FFF2-40B4-BE49-F238E27FC236}">
                <a16:creationId xmlns:a16="http://schemas.microsoft.com/office/drawing/2014/main" id="{9E4E30D1-29E7-E84A-0582-4609A8352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 bwMode="auto">
          <a:xfrm>
            <a:off x="10252106" y="754603"/>
            <a:ext cx="1939894" cy="225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3F89134-8E76-66CA-78F1-4C8A398835BA}"/>
              </a:ext>
            </a:extLst>
          </p:cNvPr>
          <p:cNvSpPr txBox="1"/>
          <p:nvPr/>
        </p:nvSpPr>
        <p:spPr>
          <a:xfrm>
            <a:off x="514905" y="3770297"/>
            <a:ext cx="11141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Winter is</a:t>
            </a:r>
            <a:r>
              <a:rPr kumimoji="0" lang="en-GB" alt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GB" altLang="ar-SA" sz="5400" kern="1200" dirty="0">
                <a:solidFill>
                  <a:prstClr val="black"/>
                </a:solidFill>
                <a:latin typeface="Calibri"/>
                <a:ea typeface="+mj-ea"/>
                <a:cs typeface="Times New Roman" panose="02020603050405020304" pitchFamily="18" charset="0"/>
              </a:rPr>
              <a:t>______________</a:t>
            </a:r>
            <a:r>
              <a:rPr kumimoji="0" lang="en-GB" alt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Autumn. </a:t>
            </a:r>
            <a:endParaRPr lang="ar-SA" b="1" dirty="0">
              <a:latin typeface="Amasis MT Pro" panose="02040504050005020304" pitchFamily="18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3D59F6F-D056-3CF9-4BC9-A9D74B04789F}"/>
              </a:ext>
            </a:extLst>
          </p:cNvPr>
          <p:cNvSpPr txBox="1"/>
          <p:nvPr/>
        </p:nvSpPr>
        <p:spPr>
          <a:xfrm>
            <a:off x="3809788" y="3645120"/>
            <a:ext cx="39626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colder than </a:t>
            </a:r>
            <a:endParaRPr lang="ar-SA" sz="5400" b="1" dirty="0">
              <a:solidFill>
                <a:schemeClr val="accent1"/>
              </a:solidFill>
              <a:latin typeface="Amasis MT Pro" panose="020405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>
            <a:extLst>
              <a:ext uri="{FF2B5EF4-FFF2-40B4-BE49-F238E27FC236}">
                <a16:creationId xmlns:a16="http://schemas.microsoft.com/office/drawing/2014/main" id="{195095B5-45FA-89D7-9728-18ACABDD76BE}"/>
              </a:ext>
            </a:extLst>
          </p:cNvPr>
          <p:cNvSpPr txBox="1">
            <a:spLocks/>
          </p:cNvSpPr>
          <p:nvPr/>
        </p:nvSpPr>
        <p:spPr>
          <a:xfrm>
            <a:off x="4216471" y="655766"/>
            <a:ext cx="3694590" cy="928687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6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fast</a:t>
            </a:r>
            <a:endParaRPr lang="es-MX" sz="6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3F89134-8E76-66CA-78F1-4C8A398835BA}"/>
              </a:ext>
            </a:extLst>
          </p:cNvPr>
          <p:cNvSpPr txBox="1"/>
          <p:nvPr/>
        </p:nvSpPr>
        <p:spPr>
          <a:xfrm>
            <a:off x="591105" y="3770297"/>
            <a:ext cx="11141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A car is</a:t>
            </a:r>
            <a:r>
              <a:rPr kumimoji="0" lang="en-GB" alt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GB" altLang="ar-SA" sz="5400" kern="1200" dirty="0">
                <a:solidFill>
                  <a:prstClr val="black"/>
                </a:solidFill>
                <a:latin typeface="Calibri"/>
                <a:ea typeface="+mj-ea"/>
                <a:cs typeface="Times New Roman" panose="02020603050405020304" pitchFamily="18" charset="0"/>
              </a:rPr>
              <a:t>______________</a:t>
            </a:r>
            <a:r>
              <a:rPr lang="en-GB" altLang="ar-SA" sz="4800" b="1" kern="1200" dirty="0">
                <a:solidFill>
                  <a:prstClr val="black"/>
                </a:solidFill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a bike </a:t>
            </a:r>
            <a:r>
              <a:rPr kumimoji="0" lang="en-GB" alt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. </a:t>
            </a:r>
            <a:endParaRPr lang="ar-SA" b="1" dirty="0">
              <a:latin typeface="Amasis MT Pro" panose="02040504050005020304" pitchFamily="18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3D59F6F-D056-3CF9-4BC9-A9D74B04789F}"/>
              </a:ext>
            </a:extLst>
          </p:cNvPr>
          <p:cNvSpPr txBox="1"/>
          <p:nvPr/>
        </p:nvSpPr>
        <p:spPr>
          <a:xfrm>
            <a:off x="3363474" y="3612463"/>
            <a:ext cx="39626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faster than </a:t>
            </a:r>
            <a:endParaRPr lang="ar-SA" sz="5400" b="1" dirty="0">
              <a:solidFill>
                <a:schemeClr val="accent1"/>
              </a:solidFill>
              <a:latin typeface="Amasis MT Pro" panose="02040504050005020304" pitchFamily="18" charset="0"/>
            </a:endParaRPr>
          </a:p>
        </p:txBody>
      </p:sp>
      <p:pic>
        <p:nvPicPr>
          <p:cNvPr id="2050" name="Picture 2" descr="Refresh | Motion design animation, Motion design, Motion graphics logo">
            <a:extLst>
              <a:ext uri="{FF2B5EF4-FFF2-40B4-BE49-F238E27FC236}">
                <a16:creationId xmlns:a16="http://schemas.microsoft.com/office/drawing/2014/main" id="{485D1CCA-B065-98C0-E1B0-512FF28FE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9311" r="22268" b="16367"/>
          <a:stretch/>
        </p:blipFill>
        <p:spPr bwMode="auto">
          <a:xfrm>
            <a:off x="206829" y="174172"/>
            <a:ext cx="4060371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cycle Graphic Design | Bike illustration, Bicycle, Motion design animation">
            <a:extLst>
              <a:ext uri="{FF2B5EF4-FFF2-40B4-BE49-F238E27FC236}">
                <a16:creationId xmlns:a16="http://schemas.microsoft.com/office/drawing/2014/main" id="{B028316A-4EE2-ED17-674B-87E758DC4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4"/>
          <a:stretch/>
        </p:blipFill>
        <p:spPr bwMode="auto">
          <a:xfrm>
            <a:off x="8354785" y="435429"/>
            <a:ext cx="3347357" cy="30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 txBox="1">
            <a:spLocks noGrp="1"/>
          </p:cNvSpPr>
          <p:nvPr>
            <p:ph type="title"/>
          </p:nvPr>
        </p:nvSpPr>
        <p:spPr>
          <a:xfrm>
            <a:off x="4506685" y="190603"/>
            <a:ext cx="730431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Lesson </a:t>
            </a:r>
            <a:r>
              <a:rPr lang="en" sz="6000" dirty="0">
                <a:solidFill>
                  <a:schemeClr val="tx1"/>
                </a:solidFill>
              </a:rPr>
              <a:t>Objectives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234" name="Google Shape;234;p24"/>
          <p:cNvSpPr txBox="1">
            <a:spLocks noGrp="1"/>
          </p:cNvSpPr>
          <p:nvPr>
            <p:ph type="body" idx="1"/>
          </p:nvPr>
        </p:nvSpPr>
        <p:spPr>
          <a:xfrm>
            <a:off x="4616525" y="1542840"/>
            <a:ext cx="7575475" cy="213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●"/>
            </a:pPr>
            <a:r>
              <a:rPr lang="en-US" sz="3200" b="1" dirty="0">
                <a:solidFill>
                  <a:schemeClr val="accent1"/>
                </a:solidFill>
              </a:rPr>
              <a:t>Use </a:t>
            </a:r>
            <a:r>
              <a:rPr lang="en-US" sz="2200" dirty="0"/>
              <a:t>passive voice with different tenses . </a:t>
            </a:r>
            <a:endParaRPr sz="2200" dirty="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●"/>
            </a:pPr>
            <a:r>
              <a:rPr lang="en-US" sz="3200" b="1" dirty="0">
                <a:solidFill>
                  <a:schemeClr val="accent1"/>
                </a:solidFill>
              </a:rPr>
              <a:t>Use</a:t>
            </a:r>
            <a:r>
              <a:rPr lang="en-US" dirty="0"/>
              <a:t> </a:t>
            </a:r>
            <a:r>
              <a:rPr lang="en-US" sz="2200" dirty="0"/>
              <a:t>a comparative and superlative with adjectives</a:t>
            </a: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●"/>
            </a:pPr>
            <a:r>
              <a:rPr lang="en-US" sz="2200" dirty="0"/>
              <a:t> </a:t>
            </a:r>
            <a:r>
              <a:rPr lang="en-US" sz="3200" b="1" dirty="0">
                <a:solidFill>
                  <a:schemeClr val="accent1"/>
                </a:solidFill>
              </a:rPr>
              <a:t>Use</a:t>
            </a:r>
            <a:r>
              <a:rPr lang="en-US" sz="2200" dirty="0"/>
              <a:t> </a:t>
            </a:r>
            <a:r>
              <a:rPr lang="en-US" sz="2200" b="1" dirty="0"/>
              <a:t>as … as </a:t>
            </a:r>
            <a:r>
              <a:rPr lang="en-US" sz="2200" dirty="0"/>
              <a:t>to show two items are the same . </a:t>
            </a: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●"/>
            </a:pPr>
            <a:r>
              <a:rPr lang="en-US" sz="3200" b="1" dirty="0">
                <a:solidFill>
                  <a:schemeClr val="accent1"/>
                </a:solidFill>
              </a:rPr>
              <a:t>Use</a:t>
            </a:r>
            <a:r>
              <a:rPr lang="en-US" sz="2200" dirty="0"/>
              <a:t> </a:t>
            </a:r>
            <a:r>
              <a:rPr lang="en-US" sz="2200" b="1" dirty="0"/>
              <a:t> “ look, smell, sound, taste ” </a:t>
            </a:r>
            <a:r>
              <a:rPr lang="en-US" sz="2200" dirty="0"/>
              <a:t>with </a:t>
            </a:r>
            <a:r>
              <a:rPr lang="en-US" sz="2200" b="1" dirty="0"/>
              <a:t>like + noun</a:t>
            </a:r>
            <a:endParaRPr sz="2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>
            <a:extLst>
              <a:ext uri="{FF2B5EF4-FFF2-40B4-BE49-F238E27FC236}">
                <a16:creationId xmlns:a16="http://schemas.microsoft.com/office/drawing/2014/main" id="{195095B5-45FA-89D7-9728-18ACABDD76BE}"/>
              </a:ext>
            </a:extLst>
          </p:cNvPr>
          <p:cNvSpPr txBox="1">
            <a:spLocks/>
          </p:cNvSpPr>
          <p:nvPr/>
        </p:nvSpPr>
        <p:spPr>
          <a:xfrm>
            <a:off x="4989356" y="840823"/>
            <a:ext cx="3694590" cy="928687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6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dangerous</a:t>
            </a:r>
            <a:endParaRPr lang="es-MX" sz="6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3F89134-8E76-66CA-78F1-4C8A398835BA}"/>
              </a:ext>
            </a:extLst>
          </p:cNvPr>
          <p:cNvSpPr txBox="1"/>
          <p:nvPr/>
        </p:nvSpPr>
        <p:spPr>
          <a:xfrm>
            <a:off x="195943" y="3563468"/>
            <a:ext cx="116639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A snake is</a:t>
            </a:r>
            <a:r>
              <a:rPr kumimoji="0" lang="en-GB" alt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GB" altLang="ar-SA" sz="5400" kern="1200" dirty="0">
                <a:solidFill>
                  <a:prstClr val="black"/>
                </a:solidFill>
                <a:latin typeface="Calibri"/>
                <a:ea typeface="+mj-ea"/>
                <a:cs typeface="Times New Roman" panose="02020603050405020304" pitchFamily="18" charset="0"/>
              </a:rPr>
              <a:t>____________________</a:t>
            </a:r>
          </a:p>
          <a:p>
            <a:r>
              <a:rPr lang="en-GB" altLang="ar-SA" sz="5400" b="1" kern="1200" dirty="0">
                <a:solidFill>
                  <a:prstClr val="black"/>
                </a:solidFill>
                <a:latin typeface="Calibri"/>
                <a:ea typeface="+mj-ea"/>
                <a:cs typeface="Times New Roman" panose="02020603050405020304" pitchFamily="18" charset="0"/>
              </a:rPr>
              <a:t>                          </a:t>
            </a:r>
            <a:r>
              <a:rPr lang="en-GB" altLang="ar-SA" sz="4800" b="1" kern="1200" dirty="0">
                <a:solidFill>
                  <a:prstClr val="black"/>
                </a:solidFill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earthworm </a:t>
            </a:r>
            <a:r>
              <a:rPr kumimoji="0" lang="en-GB" alt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. </a:t>
            </a:r>
            <a:endParaRPr lang="ar-SA" b="1" dirty="0">
              <a:latin typeface="Amasis MT Pro" panose="02040504050005020304" pitchFamily="18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3D59F6F-D056-3CF9-4BC9-A9D74B04789F}"/>
              </a:ext>
            </a:extLst>
          </p:cNvPr>
          <p:cNvSpPr txBox="1"/>
          <p:nvPr/>
        </p:nvSpPr>
        <p:spPr>
          <a:xfrm>
            <a:off x="3352801" y="3579806"/>
            <a:ext cx="7402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more dangerous  than </a:t>
            </a:r>
            <a:endParaRPr lang="ar-SA" sz="4800" b="1" dirty="0">
              <a:solidFill>
                <a:schemeClr val="accent1"/>
              </a:solidFill>
              <a:latin typeface="Amasis MT Pro" panose="02040504050005020304" pitchFamily="18" charset="0"/>
            </a:endParaRPr>
          </a:p>
        </p:txBody>
      </p:sp>
      <p:pic>
        <p:nvPicPr>
          <p:cNvPr id="3074" name="Picture 2" descr="Snake GIFs - Get the best GIF on GIPHY">
            <a:extLst>
              <a:ext uri="{FF2B5EF4-FFF2-40B4-BE49-F238E27FC236}">
                <a16:creationId xmlns:a16="http://schemas.microsoft.com/office/drawing/2014/main" id="{34E45D55-8697-2AFE-C7AD-DEEF916C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8572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3 1ST SUMMATIVE TEST IN MAPEH | Education - Quizizz">
            <a:extLst>
              <a:ext uri="{FF2B5EF4-FFF2-40B4-BE49-F238E27FC236}">
                <a16:creationId xmlns:a16="http://schemas.microsoft.com/office/drawing/2014/main" id="{FE37B208-221B-4969-3653-8F398643E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172" y="326572"/>
            <a:ext cx="2862943" cy="20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0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>
            <a:extLst>
              <a:ext uri="{FF2B5EF4-FFF2-40B4-BE49-F238E27FC236}">
                <a16:creationId xmlns:a16="http://schemas.microsoft.com/office/drawing/2014/main" id="{195095B5-45FA-89D7-9728-18ACABDD76BE}"/>
              </a:ext>
            </a:extLst>
          </p:cNvPr>
          <p:cNvSpPr txBox="1">
            <a:spLocks/>
          </p:cNvSpPr>
          <p:nvPr/>
        </p:nvSpPr>
        <p:spPr>
          <a:xfrm>
            <a:off x="3922556" y="1080308"/>
            <a:ext cx="3694590" cy="928687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6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big</a:t>
            </a:r>
            <a:endParaRPr lang="es-MX" sz="6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3F89134-8E76-66CA-78F1-4C8A398835BA}"/>
              </a:ext>
            </a:extLst>
          </p:cNvPr>
          <p:cNvSpPr txBox="1"/>
          <p:nvPr/>
        </p:nvSpPr>
        <p:spPr>
          <a:xfrm>
            <a:off x="-337457" y="3574354"/>
            <a:ext cx="12529457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Ostriches are__________ birds in</a:t>
            </a:r>
          </a:p>
          <a:p>
            <a:pPr algn="ctr"/>
            <a:r>
              <a:rPr kumimoji="0" lang="en-US" alt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 the world</a:t>
            </a:r>
            <a:endParaRPr lang="en-GB" altLang="ar-SA" sz="5400" kern="1200" dirty="0">
              <a:solidFill>
                <a:prstClr val="black"/>
              </a:solidFill>
              <a:latin typeface="Calibri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GB" altLang="ar-SA" sz="6600" b="1" kern="1200" dirty="0">
                <a:solidFill>
                  <a:prstClr val="black"/>
                </a:solidFill>
                <a:latin typeface="Calibri"/>
                <a:ea typeface="+mj-ea"/>
                <a:cs typeface="Times New Roman" panose="02020603050405020304" pitchFamily="18" charset="0"/>
              </a:rPr>
              <a:t>                          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3D59F6F-D056-3CF9-4BC9-A9D74B04789F}"/>
              </a:ext>
            </a:extLst>
          </p:cNvPr>
          <p:cNvSpPr txBox="1"/>
          <p:nvPr/>
        </p:nvSpPr>
        <p:spPr>
          <a:xfrm>
            <a:off x="5105403" y="3536263"/>
            <a:ext cx="3690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the biggest</a:t>
            </a:r>
            <a:endParaRPr lang="ar-SA" sz="4800" b="1" dirty="0">
              <a:solidFill>
                <a:schemeClr val="accent1"/>
              </a:solidFill>
              <a:latin typeface="Amasis MT Pro" panose="02040504050005020304" pitchFamily="18" charset="0"/>
            </a:endParaRPr>
          </a:p>
        </p:txBody>
      </p:sp>
      <p:pic>
        <p:nvPicPr>
          <p:cNvPr id="4098" name="Picture 2" descr="I made this Ostrich Running Animation using Illustrator and Adobe after  effect. Challenge was to make it look very flexi… | Ostrich running, Simple  cartoon, Ostrich">
            <a:extLst>
              <a:ext uri="{FF2B5EF4-FFF2-40B4-BE49-F238E27FC236}">
                <a16:creationId xmlns:a16="http://schemas.microsoft.com/office/drawing/2014/main" id="{31D6FB10-412D-0889-74BA-EC36877A8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r="17000"/>
          <a:stretch/>
        </p:blipFill>
        <p:spPr bwMode="auto">
          <a:xfrm>
            <a:off x="152400" y="0"/>
            <a:ext cx="3461657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PF Team">
            <a:extLst>
              <a:ext uri="{FF2B5EF4-FFF2-40B4-BE49-F238E27FC236}">
                <a16:creationId xmlns:a16="http://schemas.microsoft.com/office/drawing/2014/main" id="{33A525D7-52C2-BB57-CF51-8A9D74C98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835" y="681718"/>
            <a:ext cx="4762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>
            <a:extLst>
              <a:ext uri="{FF2B5EF4-FFF2-40B4-BE49-F238E27FC236}">
                <a16:creationId xmlns:a16="http://schemas.microsoft.com/office/drawing/2014/main" id="{195095B5-45FA-89D7-9728-18ACABDD76BE}"/>
              </a:ext>
            </a:extLst>
          </p:cNvPr>
          <p:cNvSpPr txBox="1">
            <a:spLocks/>
          </p:cNvSpPr>
          <p:nvPr/>
        </p:nvSpPr>
        <p:spPr>
          <a:xfrm>
            <a:off x="7460413" y="1080308"/>
            <a:ext cx="3694590" cy="928687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6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Exciting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3F89134-8E76-66CA-78F1-4C8A398835BA}"/>
              </a:ext>
            </a:extLst>
          </p:cNvPr>
          <p:cNvSpPr txBox="1"/>
          <p:nvPr/>
        </p:nvSpPr>
        <p:spPr>
          <a:xfrm>
            <a:off x="1273628" y="3628783"/>
            <a:ext cx="97862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j-ea"/>
                <a:cs typeface="Times New Roman" panose="02020603050405020304" pitchFamily="18" charset="0"/>
              </a:rPr>
              <a:t>Bungee jumping is one of ________________adventures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3D59F6F-D056-3CF9-4BC9-A9D74B04789F}"/>
              </a:ext>
            </a:extLst>
          </p:cNvPr>
          <p:cNvSpPr txBox="1"/>
          <p:nvPr/>
        </p:nvSpPr>
        <p:spPr>
          <a:xfrm>
            <a:off x="1883231" y="4439777"/>
            <a:ext cx="5268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the most exiting</a:t>
            </a:r>
            <a:endParaRPr lang="ar-SA" sz="4800" b="1" dirty="0">
              <a:solidFill>
                <a:schemeClr val="accent1"/>
              </a:solidFill>
              <a:latin typeface="Amasis MT Pro" panose="02040504050005020304" pitchFamily="18" charset="0"/>
            </a:endParaRPr>
          </a:p>
        </p:txBody>
      </p:sp>
      <p:pic>
        <p:nvPicPr>
          <p:cNvPr id="5122" name="Picture 2" descr="Bungee Cord GIFs - Get the best GIF on GIPHY">
            <a:extLst>
              <a:ext uri="{FF2B5EF4-FFF2-40B4-BE49-F238E27FC236}">
                <a16:creationId xmlns:a16="http://schemas.microsoft.com/office/drawing/2014/main" id="{F6751D75-2062-4E17-5E7A-78966F4A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85" y="505506"/>
            <a:ext cx="4572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ext&#10;&#10;Description automatically generated">
            <a:extLst>
              <a:ext uri="{FF2B5EF4-FFF2-40B4-BE49-F238E27FC236}">
                <a16:creationId xmlns:a16="http://schemas.microsoft.com/office/drawing/2014/main" id="{73CB844F-BE99-F5CB-D73B-8F1837F24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"/>
          <a:stretch/>
        </p:blipFill>
        <p:spPr>
          <a:xfrm>
            <a:off x="1871869" y="265582"/>
            <a:ext cx="8883217" cy="196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E04A79E-551D-0686-6E64-75D95ACF1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" t="16270" r="47023" b="33438"/>
          <a:stretch/>
        </p:blipFill>
        <p:spPr>
          <a:xfrm>
            <a:off x="402771" y="2536370"/>
            <a:ext cx="7119258" cy="4071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B9CA0D4-0878-8D76-152B-367956A9A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99" y="4288973"/>
            <a:ext cx="2362200" cy="211182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B90DBF9-BC30-3E8D-DB02-0973C0BA17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43" b="8725"/>
          <a:stretch/>
        </p:blipFill>
        <p:spPr>
          <a:xfrm>
            <a:off x="7870370" y="3624944"/>
            <a:ext cx="4125687" cy="2427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B18FB95C-EC70-2B8D-3ADC-8452A1B4BAFC}"/>
              </a:ext>
            </a:extLst>
          </p:cNvPr>
          <p:cNvSpPr/>
          <p:nvPr/>
        </p:nvSpPr>
        <p:spPr>
          <a:xfrm>
            <a:off x="2004998" y="392020"/>
            <a:ext cx="5538801" cy="315551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BFF4F57-78FD-67DD-AE88-0810D1648F18}"/>
              </a:ext>
            </a:extLst>
          </p:cNvPr>
          <p:cNvSpPr/>
          <p:nvPr/>
        </p:nvSpPr>
        <p:spPr>
          <a:xfrm>
            <a:off x="2058128" y="772886"/>
            <a:ext cx="5267958" cy="293913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446AFCA-3E8F-2C6F-7F2F-994EE8FB521A}"/>
              </a:ext>
            </a:extLst>
          </p:cNvPr>
          <p:cNvSpPr/>
          <p:nvPr/>
        </p:nvSpPr>
        <p:spPr>
          <a:xfrm>
            <a:off x="2025470" y="1426029"/>
            <a:ext cx="5986415" cy="304800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272186-6BE6-E5B8-91D4-98806EE3ACCF}"/>
              </a:ext>
            </a:extLst>
          </p:cNvPr>
          <p:cNvSpPr txBox="1"/>
          <p:nvPr/>
        </p:nvSpPr>
        <p:spPr>
          <a:xfrm>
            <a:off x="3583940" y="183401"/>
            <a:ext cx="5369281" cy="110799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lang="en-US" sz="6600" dirty="0">
                <a:solidFill>
                  <a:srgbClr val="FF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</a:t>
            </a: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lang="en-US" sz="4000" dirty="0" err="1">
                <a:solidFill>
                  <a:srgbClr val="FFC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adj</a:t>
            </a: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lang="en-US" sz="6600" dirty="0">
                <a:solidFill>
                  <a:srgbClr val="FF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</a:t>
            </a:r>
            <a:endParaRPr lang="ru-RU" sz="6600" dirty="0">
              <a:solidFill>
                <a:srgbClr val="FF66FF"/>
              </a:solidFill>
              <a:cs typeface="Aharoni" panose="02010803020104030203" pitchFamily="2" charset="-79"/>
            </a:endParaRPr>
          </a:p>
        </p:txBody>
      </p:sp>
      <p:pic>
        <p:nvPicPr>
          <p:cNvPr id="7" name="Picture 2" descr="ÐÐ°ÑÑÐ¸Ð½ÐºÐ¸ Ð¿Ð¾ Ð·Ð°Ð¿ÑÐ¾ÑÑ not as tall as">
            <a:extLst>
              <a:ext uri="{FF2B5EF4-FFF2-40B4-BE49-F238E27FC236}">
                <a16:creationId xmlns:a16="http://schemas.microsoft.com/office/drawing/2014/main" id="{12BA58C5-4A4B-99A8-98FB-27359D0D7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92"/>
          <a:stretch/>
        </p:blipFill>
        <p:spPr bwMode="auto">
          <a:xfrm>
            <a:off x="670135" y="1437685"/>
            <a:ext cx="1438233" cy="36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not as tall as">
            <a:extLst>
              <a:ext uri="{FF2B5EF4-FFF2-40B4-BE49-F238E27FC236}">
                <a16:creationId xmlns:a16="http://schemas.microsoft.com/office/drawing/2014/main" id="{2E5A8761-0AC9-8F37-A730-0A039F454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3"/>
          <a:stretch/>
        </p:blipFill>
        <p:spPr bwMode="auto">
          <a:xfrm flipH="1">
            <a:off x="10388258" y="1122000"/>
            <a:ext cx="1447025" cy="36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C66F9291-D658-5F73-79AF-FEA4D6B84D78}"/>
              </a:ext>
            </a:extLst>
          </p:cNvPr>
          <p:cNvSpPr txBox="1"/>
          <p:nvPr/>
        </p:nvSpPr>
        <p:spPr>
          <a:xfrm>
            <a:off x="915238" y="5169170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Sam</a:t>
            </a:r>
            <a:endParaRPr lang="ru-RU" sz="32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15CC6-788D-E7A1-8A2C-D2E621B16007}"/>
              </a:ext>
            </a:extLst>
          </p:cNvPr>
          <p:cNvSpPr txBox="1"/>
          <p:nvPr/>
        </p:nvSpPr>
        <p:spPr>
          <a:xfrm>
            <a:off x="10344715" y="4842598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Dan</a:t>
            </a:r>
            <a:endParaRPr lang="ru-RU" sz="3200" dirty="0">
              <a:solidFill>
                <a:srgbClr val="00B0F0"/>
              </a:solidFill>
              <a:cs typeface="Aharoni" panose="02010803020104030203" pitchFamily="2" charset="-79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F286D5A7-4496-0298-F0CB-A93238C84D0B}"/>
              </a:ext>
            </a:extLst>
          </p:cNvPr>
          <p:cNvSpPr txBox="1"/>
          <p:nvPr/>
        </p:nvSpPr>
        <p:spPr>
          <a:xfrm>
            <a:off x="5314291" y="5844084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tall</a:t>
            </a:r>
            <a:endParaRPr lang="ru-RU" sz="3200" dirty="0">
              <a:solidFill>
                <a:srgbClr val="FFC000"/>
              </a:solidFill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3B69E-F058-3669-26F3-BAAF1A1D2CA2}"/>
              </a:ext>
            </a:extLst>
          </p:cNvPr>
          <p:cNvSpPr txBox="1"/>
          <p:nvPr/>
        </p:nvSpPr>
        <p:spPr>
          <a:xfrm>
            <a:off x="2363195" y="3137309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Sam</a:t>
            </a:r>
            <a:endParaRPr lang="ru-RU" sz="32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4FDFA-B769-3E48-F739-F3625419C814}"/>
              </a:ext>
            </a:extLst>
          </p:cNvPr>
          <p:cNvSpPr txBox="1"/>
          <p:nvPr/>
        </p:nvSpPr>
        <p:spPr>
          <a:xfrm>
            <a:off x="3869529" y="3137309"/>
            <a:ext cx="645597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lang="ru-RU" sz="3200" dirty="0"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115D8F-DE7D-662E-C904-E5CE07A9A74B}"/>
              </a:ext>
            </a:extLst>
          </p:cNvPr>
          <p:cNvSpPr txBox="1"/>
          <p:nvPr/>
        </p:nvSpPr>
        <p:spPr>
          <a:xfrm>
            <a:off x="4634821" y="3144556"/>
            <a:ext cx="801762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</a:t>
            </a:r>
            <a:endParaRPr lang="ru-RU" sz="3200" dirty="0">
              <a:solidFill>
                <a:srgbClr val="FF66FF"/>
              </a:solidFill>
              <a:cs typeface="Aharoni" panose="02010803020104030203" pitchFamily="2" charset="-79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5F5C1EC-E98F-C1EE-2A51-0F9769ADFD15}"/>
              </a:ext>
            </a:extLst>
          </p:cNvPr>
          <p:cNvSpPr txBox="1"/>
          <p:nvPr/>
        </p:nvSpPr>
        <p:spPr>
          <a:xfrm>
            <a:off x="5612145" y="3144556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tall</a:t>
            </a:r>
            <a:endParaRPr lang="ru-RU" sz="3200" dirty="0">
              <a:solidFill>
                <a:srgbClr val="FFC000"/>
              </a:solidFill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444711-9DC7-755C-545D-7FC8AB279616}"/>
              </a:ext>
            </a:extLst>
          </p:cNvPr>
          <p:cNvSpPr txBox="1"/>
          <p:nvPr/>
        </p:nvSpPr>
        <p:spPr>
          <a:xfrm>
            <a:off x="7080683" y="3144556"/>
            <a:ext cx="801762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</a:t>
            </a:r>
            <a:endParaRPr lang="ru-RU" sz="3200" dirty="0">
              <a:solidFill>
                <a:srgbClr val="FF66FF"/>
              </a:solidFill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E4D35A-8AFE-5849-4FED-B0F333C9DD92}"/>
              </a:ext>
            </a:extLst>
          </p:cNvPr>
          <p:cNvSpPr txBox="1"/>
          <p:nvPr/>
        </p:nvSpPr>
        <p:spPr>
          <a:xfrm>
            <a:off x="8082790" y="3144556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Dan</a:t>
            </a:r>
            <a:endParaRPr lang="ru-RU" sz="3200" dirty="0">
              <a:solidFill>
                <a:srgbClr val="00B0F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00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not as tall as">
            <a:extLst>
              <a:ext uri="{FF2B5EF4-FFF2-40B4-BE49-F238E27FC236}">
                <a16:creationId xmlns:a16="http://schemas.microsoft.com/office/drawing/2014/main" id="{12BA58C5-4A4B-99A8-98FB-27359D0D7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92"/>
          <a:stretch/>
        </p:blipFill>
        <p:spPr bwMode="auto">
          <a:xfrm>
            <a:off x="10184250" y="1013142"/>
            <a:ext cx="1473526" cy="37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C66F9291-D658-5F73-79AF-FEA4D6B84D78}"/>
              </a:ext>
            </a:extLst>
          </p:cNvPr>
          <p:cNvSpPr txBox="1"/>
          <p:nvPr/>
        </p:nvSpPr>
        <p:spPr>
          <a:xfrm>
            <a:off x="10396695" y="4897027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Sam</a:t>
            </a:r>
            <a:endParaRPr lang="ru-RU" sz="32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F286D5A7-4496-0298-F0CB-A93238C84D0B}"/>
              </a:ext>
            </a:extLst>
          </p:cNvPr>
          <p:cNvSpPr txBox="1"/>
          <p:nvPr/>
        </p:nvSpPr>
        <p:spPr>
          <a:xfrm>
            <a:off x="5314291" y="5844084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tall</a:t>
            </a:r>
            <a:endParaRPr lang="ru-RU" sz="3200" dirty="0">
              <a:solidFill>
                <a:srgbClr val="FFC000"/>
              </a:solidFill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4FDFA-B769-3E48-F739-F3625419C814}"/>
              </a:ext>
            </a:extLst>
          </p:cNvPr>
          <p:cNvSpPr txBox="1"/>
          <p:nvPr/>
        </p:nvSpPr>
        <p:spPr>
          <a:xfrm>
            <a:off x="3444986" y="3115537"/>
            <a:ext cx="645597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lang="ru-RU" sz="3200" dirty="0">
              <a:cs typeface="Aharoni" panose="02010803020104030203" pitchFamily="2" charset="-79"/>
            </a:endParaRPr>
          </a:p>
        </p:txBody>
      </p:sp>
      <p:pic>
        <p:nvPicPr>
          <p:cNvPr id="2" name="Picture 2" descr="ÐÐ°ÑÑÐ¸Ð½ÐºÐ¸ Ð¿Ð¾ Ð·Ð°Ð¿ÑÐ¾ÑÑ not as tall as">
            <a:extLst>
              <a:ext uri="{FF2B5EF4-FFF2-40B4-BE49-F238E27FC236}">
                <a16:creationId xmlns:a16="http://schemas.microsoft.com/office/drawing/2014/main" id="{1B5B2E25-47A7-014F-B70D-8EF389A26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3"/>
          <a:stretch/>
        </p:blipFill>
        <p:spPr bwMode="auto">
          <a:xfrm flipH="1">
            <a:off x="662368" y="1459014"/>
            <a:ext cx="1130756" cy="36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544F9D79-0BD0-6091-C52A-FEE87DCA6354}"/>
              </a:ext>
            </a:extLst>
          </p:cNvPr>
          <p:cNvSpPr txBox="1"/>
          <p:nvPr/>
        </p:nvSpPr>
        <p:spPr>
          <a:xfrm>
            <a:off x="763050" y="5007664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Tom</a:t>
            </a:r>
            <a:endParaRPr lang="ru-RU" sz="3200" dirty="0">
              <a:solidFill>
                <a:srgbClr val="00B0F0"/>
              </a:solidFill>
              <a:cs typeface="Aharoni" panose="02010803020104030203" pitchFamily="2" charset="-79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6851BFF-F075-C78D-FD42-324FD630FB6F}"/>
              </a:ext>
            </a:extLst>
          </p:cNvPr>
          <p:cNvSpPr txBox="1"/>
          <p:nvPr/>
        </p:nvSpPr>
        <p:spPr>
          <a:xfrm>
            <a:off x="1958886" y="3133670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Tom</a:t>
            </a:r>
            <a:endParaRPr lang="ru-RU" sz="3200" dirty="0">
              <a:solidFill>
                <a:srgbClr val="00B0F0"/>
              </a:solidFill>
              <a:cs typeface="Aharoni" panose="02010803020104030203" pitchFamily="2" charset="-79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E54AE57C-0245-31B5-AED3-7882717B4F10}"/>
              </a:ext>
            </a:extLst>
          </p:cNvPr>
          <p:cNvSpPr txBox="1"/>
          <p:nvPr/>
        </p:nvSpPr>
        <p:spPr>
          <a:xfrm>
            <a:off x="4189206" y="3133670"/>
            <a:ext cx="927671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not</a:t>
            </a:r>
            <a:endParaRPr lang="ru-RU" sz="3200" dirty="0">
              <a:cs typeface="Aharoni" panose="02010803020104030203" pitchFamily="2" charset="-79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EAE45674-B05E-F04D-ED3A-C4D36AB4CBBB}"/>
              </a:ext>
            </a:extLst>
          </p:cNvPr>
          <p:cNvSpPr txBox="1"/>
          <p:nvPr/>
        </p:nvSpPr>
        <p:spPr>
          <a:xfrm>
            <a:off x="5252876" y="3144556"/>
            <a:ext cx="801762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</a:t>
            </a:r>
            <a:endParaRPr lang="ru-RU" sz="3200" dirty="0">
              <a:solidFill>
                <a:srgbClr val="FF66FF"/>
              </a:solidFill>
              <a:cs typeface="Aharoni" panose="02010803020104030203" pitchFamily="2" charset="-79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71AD4B09-F20D-5FA2-A003-8C04CAFFABCF}"/>
              </a:ext>
            </a:extLst>
          </p:cNvPr>
          <p:cNvSpPr txBox="1"/>
          <p:nvPr/>
        </p:nvSpPr>
        <p:spPr>
          <a:xfrm>
            <a:off x="6164068" y="3144556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tall</a:t>
            </a:r>
            <a:endParaRPr lang="ru-RU" sz="3200" dirty="0">
              <a:solidFill>
                <a:srgbClr val="FFC000"/>
              </a:solidFill>
              <a:cs typeface="Aharoni" panose="02010803020104030203" pitchFamily="2" charset="-79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54C3BE67-20BC-30F3-ABCC-43FD7A943DF2}"/>
              </a:ext>
            </a:extLst>
          </p:cNvPr>
          <p:cNvSpPr txBox="1"/>
          <p:nvPr/>
        </p:nvSpPr>
        <p:spPr>
          <a:xfrm>
            <a:off x="7549748" y="3144556"/>
            <a:ext cx="801762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</a:t>
            </a:r>
            <a:endParaRPr lang="ru-RU" sz="3200" dirty="0">
              <a:solidFill>
                <a:srgbClr val="FF66FF"/>
              </a:solidFill>
              <a:cs typeface="Aharoni" panose="02010803020104030203" pitchFamily="2" charset="-79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3ADE8FB7-7EA4-2C20-C4DC-1EB4D76E093C}"/>
              </a:ext>
            </a:extLst>
          </p:cNvPr>
          <p:cNvSpPr txBox="1"/>
          <p:nvPr/>
        </p:nvSpPr>
        <p:spPr>
          <a:xfrm>
            <a:off x="8433208" y="3144556"/>
            <a:ext cx="1312873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Sam</a:t>
            </a:r>
            <a:endParaRPr lang="ru-RU" sz="32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DE8D16CB-346E-14F8-B800-03171D83DC7F}"/>
              </a:ext>
            </a:extLst>
          </p:cNvPr>
          <p:cNvSpPr txBox="1"/>
          <p:nvPr/>
        </p:nvSpPr>
        <p:spPr>
          <a:xfrm>
            <a:off x="2584203" y="386134"/>
            <a:ext cx="6070014" cy="110799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</a:t>
            </a: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6600" dirty="0">
                <a:solidFill>
                  <a:srgbClr val="FF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</a:t>
            </a: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lang="en-US" sz="4000" dirty="0" err="1">
                <a:solidFill>
                  <a:srgbClr val="FFC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adj</a:t>
            </a: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lang="en-US" sz="6600" dirty="0">
                <a:solidFill>
                  <a:srgbClr val="FF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</a:t>
            </a:r>
            <a:endParaRPr lang="ru-RU" sz="6600" dirty="0">
              <a:solidFill>
                <a:srgbClr val="FF66FF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11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4" grpId="0" animBg="1"/>
      <p:bldP spid="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>
            <a:extLst>
              <a:ext uri="{FF2B5EF4-FFF2-40B4-BE49-F238E27FC236}">
                <a16:creationId xmlns:a16="http://schemas.microsoft.com/office/drawing/2014/main" id="{CA2BB804-8349-962F-6997-550B7600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13" y="218310"/>
            <a:ext cx="9659901" cy="1093574"/>
          </a:xfrm>
          <a:prstGeom prst="rect">
            <a:avLst/>
          </a:prstGeom>
          <a:ln w="127000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44" name="مستطيل: زوايا مستديرة 6">
            <a:extLst>
              <a:ext uri="{FF2B5EF4-FFF2-40B4-BE49-F238E27FC236}">
                <a16:creationId xmlns:a16="http://schemas.microsoft.com/office/drawing/2014/main" id="{ECD6199B-AB9C-F612-E1C9-136773EDFE49}"/>
              </a:ext>
            </a:extLst>
          </p:cNvPr>
          <p:cNvSpPr/>
          <p:nvPr/>
        </p:nvSpPr>
        <p:spPr>
          <a:xfrm>
            <a:off x="615886" y="1445299"/>
            <a:ext cx="10801200" cy="5861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masis MT Pro" panose="02040504050005020304" pitchFamily="18" charset="0"/>
              </a:rPr>
              <a:t>We use: sense verbs </a:t>
            </a:r>
            <a:r>
              <a:rPr lang="en-US" sz="2800" b="1" dirty="0">
                <a:solidFill>
                  <a:srgbClr val="FF0000"/>
                </a:solidFill>
                <a:latin typeface="Amasis MT Pro" panose="02040504050005020304" pitchFamily="18" charset="0"/>
              </a:rPr>
              <a:t>+</a:t>
            </a:r>
            <a:r>
              <a:rPr lang="en-US" sz="2800" b="1" dirty="0">
                <a:solidFill>
                  <a:srgbClr val="0000CC"/>
                </a:solidFill>
                <a:latin typeface="Amasis MT Pro" panose="020405040500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Amasis MT Pro" panose="02040504050005020304" pitchFamily="18" charset="0"/>
              </a:rPr>
              <a:t>like</a:t>
            </a:r>
            <a:r>
              <a:rPr lang="en-US" sz="2800" b="1" dirty="0">
                <a:solidFill>
                  <a:srgbClr val="0000CC"/>
                </a:solidFill>
                <a:latin typeface="Amasis MT Pro" panose="020405040500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masis MT Pro" panose="02040504050005020304" pitchFamily="18" charset="0"/>
              </a:rPr>
              <a:t>+</a:t>
            </a:r>
            <a:r>
              <a:rPr lang="en-US" sz="2800" b="1" dirty="0">
                <a:solidFill>
                  <a:srgbClr val="0000CC"/>
                </a:solidFill>
                <a:latin typeface="Amasis MT Pro" panose="020405040500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Amasis MT Pro" panose="02040504050005020304" pitchFamily="18" charset="0"/>
              </a:rPr>
              <a:t>noun in descriptions .</a:t>
            </a:r>
          </a:p>
        </p:txBody>
      </p:sp>
      <p:pic>
        <p:nvPicPr>
          <p:cNvPr id="3074" name="Picture 2" descr="What does it feel / look / sound / taste / smell like?">
            <a:extLst>
              <a:ext uri="{FF2B5EF4-FFF2-40B4-BE49-F238E27FC236}">
                <a16:creationId xmlns:a16="http://schemas.microsoft.com/office/drawing/2014/main" id="{43873497-BC94-591E-2720-6D59C26BD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78" y="2329543"/>
            <a:ext cx="8937852" cy="434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EBE76E5F-64BA-B5C6-E3F4-FCB3B14D7307}"/>
              </a:ext>
            </a:extLst>
          </p:cNvPr>
          <p:cNvSpPr/>
          <p:nvPr/>
        </p:nvSpPr>
        <p:spPr>
          <a:xfrm>
            <a:off x="1460712" y="413792"/>
            <a:ext cx="8292888" cy="359094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37"/>
          <p:cNvGrpSpPr/>
          <p:nvPr/>
        </p:nvGrpSpPr>
        <p:grpSpPr>
          <a:xfrm>
            <a:off x="2008985" y="718457"/>
            <a:ext cx="7820816" cy="4136571"/>
            <a:chOff x="3289100" y="2648488"/>
            <a:chExt cx="5622600" cy="2876421"/>
          </a:xfrm>
        </p:grpSpPr>
        <p:grpSp>
          <p:nvGrpSpPr>
            <p:cNvPr id="586" name="Google Shape;586;p37"/>
            <p:cNvGrpSpPr/>
            <p:nvPr/>
          </p:nvGrpSpPr>
          <p:grpSpPr>
            <a:xfrm>
              <a:off x="3289100" y="2648488"/>
              <a:ext cx="5622600" cy="2876421"/>
              <a:chOff x="1059475" y="2296088"/>
              <a:chExt cx="5622600" cy="2876421"/>
            </a:xfrm>
          </p:grpSpPr>
          <p:sp>
            <p:nvSpPr>
              <p:cNvPr id="587" name="Google Shape;587;p37"/>
              <p:cNvSpPr/>
              <p:nvPr/>
            </p:nvSpPr>
            <p:spPr>
              <a:xfrm>
                <a:off x="1709623" y="2296088"/>
                <a:ext cx="4319700" cy="28134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 w="381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88" name="Google Shape;588;p37"/>
              <p:cNvGrpSpPr/>
              <p:nvPr/>
            </p:nvGrpSpPr>
            <p:grpSpPr>
              <a:xfrm>
                <a:off x="1059475" y="5078309"/>
                <a:ext cx="5622600" cy="94200"/>
                <a:chOff x="1059475" y="5076025"/>
                <a:chExt cx="5622600" cy="188400"/>
              </a:xfrm>
            </p:grpSpPr>
            <p:sp>
              <p:nvSpPr>
                <p:cNvPr id="589" name="Google Shape;589;p37"/>
                <p:cNvSpPr/>
                <p:nvPr/>
              </p:nvSpPr>
              <p:spPr>
                <a:xfrm>
                  <a:off x="1059475" y="5076025"/>
                  <a:ext cx="5622600" cy="188400"/>
                </a:xfrm>
                <a:prstGeom prst="roundRect">
                  <a:avLst>
                    <a:gd name="adj" fmla="val 35520"/>
                  </a:avLst>
                </a:prstGeom>
                <a:solidFill>
                  <a:srgbClr val="BFBFB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37"/>
                <p:cNvSpPr/>
                <p:nvPr/>
              </p:nvSpPr>
              <p:spPr>
                <a:xfrm>
                  <a:off x="3354359" y="5081221"/>
                  <a:ext cx="1030351" cy="131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351" h="131148" extrusionOk="0">
                      <a:moveTo>
                        <a:pt x="0" y="0"/>
                      </a:moveTo>
                      <a:lnTo>
                        <a:pt x="1030351" y="0"/>
                      </a:lnTo>
                      <a:lnTo>
                        <a:pt x="995408" y="51827"/>
                      </a:lnTo>
                      <a:cubicBezTo>
                        <a:pt x="946399" y="100836"/>
                        <a:pt x="878694" y="131148"/>
                        <a:pt x="803909" y="131148"/>
                      </a:cubicBezTo>
                      <a:lnTo>
                        <a:pt x="226441" y="131148"/>
                      </a:lnTo>
                      <a:cubicBezTo>
                        <a:pt x="151656" y="131148"/>
                        <a:pt x="83951" y="100836"/>
                        <a:pt x="34942" y="51827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91" name="Google Shape;591;p37"/>
            <p:cNvSpPr/>
            <p:nvPr/>
          </p:nvSpPr>
          <p:spPr>
            <a:xfrm>
              <a:off x="6037018" y="27680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3E837E8-8815-4084-463A-642A410EBDAC}"/>
              </a:ext>
            </a:extLst>
          </p:cNvPr>
          <p:cNvSpPr txBox="1"/>
          <p:nvPr/>
        </p:nvSpPr>
        <p:spPr>
          <a:xfrm>
            <a:off x="2011135" y="5207327"/>
            <a:ext cx="787309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rgbClr val="0000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https://www.liveworksheets.com/kc2785833ng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ar-SA" sz="2400" dirty="0"/>
          </a:p>
        </p:txBody>
      </p:sp>
      <p:pic>
        <p:nvPicPr>
          <p:cNvPr id="4098" name="Picture 2" descr="Never Give Up Practice Sticker by Melodics for iOS &amp; Android | GIPHY">
            <a:extLst>
              <a:ext uri="{FF2B5EF4-FFF2-40B4-BE49-F238E27FC236}">
                <a16:creationId xmlns:a16="http://schemas.microsoft.com/office/drawing/2014/main" id="{77768CC7-D4D5-D3AD-0E03-28F93882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9" y="1164771"/>
            <a:ext cx="4953000" cy="31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67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8"/>
          <p:cNvSpPr txBox="1">
            <a:spLocks noGrp="1"/>
          </p:cNvSpPr>
          <p:nvPr>
            <p:ph type="title"/>
          </p:nvPr>
        </p:nvSpPr>
        <p:spPr>
          <a:xfrm>
            <a:off x="0" y="1202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Open</a:t>
            </a:r>
            <a:endParaRPr sz="8000" dirty="0"/>
          </a:p>
        </p:txBody>
      </p:sp>
      <p:sp>
        <p:nvSpPr>
          <p:cNvPr id="598" name="Google Shape;598;p38"/>
          <p:cNvSpPr txBox="1">
            <a:spLocks noGrp="1"/>
          </p:cNvSpPr>
          <p:nvPr>
            <p:ph type="body" idx="1"/>
          </p:nvPr>
        </p:nvSpPr>
        <p:spPr>
          <a:xfrm>
            <a:off x="0" y="3033872"/>
            <a:ext cx="5581500" cy="193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3200" dirty="0"/>
              <a:t>Student’s book , P</a:t>
            </a:r>
            <a:r>
              <a:rPr lang="en-US" sz="3200" b="1" dirty="0">
                <a:solidFill>
                  <a:schemeClr val="accent1"/>
                </a:solidFill>
              </a:rPr>
              <a:t>.(501)</a:t>
            </a:r>
          </a:p>
          <a:p>
            <a:pPr marL="0" lvl="0" indent="0" algn="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.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07D0B74-B8B8-EC46-EDB0-BC1599DA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61" t="15239" r="35446" b="14444"/>
          <a:stretch/>
        </p:blipFill>
        <p:spPr>
          <a:xfrm>
            <a:off x="4746171" y="500742"/>
            <a:ext cx="4811486" cy="5704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9482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23D029B-E073-AC2F-726E-A6B941530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8" t="24878" r="12393" b="6505"/>
          <a:stretch/>
        </p:blipFill>
        <p:spPr>
          <a:xfrm>
            <a:off x="1293541" y="345688"/>
            <a:ext cx="9645805" cy="6088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F3B12AE-F9C0-9EE3-D550-EE2C108A1868}"/>
              </a:ext>
            </a:extLst>
          </p:cNvPr>
          <p:cNvSpPr txBox="1"/>
          <p:nvPr/>
        </p:nvSpPr>
        <p:spPr>
          <a:xfrm>
            <a:off x="4047892" y="3707099"/>
            <a:ext cx="795081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latin typeface="Amasis MT Pro" panose="02040504050005020304" pitchFamily="18" charset="0"/>
              </a:rPr>
              <a:t>1. The first car was made by Karl Benz in 1886.</a:t>
            </a:r>
          </a:p>
          <a:p>
            <a:r>
              <a:rPr lang="en-US" sz="1800" dirty="0">
                <a:latin typeface="Amasis MT Pro" panose="02040504050005020304" pitchFamily="18" charset="0"/>
              </a:rPr>
              <a:t>2. Cars are produced (by companies) all over the world nowadays.</a:t>
            </a:r>
          </a:p>
          <a:p>
            <a:r>
              <a:rPr lang="en-US" sz="1800" b="1" dirty="0">
                <a:latin typeface="Amasis MT Pro" panose="02040504050005020304" pitchFamily="18" charset="0"/>
              </a:rPr>
              <a:t>3. In the future, smaller cars will be driven (by people).</a:t>
            </a:r>
          </a:p>
          <a:p>
            <a:r>
              <a:rPr lang="en-US" sz="1800" dirty="0">
                <a:latin typeface="Amasis MT Pro" panose="02040504050005020304" pitchFamily="18" charset="0"/>
              </a:rPr>
              <a:t>4. Perfume, watches, and jewelry are made by Cartier.</a:t>
            </a:r>
          </a:p>
          <a:p>
            <a:r>
              <a:rPr lang="en-US" sz="1800" b="1" dirty="0">
                <a:latin typeface="Amasis MT Pro" panose="02040504050005020304" pitchFamily="18" charset="0"/>
              </a:rPr>
              <a:t>5. The perfume industry was started by Francois Coty in the late 1800s.</a:t>
            </a:r>
          </a:p>
          <a:p>
            <a:r>
              <a:rPr lang="en-US" sz="1800" dirty="0">
                <a:latin typeface="Amasis MT Pro" panose="02040504050005020304" pitchFamily="18" charset="0"/>
              </a:rPr>
              <a:t>6. Famous perfumes have been produced by the French for many years.</a:t>
            </a:r>
          </a:p>
          <a:p>
            <a:r>
              <a:rPr lang="en-US" sz="1800" b="1" dirty="0">
                <a:latin typeface="Amasis MT Pro" panose="02040504050005020304" pitchFamily="18" charset="0"/>
              </a:rPr>
              <a:t>7. In the future, more hybrid cars will be bought (by people).</a:t>
            </a:r>
          </a:p>
          <a:p>
            <a:r>
              <a:rPr lang="en-US" sz="1800" dirty="0">
                <a:latin typeface="Amasis MT Pro" panose="02040504050005020304" pitchFamily="18" charset="0"/>
              </a:rPr>
              <a:t>8. In the past, bikes were used by many people to go to work.</a:t>
            </a:r>
            <a:endParaRPr lang="ar-SA" dirty="0">
              <a:latin typeface="Amasis MT Pro" panose="020405040500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CE0C291-DEBB-3B0A-4697-B27545003E2E}"/>
              </a:ext>
            </a:extLst>
          </p:cNvPr>
          <p:cNvSpPr/>
          <p:nvPr/>
        </p:nvSpPr>
        <p:spPr>
          <a:xfrm>
            <a:off x="1840414" y="805543"/>
            <a:ext cx="5267958" cy="293913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8"/>
          <p:cNvSpPr txBox="1">
            <a:spLocks noGrp="1"/>
          </p:cNvSpPr>
          <p:nvPr>
            <p:ph type="title"/>
          </p:nvPr>
        </p:nvSpPr>
        <p:spPr>
          <a:xfrm>
            <a:off x="0" y="1202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Open</a:t>
            </a:r>
            <a:endParaRPr sz="8000" dirty="0"/>
          </a:p>
        </p:txBody>
      </p:sp>
      <p:sp>
        <p:nvSpPr>
          <p:cNvPr id="598" name="Google Shape;598;p38"/>
          <p:cNvSpPr txBox="1">
            <a:spLocks noGrp="1"/>
          </p:cNvSpPr>
          <p:nvPr>
            <p:ph type="body" idx="1"/>
          </p:nvPr>
        </p:nvSpPr>
        <p:spPr>
          <a:xfrm>
            <a:off x="0" y="3033872"/>
            <a:ext cx="5581500" cy="193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3200" dirty="0"/>
              <a:t>Student’s book , P</a:t>
            </a:r>
            <a:r>
              <a:rPr lang="en-US" sz="3200" b="1" dirty="0">
                <a:solidFill>
                  <a:schemeClr val="accent1"/>
                </a:solidFill>
              </a:rPr>
              <a:t>.(50)</a:t>
            </a:r>
          </a:p>
          <a:p>
            <a:pPr marL="0" lvl="0" indent="0" algn="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.</a:t>
            </a: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4217A75-1F65-7D52-5A0D-034234AE4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40" t="14762" r="35089" b="13809"/>
          <a:stretch/>
        </p:blipFill>
        <p:spPr>
          <a:xfrm>
            <a:off x="4669971" y="413658"/>
            <a:ext cx="4942115" cy="5725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0C58B2A-82C2-B734-FDE4-124FD82CC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0" y="468350"/>
            <a:ext cx="10047247" cy="5910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CF81CD04-B68B-9204-8A52-F10456D07F0C}"/>
              </a:ext>
            </a:extLst>
          </p:cNvPr>
          <p:cNvSpPr txBox="1"/>
          <p:nvPr/>
        </p:nvSpPr>
        <p:spPr>
          <a:xfrm>
            <a:off x="2253122" y="3167980"/>
            <a:ext cx="129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are made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04F9757-DA9A-04E1-7E28-4FB0C963F780}"/>
              </a:ext>
            </a:extLst>
          </p:cNvPr>
          <p:cNvSpPr txBox="1"/>
          <p:nvPr/>
        </p:nvSpPr>
        <p:spPr>
          <a:xfrm>
            <a:off x="1022771" y="3777579"/>
            <a:ext cx="2110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99CC"/>
                </a:solidFill>
              </a:rPr>
              <a:t>were considered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E3B45D5-09F8-4527-B310-AB5735876FD0}"/>
              </a:ext>
            </a:extLst>
          </p:cNvPr>
          <p:cNvSpPr txBox="1"/>
          <p:nvPr/>
        </p:nvSpPr>
        <p:spPr>
          <a:xfrm>
            <a:off x="6609532" y="3744125"/>
            <a:ext cx="129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6699"/>
                </a:solidFill>
              </a:rPr>
              <a:t>was used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9D91977-666E-6FD3-794C-D1E19F11E06E}"/>
              </a:ext>
            </a:extLst>
          </p:cNvPr>
          <p:cNvSpPr txBox="1"/>
          <p:nvPr/>
        </p:nvSpPr>
        <p:spPr>
          <a:xfrm>
            <a:off x="7014117" y="4067511"/>
            <a:ext cx="1747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6699"/>
                </a:solidFill>
              </a:rPr>
              <a:t>was opened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C26EF57-B53C-3736-2AE3-4B8220C68918}"/>
              </a:ext>
            </a:extLst>
          </p:cNvPr>
          <p:cNvSpPr txBox="1"/>
          <p:nvPr/>
        </p:nvSpPr>
        <p:spPr>
          <a:xfrm>
            <a:off x="6301014" y="4350009"/>
            <a:ext cx="16386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99CC"/>
                </a:solidFill>
              </a:rPr>
              <a:t>were sprayed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F41D62C-6DD8-0831-0F26-1318CE48DCE1}"/>
              </a:ext>
            </a:extLst>
          </p:cNvPr>
          <p:cNvSpPr txBox="1"/>
          <p:nvPr/>
        </p:nvSpPr>
        <p:spPr>
          <a:xfrm>
            <a:off x="5241649" y="4617638"/>
            <a:ext cx="129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6699"/>
                </a:solidFill>
              </a:rPr>
              <a:t>was worn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4ED0DDA7-DC42-4126-7410-D3B67726149D}"/>
              </a:ext>
            </a:extLst>
          </p:cNvPr>
          <p:cNvSpPr txBox="1"/>
          <p:nvPr/>
        </p:nvSpPr>
        <p:spPr>
          <a:xfrm>
            <a:off x="4427610" y="5186350"/>
            <a:ext cx="1449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6699"/>
                </a:solidFill>
              </a:rPr>
              <a:t>was named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917D683C-7703-BF7E-D3F6-D18198D635B7}"/>
              </a:ext>
            </a:extLst>
          </p:cNvPr>
          <p:cNvSpPr txBox="1"/>
          <p:nvPr/>
        </p:nvSpPr>
        <p:spPr>
          <a:xfrm>
            <a:off x="1483686" y="5520887"/>
            <a:ext cx="1705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99CC"/>
                </a:solidFill>
              </a:rPr>
              <a:t>was packaged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17F5620-7604-D84A-E00D-416E3062285A}"/>
              </a:ext>
            </a:extLst>
          </p:cNvPr>
          <p:cNvSpPr txBox="1"/>
          <p:nvPr/>
        </p:nvSpPr>
        <p:spPr>
          <a:xfrm>
            <a:off x="6691307" y="5509735"/>
            <a:ext cx="1460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6699"/>
                </a:solidFill>
              </a:rPr>
              <a:t>was lunched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482A74FC-2DFA-9B80-A316-7EE9B30C0FE4}"/>
              </a:ext>
            </a:extLst>
          </p:cNvPr>
          <p:cNvSpPr txBox="1"/>
          <p:nvPr/>
        </p:nvSpPr>
        <p:spPr>
          <a:xfrm>
            <a:off x="1004185" y="5766213"/>
            <a:ext cx="2196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has been enjoyed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F5E1F2C-3B95-FDEE-24C1-F4AD691D75D8}"/>
              </a:ext>
            </a:extLst>
          </p:cNvPr>
          <p:cNvSpPr/>
          <p:nvPr/>
        </p:nvSpPr>
        <p:spPr>
          <a:xfrm>
            <a:off x="1383214" y="2558143"/>
            <a:ext cx="4484186" cy="609600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alendar&#10;&#10;Description automatically generated">
            <a:extLst>
              <a:ext uri="{FF2B5EF4-FFF2-40B4-BE49-F238E27FC236}">
                <a16:creationId xmlns:a16="http://schemas.microsoft.com/office/drawing/2014/main" id="{01144A85-5FF8-95EF-D859-66A9E38F3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t="-968" r="14947" b="-915"/>
          <a:stretch/>
        </p:blipFill>
        <p:spPr>
          <a:xfrm>
            <a:off x="334537" y="356839"/>
            <a:ext cx="11329639" cy="6122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4">
            <a:extLst>
              <a:ext uri="{FF2B5EF4-FFF2-40B4-BE49-F238E27FC236}">
                <a16:creationId xmlns:a16="http://schemas.microsoft.com/office/drawing/2014/main" id="{E4965981-3A74-FF27-9014-30106B1BDFC5}"/>
              </a:ext>
            </a:extLst>
          </p:cNvPr>
          <p:cNvSpPr txBox="1"/>
          <p:nvPr/>
        </p:nvSpPr>
        <p:spPr>
          <a:xfrm>
            <a:off x="1063390" y="1043484"/>
            <a:ext cx="20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Most refreshing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5C8FEC37-8805-D6B5-1FE9-63BA0B250A9C}"/>
              </a:ext>
            </a:extLst>
          </p:cNvPr>
          <p:cNvSpPr txBox="1"/>
          <p:nvPr/>
        </p:nvSpPr>
        <p:spPr>
          <a:xfrm>
            <a:off x="657795" y="575875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A9908"/>
                </a:solidFill>
              </a:rPr>
              <a:t>healthier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EBAD1FD4-7E6D-B1B9-2B2F-E9A0E12446A0}"/>
              </a:ext>
            </a:extLst>
          </p:cNvPr>
          <p:cNvSpPr txBox="1"/>
          <p:nvPr/>
        </p:nvSpPr>
        <p:spPr>
          <a:xfrm>
            <a:off x="9379066" y="1059813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cleaner</a:t>
            </a:r>
          </a:p>
        </p:txBody>
      </p:sp>
      <p:sp>
        <p:nvSpPr>
          <p:cNvPr id="288" name="TextBox 6">
            <a:extLst>
              <a:ext uri="{FF2B5EF4-FFF2-40B4-BE49-F238E27FC236}">
                <a16:creationId xmlns:a16="http://schemas.microsoft.com/office/drawing/2014/main" id="{73E582E4-0DC4-5571-16AA-4F2C81020911}"/>
              </a:ext>
            </a:extLst>
          </p:cNvPr>
          <p:cNvSpPr txBox="1"/>
          <p:nvPr/>
        </p:nvSpPr>
        <p:spPr>
          <a:xfrm>
            <a:off x="8806637" y="1691715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brighter</a:t>
            </a:r>
          </a:p>
        </p:txBody>
      </p:sp>
      <p:sp>
        <p:nvSpPr>
          <p:cNvPr id="289" name="TextBox 6">
            <a:extLst>
              <a:ext uri="{FF2B5EF4-FFF2-40B4-BE49-F238E27FC236}">
                <a16:creationId xmlns:a16="http://schemas.microsoft.com/office/drawing/2014/main" id="{4579CE3D-5531-1F85-ED88-6060300F143C}"/>
              </a:ext>
            </a:extLst>
          </p:cNvPr>
          <p:cNvSpPr txBox="1"/>
          <p:nvPr/>
        </p:nvSpPr>
        <p:spPr>
          <a:xfrm>
            <a:off x="6275311" y="462448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most reliable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9F7866F-7884-FAA6-BB6F-A733C0D1E878}"/>
              </a:ext>
            </a:extLst>
          </p:cNvPr>
          <p:cNvSpPr/>
          <p:nvPr/>
        </p:nvSpPr>
        <p:spPr>
          <a:xfrm>
            <a:off x="403499" y="435429"/>
            <a:ext cx="8250644" cy="326571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88" grpId="0"/>
      <p:bldP spid="289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2768CB6-964F-7025-9751-B0988C9308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r="1659" b="27089"/>
          <a:stretch/>
        </p:blipFill>
        <p:spPr>
          <a:xfrm>
            <a:off x="1244157" y="993007"/>
            <a:ext cx="9949542" cy="4657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B0B01E0D-AC29-A340-C2B0-C2F03D95CDBA}"/>
              </a:ext>
            </a:extLst>
          </p:cNvPr>
          <p:cNvSpPr txBox="1"/>
          <p:nvPr/>
        </p:nvSpPr>
        <p:spPr>
          <a:xfrm>
            <a:off x="3909864" y="2827566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Amasis MT Pro" panose="02040504050005020304" pitchFamily="18" charset="0"/>
              </a:rPr>
              <a:t>Sounds/look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23006C3-CA4C-31E4-D8D1-29A09959BD3A}"/>
              </a:ext>
            </a:extLst>
          </p:cNvPr>
          <p:cNvSpPr txBox="1"/>
          <p:nvPr/>
        </p:nvSpPr>
        <p:spPr>
          <a:xfrm>
            <a:off x="2440291" y="3154138"/>
            <a:ext cx="104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Amasis MT Pro" panose="02040504050005020304" pitchFamily="18" charset="0"/>
              </a:rPr>
              <a:t>  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masis MT Pro" panose="02040504050005020304" pitchFamily="18" charset="0"/>
              </a:rPr>
              <a:t>look</a:t>
            </a:r>
            <a:endParaRPr lang="en-US" sz="1500" b="1" dirty="0">
              <a:solidFill>
                <a:schemeClr val="accent3">
                  <a:lumMod val="75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382FEA5C-206F-9B9B-C29A-9BC090715B61}"/>
              </a:ext>
            </a:extLst>
          </p:cNvPr>
          <p:cNvSpPr txBox="1"/>
          <p:nvPr/>
        </p:nvSpPr>
        <p:spPr>
          <a:xfrm>
            <a:off x="4835148" y="3350081"/>
            <a:ext cx="12281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Amasis MT Pro" panose="02040504050005020304" pitchFamily="18" charset="0"/>
              </a:rPr>
              <a:t>  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masis MT Pro" panose="02040504050005020304" pitchFamily="18" charset="0"/>
              </a:rPr>
              <a:t>smells</a:t>
            </a:r>
            <a:endParaRPr lang="en-US" sz="1500" b="1" dirty="0">
              <a:solidFill>
                <a:schemeClr val="accent2">
                  <a:lumMod val="75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AF46B15F-8003-1DB8-0822-60C12E3A3DF4}"/>
              </a:ext>
            </a:extLst>
          </p:cNvPr>
          <p:cNvSpPr txBox="1"/>
          <p:nvPr/>
        </p:nvSpPr>
        <p:spPr>
          <a:xfrm>
            <a:off x="5074633" y="4003224"/>
            <a:ext cx="122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Amasis MT Pro" panose="02040504050005020304" pitchFamily="18" charset="0"/>
              </a:rPr>
              <a:t>  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masis MT Pro" panose="02040504050005020304" pitchFamily="18" charset="0"/>
              </a:rPr>
              <a:t>taste</a:t>
            </a:r>
            <a:endParaRPr lang="en-US" sz="1500" b="1" dirty="0">
              <a:solidFill>
                <a:schemeClr val="accent3">
                  <a:lumMod val="75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4D52A601-4F56-1357-77D4-A2E263CDDEAB}"/>
              </a:ext>
            </a:extLst>
          </p:cNvPr>
          <p:cNvSpPr txBox="1"/>
          <p:nvPr/>
        </p:nvSpPr>
        <p:spPr>
          <a:xfrm>
            <a:off x="2385862" y="4427767"/>
            <a:ext cx="122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Amasis MT Pro" panose="02040504050005020304" pitchFamily="18" charset="0"/>
              </a:rPr>
              <a:t>  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masis MT Pro" panose="02040504050005020304" pitchFamily="18" charset="0"/>
              </a:rPr>
              <a:t>sound</a:t>
            </a:r>
            <a:endParaRPr lang="en-US" sz="1500" b="1" dirty="0">
              <a:solidFill>
                <a:schemeClr val="accent2">
                  <a:lumMod val="75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832EEF91-0851-5F29-6519-55D07E28377D}"/>
              </a:ext>
            </a:extLst>
          </p:cNvPr>
          <p:cNvSpPr txBox="1"/>
          <p:nvPr/>
        </p:nvSpPr>
        <p:spPr>
          <a:xfrm>
            <a:off x="3180519" y="4852310"/>
            <a:ext cx="122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Amasis MT Pro" panose="02040504050005020304" pitchFamily="18" charset="0"/>
              </a:rPr>
              <a:t>  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masis MT Pro" panose="02040504050005020304" pitchFamily="18" charset="0"/>
              </a:rPr>
              <a:t>look</a:t>
            </a:r>
            <a:endParaRPr lang="en-US" sz="1500" b="1" dirty="0">
              <a:solidFill>
                <a:schemeClr val="accent3">
                  <a:lumMod val="75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665585E-DC0A-F2B9-609C-F8C8C221FD80}"/>
              </a:ext>
            </a:extLst>
          </p:cNvPr>
          <p:cNvSpPr/>
          <p:nvPr/>
        </p:nvSpPr>
        <p:spPr>
          <a:xfrm>
            <a:off x="1470300" y="2198914"/>
            <a:ext cx="5757814" cy="380999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8"/>
          <p:cNvSpPr txBox="1">
            <a:spLocks noGrp="1"/>
          </p:cNvSpPr>
          <p:nvPr>
            <p:ph type="title"/>
          </p:nvPr>
        </p:nvSpPr>
        <p:spPr>
          <a:xfrm>
            <a:off x="622429" y="1170318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Homework</a:t>
            </a:r>
            <a:endParaRPr sz="8000" dirty="0"/>
          </a:p>
        </p:txBody>
      </p:sp>
      <p:sp>
        <p:nvSpPr>
          <p:cNvPr id="598" name="Google Shape;598;p38"/>
          <p:cNvSpPr txBox="1">
            <a:spLocks noGrp="1"/>
          </p:cNvSpPr>
          <p:nvPr>
            <p:ph type="body" idx="1"/>
          </p:nvPr>
        </p:nvSpPr>
        <p:spPr>
          <a:xfrm>
            <a:off x="1025050" y="3088300"/>
            <a:ext cx="5581500" cy="193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3600" dirty="0"/>
              <a:t>Workbook , P</a:t>
            </a:r>
            <a:r>
              <a:rPr lang="en-US" sz="3600" b="1" dirty="0">
                <a:solidFill>
                  <a:schemeClr val="accent1"/>
                </a:solidFill>
              </a:rPr>
              <a:t>.(111)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3600" dirty="0"/>
              <a:t>Exercise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(D)</a:t>
            </a:r>
          </a:p>
          <a:p>
            <a:pPr marL="0" lvl="0" indent="0" algn="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.</a:t>
            </a:r>
            <a:endParaRPr dirty="0"/>
          </a:p>
        </p:txBody>
      </p:sp>
      <p:grpSp>
        <p:nvGrpSpPr>
          <p:cNvPr id="599" name="Google Shape;599;p38"/>
          <p:cNvGrpSpPr/>
          <p:nvPr/>
        </p:nvGrpSpPr>
        <p:grpSpPr>
          <a:xfrm>
            <a:off x="7598229" y="793609"/>
            <a:ext cx="3212891" cy="5157974"/>
            <a:chOff x="8625436" y="1258061"/>
            <a:chExt cx="2388000" cy="4396500"/>
          </a:xfrm>
        </p:grpSpPr>
        <p:sp>
          <p:nvSpPr>
            <p:cNvPr id="600" name="Google Shape;600;p38"/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38"/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0" name="Picture 2" descr="Mega goal 2-1 - ثاني ثانوي - المنهج السعودي">
            <a:extLst>
              <a:ext uri="{FF2B5EF4-FFF2-40B4-BE49-F238E27FC236}">
                <a16:creationId xmlns:a16="http://schemas.microsoft.com/office/drawing/2014/main" id="{C84BDD61-9A9C-8562-04F4-234E0A9A3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153886"/>
            <a:ext cx="2710543" cy="444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0594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339380" y="179718"/>
            <a:ext cx="7650733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From The Holy Quran</a:t>
            </a:r>
            <a:endParaRPr sz="4400" dirty="0"/>
          </a:p>
        </p:txBody>
      </p:sp>
      <p:grpSp>
        <p:nvGrpSpPr>
          <p:cNvPr id="568" name="Google Shape;568;p36"/>
          <p:cNvGrpSpPr/>
          <p:nvPr/>
        </p:nvGrpSpPr>
        <p:grpSpPr>
          <a:xfrm>
            <a:off x="2373086" y="1284514"/>
            <a:ext cx="6721986" cy="5116286"/>
            <a:chOff x="1295330" y="1868507"/>
            <a:chExt cx="4365502" cy="3647530"/>
          </a:xfrm>
        </p:grpSpPr>
        <p:grpSp>
          <p:nvGrpSpPr>
            <p:cNvPr id="569" name="Google Shape;569;p36"/>
            <p:cNvGrpSpPr/>
            <p:nvPr/>
          </p:nvGrpSpPr>
          <p:grpSpPr>
            <a:xfrm>
              <a:off x="1295330" y="1868507"/>
              <a:ext cx="4365502" cy="3647530"/>
              <a:chOff x="6679223" y="1947864"/>
              <a:chExt cx="3956409" cy="3325308"/>
            </a:xfrm>
          </p:grpSpPr>
          <p:grpSp>
            <p:nvGrpSpPr>
              <p:cNvPr id="570" name="Google Shape;570;p36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571" name="Google Shape;571;p36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707887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36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solidFill>
                  <a:srgbClr val="D8D8D8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36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4" name="Google Shape;574;p36"/>
              <p:cNvGrpSpPr/>
              <p:nvPr/>
            </p:nvGrpSpPr>
            <p:grpSpPr>
              <a:xfrm>
                <a:off x="6679223" y="1947864"/>
                <a:ext cx="3956409" cy="2777787"/>
                <a:chOff x="5742750" y="2283128"/>
                <a:chExt cx="3956409" cy="2777787"/>
              </a:xfrm>
            </p:grpSpPr>
            <p:sp>
              <p:nvSpPr>
                <p:cNvPr id="575" name="Google Shape;575;p36"/>
                <p:cNvSpPr/>
                <p:nvPr/>
              </p:nvSpPr>
              <p:spPr>
                <a:xfrm>
                  <a:off x="5742759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 cmpd="sng">
                  <a:solidFill>
                    <a:srgbClr val="39353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36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C6CFD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77" name="Google Shape;577;p36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يا أيها الذين آمنوا إذا نودي للصلاة من يوم الجمعة - YouTube">
            <a:extLst>
              <a:ext uri="{FF2B5EF4-FFF2-40B4-BE49-F238E27FC236}">
                <a16:creationId xmlns:a16="http://schemas.microsoft.com/office/drawing/2014/main" id="{8BDD7A43-FE5E-D07D-F80C-1D7E4AC66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t="14225" r="11643" b="6481"/>
          <a:stretch/>
        </p:blipFill>
        <p:spPr bwMode="auto">
          <a:xfrm>
            <a:off x="2819401" y="1513114"/>
            <a:ext cx="5932714" cy="33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60BCDE9-8B0D-2A9D-A42B-8E69F7620AAB}"/>
              </a:ext>
            </a:extLst>
          </p:cNvPr>
          <p:cNvSpPr txBox="1"/>
          <p:nvPr/>
        </p:nvSpPr>
        <p:spPr>
          <a:xfrm>
            <a:off x="7576457" y="3331029"/>
            <a:ext cx="947057" cy="2503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AE90EFF-F397-437A-F78B-6735A10C6068}"/>
              </a:ext>
            </a:extLst>
          </p:cNvPr>
          <p:cNvSpPr txBox="1"/>
          <p:nvPr/>
        </p:nvSpPr>
        <p:spPr>
          <a:xfrm>
            <a:off x="4430486" y="4136572"/>
            <a:ext cx="772885" cy="2612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0"/>
          <p:cNvSpPr txBox="1">
            <a:spLocks noGrp="1"/>
          </p:cNvSpPr>
          <p:nvPr>
            <p:ph type="title"/>
          </p:nvPr>
        </p:nvSpPr>
        <p:spPr>
          <a:xfrm>
            <a:off x="5020256" y="288575"/>
            <a:ext cx="6485943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 you!</a:t>
            </a:r>
            <a:endParaRPr sz="8800" dirty="0"/>
          </a:p>
        </p:txBody>
      </p:sp>
      <p:pic>
        <p:nvPicPr>
          <p:cNvPr id="6" name="Picture 2" descr="Tulips and Have A Nice Day massage Stock Photo by ©belchonock 79435394">
            <a:extLst>
              <a:ext uri="{FF2B5EF4-FFF2-40B4-BE49-F238E27FC236}">
                <a16:creationId xmlns:a16="http://schemas.microsoft.com/office/drawing/2014/main" id="{13B462A5-2F42-A1AF-D1C3-9504881C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01583"/>
            <a:ext cx="5531865" cy="37331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A481045-80F8-0E63-25DB-1F7B9E7F9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70" y="1326569"/>
            <a:ext cx="9760445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22024DBA-D977-C9AF-3B77-AC492E9AAAB3}"/>
              </a:ext>
            </a:extLst>
          </p:cNvPr>
          <p:cNvSpPr/>
          <p:nvPr/>
        </p:nvSpPr>
        <p:spPr>
          <a:xfrm>
            <a:off x="1700199" y="1426030"/>
            <a:ext cx="1565516" cy="337456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2159F1B-F96A-009E-883B-AAD5FDC58508}"/>
              </a:ext>
            </a:extLst>
          </p:cNvPr>
          <p:cNvSpPr/>
          <p:nvPr/>
        </p:nvSpPr>
        <p:spPr>
          <a:xfrm>
            <a:off x="1709785" y="1846323"/>
            <a:ext cx="6258557" cy="243734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C2A25CD-BE1D-761C-A419-BA772E76795C}"/>
              </a:ext>
            </a:extLst>
          </p:cNvPr>
          <p:cNvSpPr/>
          <p:nvPr/>
        </p:nvSpPr>
        <p:spPr>
          <a:xfrm>
            <a:off x="1785985" y="2140237"/>
            <a:ext cx="9230358" cy="254619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91C827D-A734-E44C-575A-1E5DEAAC472B}"/>
              </a:ext>
            </a:extLst>
          </p:cNvPr>
          <p:cNvSpPr/>
          <p:nvPr/>
        </p:nvSpPr>
        <p:spPr>
          <a:xfrm>
            <a:off x="1742442" y="3729552"/>
            <a:ext cx="8784044" cy="178419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66EE38ED-98D3-D2CF-3042-4EE19B079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494" y="615289"/>
            <a:ext cx="7713707" cy="519796"/>
          </a:xfr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400" b="1" dirty="0">
                <a:ln w="0"/>
                <a:solidFill>
                  <a:schemeClr val="tx1"/>
                </a:solidFill>
              </a:rPr>
              <a:t>Sara </a:t>
            </a:r>
            <a:r>
              <a:rPr lang="en-US" sz="4400" b="1" u="sng" dirty="0">
                <a:ln w="0"/>
                <a:solidFill>
                  <a:schemeClr val="accent1"/>
                </a:solidFill>
              </a:rPr>
              <a:t>clean</a:t>
            </a:r>
            <a:r>
              <a:rPr lang="en-US" sz="4400" b="1" u="sng" dirty="0">
                <a:ln w="0"/>
                <a:solidFill>
                  <a:srgbClr val="C00000"/>
                </a:solidFill>
              </a:rPr>
              <a:t>s</a:t>
            </a:r>
            <a:r>
              <a:rPr lang="en-US" sz="4400" b="1" u="sng" dirty="0">
                <a:ln w="0"/>
                <a:solidFill>
                  <a:schemeClr val="tx1"/>
                </a:solidFill>
              </a:rPr>
              <a:t> </a:t>
            </a:r>
            <a:r>
              <a:rPr lang="en-US" sz="4400" b="1" dirty="0">
                <a:ln w="0"/>
                <a:solidFill>
                  <a:schemeClr val="tx1"/>
                </a:solidFill>
              </a:rPr>
              <a:t>the room </a:t>
            </a:r>
            <a:endParaRPr lang="ar-SA" sz="4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52B9ABD4-0BA5-4B82-9FC2-5E95413A802B}"/>
              </a:ext>
            </a:extLst>
          </p:cNvPr>
          <p:cNvSpPr/>
          <p:nvPr/>
        </p:nvSpPr>
        <p:spPr>
          <a:xfrm>
            <a:off x="609601" y="1730830"/>
            <a:ext cx="6662057" cy="729342"/>
          </a:xfrm>
          <a:prstGeom prst="wedgeRoundRectCallout">
            <a:avLst>
              <a:gd name="adj1" fmla="val -57670"/>
              <a:gd name="adj2" fmla="val 191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Amasis MT Pro" panose="02040504050005020304" pitchFamily="18" charset="0"/>
              </a:rPr>
              <a:t>Do we know </a:t>
            </a:r>
            <a:r>
              <a:rPr lang="en-US" sz="3200" b="1" dirty="0">
                <a:latin typeface="Amasis MT Pro" panose="02040504050005020304" pitchFamily="18" charset="0"/>
              </a:rPr>
              <a:t>WHO</a:t>
            </a:r>
            <a:r>
              <a:rPr lang="en-US" sz="3200" dirty="0">
                <a:latin typeface="Amasis MT Pro" panose="02040504050005020304" pitchFamily="18" charset="0"/>
              </a:rPr>
              <a:t> did the action?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741089C-529C-B0CB-E3FD-18B9882E86B0}"/>
              </a:ext>
            </a:extLst>
          </p:cNvPr>
          <p:cNvSpPr txBox="1">
            <a:spLocks/>
          </p:cNvSpPr>
          <p:nvPr/>
        </p:nvSpPr>
        <p:spPr>
          <a:xfrm>
            <a:off x="7439141" y="1709057"/>
            <a:ext cx="1410945" cy="6921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Yes</a:t>
            </a:r>
          </a:p>
          <a:p>
            <a:endParaRPr lang="ar-SA" sz="3600" b="1" dirty="0"/>
          </a:p>
        </p:txBody>
      </p:sp>
      <p:sp>
        <p:nvSpPr>
          <p:cNvPr id="5" name="Arrow: Left 5">
            <a:extLst>
              <a:ext uri="{FF2B5EF4-FFF2-40B4-BE49-F238E27FC236}">
                <a16:creationId xmlns:a16="http://schemas.microsoft.com/office/drawing/2014/main" id="{F4A1D69E-8202-C3C0-B3EC-9C2F3866C73B}"/>
              </a:ext>
            </a:extLst>
          </p:cNvPr>
          <p:cNvSpPr/>
          <p:nvPr/>
        </p:nvSpPr>
        <p:spPr>
          <a:xfrm>
            <a:off x="9024259" y="1313396"/>
            <a:ext cx="2999434" cy="127994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This is </a:t>
            </a:r>
            <a:r>
              <a:rPr lang="en-US" sz="2200" b="1" dirty="0">
                <a:solidFill>
                  <a:schemeClr val="tx1"/>
                </a:solidFill>
              </a:rPr>
              <a:t>active</a:t>
            </a:r>
            <a:r>
              <a:rPr lang="en-US" sz="1600" b="1" dirty="0">
                <a:solidFill>
                  <a:schemeClr val="tx1"/>
                </a:solidFill>
              </a:rPr>
              <a:t> sentence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970B2CF-3697-BD85-A8AB-FD4F48FC8B07}"/>
              </a:ext>
            </a:extLst>
          </p:cNvPr>
          <p:cNvSpPr txBox="1"/>
          <p:nvPr/>
        </p:nvSpPr>
        <p:spPr>
          <a:xfrm>
            <a:off x="2368283" y="2670330"/>
            <a:ext cx="2018659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masis MT Pro" panose="02040504050005020304" pitchFamily="18" charset="0"/>
              </a:rPr>
              <a:t>subject</a:t>
            </a:r>
          </a:p>
        </p:txBody>
      </p:sp>
      <p:sp>
        <p:nvSpPr>
          <p:cNvPr id="7" name="Plus Sign 14">
            <a:extLst>
              <a:ext uri="{FF2B5EF4-FFF2-40B4-BE49-F238E27FC236}">
                <a16:creationId xmlns:a16="http://schemas.microsoft.com/office/drawing/2014/main" id="{91AA3F9F-1484-2195-C20C-8A8C99C28178}"/>
              </a:ext>
            </a:extLst>
          </p:cNvPr>
          <p:cNvSpPr/>
          <p:nvPr/>
        </p:nvSpPr>
        <p:spPr>
          <a:xfrm>
            <a:off x="4440072" y="2771068"/>
            <a:ext cx="659336" cy="548000"/>
          </a:xfrm>
          <a:prstGeom prst="mathPlus">
            <a:avLst/>
          </a:prstGeom>
          <a:solidFill>
            <a:schemeClr val="tx1">
              <a:lumMod val="60000"/>
              <a:lumOff val="40000"/>
            </a:schemeClr>
          </a:solidFill>
          <a:ln w="38100" cap="flat" cmpd="sng" algn="ctr">
            <a:solidFill>
              <a:srgbClr val="FFDE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D9FAE02-A0EC-D8F7-E6A2-7A9F3396A0AC}"/>
              </a:ext>
            </a:extLst>
          </p:cNvPr>
          <p:cNvSpPr txBox="1"/>
          <p:nvPr/>
        </p:nvSpPr>
        <p:spPr>
          <a:xfrm>
            <a:off x="5155026" y="2681217"/>
            <a:ext cx="1728192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masis MT Pro" panose="02040504050005020304" pitchFamily="18" charset="0"/>
              </a:rPr>
              <a:t>verb</a:t>
            </a:r>
          </a:p>
        </p:txBody>
      </p:sp>
      <p:sp>
        <p:nvSpPr>
          <p:cNvPr id="9" name="Plus Sign 14">
            <a:extLst>
              <a:ext uri="{FF2B5EF4-FFF2-40B4-BE49-F238E27FC236}">
                <a16:creationId xmlns:a16="http://schemas.microsoft.com/office/drawing/2014/main" id="{DEF82EA5-C5B2-974E-46AD-4EB4AF4A60F6}"/>
              </a:ext>
            </a:extLst>
          </p:cNvPr>
          <p:cNvSpPr/>
          <p:nvPr/>
        </p:nvSpPr>
        <p:spPr>
          <a:xfrm>
            <a:off x="7009101" y="2781955"/>
            <a:ext cx="659336" cy="548000"/>
          </a:xfrm>
          <a:prstGeom prst="mathPlus">
            <a:avLst/>
          </a:prstGeom>
          <a:solidFill>
            <a:schemeClr val="tx1">
              <a:lumMod val="60000"/>
              <a:lumOff val="40000"/>
            </a:schemeClr>
          </a:solidFill>
          <a:ln w="38100" cap="flat" cmpd="sng" algn="ctr">
            <a:solidFill>
              <a:srgbClr val="FFDE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7E87C3D-0D38-3110-1F44-F10EAA853591}"/>
              </a:ext>
            </a:extLst>
          </p:cNvPr>
          <p:cNvSpPr txBox="1"/>
          <p:nvPr/>
        </p:nvSpPr>
        <p:spPr>
          <a:xfrm>
            <a:off x="7778482" y="2757416"/>
            <a:ext cx="2214602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masis MT Pro" panose="02040504050005020304" pitchFamily="18" charset="0"/>
              </a:rPr>
              <a:t>object</a:t>
            </a:r>
          </a:p>
        </p:txBody>
      </p:sp>
      <p:sp>
        <p:nvSpPr>
          <p:cNvPr id="11" name="Google Shape;2105;p51">
            <a:extLst>
              <a:ext uri="{FF2B5EF4-FFF2-40B4-BE49-F238E27FC236}">
                <a16:creationId xmlns:a16="http://schemas.microsoft.com/office/drawing/2014/main" id="{58DB5526-B86D-C959-83FA-3D9E40B4F3A5}"/>
              </a:ext>
            </a:extLst>
          </p:cNvPr>
          <p:cNvSpPr txBox="1">
            <a:spLocks/>
          </p:cNvSpPr>
          <p:nvPr/>
        </p:nvSpPr>
        <p:spPr>
          <a:xfrm flipH="1">
            <a:off x="152399" y="2726814"/>
            <a:ext cx="1959427" cy="6368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Form: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DF04699-35A6-69D1-248C-877E855E7EA2}"/>
              </a:ext>
            </a:extLst>
          </p:cNvPr>
          <p:cNvSpPr txBox="1">
            <a:spLocks/>
          </p:cNvSpPr>
          <p:nvPr/>
        </p:nvSpPr>
        <p:spPr>
          <a:xfrm>
            <a:off x="570322" y="3968091"/>
            <a:ext cx="8911135" cy="519796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  <a:defRPr sz="21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  <a:defRPr sz="21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  <a:defRPr sz="21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  <a:defRPr sz="21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  <a:defRPr sz="21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  <a:defRPr sz="21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  <a:defRPr sz="21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  <a:defRPr sz="21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Font typeface="DM Sans"/>
              <a:buNone/>
              <a:defRPr sz="21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4400" dirty="0">
                <a:ln w="0"/>
                <a:solidFill>
                  <a:schemeClr val="tx1"/>
                </a:solidFill>
              </a:rPr>
              <a:t>The room </a:t>
            </a:r>
            <a:r>
              <a:rPr lang="en-US" sz="4400" u="sng" dirty="0">
                <a:ln w="0"/>
                <a:solidFill>
                  <a:srgbClr val="DA9908"/>
                </a:solidFill>
              </a:rPr>
              <a:t>is</a:t>
            </a:r>
            <a:r>
              <a:rPr lang="en-US" sz="4400" dirty="0">
                <a:ln w="0"/>
                <a:solidFill>
                  <a:schemeClr val="tx1"/>
                </a:solidFill>
              </a:rPr>
              <a:t> </a:t>
            </a:r>
            <a:r>
              <a:rPr lang="en-US" sz="4400" u="sng" dirty="0">
                <a:ln w="0"/>
                <a:solidFill>
                  <a:schemeClr val="accent1"/>
                </a:solidFill>
              </a:rPr>
              <a:t>clean</a:t>
            </a:r>
            <a:r>
              <a:rPr lang="en-US" sz="4400" u="sng" dirty="0">
                <a:ln w="0"/>
                <a:solidFill>
                  <a:srgbClr val="C00000"/>
                </a:solidFill>
              </a:rPr>
              <a:t>ed.</a:t>
            </a:r>
            <a:endParaRPr lang="ar-SA" sz="4400" dirty="0">
              <a:ln w="0"/>
              <a:solidFill>
                <a:schemeClr val="tx1"/>
              </a:solidFill>
            </a:endParaRP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B6F574B2-70E3-6ECD-9D28-A6D58EFA5725}"/>
              </a:ext>
            </a:extLst>
          </p:cNvPr>
          <p:cNvSpPr/>
          <p:nvPr/>
        </p:nvSpPr>
        <p:spPr>
          <a:xfrm>
            <a:off x="310742" y="262610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2E7883FF-F4DD-B13C-3975-F5BD2A545CA2}"/>
              </a:ext>
            </a:extLst>
          </p:cNvPr>
          <p:cNvSpPr/>
          <p:nvPr/>
        </p:nvSpPr>
        <p:spPr>
          <a:xfrm>
            <a:off x="2117770" y="306153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067EE38B-B451-B5A8-5848-B13F34C68DA5}"/>
              </a:ext>
            </a:extLst>
          </p:cNvPr>
          <p:cNvSpPr/>
          <p:nvPr/>
        </p:nvSpPr>
        <p:spPr>
          <a:xfrm>
            <a:off x="4305800" y="306153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9D9BB1CA-050F-A0DF-A7A3-A5FCC2EE5988}"/>
              </a:ext>
            </a:extLst>
          </p:cNvPr>
          <p:cNvSpPr/>
          <p:nvPr/>
        </p:nvSpPr>
        <p:spPr>
          <a:xfrm>
            <a:off x="278086" y="3506552"/>
            <a:ext cx="1451428" cy="515254"/>
          </a:xfrm>
          <a:prstGeom prst="wedgeEllipseCallout">
            <a:avLst>
              <a:gd name="adj1" fmla="val 34679"/>
              <a:gd name="adj2" fmla="val 75395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CDD03F78-B0BC-FBA6-9EFC-CFD174BEB874}"/>
              </a:ext>
            </a:extLst>
          </p:cNvPr>
          <p:cNvSpPr/>
          <p:nvPr/>
        </p:nvSpPr>
        <p:spPr>
          <a:xfrm>
            <a:off x="1992087" y="3484782"/>
            <a:ext cx="1992084" cy="515254"/>
          </a:xfrm>
          <a:prstGeom prst="wedgeEllipseCallout">
            <a:avLst>
              <a:gd name="adj1" fmla="val 35332"/>
              <a:gd name="adj2" fmla="val 79620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 to  Be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D7478571-C764-8A0C-FA4E-520EB1F0E22F}"/>
              </a:ext>
            </a:extLst>
          </p:cNvPr>
          <p:cNvSpPr/>
          <p:nvPr/>
        </p:nvSpPr>
        <p:spPr>
          <a:xfrm>
            <a:off x="4332515" y="3593639"/>
            <a:ext cx="1709056" cy="515254"/>
          </a:xfrm>
          <a:prstGeom prst="wedgeEllipseCallout">
            <a:avLst>
              <a:gd name="adj1" fmla="val 35332"/>
              <a:gd name="adj2" fmla="val 79620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V.P.P(3)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86173892-979B-B040-9A3C-51441A14864F}"/>
              </a:ext>
            </a:extLst>
          </p:cNvPr>
          <p:cNvSpPr/>
          <p:nvPr/>
        </p:nvSpPr>
        <p:spPr>
          <a:xfrm>
            <a:off x="664030" y="4887687"/>
            <a:ext cx="6662057" cy="729342"/>
          </a:xfrm>
          <a:prstGeom prst="wedgeRoundRectCallout">
            <a:avLst>
              <a:gd name="adj1" fmla="val -57670"/>
              <a:gd name="adj2" fmla="val 191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Amasis MT Pro" panose="02040504050005020304" pitchFamily="18" charset="0"/>
              </a:rPr>
              <a:t>Do we know </a:t>
            </a:r>
            <a:r>
              <a:rPr lang="en-US" sz="3200" b="1" dirty="0">
                <a:latin typeface="Amasis MT Pro" panose="02040504050005020304" pitchFamily="18" charset="0"/>
              </a:rPr>
              <a:t>WHO</a:t>
            </a:r>
            <a:r>
              <a:rPr lang="en-US" sz="3200" dirty="0">
                <a:latin typeface="Amasis MT Pro" panose="02040504050005020304" pitchFamily="18" charset="0"/>
              </a:rPr>
              <a:t> did the action?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E7A3BD6-B47A-2869-E3D3-92BA045D620B}"/>
              </a:ext>
            </a:extLst>
          </p:cNvPr>
          <p:cNvSpPr txBox="1">
            <a:spLocks/>
          </p:cNvSpPr>
          <p:nvPr/>
        </p:nvSpPr>
        <p:spPr>
          <a:xfrm>
            <a:off x="7450028" y="4876799"/>
            <a:ext cx="1410945" cy="6921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No</a:t>
            </a:r>
          </a:p>
          <a:p>
            <a:endParaRPr lang="ar-SA" sz="3600" b="1" dirty="0"/>
          </a:p>
        </p:txBody>
      </p:sp>
      <p:sp>
        <p:nvSpPr>
          <p:cNvPr id="21" name="Arrow: Left 5">
            <a:extLst>
              <a:ext uri="{FF2B5EF4-FFF2-40B4-BE49-F238E27FC236}">
                <a16:creationId xmlns:a16="http://schemas.microsoft.com/office/drawing/2014/main" id="{25508437-4AC5-CEDB-857D-27BCF7A78A96}"/>
              </a:ext>
            </a:extLst>
          </p:cNvPr>
          <p:cNvSpPr/>
          <p:nvPr/>
        </p:nvSpPr>
        <p:spPr>
          <a:xfrm>
            <a:off x="8948059" y="4600882"/>
            <a:ext cx="3135084" cy="1279949"/>
          </a:xfrm>
          <a:prstGeom prst="leftArrow">
            <a:avLst>
              <a:gd name="adj1" fmla="val 50000"/>
              <a:gd name="adj2" fmla="val 4149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This is </a:t>
            </a:r>
            <a:r>
              <a:rPr lang="en-US" sz="2200" b="1" dirty="0">
                <a:solidFill>
                  <a:schemeClr val="tx1"/>
                </a:solidFill>
              </a:rPr>
              <a:t>Passive</a:t>
            </a:r>
            <a:r>
              <a:rPr lang="en-US" sz="1600" b="1" dirty="0">
                <a:solidFill>
                  <a:schemeClr val="tx1"/>
                </a:solidFill>
              </a:rPr>
              <a:t> sentence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3" name="Google Shape;2105;p51">
            <a:extLst>
              <a:ext uri="{FF2B5EF4-FFF2-40B4-BE49-F238E27FC236}">
                <a16:creationId xmlns:a16="http://schemas.microsoft.com/office/drawing/2014/main" id="{4C7C3075-2563-0F65-BE5E-395D47AC7EED}"/>
              </a:ext>
            </a:extLst>
          </p:cNvPr>
          <p:cNvSpPr txBox="1">
            <a:spLocks/>
          </p:cNvSpPr>
          <p:nvPr/>
        </p:nvSpPr>
        <p:spPr>
          <a:xfrm flipH="1">
            <a:off x="228599" y="5851014"/>
            <a:ext cx="1959427" cy="6368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Form: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E52DF59-D494-3473-3C71-86A4ACBDD1FC}"/>
              </a:ext>
            </a:extLst>
          </p:cNvPr>
          <p:cNvSpPr txBox="1"/>
          <p:nvPr/>
        </p:nvSpPr>
        <p:spPr>
          <a:xfrm>
            <a:off x="2400941" y="5848959"/>
            <a:ext cx="1728192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masis MT Pro" panose="02040504050005020304" pitchFamily="18" charset="0"/>
              </a:rPr>
              <a:t>Object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9A92D0F5-1E7B-CA8E-47EC-4E10B7C561FD}"/>
              </a:ext>
            </a:extLst>
          </p:cNvPr>
          <p:cNvSpPr/>
          <p:nvPr/>
        </p:nvSpPr>
        <p:spPr>
          <a:xfrm>
            <a:off x="4222358" y="5927925"/>
            <a:ext cx="659336" cy="548000"/>
          </a:xfrm>
          <a:prstGeom prst="mathPlus">
            <a:avLst/>
          </a:prstGeom>
          <a:solidFill>
            <a:schemeClr val="tx1">
              <a:lumMod val="60000"/>
              <a:lumOff val="40000"/>
            </a:schemeClr>
          </a:solidFill>
          <a:ln w="38100" cap="flat" cmpd="sng" algn="ctr">
            <a:solidFill>
              <a:srgbClr val="FFDE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073C667-E774-20DD-DF09-AC179ABE7D2F}"/>
              </a:ext>
            </a:extLst>
          </p:cNvPr>
          <p:cNvSpPr txBox="1"/>
          <p:nvPr/>
        </p:nvSpPr>
        <p:spPr>
          <a:xfrm>
            <a:off x="4882884" y="5881617"/>
            <a:ext cx="1728192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masis MT Pro" panose="02040504050005020304" pitchFamily="18" charset="0"/>
              </a:rPr>
              <a:t>Be</a:t>
            </a:r>
          </a:p>
        </p:txBody>
      </p:sp>
      <p:sp>
        <p:nvSpPr>
          <p:cNvPr id="28" name="Plus Sign 14">
            <a:extLst>
              <a:ext uri="{FF2B5EF4-FFF2-40B4-BE49-F238E27FC236}">
                <a16:creationId xmlns:a16="http://schemas.microsoft.com/office/drawing/2014/main" id="{49B8903B-5CF6-DE4A-95D5-1464AE7B5862}"/>
              </a:ext>
            </a:extLst>
          </p:cNvPr>
          <p:cNvSpPr/>
          <p:nvPr/>
        </p:nvSpPr>
        <p:spPr>
          <a:xfrm>
            <a:off x="6704302" y="5917040"/>
            <a:ext cx="659336" cy="548000"/>
          </a:xfrm>
          <a:prstGeom prst="mathPlus">
            <a:avLst/>
          </a:prstGeom>
          <a:solidFill>
            <a:schemeClr val="tx1">
              <a:lumMod val="60000"/>
              <a:lumOff val="40000"/>
            </a:schemeClr>
          </a:solidFill>
          <a:ln w="38100" cap="flat" cmpd="sng" algn="ctr">
            <a:solidFill>
              <a:srgbClr val="FFDE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CAF9180-65AE-1718-44F4-3E5B84CF326F}"/>
              </a:ext>
            </a:extLst>
          </p:cNvPr>
          <p:cNvSpPr txBox="1"/>
          <p:nvPr/>
        </p:nvSpPr>
        <p:spPr>
          <a:xfrm>
            <a:off x="7408368" y="5914273"/>
            <a:ext cx="2214602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Vp.p</a:t>
            </a:r>
            <a:r>
              <a:rPr lang="en-US" sz="3600" b="1" dirty="0">
                <a:solidFill>
                  <a:schemeClr val="tx1"/>
                </a:solidFill>
                <a:latin typeface="Amasis MT Pro" panose="02040504050005020304" pitchFamily="18" charset="0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75253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assive voice Archives - EnglishAcademy101">
            <a:extLst>
              <a:ext uri="{FF2B5EF4-FFF2-40B4-BE49-F238E27FC236}">
                <a16:creationId xmlns:a16="http://schemas.microsoft.com/office/drawing/2014/main" id="{20253D5A-3FF6-6407-747F-FC3FC9A4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2"/>
            <a:ext cx="6466113" cy="40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F136B95-3CD8-10DD-6466-00409F4B634C}"/>
              </a:ext>
            </a:extLst>
          </p:cNvPr>
          <p:cNvSpPr txBox="1"/>
          <p:nvPr/>
        </p:nvSpPr>
        <p:spPr>
          <a:xfrm>
            <a:off x="2416629" y="2950029"/>
            <a:ext cx="2471057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AC98CA27-759B-1083-4AD4-0C981C1C57A6}"/>
              </a:ext>
            </a:extLst>
          </p:cNvPr>
          <p:cNvSpPr/>
          <p:nvPr/>
        </p:nvSpPr>
        <p:spPr>
          <a:xfrm>
            <a:off x="4386944" y="3878413"/>
            <a:ext cx="6156716" cy="2653016"/>
          </a:xfrm>
          <a:prstGeom prst="wedgeRoundRectCallout">
            <a:avLst>
              <a:gd name="adj1" fmla="val 72998"/>
              <a:gd name="adj2" fmla="val 19276"/>
              <a:gd name="adj3" fmla="val 16667"/>
            </a:avLst>
          </a:prstGeom>
          <a:solidFill>
            <a:schemeClr val="tx1"/>
          </a:solidFill>
          <a:ln w="952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endParaRPr lang="en-US" altLang="ar-S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ar-SA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ar-SA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We use the </a:t>
            </a:r>
            <a:r>
              <a:rPr lang="en-US" altLang="ar-SA" sz="2400" b="1" u="sng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passive</a:t>
            </a:r>
            <a:r>
              <a:rPr lang="en-US" altLang="ar-SA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 to emphasize </a:t>
            </a:r>
            <a:r>
              <a:rPr lang="en-US" altLang="ar-SA" sz="2400" b="1" dirty="0">
                <a:solidFill>
                  <a:schemeClr val="accent4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what  </a:t>
            </a:r>
          </a:p>
          <a:p>
            <a:r>
              <a:rPr lang="en-US" altLang="ar-SA" sz="2400" b="1" dirty="0">
                <a:solidFill>
                  <a:schemeClr val="accent4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   was done</a:t>
            </a:r>
            <a:r>
              <a:rPr lang="en-US" altLang="ar-SA" sz="2000" b="1" dirty="0">
                <a:solidFill>
                  <a:schemeClr val="accent4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 </a:t>
            </a:r>
            <a:r>
              <a:rPr lang="en-US" altLang="ar-SA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instead of </a:t>
            </a:r>
            <a:r>
              <a:rPr lang="en-US" altLang="ar-SA" sz="2400" b="1" dirty="0">
                <a:solidFill>
                  <a:schemeClr val="accent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who did it.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ar-SA" sz="1050" b="1" dirty="0">
              <a:solidFill>
                <a:schemeClr val="tx1"/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  <a:p>
            <a:r>
              <a:rPr lang="en-US" altLang="ar-SA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ar-SA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The</a:t>
            </a:r>
            <a:r>
              <a:rPr lang="en-US" altLang="ar-SA" sz="2000" b="1" dirty="0">
                <a:solidFill>
                  <a:schemeClr val="tx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 </a:t>
            </a:r>
            <a:r>
              <a:rPr lang="en-US" altLang="ar-SA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structure</a:t>
            </a:r>
            <a:r>
              <a:rPr lang="en-US" altLang="ar-SA" sz="2000" b="1" dirty="0">
                <a:solidFill>
                  <a:schemeClr val="tx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 </a:t>
            </a:r>
            <a:r>
              <a:rPr lang="en-US" altLang="ar-SA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is</a:t>
            </a:r>
            <a:r>
              <a:rPr lang="en-US" altLang="ar-SA" sz="2000" b="1" dirty="0">
                <a:solidFill>
                  <a:schemeClr val="tx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O + be +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p.p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 + by + 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7030A0"/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Sometimes we can make a sentence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bg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without</a:t>
            </a:r>
            <a:r>
              <a:rPr lang="en-US" sz="2000" b="1" dirty="0">
                <a:solidFill>
                  <a:schemeClr val="tx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( by +S)</a:t>
            </a:r>
            <a:endParaRPr lang="en-US" sz="2000" b="1" dirty="0">
              <a:solidFill>
                <a:schemeClr val="accent1"/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  <a:p>
            <a:endParaRPr lang="en-US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150" name="Picture 6" descr="Dont Forget Emoji Sticker - Dont Forget Emoji Smiles - Discover &amp; Share GIFs">
            <a:extLst>
              <a:ext uri="{FF2B5EF4-FFF2-40B4-BE49-F238E27FC236}">
                <a16:creationId xmlns:a16="http://schemas.microsoft.com/office/drawing/2014/main" id="{A9E1C7AA-EB26-D4BD-5F87-1B657BCF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059" y="481015"/>
            <a:ext cx="2730952" cy="244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54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A199E19C-F8A1-C861-117D-5F067D063DF2}"/>
              </a:ext>
            </a:extLst>
          </p:cNvPr>
          <p:cNvSpPr/>
          <p:nvPr/>
        </p:nvSpPr>
        <p:spPr bwMode="auto">
          <a:xfrm>
            <a:off x="3026228" y="3712482"/>
            <a:ext cx="522516" cy="598261"/>
          </a:xfrm>
          <a:prstGeom prst="flowChartConnector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eaLnBrk="1" hangingPunct="1">
              <a:defRPr/>
            </a:pP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DDA1C053-A1F1-A2E0-05D0-04821ADA27E7}"/>
              </a:ext>
            </a:extLst>
          </p:cNvPr>
          <p:cNvSpPr/>
          <p:nvPr/>
        </p:nvSpPr>
        <p:spPr bwMode="auto">
          <a:xfrm>
            <a:off x="5776913" y="3636282"/>
            <a:ext cx="721858" cy="718003"/>
          </a:xfrm>
          <a:prstGeom prst="flowChartConnector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eaLnBrk="1" hangingPunct="1">
              <a:defRPr/>
            </a:pP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1647C4A-6EC1-3E0D-F276-A4F49E58B04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63765" y="217715"/>
            <a:ext cx="5198835" cy="85997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de-DE" altLang="ar-SA" sz="3600" b="1" u="sng" dirty="0">
                <a:solidFill>
                  <a:schemeClr val="bg1"/>
                </a:solidFill>
                <a:latin typeface="Tahoma" panose="020B0604030504040204" pitchFamily="34" charset="0"/>
              </a:rPr>
              <a:t>Present passivetense</a:t>
            </a:r>
            <a:endParaRPr lang="de-DE" altLang="ar-SA" sz="36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رسم 3" descr="سهم لليمين مع تعبئة خالصة">
            <a:extLst>
              <a:ext uri="{FF2B5EF4-FFF2-40B4-BE49-F238E27FC236}">
                <a16:creationId xmlns:a16="http://schemas.microsoft.com/office/drawing/2014/main" id="{258DF5EC-FB19-AC1C-536F-53A2BB229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337457"/>
            <a:ext cx="914400" cy="9144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DB84122-6C83-D6A3-6290-047A467B76A8}"/>
              </a:ext>
            </a:extLst>
          </p:cNvPr>
          <p:cNvSpPr txBox="1"/>
          <p:nvPr/>
        </p:nvSpPr>
        <p:spPr>
          <a:xfrm>
            <a:off x="6687116" y="504098"/>
            <a:ext cx="3503308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+ be +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(v-ed /v3) </a:t>
            </a:r>
          </a:p>
        </p:txBody>
      </p:sp>
      <p:pic>
        <p:nvPicPr>
          <p:cNvPr id="6" name="Picture 2" descr="نتيجة بحث الصور عن ‪cliparts of decorating the cake‬‏">
            <a:extLst>
              <a:ext uri="{FF2B5EF4-FFF2-40B4-BE49-F238E27FC236}">
                <a16:creationId xmlns:a16="http://schemas.microsoft.com/office/drawing/2014/main" id="{53DA50D0-E521-9525-D910-8A9FDF6A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76" y="1097383"/>
            <a:ext cx="22098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4 Başlık">
            <a:extLst>
              <a:ext uri="{FF2B5EF4-FFF2-40B4-BE49-F238E27FC236}">
                <a16:creationId xmlns:a16="http://schemas.microsoft.com/office/drawing/2014/main" id="{E0241A94-137C-D87A-6B6A-0E21965CE7C2}"/>
              </a:ext>
            </a:extLst>
          </p:cNvPr>
          <p:cNvSpPr txBox="1">
            <a:spLocks/>
          </p:cNvSpPr>
          <p:nvPr/>
        </p:nvSpPr>
        <p:spPr bwMode="auto">
          <a:xfrm>
            <a:off x="838427" y="2168525"/>
            <a:ext cx="64801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Reema</a:t>
            </a:r>
            <a:r>
              <a:rPr lang="tr-TR" sz="3600" b="1" kern="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 </a:t>
            </a: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decorates the cake.</a:t>
            </a:r>
            <a:endParaRPr lang="tr-TR" sz="3600" b="1" kern="0" dirty="0">
              <a:solidFill>
                <a:schemeClr val="tx1"/>
              </a:solidFill>
              <a:latin typeface="Congenial" panose="02000503040000020004" pitchFamily="2" charset="0"/>
              <a:ea typeface="+mj-ea"/>
              <a:cs typeface="+mj-cs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5DAFB30A-C43C-A8E4-9316-E60FDEE3AD15}"/>
              </a:ext>
            </a:extLst>
          </p:cNvPr>
          <p:cNvSpPr/>
          <p:nvPr/>
        </p:nvSpPr>
        <p:spPr>
          <a:xfrm>
            <a:off x="495799" y="1503581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35AE7B44-F3E0-E52A-0DBE-2B954ACBD908}"/>
              </a:ext>
            </a:extLst>
          </p:cNvPr>
          <p:cNvSpPr/>
          <p:nvPr/>
        </p:nvSpPr>
        <p:spPr>
          <a:xfrm>
            <a:off x="2814457" y="1547125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8AC16DBB-C825-3DC4-4D24-50CAC80878E8}"/>
              </a:ext>
            </a:extLst>
          </p:cNvPr>
          <p:cNvSpPr/>
          <p:nvPr/>
        </p:nvSpPr>
        <p:spPr>
          <a:xfrm>
            <a:off x="4730343" y="1547124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Arrow: Left 5">
            <a:extLst>
              <a:ext uri="{FF2B5EF4-FFF2-40B4-BE49-F238E27FC236}">
                <a16:creationId xmlns:a16="http://schemas.microsoft.com/office/drawing/2014/main" id="{F32CDC7A-BFBE-5E64-356F-23A34DBFF829}"/>
              </a:ext>
            </a:extLst>
          </p:cNvPr>
          <p:cNvSpPr/>
          <p:nvPr/>
        </p:nvSpPr>
        <p:spPr>
          <a:xfrm>
            <a:off x="7086602" y="1835911"/>
            <a:ext cx="1872341" cy="127994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active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2" name="6 Metin Yer Tutucusu">
            <a:extLst>
              <a:ext uri="{FF2B5EF4-FFF2-40B4-BE49-F238E27FC236}">
                <a16:creationId xmlns:a16="http://schemas.microsoft.com/office/drawing/2014/main" id="{1818E221-B4C1-3B2E-7540-830011E73E6D}"/>
              </a:ext>
            </a:extLst>
          </p:cNvPr>
          <p:cNvSpPr txBox="1">
            <a:spLocks/>
          </p:cNvSpPr>
          <p:nvPr/>
        </p:nvSpPr>
        <p:spPr bwMode="auto">
          <a:xfrm>
            <a:off x="947510" y="3707719"/>
            <a:ext cx="735829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</a:rPr>
              <a:t>The cake is decorat</a:t>
            </a:r>
            <a:r>
              <a:rPr lang="en-US" sz="3600" b="1" kern="0" dirty="0">
                <a:solidFill>
                  <a:schemeClr val="accent1"/>
                </a:solidFill>
                <a:latin typeface="Congenial" panose="02000503040000020004" pitchFamily="2" charset="0"/>
              </a:rPr>
              <a:t>ed</a:t>
            </a: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</a:rPr>
              <a:t> by Reema.</a:t>
            </a:r>
            <a:endParaRPr lang="tr-TR" sz="3600" b="1" kern="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DE74FA74-5707-DAB4-4618-FA2C476A4918}"/>
              </a:ext>
            </a:extLst>
          </p:cNvPr>
          <p:cNvSpPr/>
          <p:nvPr/>
        </p:nvSpPr>
        <p:spPr>
          <a:xfrm>
            <a:off x="702628" y="4420951"/>
            <a:ext cx="1451428" cy="515254"/>
          </a:xfrm>
          <a:prstGeom prst="wedgeEllipseCallout">
            <a:avLst>
              <a:gd name="adj1" fmla="val 45179"/>
              <a:gd name="adj2" fmla="val -91508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E6BC2D0C-A0E8-B854-48E8-FC02F5204098}"/>
              </a:ext>
            </a:extLst>
          </p:cNvPr>
          <p:cNvSpPr/>
          <p:nvPr/>
        </p:nvSpPr>
        <p:spPr>
          <a:xfrm>
            <a:off x="2400800" y="4529812"/>
            <a:ext cx="1213257" cy="515254"/>
          </a:xfrm>
          <a:prstGeom prst="wedgeEllipseCallout">
            <a:avLst>
              <a:gd name="adj1" fmla="val 14296"/>
              <a:gd name="adj2" fmla="val -8728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Be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4E29B898-030E-5798-BC11-D4A6A31964C9}"/>
              </a:ext>
            </a:extLst>
          </p:cNvPr>
          <p:cNvSpPr/>
          <p:nvPr/>
        </p:nvSpPr>
        <p:spPr>
          <a:xfrm>
            <a:off x="3837713" y="4475382"/>
            <a:ext cx="1583372" cy="515254"/>
          </a:xfrm>
          <a:prstGeom prst="wedgeEllipseCallout">
            <a:avLst>
              <a:gd name="adj1" fmla="val 18866"/>
              <a:gd name="adj2" fmla="val -10418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V.P.P(3)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73FECA4C-01AB-4F1F-A7C6-CC146F594A70}"/>
              </a:ext>
            </a:extLst>
          </p:cNvPr>
          <p:cNvSpPr/>
          <p:nvPr/>
        </p:nvSpPr>
        <p:spPr>
          <a:xfrm>
            <a:off x="6493828" y="4442724"/>
            <a:ext cx="1451428" cy="515254"/>
          </a:xfrm>
          <a:prstGeom prst="wedgeEllipseCallout">
            <a:avLst>
              <a:gd name="adj1" fmla="val 929"/>
              <a:gd name="adj2" fmla="val -10418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Arrow: Left 5">
            <a:extLst>
              <a:ext uri="{FF2B5EF4-FFF2-40B4-BE49-F238E27FC236}">
                <a16:creationId xmlns:a16="http://schemas.microsoft.com/office/drawing/2014/main" id="{69FD97B7-E48F-661E-B717-6021543B74FC}"/>
              </a:ext>
            </a:extLst>
          </p:cNvPr>
          <p:cNvSpPr/>
          <p:nvPr/>
        </p:nvSpPr>
        <p:spPr>
          <a:xfrm>
            <a:off x="8284031" y="3403454"/>
            <a:ext cx="1872341" cy="127994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Passive</a:t>
            </a:r>
            <a:endParaRPr lang="ar-SA" sz="16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23">
            <a:extLst>
              <a:ext uri="{FF2B5EF4-FFF2-40B4-BE49-F238E27FC236}">
                <a16:creationId xmlns:a16="http://schemas.microsoft.com/office/drawing/2014/main" id="{DC375FD5-B798-2AE4-F2F3-E333EC1F64EE}"/>
              </a:ext>
            </a:extLst>
          </p:cNvPr>
          <p:cNvCxnSpPr>
            <a:cxnSpLocks/>
          </p:cNvCxnSpPr>
          <p:nvPr/>
        </p:nvCxnSpPr>
        <p:spPr>
          <a:xfrm flipH="1">
            <a:off x="2667000" y="2654446"/>
            <a:ext cx="2935458" cy="1003154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3">
            <a:extLst>
              <a:ext uri="{FF2B5EF4-FFF2-40B4-BE49-F238E27FC236}">
                <a16:creationId xmlns:a16="http://schemas.microsoft.com/office/drawing/2014/main" id="{DB861A7B-060A-2F86-77A7-990FA736D5A5}"/>
              </a:ext>
            </a:extLst>
          </p:cNvPr>
          <p:cNvCxnSpPr>
            <a:cxnSpLocks/>
          </p:cNvCxnSpPr>
          <p:nvPr/>
        </p:nvCxnSpPr>
        <p:spPr>
          <a:xfrm>
            <a:off x="2394857" y="2710543"/>
            <a:ext cx="4419600" cy="91440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7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build="p"/>
      <p:bldP spid="13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A199E19C-F8A1-C861-117D-5F067D063DF2}"/>
              </a:ext>
            </a:extLst>
          </p:cNvPr>
          <p:cNvSpPr/>
          <p:nvPr/>
        </p:nvSpPr>
        <p:spPr bwMode="auto">
          <a:xfrm>
            <a:off x="3603170" y="3766911"/>
            <a:ext cx="1262743" cy="598261"/>
          </a:xfrm>
          <a:prstGeom prst="flowChartConnector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eaLnBrk="1" hangingPunct="1">
              <a:defRPr/>
            </a:pP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DDA1C053-A1F1-A2E0-05D0-04821ADA27E7}"/>
              </a:ext>
            </a:extLst>
          </p:cNvPr>
          <p:cNvSpPr/>
          <p:nvPr/>
        </p:nvSpPr>
        <p:spPr bwMode="auto">
          <a:xfrm>
            <a:off x="6506254" y="3712483"/>
            <a:ext cx="721858" cy="718003"/>
          </a:xfrm>
          <a:prstGeom prst="flowChartConnector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eaLnBrk="1" hangingPunct="1">
              <a:defRPr/>
            </a:pP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1647C4A-6EC1-3E0D-F276-A4F49E58B04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63766" y="217715"/>
            <a:ext cx="4632778" cy="85997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de-DE" altLang="ar-SA" sz="3600" b="1" u="sng" dirty="0">
                <a:solidFill>
                  <a:schemeClr val="bg1"/>
                </a:solidFill>
                <a:latin typeface="Tahoma" panose="020B0604030504040204" pitchFamily="34" charset="0"/>
              </a:rPr>
              <a:t>Past passivetense</a:t>
            </a:r>
            <a:endParaRPr lang="de-DE" altLang="ar-SA" sz="36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رسم 3" descr="سهم لليمين مع تعبئة خالصة">
            <a:extLst>
              <a:ext uri="{FF2B5EF4-FFF2-40B4-BE49-F238E27FC236}">
                <a16:creationId xmlns:a16="http://schemas.microsoft.com/office/drawing/2014/main" id="{258DF5EC-FB19-AC1C-536F-53A2BB229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5400" y="337457"/>
            <a:ext cx="1077686" cy="9144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DB84122-6C83-D6A3-6290-047A467B76A8}"/>
              </a:ext>
            </a:extLst>
          </p:cNvPr>
          <p:cNvSpPr txBox="1"/>
          <p:nvPr/>
        </p:nvSpPr>
        <p:spPr>
          <a:xfrm>
            <a:off x="6219030" y="471441"/>
            <a:ext cx="3503308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+ be +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(v-ed /v3) </a:t>
            </a:r>
          </a:p>
        </p:txBody>
      </p:sp>
      <p:sp>
        <p:nvSpPr>
          <p:cNvPr id="7" name="4 Başlık">
            <a:extLst>
              <a:ext uri="{FF2B5EF4-FFF2-40B4-BE49-F238E27FC236}">
                <a16:creationId xmlns:a16="http://schemas.microsoft.com/office/drawing/2014/main" id="{E0241A94-137C-D87A-6B6A-0E21965CE7C2}"/>
              </a:ext>
            </a:extLst>
          </p:cNvPr>
          <p:cNvSpPr txBox="1">
            <a:spLocks/>
          </p:cNvSpPr>
          <p:nvPr/>
        </p:nvSpPr>
        <p:spPr bwMode="auto">
          <a:xfrm>
            <a:off x="838427" y="2168525"/>
            <a:ext cx="64801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Ali studied the lessons.</a:t>
            </a:r>
            <a:endParaRPr lang="tr-TR" sz="3600" b="1" kern="0" dirty="0">
              <a:solidFill>
                <a:schemeClr val="tx1"/>
              </a:solidFill>
              <a:latin typeface="Congenial" panose="02000503040000020004" pitchFamily="2" charset="0"/>
              <a:ea typeface="+mj-ea"/>
              <a:cs typeface="+mj-cs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5DAFB30A-C43C-A8E4-9316-E60FDEE3AD15}"/>
              </a:ext>
            </a:extLst>
          </p:cNvPr>
          <p:cNvSpPr/>
          <p:nvPr/>
        </p:nvSpPr>
        <p:spPr>
          <a:xfrm>
            <a:off x="495799" y="1503581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35AE7B44-F3E0-E52A-0DBE-2B954ACBD908}"/>
              </a:ext>
            </a:extLst>
          </p:cNvPr>
          <p:cNvSpPr/>
          <p:nvPr/>
        </p:nvSpPr>
        <p:spPr>
          <a:xfrm>
            <a:off x="2237515" y="1590668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8AC16DBB-C825-3DC4-4D24-50CAC80878E8}"/>
              </a:ext>
            </a:extLst>
          </p:cNvPr>
          <p:cNvSpPr/>
          <p:nvPr/>
        </p:nvSpPr>
        <p:spPr>
          <a:xfrm>
            <a:off x="4240486" y="1568895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Arrow: Left 5">
            <a:extLst>
              <a:ext uri="{FF2B5EF4-FFF2-40B4-BE49-F238E27FC236}">
                <a16:creationId xmlns:a16="http://schemas.microsoft.com/office/drawing/2014/main" id="{F32CDC7A-BFBE-5E64-356F-23A34DBFF829}"/>
              </a:ext>
            </a:extLst>
          </p:cNvPr>
          <p:cNvSpPr/>
          <p:nvPr/>
        </p:nvSpPr>
        <p:spPr>
          <a:xfrm>
            <a:off x="6705602" y="1770597"/>
            <a:ext cx="1872341" cy="127994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active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2" name="6 Metin Yer Tutucusu">
            <a:extLst>
              <a:ext uri="{FF2B5EF4-FFF2-40B4-BE49-F238E27FC236}">
                <a16:creationId xmlns:a16="http://schemas.microsoft.com/office/drawing/2014/main" id="{1818E221-B4C1-3B2E-7540-830011E73E6D}"/>
              </a:ext>
            </a:extLst>
          </p:cNvPr>
          <p:cNvSpPr txBox="1">
            <a:spLocks/>
          </p:cNvSpPr>
          <p:nvPr/>
        </p:nvSpPr>
        <p:spPr bwMode="auto">
          <a:xfrm>
            <a:off x="403224" y="3762147"/>
            <a:ext cx="8229147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</a:rPr>
              <a:t>The lessons  were studi</a:t>
            </a:r>
            <a:r>
              <a:rPr lang="en-US" sz="3600" b="1" kern="0" dirty="0">
                <a:solidFill>
                  <a:schemeClr val="accent1"/>
                </a:solidFill>
                <a:latin typeface="Congenial" panose="02000503040000020004" pitchFamily="2" charset="0"/>
              </a:rPr>
              <a:t>ed</a:t>
            </a: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</a:rPr>
              <a:t> by Ali.</a:t>
            </a:r>
            <a:endParaRPr lang="tr-TR" sz="3600" b="1" kern="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DE74FA74-5707-DAB4-4618-FA2C476A4918}"/>
              </a:ext>
            </a:extLst>
          </p:cNvPr>
          <p:cNvSpPr/>
          <p:nvPr/>
        </p:nvSpPr>
        <p:spPr>
          <a:xfrm>
            <a:off x="1116284" y="4508038"/>
            <a:ext cx="1451428" cy="515254"/>
          </a:xfrm>
          <a:prstGeom prst="wedgeEllipseCallout">
            <a:avLst>
              <a:gd name="adj1" fmla="val 45179"/>
              <a:gd name="adj2" fmla="val -91508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E6BC2D0C-A0E8-B854-48E8-FC02F5204098}"/>
              </a:ext>
            </a:extLst>
          </p:cNvPr>
          <p:cNvSpPr/>
          <p:nvPr/>
        </p:nvSpPr>
        <p:spPr>
          <a:xfrm>
            <a:off x="3184572" y="4606011"/>
            <a:ext cx="1213257" cy="515254"/>
          </a:xfrm>
          <a:prstGeom prst="wedgeEllipseCallout">
            <a:avLst>
              <a:gd name="adj1" fmla="val 14296"/>
              <a:gd name="adj2" fmla="val -8728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Be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4E29B898-030E-5798-BC11-D4A6A31964C9}"/>
              </a:ext>
            </a:extLst>
          </p:cNvPr>
          <p:cNvSpPr/>
          <p:nvPr/>
        </p:nvSpPr>
        <p:spPr>
          <a:xfrm>
            <a:off x="4762998" y="4518925"/>
            <a:ext cx="1583372" cy="515254"/>
          </a:xfrm>
          <a:prstGeom prst="wedgeEllipseCallout">
            <a:avLst>
              <a:gd name="adj1" fmla="val 18866"/>
              <a:gd name="adj2" fmla="val -10418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V.P.P(3)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73FECA4C-01AB-4F1F-A7C6-CC146F594A70}"/>
              </a:ext>
            </a:extLst>
          </p:cNvPr>
          <p:cNvSpPr/>
          <p:nvPr/>
        </p:nvSpPr>
        <p:spPr>
          <a:xfrm>
            <a:off x="6863942" y="4529810"/>
            <a:ext cx="1451428" cy="515254"/>
          </a:xfrm>
          <a:prstGeom prst="wedgeEllipseCallout">
            <a:avLst>
              <a:gd name="adj1" fmla="val 929"/>
              <a:gd name="adj2" fmla="val -10418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Arrow: Left 5">
            <a:extLst>
              <a:ext uri="{FF2B5EF4-FFF2-40B4-BE49-F238E27FC236}">
                <a16:creationId xmlns:a16="http://schemas.microsoft.com/office/drawing/2014/main" id="{69FD97B7-E48F-661E-B717-6021543B74FC}"/>
              </a:ext>
            </a:extLst>
          </p:cNvPr>
          <p:cNvSpPr/>
          <p:nvPr/>
        </p:nvSpPr>
        <p:spPr>
          <a:xfrm>
            <a:off x="8077203" y="3359911"/>
            <a:ext cx="1872341" cy="127994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Passive</a:t>
            </a:r>
            <a:endParaRPr lang="ar-SA" sz="16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23">
            <a:extLst>
              <a:ext uri="{FF2B5EF4-FFF2-40B4-BE49-F238E27FC236}">
                <a16:creationId xmlns:a16="http://schemas.microsoft.com/office/drawing/2014/main" id="{DC375FD5-B798-2AE4-F2F3-E333EC1F64EE}"/>
              </a:ext>
            </a:extLst>
          </p:cNvPr>
          <p:cNvCxnSpPr>
            <a:cxnSpLocks/>
          </p:cNvCxnSpPr>
          <p:nvPr/>
        </p:nvCxnSpPr>
        <p:spPr>
          <a:xfrm flipH="1">
            <a:off x="2667000" y="2654446"/>
            <a:ext cx="2935458" cy="1003154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3">
            <a:extLst>
              <a:ext uri="{FF2B5EF4-FFF2-40B4-BE49-F238E27FC236}">
                <a16:creationId xmlns:a16="http://schemas.microsoft.com/office/drawing/2014/main" id="{DB861A7B-060A-2F86-77A7-990FA736D5A5}"/>
              </a:ext>
            </a:extLst>
          </p:cNvPr>
          <p:cNvCxnSpPr>
            <a:cxnSpLocks/>
          </p:cNvCxnSpPr>
          <p:nvPr/>
        </p:nvCxnSpPr>
        <p:spPr>
          <a:xfrm>
            <a:off x="2035629" y="2688771"/>
            <a:ext cx="5497285" cy="947058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29E602B9-BE2C-80BE-FC37-B15EF2AC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829" y="631371"/>
            <a:ext cx="275408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build="p"/>
      <p:bldP spid="13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A199E19C-F8A1-C861-117D-5F067D063DF2}"/>
              </a:ext>
            </a:extLst>
          </p:cNvPr>
          <p:cNvSpPr/>
          <p:nvPr/>
        </p:nvSpPr>
        <p:spPr bwMode="auto">
          <a:xfrm>
            <a:off x="3047999" y="3788682"/>
            <a:ext cx="1262743" cy="598261"/>
          </a:xfrm>
          <a:prstGeom prst="flowChartConnector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eaLnBrk="1" hangingPunct="1">
              <a:defRPr/>
            </a:pP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DDA1C053-A1F1-A2E0-05D0-04821ADA27E7}"/>
              </a:ext>
            </a:extLst>
          </p:cNvPr>
          <p:cNvSpPr/>
          <p:nvPr/>
        </p:nvSpPr>
        <p:spPr bwMode="auto">
          <a:xfrm>
            <a:off x="7268255" y="3777798"/>
            <a:ext cx="689202" cy="718003"/>
          </a:xfrm>
          <a:prstGeom prst="flowChartConnector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eaLnBrk="1" hangingPunct="1">
              <a:defRPr/>
            </a:pP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1647C4A-6EC1-3E0D-F276-A4F49E58B04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63765" y="217715"/>
            <a:ext cx="5721349" cy="85997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de-DE" altLang="ar-SA" sz="3600" b="1" u="sng" dirty="0">
                <a:solidFill>
                  <a:schemeClr val="bg1"/>
                </a:solidFill>
                <a:latin typeface="Tahoma" panose="020B0604030504040204" pitchFamily="34" charset="0"/>
              </a:rPr>
              <a:t>Present Perfect passive</a:t>
            </a:r>
            <a:endParaRPr lang="de-DE" altLang="ar-SA" sz="36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رسم 3" descr="سهم لليمين مع تعبئة خالصة">
            <a:extLst>
              <a:ext uri="{FF2B5EF4-FFF2-40B4-BE49-F238E27FC236}">
                <a16:creationId xmlns:a16="http://schemas.microsoft.com/office/drawing/2014/main" id="{258DF5EC-FB19-AC1C-536F-53A2BB229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3971" y="326571"/>
            <a:ext cx="1077686" cy="9144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DB84122-6C83-D6A3-6290-047A467B76A8}"/>
              </a:ext>
            </a:extLst>
          </p:cNvPr>
          <p:cNvSpPr txBox="1"/>
          <p:nvPr/>
        </p:nvSpPr>
        <p:spPr>
          <a:xfrm>
            <a:off x="7296715" y="471441"/>
            <a:ext cx="3503308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+ be +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(v-ed /v3) </a:t>
            </a:r>
          </a:p>
        </p:txBody>
      </p:sp>
      <p:sp>
        <p:nvSpPr>
          <p:cNvPr id="7" name="4 Başlık">
            <a:extLst>
              <a:ext uri="{FF2B5EF4-FFF2-40B4-BE49-F238E27FC236}">
                <a16:creationId xmlns:a16="http://schemas.microsoft.com/office/drawing/2014/main" id="{E0241A94-137C-D87A-6B6A-0E21965CE7C2}"/>
              </a:ext>
            </a:extLst>
          </p:cNvPr>
          <p:cNvSpPr txBox="1">
            <a:spLocks/>
          </p:cNvSpPr>
          <p:nvPr/>
        </p:nvSpPr>
        <p:spPr bwMode="auto">
          <a:xfrm>
            <a:off x="838427" y="2168525"/>
            <a:ext cx="64801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Rana has washed the clothes</a:t>
            </a:r>
            <a:endParaRPr lang="tr-TR" sz="3600" b="1" kern="0" dirty="0">
              <a:solidFill>
                <a:schemeClr val="tx1"/>
              </a:solidFill>
              <a:latin typeface="Congenial" panose="02000503040000020004" pitchFamily="2" charset="0"/>
              <a:ea typeface="+mj-ea"/>
              <a:cs typeface="+mj-cs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5DAFB30A-C43C-A8E4-9316-E60FDEE3AD15}"/>
              </a:ext>
            </a:extLst>
          </p:cNvPr>
          <p:cNvSpPr/>
          <p:nvPr/>
        </p:nvSpPr>
        <p:spPr>
          <a:xfrm>
            <a:off x="495799" y="1503581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35AE7B44-F3E0-E52A-0DBE-2B954ACBD908}"/>
              </a:ext>
            </a:extLst>
          </p:cNvPr>
          <p:cNvSpPr/>
          <p:nvPr/>
        </p:nvSpPr>
        <p:spPr>
          <a:xfrm>
            <a:off x="2237515" y="1590668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8AC16DBB-C825-3DC4-4D24-50CAC80878E8}"/>
              </a:ext>
            </a:extLst>
          </p:cNvPr>
          <p:cNvSpPr/>
          <p:nvPr/>
        </p:nvSpPr>
        <p:spPr>
          <a:xfrm>
            <a:off x="4240486" y="1568895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Arrow: Left 5">
            <a:extLst>
              <a:ext uri="{FF2B5EF4-FFF2-40B4-BE49-F238E27FC236}">
                <a16:creationId xmlns:a16="http://schemas.microsoft.com/office/drawing/2014/main" id="{F32CDC7A-BFBE-5E64-356F-23A34DBFF829}"/>
              </a:ext>
            </a:extLst>
          </p:cNvPr>
          <p:cNvSpPr/>
          <p:nvPr/>
        </p:nvSpPr>
        <p:spPr>
          <a:xfrm>
            <a:off x="7293430" y="1803254"/>
            <a:ext cx="1872341" cy="127994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active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2" name="6 Metin Yer Tutucusu">
            <a:extLst>
              <a:ext uri="{FF2B5EF4-FFF2-40B4-BE49-F238E27FC236}">
                <a16:creationId xmlns:a16="http://schemas.microsoft.com/office/drawing/2014/main" id="{1818E221-B4C1-3B2E-7540-830011E73E6D}"/>
              </a:ext>
            </a:extLst>
          </p:cNvPr>
          <p:cNvSpPr txBox="1">
            <a:spLocks/>
          </p:cNvSpPr>
          <p:nvPr/>
        </p:nvSpPr>
        <p:spPr bwMode="auto">
          <a:xfrm>
            <a:off x="446768" y="3805690"/>
            <a:ext cx="886051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</a:rPr>
              <a:t>The clothes  have  been wash</a:t>
            </a:r>
            <a:r>
              <a:rPr lang="en-US" sz="3600" b="1" kern="0" dirty="0">
                <a:solidFill>
                  <a:schemeClr val="accent1"/>
                </a:solidFill>
                <a:latin typeface="Congenial" panose="02000503040000020004" pitchFamily="2" charset="0"/>
              </a:rPr>
              <a:t>ed</a:t>
            </a:r>
            <a:r>
              <a:rPr lang="en-US" sz="3600" b="1" kern="0" dirty="0">
                <a:solidFill>
                  <a:schemeClr val="tx1"/>
                </a:solidFill>
                <a:latin typeface="Congenial" panose="02000503040000020004" pitchFamily="2" charset="0"/>
              </a:rPr>
              <a:t> by  Rana</a:t>
            </a:r>
            <a:endParaRPr lang="tr-TR" sz="3600" b="1" kern="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DE74FA74-5707-DAB4-4618-FA2C476A4918}"/>
              </a:ext>
            </a:extLst>
          </p:cNvPr>
          <p:cNvSpPr/>
          <p:nvPr/>
        </p:nvSpPr>
        <p:spPr>
          <a:xfrm>
            <a:off x="757055" y="4562467"/>
            <a:ext cx="1451428" cy="515254"/>
          </a:xfrm>
          <a:prstGeom prst="wedgeEllipseCallout">
            <a:avLst>
              <a:gd name="adj1" fmla="val 45179"/>
              <a:gd name="adj2" fmla="val -91508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E6BC2D0C-A0E8-B854-48E8-FC02F5204098}"/>
              </a:ext>
            </a:extLst>
          </p:cNvPr>
          <p:cNvSpPr/>
          <p:nvPr/>
        </p:nvSpPr>
        <p:spPr>
          <a:xfrm>
            <a:off x="2727372" y="4529811"/>
            <a:ext cx="1213257" cy="515254"/>
          </a:xfrm>
          <a:prstGeom prst="wedgeEllipseCallout">
            <a:avLst>
              <a:gd name="adj1" fmla="val 14296"/>
              <a:gd name="adj2" fmla="val -8728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Be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4E29B898-030E-5798-BC11-D4A6A31964C9}"/>
              </a:ext>
            </a:extLst>
          </p:cNvPr>
          <p:cNvSpPr/>
          <p:nvPr/>
        </p:nvSpPr>
        <p:spPr>
          <a:xfrm>
            <a:off x="5198426" y="4606011"/>
            <a:ext cx="1583372" cy="515254"/>
          </a:xfrm>
          <a:prstGeom prst="wedgeEllipseCallout">
            <a:avLst>
              <a:gd name="adj1" fmla="val 18866"/>
              <a:gd name="adj2" fmla="val -10418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V.P.P(3)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73FECA4C-01AB-4F1F-A7C6-CC146F594A70}"/>
              </a:ext>
            </a:extLst>
          </p:cNvPr>
          <p:cNvSpPr/>
          <p:nvPr/>
        </p:nvSpPr>
        <p:spPr>
          <a:xfrm>
            <a:off x="7854542" y="4584238"/>
            <a:ext cx="1451428" cy="515254"/>
          </a:xfrm>
          <a:prstGeom prst="wedgeEllipseCallout">
            <a:avLst>
              <a:gd name="adj1" fmla="val 929"/>
              <a:gd name="adj2" fmla="val -10418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Arrow: Left 5">
            <a:extLst>
              <a:ext uri="{FF2B5EF4-FFF2-40B4-BE49-F238E27FC236}">
                <a16:creationId xmlns:a16="http://schemas.microsoft.com/office/drawing/2014/main" id="{69FD97B7-E48F-661E-B717-6021543B74FC}"/>
              </a:ext>
            </a:extLst>
          </p:cNvPr>
          <p:cNvSpPr/>
          <p:nvPr/>
        </p:nvSpPr>
        <p:spPr>
          <a:xfrm>
            <a:off x="9274631" y="3501425"/>
            <a:ext cx="1872341" cy="127994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Passive</a:t>
            </a:r>
            <a:endParaRPr lang="ar-SA" sz="16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23">
            <a:extLst>
              <a:ext uri="{FF2B5EF4-FFF2-40B4-BE49-F238E27FC236}">
                <a16:creationId xmlns:a16="http://schemas.microsoft.com/office/drawing/2014/main" id="{DC375FD5-B798-2AE4-F2F3-E333EC1F64EE}"/>
              </a:ext>
            </a:extLst>
          </p:cNvPr>
          <p:cNvCxnSpPr>
            <a:cxnSpLocks/>
          </p:cNvCxnSpPr>
          <p:nvPr/>
        </p:nvCxnSpPr>
        <p:spPr>
          <a:xfrm flipH="1">
            <a:off x="2667000" y="2654446"/>
            <a:ext cx="2935458" cy="1003154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3">
            <a:extLst>
              <a:ext uri="{FF2B5EF4-FFF2-40B4-BE49-F238E27FC236}">
                <a16:creationId xmlns:a16="http://schemas.microsoft.com/office/drawing/2014/main" id="{DB861A7B-060A-2F86-77A7-990FA736D5A5}"/>
              </a:ext>
            </a:extLst>
          </p:cNvPr>
          <p:cNvCxnSpPr>
            <a:cxnSpLocks/>
          </p:cNvCxnSpPr>
          <p:nvPr/>
        </p:nvCxnSpPr>
        <p:spPr>
          <a:xfrm>
            <a:off x="2035629" y="2688771"/>
            <a:ext cx="6117771" cy="968829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218" name="Picture 2" descr="Beautiful Young Woman Doing Laundry Putting Stock Vector (Royalty Free)  408194704 | Shutterstock">
            <a:extLst>
              <a:ext uri="{FF2B5EF4-FFF2-40B4-BE49-F238E27FC236}">
                <a16:creationId xmlns:a16="http://schemas.microsoft.com/office/drawing/2014/main" id="{ED769B1A-44A5-7659-0F0E-F143A7474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4"/>
          <a:stretch/>
        </p:blipFill>
        <p:spPr bwMode="auto">
          <a:xfrm>
            <a:off x="9244692" y="985157"/>
            <a:ext cx="2707821" cy="254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9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build="p"/>
      <p:bldP spid="13" grpId="0" animBg="1"/>
      <p:bldP spid="14" grpId="0" animBg="1"/>
      <p:bldP spid="15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FFB308"/>
      </a:accent1>
      <a:accent2>
        <a:srgbClr val="F9C349"/>
      </a:accent2>
      <a:accent3>
        <a:srgbClr val="FBD34A"/>
      </a:accent3>
      <a:accent4>
        <a:srgbClr val="FFE048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741</Words>
  <Application>Microsoft Office PowerPoint</Application>
  <PresentationFormat>شاشة عريضة</PresentationFormat>
  <Paragraphs>195</Paragraphs>
  <Slides>35</Slides>
  <Notes>35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53" baseType="lpstr">
      <vt:lpstr>Aharoni</vt:lpstr>
      <vt:lpstr>Arial</vt:lpstr>
      <vt:lpstr>Abril Fatface</vt:lpstr>
      <vt:lpstr>Griffy</vt:lpstr>
      <vt:lpstr>Gaegu</vt:lpstr>
      <vt:lpstr>Calibri</vt:lpstr>
      <vt:lpstr>Arial Rounded MT Bold</vt:lpstr>
      <vt:lpstr>Congenial</vt:lpstr>
      <vt:lpstr>Amasis MT Pro</vt:lpstr>
      <vt:lpstr>Barlow Condensed SemiBold</vt:lpstr>
      <vt:lpstr>Barlow Condensed</vt:lpstr>
      <vt:lpstr>Wingdings</vt:lpstr>
      <vt:lpstr>Tahoma</vt:lpstr>
      <vt:lpstr>Aldrich</vt:lpstr>
      <vt:lpstr>DM Sans</vt:lpstr>
      <vt:lpstr>Cavolini</vt:lpstr>
      <vt:lpstr>Aldhabi</vt:lpstr>
      <vt:lpstr>SlidesMania</vt:lpstr>
      <vt:lpstr>Unit 4 The Art of Advertisement Reading</vt:lpstr>
      <vt:lpstr>Lesson Objectives</vt:lpstr>
      <vt:lpstr>Open</vt:lpstr>
      <vt:lpstr>عرض تقديمي في PowerPoint</vt:lpstr>
      <vt:lpstr>عرض تقديمي في PowerPoint</vt:lpstr>
      <vt:lpstr>عرض تقديمي في PowerPoint</vt:lpstr>
      <vt:lpstr>Present passivetense</vt:lpstr>
      <vt:lpstr>Past passivetense</vt:lpstr>
      <vt:lpstr>Present Perfect passive</vt:lpstr>
      <vt:lpstr>Future passive</vt:lpstr>
      <vt:lpstr>عرض تقديمي في PowerPoint</vt:lpstr>
      <vt:lpstr>Find two passive sentences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From The Holy Quran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 The Art of Adertisement   Reading</dc:title>
  <cp:lastModifiedBy>انتصار بنت العبيدالله</cp:lastModifiedBy>
  <cp:revision>9</cp:revision>
  <dcterms:modified xsi:type="dcterms:W3CDTF">2022-10-21T17:13:23Z</dcterms:modified>
</cp:coreProperties>
</file>