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8"/>
            <a:ext cx="381162" cy="422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https://www.refaheducation.com/ar" TargetMode="External"/><Relationship Id="rId4" Type="http://schemas.openxmlformats.org/officeDocument/2006/relationships/hyperlink" Target="https://t.me/RAFAH_JUNIOR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( ١-٣) القيمة المنزلية ضمن الألوف"/>
          <p:cNvSpPr txBox="1"/>
          <p:nvPr/>
        </p:nvSpPr>
        <p:spPr>
          <a:xfrm>
            <a:off x="6944296" y="5971070"/>
            <a:ext cx="9100662" cy="115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( ١-٣) القيمة المنزلية ضمن الألوف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5" y="6684550"/>
            <a:ext cx="1536745" cy="188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211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الكتاب صفحة ٢٢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٢٢</a:t>
              </a:r>
            </a:p>
          </p:txBody>
        </p:sp>
      </p:grpSp>
      <p:pic>
        <p:nvPicPr>
          <p:cNvPr id="214" name="_لقطة_الشاشة_١٤٤٥-٠٢-٠٩_في_٨.٠٠.١٤_ص-removebg-preview.png" descr="_لقطة_الشاشة_١٤٤٥-٠٢-٠٩_في_٨.٠٠.١٤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4637266" y="4196273"/>
            <a:ext cx="14306734" cy="1159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_لقطة_الشاشة_١٤٤٥-٠٢-٠٩_في_٨.٠٠.٣٠_ص-removebg-preview.png" descr="_لقطة_الشاشة_١٤٤٥-٠٢-٠٩_في_٨.٠٠.٣٠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540000">
            <a:off x="6870244" y="7475171"/>
            <a:ext cx="11908848" cy="151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540000">
            <a:off x="2616894" y="2395711"/>
            <a:ext cx="17059596" cy="1356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-168941"/>
            <a:ext cx="1536745" cy="188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19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الكتاب صفحة ٢٢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٢٢</a:t>
              </a:r>
            </a:p>
          </p:txBody>
        </p:sp>
      </p:grpSp>
      <p:pic>
        <p:nvPicPr>
          <p:cNvPr id="222" name="_لقطة_الشاشة_١٤٤٥-٠٢-٠٩_في_٨.٠٠.٥٩_ص-removebg-preview.png" descr="_لقطة_الشاشة_١٤٤٥-٠٢-٠٩_في_٨.٠٠.٥٩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2981" y="1464487"/>
            <a:ext cx="17168570" cy="131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_لقطة_الشاشة_١٤٤٥-٠٢-٠٩_في_٨.٠١.١٤_ص-removebg-preview (1).png" descr="_لقطة_الشاشة_١٤٤٥-٠٢-٠٩_في_٨.٠١.١٤_ص-removebg-preview (1)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7327" y="2730251"/>
            <a:ext cx="15963193" cy="2105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_لقطة_الشاشة_١٤٤٥-٠٢-٠٩_في_٨.٠١.٣٧_ص-removebg-preview.png" descr="_لقطة_الشاشة_١٤٤٥-٠٢-٠٩_في_٨.٠١.٣٧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269622" y="8193392"/>
            <a:ext cx="8275407" cy="3804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26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الكتاب صفحة ١٢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١٢</a:t>
              </a:r>
            </a:p>
          </p:txBody>
        </p:sp>
      </p:grpSp>
      <p:pic>
        <p:nvPicPr>
          <p:cNvPr id="229" name="_لقطة_الشاشة_١٤٤٥-٠٢-٠٩_في_٨.٠٢.٠٢_ص-removebg-preview.png" descr="_لقطة_الشاشة_١٤٤٥-٠٢-٠٩_في_٨.٠٢.٠٢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2401" y="3032032"/>
            <a:ext cx="14745347" cy="1947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_لقطة_الشاشة_١٤٤٥-٠٢-٠٩_في_٨.٠٠.٥٩_ص-removebg-preview.png" descr="_لقطة_الشاشة_١٤٤٥-٠٢-٠٩_في_٨.٠٠.٥٩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2981" y="1464487"/>
            <a:ext cx="17168570" cy="131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233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" name="الكتاب صفحة ٢٣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٢٣</a:t>
              </a:r>
            </a:p>
          </p:txBody>
        </p:sp>
      </p:grpSp>
      <p:pic>
        <p:nvPicPr>
          <p:cNvPr id="236" name="_لقطة_الشاشة_١٤٤٥-٠٢-٠٩_في_٨.٠٢.٣٢_ص-removebg-preview.png" descr="_لقطة_الشاشة_١٤٤٥-٠٢-٠٩_في_٨.٠٢.٣٢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40000">
            <a:off x="2712404" y="4574535"/>
            <a:ext cx="18451347" cy="6108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التقويم"/>
          <p:cNvSpPr txBox="1"/>
          <p:nvPr/>
        </p:nvSpPr>
        <p:spPr>
          <a:xfrm>
            <a:off x="9807519" y="3038862"/>
            <a:ext cx="2893270" cy="128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الواجب"/>
          <p:cNvSpPr txBox="1"/>
          <p:nvPr/>
        </p:nvSpPr>
        <p:spPr>
          <a:xfrm>
            <a:off x="9749384" y="3038862"/>
            <a:ext cx="3009540" cy="128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مستطيل">
            <a:hlinkClick r:id="rId3" invalidUrl="" action="" tgtFrame="" tooltip="" history="1" highlightClick="0" endSnd="0"/>
          </p:cNvPr>
          <p:cNvSpPr/>
          <p:nvPr/>
        </p:nvSpPr>
        <p:spPr>
          <a:xfrm rot="21385631">
            <a:off x="9689330" y="5804815"/>
            <a:ext cx="6212698" cy="1114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6" name="مستطيل">
            <a:hlinkClick r:id="rId4" invalidUrl="" action="" tgtFrame="" tooltip="" history="1" highlightClick="0" endSnd="0"/>
          </p:cNvPr>
          <p:cNvSpPr/>
          <p:nvPr/>
        </p:nvSpPr>
        <p:spPr>
          <a:xfrm rot="21385631">
            <a:off x="10380576" y="8045110"/>
            <a:ext cx="1089841" cy="104727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54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الكتاب صفحة ٢٠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٢٠</a:t>
              </a:r>
            </a:p>
          </p:txBody>
        </p:sp>
      </p:grpSp>
      <p:pic>
        <p:nvPicPr>
          <p:cNvPr id="157" name="_لقطة_الشاشة_١٤٤٥-٠٢-٠٩_في_٧.١٤.٢٧_ص-removebg-preview.png" descr="_لقطة_الشاشة_١٤٤٥-٠٢-٠٩_في_٧.١٤.٢٧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46584" y="3161714"/>
            <a:ext cx="8023432" cy="562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_لقطة_الشاشة_١٤٤٥-٠٢-٠٩_في_٧.١٤.٤٩_ص-removebg-preview.png" descr="_لقطة_الشاشة_١٤٤٥-٠٢-٠٩_في_٧.١٤.٤٩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8865" y="1568941"/>
            <a:ext cx="5527281" cy="94944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5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85609" y="167722"/>
            <a:ext cx="1536745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61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الكتاب صفحة ٢٠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٢٠</a:t>
              </a:r>
            </a:p>
          </p:txBody>
        </p:sp>
      </p:grpSp>
      <p:grpSp>
        <p:nvGrpSpPr>
          <p:cNvPr id="166" name="_لقطة_الشاشة_١٤٤٥-٠٢-٠٩_في_٧.١٥.١٤_ص-removebg-preview.png"/>
          <p:cNvGrpSpPr/>
          <p:nvPr/>
        </p:nvGrpSpPr>
        <p:grpSpPr>
          <a:xfrm rot="21587935">
            <a:off x="7429607" y="2257947"/>
            <a:ext cx="11970547" cy="11320139"/>
            <a:chOff x="0" y="0"/>
            <a:chExt cx="11970545" cy="11320138"/>
          </a:xfrm>
        </p:grpSpPr>
        <p:pic>
          <p:nvPicPr>
            <p:cNvPr id="165" name="_لقطة_الشاشة_١٤٤٥-٠٢-٠٩_في_٧.١٥.١٤_ص-removebg-preview.png" descr="_لقطة_الشاشة_١٤٤٥-٠٢-٠٩_في_٧.١٥.١٤_ص-removebg-preview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716546" cy="109899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_لقطة_الشاشة_١٤٤٥-٠٢-٠٩_في_٧.١٥.١٤_ص-removebg-preview.png" descr="_لقطة_الشاشة_١٤٤٥-٠٢-٠٩_في_٧.١٥.١٤_ص-removebg-preview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1970547" cy="11320139"/>
            </a:xfrm>
            <a:prstGeom prst="rect">
              <a:avLst/>
            </a:prstGeom>
            <a:effectLst/>
          </p:spPr>
        </p:pic>
      </p:grpSp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69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الكتاب صفحة ٢٠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٢٠</a:t>
              </a:r>
            </a:p>
          </p:txBody>
        </p:sp>
      </p:grpSp>
      <p:pic>
        <p:nvPicPr>
          <p:cNvPr id="172" name="_لقطة_الشاشة_١٤٤٥-٠٢-٠٩_في_٧.١٥.٥٨_ص-removebg-preview.png" descr="_لقطة_الشاشة_١٤٤٥-٠٢-٠٩_في_٧.١٥.٥٨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3706" y="2021769"/>
            <a:ext cx="13549211" cy="10126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75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الكتاب صفحة ٢١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٢١</a:t>
              </a:r>
            </a:p>
          </p:txBody>
        </p:sp>
      </p:grpSp>
      <p:pic>
        <p:nvPicPr>
          <p:cNvPr id="178" name="_لقطة_الشاشة_١٤٤٥-٠٢-٠٩_في_٧.١٨.٤٤_ص-removebg-preview.png" descr="_لقطة_الشاشة_١٤٤٥-٠٢-٠٩_في_٧.١٨.٤٤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24072" y="4674335"/>
            <a:ext cx="4831360" cy="4367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_لقطة_الشاشة_١٤٤٥-٠٢-٠٩_في_٧.١٨.٢١_ص-removebg-preview.png" descr="_لقطة_الشاشة_١٤٤٥-٠٢-٠٩_في_٧.١٨.٢١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01236" y="2393475"/>
            <a:ext cx="13328239" cy="8929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85609" y="-72751"/>
            <a:ext cx="1536745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82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الكتاب صفحة ٢١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٢١</a:t>
              </a:r>
            </a:p>
          </p:txBody>
        </p:sp>
      </p:grpSp>
      <p:pic>
        <p:nvPicPr>
          <p:cNvPr id="185" name="_لقطة_الشاشة_١٤٤٥-٠٢-٠٩_في_٧.١٩.٠٨_ص-removebg-preview.png" descr="_لقطة_الشاشة_١٤٤٥-٠٢-٠٩_في_٧.١٩.٠٨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2325" y="4137019"/>
            <a:ext cx="16632055" cy="650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88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الكتاب صفحة ٢١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٢١</a:t>
              </a:r>
            </a:p>
          </p:txBody>
        </p:sp>
      </p:grpSp>
      <p:pic>
        <p:nvPicPr>
          <p:cNvPr id="191" name="_لقطة_الشاشة_١٤٤٥-٠٢-٠٩_في_٧.١٩.٥٩_ص-removebg-preview.png" descr="_لقطة_الشاشة_١٤٤٥-٠٢-٠٩_في_٧.١٩.٥٩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9632" y="1704947"/>
            <a:ext cx="13316055" cy="10398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94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الكتاب صفحة ٢٢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٢٢</a:t>
              </a:r>
            </a:p>
          </p:txBody>
        </p:sp>
      </p:grpSp>
      <p:pic>
        <p:nvPicPr>
          <p:cNvPr id="197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5439" y="1505959"/>
            <a:ext cx="17059595" cy="1356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_لقطة_الشاشة_١٤٤٥-٠٢-٠٩_في_٧.٢٢.١٩_ص-removebg-preview.png" descr="_لقطة_الشاشة_١٤٤٥-٠٢-٠٩_في_٧.٢٢.١٩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93316" y="2819014"/>
            <a:ext cx="15508886" cy="247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_لقطة_الشاشة_١٤٤٥-٠٢-٠٩_في_٧.٥٨.١٢_ص-removebg-preview.png" descr="_لقطة_الشاشة_١٤٤٥-٠٢-٠٩_في_٧.٥٨.١٢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56472" y="6987571"/>
            <a:ext cx="14704553" cy="2239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_لقطة_الشاشة_١٤٤٥-٠٢-٠٩_في_٧.٥٨.٣٤_ص-removebg-preview.png" descr="_لقطة_الشاشة_١٤٤٥-٠٢-٠٩_في_٧.٥٨.٣٤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20051" y="8097526"/>
            <a:ext cx="5920499" cy="93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737514" y="-24657"/>
            <a:ext cx="1536745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203" name="معرض الصور" descr="معرض الصور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الكتاب صفحة ٢٢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٢٢</a:t>
              </a:r>
            </a:p>
          </p:txBody>
        </p:sp>
      </p:grpSp>
      <p:pic>
        <p:nvPicPr>
          <p:cNvPr id="206" name="_لقطة_الشاشة_١٤٤٥-٠٢-٠٩_في_٧.٥٨.٥٣_ص-removebg-preview.png" descr="_لقطة_الشاشة_١٤٤٥-٠٢-٠٩_في_٧.٥٨.٥٣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1099" y="4082034"/>
            <a:ext cx="16842708" cy="188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_لقطة_الشاشة_١٤٤٥-٠٢-٠٩_في_٧.٢١.٤٦_ص-removebg-preview.png" descr="_لقطة_الشاشة_١٤٤٥-٠٢-٠٩_في_٧.٢١.٤٦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40000">
            <a:off x="2616894" y="2443805"/>
            <a:ext cx="17059596" cy="1356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41324" y="6684550"/>
            <a:ext cx="1536746" cy="18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