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media/image1.jpeg" ContentType="image/jpeg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theme/theme2.xml" ContentType="application/vnd.openxmlformats-officedocument.theme+xml"/>
  <Override PartName="/ppt/media/media1.mp4" ContentType="video/unknown"/>
  <Override PartName="/ppt/media/image10.jpeg" ContentType="image/jpeg"/>
  <Override PartName="/ppt/media/image11.jpeg" ContentType="image/jpeg"/>
  <Override PartName="/ppt/media/image12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2438338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Geeza Pro Regular"/>
        <a:ea typeface="Geeza Pro Regular"/>
        <a:cs typeface="Geeza Pro Regular"/>
        <a:sym typeface="Geeza Pro Regular"/>
      </a:defRPr>
    </a:lvl1pPr>
    <a:lvl2pPr marL="0" marR="0" indent="457200" algn="ctr" defTabSz="2438338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Geeza Pro Regular"/>
        <a:ea typeface="Geeza Pro Regular"/>
        <a:cs typeface="Geeza Pro Regular"/>
        <a:sym typeface="Geeza Pro Regular"/>
      </a:defRPr>
    </a:lvl2pPr>
    <a:lvl3pPr marL="0" marR="0" indent="914400" algn="ctr" defTabSz="2438338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Geeza Pro Regular"/>
        <a:ea typeface="Geeza Pro Regular"/>
        <a:cs typeface="Geeza Pro Regular"/>
        <a:sym typeface="Geeza Pro Regular"/>
      </a:defRPr>
    </a:lvl3pPr>
    <a:lvl4pPr marL="0" marR="0" indent="1371600" algn="ctr" defTabSz="2438338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Geeza Pro Regular"/>
        <a:ea typeface="Geeza Pro Regular"/>
        <a:cs typeface="Geeza Pro Regular"/>
        <a:sym typeface="Geeza Pro Regular"/>
      </a:defRPr>
    </a:lvl4pPr>
    <a:lvl5pPr marL="0" marR="0" indent="1828800" algn="ctr" defTabSz="2438338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Geeza Pro Regular"/>
        <a:ea typeface="Geeza Pro Regular"/>
        <a:cs typeface="Geeza Pro Regular"/>
        <a:sym typeface="Geeza Pro Regular"/>
      </a:defRPr>
    </a:lvl5pPr>
    <a:lvl6pPr marL="0" marR="0" indent="2286000" algn="ctr" defTabSz="2438338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Geeza Pro Regular"/>
        <a:ea typeface="Geeza Pro Regular"/>
        <a:cs typeface="Geeza Pro Regular"/>
        <a:sym typeface="Geeza Pro Regular"/>
      </a:defRPr>
    </a:lvl6pPr>
    <a:lvl7pPr marL="0" marR="0" indent="2743200" algn="ctr" defTabSz="2438338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Geeza Pro Regular"/>
        <a:ea typeface="Geeza Pro Regular"/>
        <a:cs typeface="Geeza Pro Regular"/>
        <a:sym typeface="Geeza Pro Regular"/>
      </a:defRPr>
    </a:lvl7pPr>
    <a:lvl8pPr marL="0" marR="0" indent="3200400" algn="ctr" defTabSz="2438338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Geeza Pro Regular"/>
        <a:ea typeface="Geeza Pro Regular"/>
        <a:cs typeface="Geeza Pro Regular"/>
        <a:sym typeface="Geeza Pro Regular"/>
      </a:defRPr>
    </a:lvl8pPr>
    <a:lvl9pPr marL="0" marR="0" indent="3657600" algn="ctr" defTabSz="2438338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Geeza Pro Regular"/>
        <a:ea typeface="Geeza Pro Regular"/>
        <a:cs typeface="Geeza Pro Regular"/>
        <a:sym typeface="Geeza Pro Regular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>
          <a:latin typeface="Geeza Pro Regular"/>
          <a:ea typeface="Geeza Pro Regular"/>
          <a:cs typeface="Geeza Pro Regular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>
          <a:latin typeface="Geeza Pro Regular"/>
          <a:ea typeface="Geeza Pro Regular"/>
          <a:cs typeface="Geeza Pro Regular"/>
        </a:font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Geeza Pro Regular"/>
          <a:ea typeface="Geeza Pro Regular"/>
          <a:cs typeface="Geeza Pro Regular"/>
        </a:font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solidFill>
            <a:schemeClr val="accent1">
              <a:lumOff val="16847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Geeza Pro Regular"/>
          <a:ea typeface="Geeza Pro Regular"/>
          <a:cs typeface="Geeza Pro Regular"/>
        </a:font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ff" i="off">
        <a:font>
          <a:latin typeface="Geeza Pro Regular"/>
          <a:ea typeface="Geeza Pro Regular"/>
          <a:cs typeface="Geeza Pro Regular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solidFill>
            <a:srgbClr val="88FA4F"/>
          </a:solidFill>
        </a:fill>
      </a:tcStyle>
    </a:firstCol>
    <a:lastRow>
      <a:tcTxStyle b="off" i="off">
        <a:font>
          <a:latin typeface="Geeza Pro Regular"/>
          <a:ea typeface="Geeza Pro Regular"/>
          <a:cs typeface="Geeza Pro Regular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chemeClr val="accent3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Geeza Pro Regular"/>
          <a:ea typeface="Geeza Pro Regular"/>
          <a:cs typeface="Geeza Pro Regular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60D937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Geeza Pro Regular"/>
          <a:ea typeface="Geeza Pro Regular"/>
          <a:cs typeface="Geeza Pro Regular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 b="def" i="def"/>
      <a:tcStyle>
        <a:tcBdr/>
        <a:fill>
          <a:solidFill>
            <a:schemeClr val="accent4">
              <a:hueOff val="348544"/>
              <a:lumOff val="7139"/>
            </a:schemeClr>
          </a:solidFill>
        </a:fill>
      </a:tcStyle>
    </a:band2H>
    <a:firstCol>
      <a:tcTxStyle b="off" i="off">
        <a:font>
          <a:latin typeface="Geeza Pro Regular"/>
          <a:ea typeface="Geeza Pro Regular"/>
          <a:cs typeface="Geeza Pro Regular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8BB00"/>
          </a:solidFill>
        </a:fill>
      </a:tcStyle>
    </a:firstCol>
    <a:lastRow>
      <a:tcTxStyle b="off" i="off">
        <a:font>
          <a:latin typeface="Geeza Pro Regular"/>
          <a:ea typeface="Geeza Pro Regular"/>
          <a:cs typeface="Geeza Pro Regular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38100" cap="flat">
              <a:solidFill>
                <a:srgbClr val="F8BA00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ff" i="off">
        <a:font>
          <a:latin typeface="Geeza Pro Regular"/>
          <a:ea typeface="Geeza Pro Regular"/>
          <a:cs typeface="Geeza Pro Regular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Geeza Pro Regular"/>
          <a:ea typeface="Geeza Pro Regular"/>
          <a:cs typeface="Geeza Pro Regular"/>
        </a:font>
        <a:srgbClr val="000000"/>
      </a:tcTxStyle>
      <a:tcStyle>
        <a:tcBdr>
          <a:left>
            <a:ln w="12700" cap="flat">
              <a:solidFill>
                <a:srgbClr val="464646"/>
              </a:solidFill>
              <a:prstDash val="solid"/>
              <a:miter lim="400000"/>
            </a:ln>
          </a:left>
          <a:right>
            <a:ln w="12700" cap="flat">
              <a:solidFill>
                <a:srgbClr val="464646"/>
              </a:solidFill>
              <a:prstDash val="solid"/>
              <a:miter lim="400000"/>
            </a:ln>
          </a:right>
          <a:top>
            <a:ln w="12700" cap="flat">
              <a:solidFill>
                <a:srgbClr val="464646"/>
              </a:solidFill>
              <a:prstDash val="solid"/>
              <a:miter lim="400000"/>
            </a:ln>
          </a:top>
          <a:bottom>
            <a:ln w="12700" cap="flat">
              <a:solidFill>
                <a:srgbClr val="464646"/>
              </a:solidFill>
              <a:prstDash val="solid"/>
              <a:miter lim="400000"/>
            </a:ln>
          </a:bottom>
          <a:insideH>
            <a:ln w="12700" cap="flat">
              <a:solidFill>
                <a:srgbClr val="464646"/>
              </a:solidFill>
              <a:prstDash val="solid"/>
              <a:miter lim="400000"/>
            </a:ln>
          </a:insideH>
          <a:insideV>
            <a:ln w="12700" cap="flat">
              <a:solidFill>
                <a:srgbClr val="46464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D4D5D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C3C3C3"/>
              </a:solidFill>
              <a:prstDash val="solid"/>
              <a:miter lim="400000"/>
            </a:ln>
          </a:top>
          <a:bottom>
            <a:ln w="12700" cap="flat">
              <a:solidFill>
                <a:srgbClr val="C3C3C3"/>
              </a:solidFill>
              <a:prstDash val="solid"/>
              <a:miter lim="400000"/>
            </a:ln>
          </a:bottom>
          <a:insideH>
            <a:ln w="12700" cap="flat">
              <a:solidFill>
                <a:srgbClr val="C3C3C3"/>
              </a:solidFill>
              <a:prstDash val="solid"/>
              <a:miter lim="400000"/>
            </a:ln>
          </a:insideH>
          <a:insideV>
            <a:ln w="12700" cap="flat">
              <a:solidFill>
                <a:srgbClr val="C3C3C3"/>
              </a:solidFill>
              <a:prstDash val="solid"/>
              <a:miter lim="400000"/>
            </a:ln>
          </a:insideV>
        </a:tcBdr>
        <a:fill>
          <a:solidFill>
            <a:srgbClr val="CB2A7B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38100" cap="flat">
              <a:solidFill>
                <a:srgbClr val="CB297B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991A5F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Geeza Pro Regular"/>
          <a:ea typeface="Geeza Pro Regular"/>
          <a:cs typeface="Geeza Pro Regular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6C6C6C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6C6C6C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6C6C6C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6DCE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Shape 141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42" name="Shape 142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r" defTabSz="457200" rtl="1" latinLnBrk="0">
      <a:lnSpc>
        <a:spcPct val="117999"/>
      </a:lnSpc>
      <a:defRPr sz="2200">
        <a:latin typeface="Geeza Pro Regular"/>
        <a:ea typeface="Geeza Pro Regular"/>
        <a:cs typeface="Geeza Pro Regular"/>
        <a:sym typeface="Geeza Pro Regular"/>
      </a:defRPr>
    </a:lvl1pPr>
    <a:lvl2pPr indent="228600" algn="r" defTabSz="457200" rtl="1" latinLnBrk="0">
      <a:lnSpc>
        <a:spcPct val="117999"/>
      </a:lnSpc>
      <a:defRPr sz="2200">
        <a:latin typeface="Geeza Pro Regular"/>
        <a:ea typeface="Geeza Pro Regular"/>
        <a:cs typeface="Geeza Pro Regular"/>
        <a:sym typeface="Geeza Pro Regular"/>
      </a:defRPr>
    </a:lvl2pPr>
    <a:lvl3pPr indent="457200" algn="r" defTabSz="457200" rtl="1" latinLnBrk="0">
      <a:lnSpc>
        <a:spcPct val="117999"/>
      </a:lnSpc>
      <a:defRPr sz="2200">
        <a:latin typeface="Geeza Pro Regular"/>
        <a:ea typeface="Geeza Pro Regular"/>
        <a:cs typeface="Geeza Pro Regular"/>
        <a:sym typeface="Geeza Pro Regular"/>
      </a:defRPr>
    </a:lvl3pPr>
    <a:lvl4pPr indent="685800" algn="r" defTabSz="457200" rtl="1" latinLnBrk="0">
      <a:lnSpc>
        <a:spcPct val="117999"/>
      </a:lnSpc>
      <a:defRPr sz="2200">
        <a:latin typeface="Geeza Pro Regular"/>
        <a:ea typeface="Geeza Pro Regular"/>
        <a:cs typeface="Geeza Pro Regular"/>
        <a:sym typeface="Geeza Pro Regular"/>
      </a:defRPr>
    </a:lvl4pPr>
    <a:lvl5pPr indent="914400" algn="r" defTabSz="457200" rtl="1" latinLnBrk="0">
      <a:lnSpc>
        <a:spcPct val="117999"/>
      </a:lnSpc>
      <a:defRPr sz="2200">
        <a:latin typeface="Geeza Pro Regular"/>
        <a:ea typeface="Geeza Pro Regular"/>
        <a:cs typeface="Geeza Pro Regular"/>
        <a:sym typeface="Geeza Pro Regular"/>
      </a:defRPr>
    </a:lvl5pPr>
    <a:lvl6pPr indent="1143000" algn="r" defTabSz="457200" rtl="1" latinLnBrk="0">
      <a:lnSpc>
        <a:spcPct val="117999"/>
      </a:lnSpc>
      <a:defRPr sz="2200">
        <a:latin typeface="Geeza Pro Regular"/>
        <a:ea typeface="Geeza Pro Regular"/>
        <a:cs typeface="Geeza Pro Regular"/>
        <a:sym typeface="Geeza Pro Regular"/>
      </a:defRPr>
    </a:lvl6pPr>
    <a:lvl7pPr indent="1371600" algn="r" defTabSz="457200" rtl="1" latinLnBrk="0">
      <a:lnSpc>
        <a:spcPct val="117999"/>
      </a:lnSpc>
      <a:defRPr sz="2200">
        <a:latin typeface="Geeza Pro Regular"/>
        <a:ea typeface="Geeza Pro Regular"/>
        <a:cs typeface="Geeza Pro Regular"/>
        <a:sym typeface="Geeza Pro Regular"/>
      </a:defRPr>
    </a:lvl7pPr>
    <a:lvl8pPr indent="1600200" algn="r" defTabSz="457200" rtl="1" latinLnBrk="0">
      <a:lnSpc>
        <a:spcPct val="117999"/>
      </a:lnSpc>
      <a:defRPr sz="2200">
        <a:latin typeface="Geeza Pro Regular"/>
        <a:ea typeface="Geeza Pro Regular"/>
        <a:cs typeface="Geeza Pro Regular"/>
        <a:sym typeface="Geeza Pro Regular"/>
      </a:defRPr>
    </a:lvl8pPr>
    <a:lvl9pPr indent="1828800" algn="r" defTabSz="457200" rtl="1" latinLnBrk="0">
      <a:lnSpc>
        <a:spcPct val="117999"/>
      </a:lnSpc>
      <a:defRPr sz="2200">
        <a:latin typeface="Geeza Pro Regular"/>
        <a:ea typeface="Geeza Pro Regular"/>
        <a:cs typeface="Geeza Pro Regular"/>
        <a:sym typeface="Geeza Pro Regular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jpeg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jpeg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eg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eg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jpeg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jpeg"/><Relationship Id="rId3" Type="http://schemas.openxmlformats.org/officeDocument/2006/relationships/image" Target="../media/image1.png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العنوان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المؤلف والتاريخ"/>
          <p:cNvSpPr txBox="1"/>
          <p:nvPr>
            <p:ph type="body" sz="quarter" idx="21" hasCustomPrompt="1"/>
          </p:nvPr>
        </p:nvSpPr>
        <p:spPr>
          <a:xfrm>
            <a:off x="1201340" y="11859862"/>
            <a:ext cx="21971003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00735">
              <a:lnSpc>
                <a:spcPct val="100000"/>
              </a:lnSpc>
              <a:spcBef>
                <a:spcPts val="0"/>
              </a:spcBef>
              <a:buSzTx/>
              <a:buNone/>
              <a:defRPr sz="3492">
                <a:latin typeface="+mn-lt"/>
                <a:ea typeface="+mn-ea"/>
                <a:cs typeface="+mn-cs"/>
                <a:sym typeface="Geeza Pro Bold"/>
              </a:defRPr>
            </a:lvl1pPr>
          </a:lstStyle>
          <a:p>
            <a:pPr/>
            <a:r>
              <a:t>المؤلف والتاريخ</a:t>
            </a:r>
          </a:p>
        </p:txBody>
      </p:sp>
      <p:sp>
        <p:nvSpPr>
          <p:cNvPr id="12" name="عنوان العرض التقديمي"/>
          <p:cNvSpPr txBox="1"/>
          <p:nvPr>
            <p:ph type="title" hasCustomPrompt="1"/>
          </p:nvPr>
        </p:nvSpPr>
        <p:spPr>
          <a:xfrm>
            <a:off x="1206496" y="2574991"/>
            <a:ext cx="21971004" cy="4648201"/>
          </a:xfrm>
          <a:prstGeom prst="rect">
            <a:avLst/>
          </a:prstGeom>
        </p:spPr>
        <p:txBody>
          <a:bodyPr anchor="b"/>
          <a:lstStyle>
            <a:lvl1pPr>
              <a:defRPr spc="-232" sz="11600"/>
            </a:lvl1pPr>
          </a:lstStyle>
          <a:p>
            <a:pPr/>
            <a:r>
              <a:t>عنوان العرض التقديمي</a:t>
            </a:r>
          </a:p>
        </p:txBody>
      </p:sp>
      <p:sp>
        <p:nvSpPr>
          <p:cNvPr id="13" name="مستوى النص الأول…"/>
          <p:cNvSpPr txBox="1"/>
          <p:nvPr>
            <p:ph type="body" sz="quarter" idx="1" hasCustomPrompt="1"/>
          </p:nvPr>
        </p:nvSpPr>
        <p:spPr>
          <a:xfrm>
            <a:off x="1201342" y="7223190"/>
            <a:ext cx="21971001" cy="1905001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Geeza Pro Bold"/>
              </a:defRPr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Geeza Pro Bold"/>
              </a:defRPr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Geeza Pro Bold"/>
              </a:defRPr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Geeza Pro Bold"/>
              </a:defRPr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Geeza Pro Bold"/>
              </a:defRPr>
            </a:lvl5pPr>
          </a:lstStyle>
          <a:p>
            <a:pPr/>
            <a:r>
              <a:t>العنوان الفرعي للعرض التقديمي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4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بيان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مستوى النص الأول…"/>
          <p:cNvSpPr txBox="1"/>
          <p:nvPr>
            <p:ph type="body" sz="half" idx="1" hasCustomPrompt="1"/>
          </p:nvPr>
        </p:nvSpPr>
        <p:spPr>
          <a:xfrm>
            <a:off x="1206500" y="4920843"/>
            <a:ext cx="21971000" cy="3874314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/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/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/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/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/>
            </a:lvl5pPr>
          </a:lstStyle>
          <a:p>
            <a:pPr/>
            <a:r>
              <a:t>بيان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92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معلومة كبيرة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مستوى النص الأول…"/>
          <p:cNvSpPr txBox="1"/>
          <p:nvPr>
            <p:ph type="body" idx="1" hasCustomPrompt="1"/>
          </p:nvPr>
        </p:nvSpPr>
        <p:spPr>
          <a:xfrm>
            <a:off x="1206500" y="1075927"/>
            <a:ext cx="21971000" cy="7241584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pc="-250" sz="25000">
                <a:latin typeface="+mn-lt"/>
                <a:ea typeface="+mn-ea"/>
                <a:cs typeface="+mn-cs"/>
                <a:sym typeface="Geeza Pro Bold"/>
              </a:defRPr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pc="-250" sz="25000">
                <a:latin typeface="+mn-lt"/>
                <a:ea typeface="+mn-ea"/>
                <a:cs typeface="+mn-cs"/>
                <a:sym typeface="Geeza Pro Bold"/>
              </a:defRPr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pc="-250" sz="25000">
                <a:latin typeface="+mn-lt"/>
                <a:ea typeface="+mn-ea"/>
                <a:cs typeface="+mn-cs"/>
                <a:sym typeface="Geeza Pro Bold"/>
              </a:defRPr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pc="-250" sz="25000">
                <a:latin typeface="+mn-lt"/>
                <a:ea typeface="+mn-ea"/>
                <a:cs typeface="+mn-cs"/>
                <a:sym typeface="Geeza Pro Bold"/>
              </a:defRPr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pc="-250" sz="25000">
                <a:latin typeface="+mn-lt"/>
                <a:ea typeface="+mn-ea"/>
                <a:cs typeface="+mn-cs"/>
                <a:sym typeface="Geeza Pro Bold"/>
              </a:defRPr>
            </a:lvl5pPr>
          </a:lstStyle>
          <a:p>
            <a:pPr/>
            <a:r>
              <a:t>‏١٠٠٪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00" name="معلومات الحقيقة"/>
          <p:cNvSpPr txBox="1"/>
          <p:nvPr>
            <p:ph type="body" sz="quarter" idx="21" hasCustomPrompt="1"/>
          </p:nvPr>
        </p:nvSpPr>
        <p:spPr>
          <a:xfrm>
            <a:off x="1206500" y="8262180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Geeza Pro Bold"/>
              </a:defRPr>
            </a:lvl1pPr>
          </a:lstStyle>
          <a:p>
            <a:pPr/>
            <a:r>
              <a:t>معلومات الحقيقة</a:t>
            </a:r>
          </a:p>
        </p:txBody>
      </p:sp>
      <p:sp>
        <p:nvSpPr>
          <p:cNvPr id="101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اقتباس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السمة"/>
          <p:cNvSpPr txBox="1"/>
          <p:nvPr>
            <p:ph type="body" sz="quarter" idx="21" hasCustomPrompt="1"/>
          </p:nvPr>
        </p:nvSpPr>
        <p:spPr>
          <a:xfrm>
            <a:off x="2430025" y="10675453"/>
            <a:ext cx="20200052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00735">
              <a:lnSpc>
                <a:spcPct val="100000"/>
              </a:lnSpc>
              <a:spcBef>
                <a:spcPts val="0"/>
              </a:spcBef>
              <a:buSzTx/>
              <a:buNone/>
              <a:defRPr sz="3492">
                <a:latin typeface="+mn-lt"/>
                <a:ea typeface="+mn-ea"/>
                <a:cs typeface="+mn-cs"/>
                <a:sym typeface="Geeza Pro Bold"/>
              </a:defRPr>
            </a:lvl1pPr>
          </a:lstStyle>
          <a:p>
            <a:pPr/>
            <a:r>
              <a:t>السمة</a:t>
            </a:r>
          </a:p>
        </p:txBody>
      </p:sp>
      <p:sp>
        <p:nvSpPr>
          <p:cNvPr id="109" name="مستوى النص الأول…"/>
          <p:cNvSpPr txBox="1"/>
          <p:nvPr>
            <p:ph type="body" sz="half" idx="1" hasCustomPrompt="1"/>
          </p:nvPr>
        </p:nvSpPr>
        <p:spPr>
          <a:xfrm>
            <a:off x="1753923" y="4939860"/>
            <a:ext cx="20876154" cy="3836280"/>
          </a:xfrm>
          <a:prstGeom prst="rect">
            <a:avLst/>
          </a:prstGeom>
        </p:spPr>
        <p:txBody>
          <a:bodyPr/>
          <a:lstStyle>
            <a:lvl1pPr marL="0" marR="638923" indent="169023">
              <a:spcBef>
                <a:spcPts val="0"/>
              </a:spcBef>
              <a:buSzTx/>
              <a:buNone/>
              <a:defRPr spc="-170" sz="8500"/>
            </a:lvl1pPr>
            <a:lvl2pPr marL="0" marR="638923" indent="626223">
              <a:spcBef>
                <a:spcPts val="0"/>
              </a:spcBef>
              <a:buSzTx/>
              <a:buNone/>
              <a:defRPr spc="-170" sz="8500"/>
            </a:lvl2pPr>
            <a:lvl3pPr marL="0" marR="638923" indent="1083423">
              <a:spcBef>
                <a:spcPts val="0"/>
              </a:spcBef>
              <a:buSzTx/>
              <a:buNone/>
              <a:defRPr spc="-170" sz="8500"/>
            </a:lvl3pPr>
            <a:lvl4pPr marL="0" marR="638923" indent="1540623">
              <a:spcBef>
                <a:spcPts val="0"/>
              </a:spcBef>
              <a:buSzTx/>
              <a:buNone/>
              <a:defRPr spc="-170" sz="8500"/>
            </a:lvl4pPr>
            <a:lvl5pPr marL="0" marR="638923" indent="1997823">
              <a:spcBef>
                <a:spcPts val="0"/>
              </a:spcBef>
              <a:buSzTx/>
              <a:buNone/>
              <a:defRPr spc="-170" sz="8500"/>
            </a:lvl5pPr>
          </a:lstStyle>
          <a:p>
            <a:pPr/>
            <a:r>
              <a:t>"اقتباس مشهور"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10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صورة - ٣ أعلى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وعاء من السلطة مع أرز مقلي وبيض مسلوق وعيدان طعام"/>
          <p:cNvSpPr/>
          <p:nvPr>
            <p:ph type="pic" sz="quarter" idx="21"/>
          </p:nvPr>
        </p:nvSpPr>
        <p:spPr>
          <a:xfrm>
            <a:off x="15760700" y="1016000"/>
            <a:ext cx="7439099" cy="594967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18" name="وعاء من كعك السلمون والسلطة والحمص "/>
          <p:cNvSpPr/>
          <p:nvPr>
            <p:ph type="pic" sz="half" idx="22"/>
          </p:nvPr>
        </p:nvSpPr>
        <p:spPr>
          <a:xfrm>
            <a:off x="13500100" y="3978275"/>
            <a:ext cx="10439400" cy="1215018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19" name="وعاء من معكرونة البابارديلة مع زبدة البقدونس والبندق المحمص وجبن البارميزان المبشور"/>
          <p:cNvSpPr/>
          <p:nvPr>
            <p:ph type="pic" idx="23"/>
          </p:nvPr>
        </p:nvSpPr>
        <p:spPr>
          <a:xfrm>
            <a:off x="-139700" y="495300"/>
            <a:ext cx="16611600" cy="124587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0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صورة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وعاء من السلطة مع أرز مقلي وبيض مسلوق وعيدان طعام"/>
          <p:cNvSpPr/>
          <p:nvPr>
            <p:ph type="pic" idx="21"/>
          </p:nvPr>
        </p:nvSpPr>
        <p:spPr>
          <a:xfrm>
            <a:off x="-1333500" y="-5524500"/>
            <a:ext cx="27051000" cy="216408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فارغ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العنوان والصورة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بديل العنوان والصورة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وعاء من كعك السلمون والسلطة والحمص"/>
          <p:cNvSpPr/>
          <p:nvPr>
            <p:ph type="pic" idx="21"/>
          </p:nvPr>
        </p:nvSpPr>
        <p:spPr>
          <a:xfrm>
            <a:off x="10972800" y="-203200"/>
            <a:ext cx="12144837" cy="141351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29" name="عنوان الشريحة"/>
          <p:cNvSpPr txBox="1"/>
          <p:nvPr>
            <p:ph type="title" hasCustomPrompt="1"/>
          </p:nvPr>
        </p:nvSpPr>
        <p:spPr>
          <a:xfrm>
            <a:off x="1206500" y="1270000"/>
            <a:ext cx="9779000" cy="5882273"/>
          </a:xfrm>
          <a:prstGeom prst="rect">
            <a:avLst/>
          </a:prstGeom>
        </p:spPr>
        <p:txBody>
          <a:bodyPr anchor="b"/>
          <a:lstStyle/>
          <a:p>
            <a:pPr/>
            <a:r>
              <a:t>عنوان الشريحة</a:t>
            </a:r>
          </a:p>
        </p:txBody>
      </p:sp>
      <p:sp>
        <p:nvSpPr>
          <p:cNvPr id="30" name="مستوى النص الأول…"/>
          <p:cNvSpPr txBox="1"/>
          <p:nvPr>
            <p:ph type="body" sz="quarter" idx="1" hasCustomPrompt="1"/>
          </p:nvPr>
        </p:nvSpPr>
        <p:spPr>
          <a:xfrm>
            <a:off x="1206500" y="7060576"/>
            <a:ext cx="9779000" cy="5385424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Geeza Pro Bold"/>
              </a:defRPr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Geeza Pro Bold"/>
              </a:defRPr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Geeza Pro Bold"/>
              </a:defRPr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Geeza Pro Bold"/>
              </a:defRPr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Geeza Pro Bold"/>
              </a:defRPr>
            </a:lvl5pPr>
          </a:lstStyle>
          <a:p>
            <a:pPr/>
            <a:r>
              <a:t>العنوان الفرعي للشريحة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31" name="رقم الشريحة"/>
          <p:cNvSpPr txBox="1"/>
          <p:nvPr>
            <p:ph type="sldNum" sz="quarter" idx="2"/>
          </p:nvPr>
        </p:nvSpPr>
        <p:spPr>
          <a:xfrm>
            <a:off x="12008514" y="13084436"/>
            <a:ext cx="354475" cy="375397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العنوان والتعداد النقط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تعداد نقطي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مستوى النص الأول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1098550"/>
          <a:lstStyle/>
          <a:p>
            <a:pPr/>
            <a:r>
              <a:t>نص التعداد النقطي في الشريحة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العنوان والتعداد النقطي والصورة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العنوان الفرعي للشريحة"/>
          <p:cNvSpPr txBox="1"/>
          <p:nvPr>
            <p:ph type="body" sz="quarter" idx="21" hasCustomPrompt="1"/>
          </p:nvPr>
        </p:nvSpPr>
        <p:spPr>
          <a:xfrm>
            <a:off x="1206500" y="2372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Geeza Pro Bold"/>
              </a:defRPr>
            </a:lvl1pPr>
          </a:lstStyle>
          <a:p>
            <a:pPr/>
            <a:r>
              <a:t>العنوان الفرعي للشريحة</a:t>
            </a:r>
          </a:p>
        </p:txBody>
      </p:sp>
      <p:sp>
        <p:nvSpPr>
          <p:cNvPr id="54" name="مستوى النص الأول…"/>
          <p:cNvSpPr txBox="1"/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pPr/>
            <a:r>
              <a:t>نص التعداد النقطي في الشريحة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55" name="وعاء من معكرونة البابارديلة مع زبدة البقدونس والبندق المحمص وجبن البارميزان المبشور"/>
          <p:cNvSpPr/>
          <p:nvPr>
            <p:ph type="pic" idx="22"/>
          </p:nvPr>
        </p:nvSpPr>
        <p:spPr>
          <a:xfrm>
            <a:off x="12192000" y="-407266"/>
            <a:ext cx="10916874" cy="1455583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56" name="عنوان الشريحة"/>
          <p:cNvSpPr txBox="1"/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/>
          <a:lstStyle/>
          <a:p>
            <a:pPr/>
            <a:r>
              <a:t>عنوان الشريحة</a:t>
            </a:r>
          </a:p>
        </p:txBody>
      </p:sp>
      <p:sp>
        <p:nvSpPr>
          <p:cNvPr id="57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قسم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عنوان القسم"/>
          <p:cNvSpPr txBox="1"/>
          <p:nvPr>
            <p:ph type="title" hasCustomPrompt="1"/>
          </p:nvPr>
        </p:nvSpPr>
        <p:spPr>
          <a:xfrm>
            <a:off x="1206496" y="4533900"/>
            <a:ext cx="21971004" cy="4648200"/>
          </a:xfrm>
          <a:prstGeom prst="rect">
            <a:avLst/>
          </a:prstGeom>
        </p:spPr>
        <p:txBody>
          <a:bodyPr anchor="ctr"/>
          <a:lstStyle>
            <a:lvl1pPr>
              <a:defRPr spc="-232" sz="11600">
                <a:latin typeface="Geeza Pro Regular"/>
                <a:ea typeface="Geeza Pro Regular"/>
                <a:cs typeface="Geeza Pro Regular"/>
                <a:sym typeface="Geeza Pro Regular"/>
              </a:defRPr>
            </a:lvl1pPr>
          </a:lstStyle>
          <a:p>
            <a:pPr/>
            <a:r>
              <a:t>عنوان القسم</a:t>
            </a:r>
          </a:p>
        </p:txBody>
      </p:sp>
      <p:sp>
        <p:nvSpPr>
          <p:cNvPr id="65" name="رقم الشريحة"/>
          <p:cNvSpPr txBox="1"/>
          <p:nvPr>
            <p:ph type="sldNum" sz="quarter" idx="2"/>
          </p:nvPr>
        </p:nvSpPr>
        <p:spPr>
          <a:xfrm>
            <a:off x="12008514" y="13084436"/>
            <a:ext cx="354475" cy="375397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العنوان فقط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أجندة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١- ٢…"/>
          <p:cNvSpPr txBox="1"/>
          <p:nvPr/>
        </p:nvSpPr>
        <p:spPr>
          <a:xfrm>
            <a:off x="11042401" y="1078094"/>
            <a:ext cx="5289189" cy="17444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rtl="0">
              <a:lnSpc>
                <a:spcPct val="80000"/>
              </a:lnSpc>
              <a:defRPr spc="-107" sz="5400">
                <a:solidFill>
                  <a:srgbClr val="016E8F"/>
                </a:solidFill>
                <a:latin typeface="+mn-lt"/>
                <a:ea typeface="+mn-ea"/>
                <a:cs typeface="+mn-cs"/>
                <a:sym typeface="Geeza Pro Bold"/>
              </a:defRPr>
            </a:pPr>
            <a:r>
              <a:t>١- ٢</a:t>
            </a:r>
          </a:p>
          <a:p>
            <a:pPr rtl="0">
              <a:lnSpc>
                <a:spcPct val="80000"/>
              </a:lnSpc>
              <a:defRPr spc="-107" sz="5400">
                <a:solidFill>
                  <a:srgbClr val="016E8F"/>
                </a:solidFill>
                <a:latin typeface="+mn-lt"/>
                <a:ea typeface="+mn-ea"/>
                <a:cs typeface="+mn-cs"/>
                <a:sym typeface="Geeza Pro Bold"/>
              </a:defRPr>
            </a:pPr>
            <a:r>
              <a:t>القوى والأسس </a:t>
            </a:r>
          </a:p>
        </p:txBody>
      </p:sp>
      <p:sp>
        <p:nvSpPr>
          <p:cNvPr id="80" name="استعمال…"/>
          <p:cNvSpPr txBox="1"/>
          <p:nvPr/>
        </p:nvSpPr>
        <p:spPr>
          <a:xfrm>
            <a:off x="20857725" y="4694985"/>
            <a:ext cx="2716510" cy="1066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825500" rtl="0">
              <a:defRPr sz="3500">
                <a:solidFill>
                  <a:srgbClr val="0061FE"/>
                </a:solidFill>
                <a:latin typeface="Muna Bold"/>
                <a:ea typeface="Muna Bold"/>
                <a:cs typeface="Muna Bold"/>
                <a:sym typeface="Muna Bold"/>
              </a:defRPr>
            </a:pPr>
            <a:r>
              <a:t>استعمال </a:t>
            </a:r>
          </a:p>
          <a:p>
            <a:pPr defTabSz="825500" rtl="0">
              <a:defRPr sz="3500">
                <a:solidFill>
                  <a:srgbClr val="0061FE"/>
                </a:solidFill>
                <a:latin typeface="Muna Bold"/>
                <a:ea typeface="Muna Bold"/>
                <a:cs typeface="Muna Bold"/>
                <a:sym typeface="Muna Bold"/>
              </a:defRPr>
            </a:pPr>
            <a:r>
              <a:t>القوى والأسس </a:t>
            </a:r>
          </a:p>
        </p:txBody>
      </p:sp>
      <p:sp>
        <p:nvSpPr>
          <p:cNvPr id="81" name="الفصل ١…"/>
          <p:cNvSpPr txBox="1"/>
          <p:nvPr/>
        </p:nvSpPr>
        <p:spPr>
          <a:xfrm>
            <a:off x="4715534" y="885003"/>
            <a:ext cx="3269033" cy="18349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defTabSz="825500" rtl="0">
              <a:defRPr b="1" sz="3300">
                <a:solidFill>
                  <a:srgbClr val="B51A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الفصل ١</a:t>
            </a:r>
          </a:p>
          <a:p>
            <a:pPr defTabSz="825500" rtl="0">
              <a:defRPr b="1" sz="3300">
                <a:solidFill>
                  <a:srgbClr val="B51A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الجبر والدوال</a:t>
            </a:r>
          </a:p>
        </p:txBody>
      </p:sp>
      <p:pic>
        <p:nvPicPr>
          <p:cNvPr id="82" name="IMG_0327.png" descr="IMG_0327.png"/>
          <p:cNvPicPr>
            <a:picLocks noChangeAspect="1"/>
          </p:cNvPicPr>
          <p:nvPr/>
        </p:nvPicPr>
        <p:blipFill>
          <a:blip r:embed="rId3">
            <a:extLst/>
          </a:blip>
          <a:srcRect l="64283" t="34793" r="28044" b="42939"/>
          <a:stretch>
            <a:fillRect/>
          </a:stretch>
        </p:blipFill>
        <p:spPr>
          <a:xfrm>
            <a:off x="21658633" y="7172062"/>
            <a:ext cx="1692186" cy="3683198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381000" dist="119618" dir="0">
              <a:srgbClr val="000000">
                <a:alpha val="75000"/>
              </a:srgbClr>
            </a:outerShdw>
          </a:effectLst>
        </p:spPr>
      </p:pic>
      <p:sp>
        <p:nvSpPr>
          <p:cNvPr id="83" name="Google Shape;14496;p117"/>
          <p:cNvSpPr/>
          <p:nvPr/>
        </p:nvSpPr>
        <p:spPr>
          <a:xfrm rot="20507380">
            <a:off x="23194438" y="6860175"/>
            <a:ext cx="614222" cy="6142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31" h="21600" fill="norm" stroke="1" extrusionOk="0">
                <a:moveTo>
                  <a:pt x="13754" y="11684"/>
                </a:moveTo>
                <a:cubicBezTo>
                  <a:pt x="13471" y="11990"/>
                  <a:pt x="13190" y="12297"/>
                  <a:pt x="12908" y="12608"/>
                </a:cubicBezTo>
                <a:cubicBezTo>
                  <a:pt x="12171" y="13398"/>
                  <a:pt x="11337" y="14207"/>
                  <a:pt x="10514" y="15071"/>
                </a:cubicBezTo>
                <a:cubicBezTo>
                  <a:pt x="11576" y="13908"/>
                  <a:pt x="12650" y="12769"/>
                  <a:pt x="13754" y="11684"/>
                </a:cubicBezTo>
                <a:close/>
                <a:moveTo>
                  <a:pt x="12828" y="19482"/>
                </a:moveTo>
                <a:cubicBezTo>
                  <a:pt x="12825" y="19487"/>
                  <a:pt x="12821" y="19491"/>
                  <a:pt x="12817" y="19496"/>
                </a:cubicBezTo>
                <a:cubicBezTo>
                  <a:pt x="12816" y="19496"/>
                  <a:pt x="12816" y="19496"/>
                  <a:pt x="12816" y="19496"/>
                </a:cubicBezTo>
                <a:cubicBezTo>
                  <a:pt x="12819" y="19491"/>
                  <a:pt x="12823" y="19487"/>
                  <a:pt x="12828" y="19482"/>
                </a:cubicBezTo>
                <a:close/>
                <a:moveTo>
                  <a:pt x="8929" y="0"/>
                </a:moveTo>
                <a:cubicBezTo>
                  <a:pt x="8746" y="394"/>
                  <a:pt x="8537" y="772"/>
                  <a:pt x="8309" y="1138"/>
                </a:cubicBezTo>
                <a:cubicBezTo>
                  <a:pt x="6320" y="2809"/>
                  <a:pt x="4453" y="4676"/>
                  <a:pt x="2690" y="6761"/>
                </a:cubicBezTo>
                <a:cubicBezTo>
                  <a:pt x="3810" y="4962"/>
                  <a:pt x="5456" y="3646"/>
                  <a:pt x="6493" y="1768"/>
                </a:cubicBezTo>
                <a:cubicBezTo>
                  <a:pt x="6697" y="1436"/>
                  <a:pt x="6370" y="1046"/>
                  <a:pt x="6086" y="1046"/>
                </a:cubicBezTo>
                <a:cubicBezTo>
                  <a:pt x="6042" y="1046"/>
                  <a:pt x="5997" y="1055"/>
                  <a:pt x="5958" y="1076"/>
                </a:cubicBezTo>
                <a:cubicBezTo>
                  <a:pt x="5851" y="1155"/>
                  <a:pt x="5744" y="1235"/>
                  <a:pt x="5639" y="1316"/>
                </a:cubicBezTo>
                <a:lnTo>
                  <a:pt x="5363" y="1000"/>
                </a:lnTo>
                <a:cubicBezTo>
                  <a:pt x="5134" y="1397"/>
                  <a:pt x="4881" y="1770"/>
                  <a:pt x="4615" y="2125"/>
                </a:cubicBezTo>
                <a:cubicBezTo>
                  <a:pt x="3137" y="3342"/>
                  <a:pt x="1726" y="4724"/>
                  <a:pt x="492" y="6381"/>
                </a:cubicBezTo>
                <a:cubicBezTo>
                  <a:pt x="-2" y="6439"/>
                  <a:pt x="80" y="6715"/>
                  <a:pt x="253" y="6715"/>
                </a:cubicBezTo>
                <a:cubicBezTo>
                  <a:pt x="308" y="6715"/>
                  <a:pt x="374" y="6685"/>
                  <a:pt x="431" y="6612"/>
                </a:cubicBezTo>
                <a:cubicBezTo>
                  <a:pt x="1377" y="5519"/>
                  <a:pt x="2380" y="4501"/>
                  <a:pt x="3431" y="3572"/>
                </a:cubicBezTo>
                <a:cubicBezTo>
                  <a:pt x="2132" y="5074"/>
                  <a:pt x="818" y="6531"/>
                  <a:pt x="314" y="8840"/>
                </a:cubicBezTo>
                <a:cubicBezTo>
                  <a:pt x="271" y="9167"/>
                  <a:pt x="497" y="9492"/>
                  <a:pt x="738" y="9492"/>
                </a:cubicBezTo>
                <a:cubicBezTo>
                  <a:pt x="837" y="9492"/>
                  <a:pt x="939" y="9437"/>
                  <a:pt x="1026" y="9301"/>
                </a:cubicBezTo>
                <a:cubicBezTo>
                  <a:pt x="1069" y="9246"/>
                  <a:pt x="1110" y="9190"/>
                  <a:pt x="1153" y="9135"/>
                </a:cubicBezTo>
                <a:cubicBezTo>
                  <a:pt x="1309" y="9218"/>
                  <a:pt x="1464" y="9303"/>
                  <a:pt x="1621" y="9455"/>
                </a:cubicBezTo>
                <a:cubicBezTo>
                  <a:pt x="1721" y="8923"/>
                  <a:pt x="1872" y="8434"/>
                  <a:pt x="2059" y="7980"/>
                </a:cubicBezTo>
                <a:cubicBezTo>
                  <a:pt x="3732" y="5916"/>
                  <a:pt x="5547" y="4017"/>
                  <a:pt x="7472" y="2330"/>
                </a:cubicBezTo>
                <a:cubicBezTo>
                  <a:pt x="6215" y="3959"/>
                  <a:pt x="4670" y="5404"/>
                  <a:pt x="3522" y="6996"/>
                </a:cubicBezTo>
                <a:cubicBezTo>
                  <a:pt x="2095" y="8916"/>
                  <a:pt x="729" y="10838"/>
                  <a:pt x="16" y="13375"/>
                </a:cubicBezTo>
                <a:cubicBezTo>
                  <a:pt x="-71" y="13767"/>
                  <a:pt x="219" y="14037"/>
                  <a:pt x="499" y="14037"/>
                </a:cubicBezTo>
                <a:cubicBezTo>
                  <a:pt x="604" y="14037"/>
                  <a:pt x="707" y="13997"/>
                  <a:pt x="789" y="13915"/>
                </a:cubicBezTo>
                <a:cubicBezTo>
                  <a:pt x="850" y="13838"/>
                  <a:pt x="912" y="13765"/>
                  <a:pt x="975" y="13689"/>
                </a:cubicBezTo>
                <a:cubicBezTo>
                  <a:pt x="1044" y="13742"/>
                  <a:pt x="1119" y="13792"/>
                  <a:pt x="1204" y="13836"/>
                </a:cubicBezTo>
                <a:cubicBezTo>
                  <a:pt x="1265" y="13610"/>
                  <a:pt x="1331" y="13389"/>
                  <a:pt x="1402" y="13172"/>
                </a:cubicBezTo>
                <a:cubicBezTo>
                  <a:pt x="3650" y="10460"/>
                  <a:pt x="5956" y="7750"/>
                  <a:pt x="8480" y="5369"/>
                </a:cubicBezTo>
                <a:cubicBezTo>
                  <a:pt x="5739" y="8446"/>
                  <a:pt x="2936" y="11430"/>
                  <a:pt x="729" y="15221"/>
                </a:cubicBezTo>
                <a:cubicBezTo>
                  <a:pt x="488" y="15594"/>
                  <a:pt x="834" y="16171"/>
                  <a:pt x="1162" y="16171"/>
                </a:cubicBezTo>
                <a:cubicBezTo>
                  <a:pt x="1240" y="16171"/>
                  <a:pt x="1315" y="16138"/>
                  <a:pt x="1382" y="16067"/>
                </a:cubicBezTo>
                <a:cubicBezTo>
                  <a:pt x="1495" y="15963"/>
                  <a:pt x="1607" y="15860"/>
                  <a:pt x="1717" y="15754"/>
                </a:cubicBezTo>
                <a:lnTo>
                  <a:pt x="1917" y="15989"/>
                </a:lnTo>
                <a:cubicBezTo>
                  <a:pt x="2155" y="15578"/>
                  <a:pt x="2401" y="15175"/>
                  <a:pt x="2652" y="14781"/>
                </a:cubicBezTo>
                <a:cubicBezTo>
                  <a:pt x="4302" y="12956"/>
                  <a:pt x="5766" y="10764"/>
                  <a:pt x="7383" y="8916"/>
                </a:cubicBezTo>
                <a:cubicBezTo>
                  <a:pt x="8701" y="7420"/>
                  <a:pt x="10089" y="6035"/>
                  <a:pt x="11574" y="4823"/>
                </a:cubicBezTo>
                <a:cubicBezTo>
                  <a:pt x="9927" y="6579"/>
                  <a:pt x="8288" y="8375"/>
                  <a:pt x="6729" y="10301"/>
                </a:cubicBezTo>
                <a:cubicBezTo>
                  <a:pt x="5483" y="11838"/>
                  <a:pt x="4116" y="13454"/>
                  <a:pt x="2987" y="15297"/>
                </a:cubicBezTo>
                <a:cubicBezTo>
                  <a:pt x="2570" y="16067"/>
                  <a:pt x="2095" y="16758"/>
                  <a:pt x="2631" y="17604"/>
                </a:cubicBezTo>
                <a:cubicBezTo>
                  <a:pt x="2700" y="17724"/>
                  <a:pt x="2788" y="17821"/>
                  <a:pt x="2880" y="17876"/>
                </a:cubicBezTo>
                <a:cubicBezTo>
                  <a:pt x="2797" y="18321"/>
                  <a:pt x="3050" y="18869"/>
                  <a:pt x="3411" y="18869"/>
                </a:cubicBezTo>
                <a:cubicBezTo>
                  <a:pt x="3502" y="18869"/>
                  <a:pt x="3600" y="18835"/>
                  <a:pt x="3700" y="18756"/>
                </a:cubicBezTo>
                <a:cubicBezTo>
                  <a:pt x="3782" y="18683"/>
                  <a:pt x="3864" y="18609"/>
                  <a:pt x="3945" y="18533"/>
                </a:cubicBezTo>
                <a:lnTo>
                  <a:pt x="4116" y="18835"/>
                </a:lnTo>
                <a:cubicBezTo>
                  <a:pt x="4405" y="18371"/>
                  <a:pt x="4708" y="17922"/>
                  <a:pt x="5020" y="17486"/>
                </a:cubicBezTo>
                <a:cubicBezTo>
                  <a:pt x="8411" y="14007"/>
                  <a:pt x="11273" y="9495"/>
                  <a:pt x="15035" y="6695"/>
                </a:cubicBezTo>
                <a:cubicBezTo>
                  <a:pt x="13370" y="8596"/>
                  <a:pt x="11743" y="10506"/>
                  <a:pt x="10117" y="12453"/>
                </a:cubicBezTo>
                <a:cubicBezTo>
                  <a:pt x="8454" y="14451"/>
                  <a:pt x="5780" y="16528"/>
                  <a:pt x="5007" y="19526"/>
                </a:cubicBezTo>
                <a:cubicBezTo>
                  <a:pt x="4920" y="20028"/>
                  <a:pt x="5244" y="20369"/>
                  <a:pt x="5563" y="20369"/>
                </a:cubicBezTo>
                <a:cubicBezTo>
                  <a:pt x="5682" y="20369"/>
                  <a:pt x="5801" y="20321"/>
                  <a:pt x="5898" y="20217"/>
                </a:cubicBezTo>
                <a:cubicBezTo>
                  <a:pt x="5964" y="20146"/>
                  <a:pt x="6029" y="20072"/>
                  <a:pt x="6095" y="20001"/>
                </a:cubicBezTo>
                <a:cubicBezTo>
                  <a:pt x="6188" y="20072"/>
                  <a:pt x="6281" y="20146"/>
                  <a:pt x="6373" y="20217"/>
                </a:cubicBezTo>
                <a:cubicBezTo>
                  <a:pt x="6439" y="19929"/>
                  <a:pt x="6530" y="19655"/>
                  <a:pt x="6640" y="19395"/>
                </a:cubicBezTo>
                <a:cubicBezTo>
                  <a:pt x="7517" y="18422"/>
                  <a:pt x="8384" y="17440"/>
                  <a:pt x="9255" y="16466"/>
                </a:cubicBezTo>
                <a:cubicBezTo>
                  <a:pt x="8238" y="17673"/>
                  <a:pt x="7337" y="19001"/>
                  <a:pt x="6790" y="20524"/>
                </a:cubicBezTo>
                <a:cubicBezTo>
                  <a:pt x="6690" y="20906"/>
                  <a:pt x="6918" y="21446"/>
                  <a:pt x="7235" y="21446"/>
                </a:cubicBezTo>
                <a:cubicBezTo>
                  <a:pt x="7301" y="21446"/>
                  <a:pt x="7371" y="21423"/>
                  <a:pt x="7444" y="21370"/>
                </a:cubicBezTo>
                <a:cubicBezTo>
                  <a:pt x="7479" y="21342"/>
                  <a:pt x="7517" y="21312"/>
                  <a:pt x="7552" y="21282"/>
                </a:cubicBezTo>
                <a:lnTo>
                  <a:pt x="7739" y="21524"/>
                </a:lnTo>
                <a:cubicBezTo>
                  <a:pt x="7839" y="21291"/>
                  <a:pt x="7946" y="21065"/>
                  <a:pt x="8060" y="20842"/>
                </a:cubicBezTo>
                <a:cubicBezTo>
                  <a:pt x="8772" y="20194"/>
                  <a:pt x="9440" y="19471"/>
                  <a:pt x="10096" y="18736"/>
                </a:cubicBezTo>
                <a:cubicBezTo>
                  <a:pt x="9729" y="19233"/>
                  <a:pt x="9378" y="19752"/>
                  <a:pt x="9047" y="20293"/>
                </a:cubicBezTo>
                <a:cubicBezTo>
                  <a:pt x="8749" y="20757"/>
                  <a:pt x="8869" y="21448"/>
                  <a:pt x="9403" y="21448"/>
                </a:cubicBezTo>
                <a:cubicBezTo>
                  <a:pt x="9433" y="21448"/>
                  <a:pt x="9462" y="21450"/>
                  <a:pt x="9490" y="21450"/>
                </a:cubicBezTo>
                <a:cubicBezTo>
                  <a:pt x="9893" y="21450"/>
                  <a:pt x="10272" y="21284"/>
                  <a:pt x="10635" y="21028"/>
                </a:cubicBezTo>
                <a:cubicBezTo>
                  <a:pt x="10659" y="21397"/>
                  <a:pt x="10885" y="21600"/>
                  <a:pt x="11147" y="21600"/>
                </a:cubicBezTo>
                <a:cubicBezTo>
                  <a:pt x="11238" y="21600"/>
                  <a:pt x="11332" y="21575"/>
                  <a:pt x="11425" y="21524"/>
                </a:cubicBezTo>
                <a:cubicBezTo>
                  <a:pt x="11952" y="21238"/>
                  <a:pt x="12477" y="20939"/>
                  <a:pt x="12996" y="20625"/>
                </a:cubicBezTo>
                <a:cubicBezTo>
                  <a:pt x="13060" y="20660"/>
                  <a:pt x="13131" y="20678"/>
                  <a:pt x="13206" y="20678"/>
                </a:cubicBezTo>
                <a:cubicBezTo>
                  <a:pt x="13503" y="20678"/>
                  <a:pt x="13622" y="20678"/>
                  <a:pt x="13859" y="20372"/>
                </a:cubicBezTo>
                <a:cubicBezTo>
                  <a:pt x="13966" y="20263"/>
                  <a:pt x="14030" y="20132"/>
                  <a:pt x="14061" y="19996"/>
                </a:cubicBezTo>
                <a:cubicBezTo>
                  <a:pt x="14084" y="19968"/>
                  <a:pt x="14109" y="19943"/>
                  <a:pt x="14132" y="19915"/>
                </a:cubicBezTo>
                <a:cubicBezTo>
                  <a:pt x="14901" y="19420"/>
                  <a:pt x="15658" y="18895"/>
                  <a:pt x="16405" y="18339"/>
                </a:cubicBezTo>
                <a:cubicBezTo>
                  <a:pt x="16524" y="18295"/>
                  <a:pt x="16645" y="18256"/>
                  <a:pt x="16772" y="18219"/>
                </a:cubicBezTo>
                <a:cubicBezTo>
                  <a:pt x="16754" y="18180"/>
                  <a:pt x="16736" y="18141"/>
                  <a:pt x="16720" y="18104"/>
                </a:cubicBezTo>
                <a:cubicBezTo>
                  <a:pt x="16738" y="18090"/>
                  <a:pt x="16754" y="18079"/>
                  <a:pt x="16772" y="18065"/>
                </a:cubicBezTo>
                <a:cubicBezTo>
                  <a:pt x="17210" y="17710"/>
                  <a:pt x="16939" y="16894"/>
                  <a:pt x="16472" y="16894"/>
                </a:cubicBezTo>
                <a:cubicBezTo>
                  <a:pt x="16435" y="16894"/>
                  <a:pt x="16396" y="16901"/>
                  <a:pt x="16355" y="16913"/>
                </a:cubicBezTo>
                <a:cubicBezTo>
                  <a:pt x="16009" y="17049"/>
                  <a:pt x="15680" y="17203"/>
                  <a:pt x="15361" y="17380"/>
                </a:cubicBezTo>
                <a:cubicBezTo>
                  <a:pt x="16088" y="16814"/>
                  <a:pt x="16800" y="16249"/>
                  <a:pt x="17543" y="15682"/>
                </a:cubicBezTo>
                <a:cubicBezTo>
                  <a:pt x="18050" y="15355"/>
                  <a:pt x="17780" y="14523"/>
                  <a:pt x="17320" y="14523"/>
                </a:cubicBezTo>
                <a:cubicBezTo>
                  <a:pt x="17240" y="14523"/>
                  <a:pt x="17156" y="14548"/>
                  <a:pt x="17067" y="14606"/>
                </a:cubicBezTo>
                <a:cubicBezTo>
                  <a:pt x="17065" y="14608"/>
                  <a:pt x="17064" y="14608"/>
                  <a:pt x="17062" y="14610"/>
                </a:cubicBezTo>
                <a:cubicBezTo>
                  <a:pt x="17026" y="14555"/>
                  <a:pt x="16989" y="14502"/>
                  <a:pt x="16950" y="14451"/>
                </a:cubicBezTo>
                <a:cubicBezTo>
                  <a:pt x="16009" y="15078"/>
                  <a:pt x="14659" y="15830"/>
                  <a:pt x="13443" y="16788"/>
                </a:cubicBezTo>
                <a:cubicBezTo>
                  <a:pt x="15471" y="14677"/>
                  <a:pt x="17643" y="12771"/>
                  <a:pt x="19445" y="10301"/>
                </a:cubicBezTo>
                <a:cubicBezTo>
                  <a:pt x="19734" y="9928"/>
                  <a:pt x="19475" y="9352"/>
                  <a:pt x="19146" y="9352"/>
                </a:cubicBezTo>
                <a:cubicBezTo>
                  <a:pt x="19069" y="9352"/>
                  <a:pt x="18989" y="9382"/>
                  <a:pt x="18911" y="9455"/>
                </a:cubicBezTo>
                <a:cubicBezTo>
                  <a:pt x="18902" y="9462"/>
                  <a:pt x="18893" y="9467"/>
                  <a:pt x="18886" y="9474"/>
                </a:cubicBezTo>
                <a:cubicBezTo>
                  <a:pt x="18832" y="9391"/>
                  <a:pt x="18779" y="9308"/>
                  <a:pt x="18731" y="9225"/>
                </a:cubicBezTo>
                <a:cubicBezTo>
                  <a:pt x="18455" y="9582"/>
                  <a:pt x="18172" y="9930"/>
                  <a:pt x="17883" y="10269"/>
                </a:cubicBezTo>
                <a:cubicBezTo>
                  <a:pt x="16773" y="11168"/>
                  <a:pt x="15683" y="12110"/>
                  <a:pt x="14623" y="13096"/>
                </a:cubicBezTo>
                <a:cubicBezTo>
                  <a:pt x="16738" y="10827"/>
                  <a:pt x="18900" y="8702"/>
                  <a:pt x="21109" y="6457"/>
                </a:cubicBezTo>
                <a:cubicBezTo>
                  <a:pt x="21529" y="6049"/>
                  <a:pt x="21299" y="5342"/>
                  <a:pt x="20870" y="5342"/>
                </a:cubicBezTo>
                <a:cubicBezTo>
                  <a:pt x="20815" y="5342"/>
                  <a:pt x="20754" y="5353"/>
                  <a:pt x="20692" y="5381"/>
                </a:cubicBezTo>
                <a:cubicBezTo>
                  <a:pt x="20674" y="5393"/>
                  <a:pt x="20658" y="5402"/>
                  <a:pt x="20640" y="5413"/>
                </a:cubicBezTo>
                <a:cubicBezTo>
                  <a:pt x="20583" y="5280"/>
                  <a:pt x="20523" y="5144"/>
                  <a:pt x="20455" y="4996"/>
                </a:cubicBezTo>
                <a:cubicBezTo>
                  <a:pt x="19801" y="5611"/>
                  <a:pt x="19155" y="6227"/>
                  <a:pt x="18515" y="6844"/>
                </a:cubicBezTo>
                <a:cubicBezTo>
                  <a:pt x="16406" y="8386"/>
                  <a:pt x="14408" y="10200"/>
                  <a:pt x="12474" y="12124"/>
                </a:cubicBezTo>
                <a:cubicBezTo>
                  <a:pt x="14456" y="9780"/>
                  <a:pt x="16385" y="7503"/>
                  <a:pt x="18316" y="5227"/>
                </a:cubicBezTo>
                <a:cubicBezTo>
                  <a:pt x="18644" y="4874"/>
                  <a:pt x="18369" y="4132"/>
                  <a:pt x="17954" y="4132"/>
                </a:cubicBezTo>
                <a:cubicBezTo>
                  <a:pt x="17917" y="4132"/>
                  <a:pt x="17879" y="4139"/>
                  <a:pt x="17840" y="4150"/>
                </a:cubicBezTo>
                <a:cubicBezTo>
                  <a:pt x="17712" y="4208"/>
                  <a:pt x="17586" y="4268"/>
                  <a:pt x="17461" y="4330"/>
                </a:cubicBezTo>
                <a:cubicBezTo>
                  <a:pt x="17425" y="4252"/>
                  <a:pt x="17393" y="4167"/>
                  <a:pt x="17365" y="4074"/>
                </a:cubicBezTo>
                <a:cubicBezTo>
                  <a:pt x="17192" y="4268"/>
                  <a:pt x="17019" y="4459"/>
                  <a:pt x="16846" y="4653"/>
                </a:cubicBezTo>
                <a:cubicBezTo>
                  <a:pt x="16513" y="4837"/>
                  <a:pt x="16187" y="5033"/>
                  <a:pt x="15869" y="5243"/>
                </a:cubicBezTo>
                <a:cubicBezTo>
                  <a:pt x="16324" y="4754"/>
                  <a:pt x="16782" y="4261"/>
                  <a:pt x="17247" y="3768"/>
                </a:cubicBezTo>
                <a:cubicBezTo>
                  <a:pt x="17646" y="3378"/>
                  <a:pt x="17290" y="2775"/>
                  <a:pt x="16884" y="2775"/>
                </a:cubicBezTo>
                <a:cubicBezTo>
                  <a:pt x="16807" y="2775"/>
                  <a:pt x="16727" y="2795"/>
                  <a:pt x="16652" y="2844"/>
                </a:cubicBezTo>
                <a:cubicBezTo>
                  <a:pt x="16585" y="2883"/>
                  <a:pt x="16517" y="2920"/>
                  <a:pt x="16451" y="2959"/>
                </a:cubicBezTo>
                <a:cubicBezTo>
                  <a:pt x="16403" y="2848"/>
                  <a:pt x="16351" y="2735"/>
                  <a:pt x="16296" y="2613"/>
                </a:cubicBezTo>
                <a:cubicBezTo>
                  <a:pt x="15915" y="3007"/>
                  <a:pt x="15535" y="3404"/>
                  <a:pt x="15156" y="3802"/>
                </a:cubicBezTo>
                <a:cubicBezTo>
                  <a:pt x="12173" y="5948"/>
                  <a:pt x="9773" y="9096"/>
                  <a:pt x="7323" y="12142"/>
                </a:cubicBezTo>
                <a:cubicBezTo>
                  <a:pt x="6268" y="13283"/>
                  <a:pt x="5221" y="14449"/>
                  <a:pt x="4261" y="15730"/>
                </a:cubicBezTo>
                <a:cubicBezTo>
                  <a:pt x="5634" y="13504"/>
                  <a:pt x="9198" y="9603"/>
                  <a:pt x="9700" y="9070"/>
                </a:cubicBezTo>
                <a:cubicBezTo>
                  <a:pt x="11781" y="6688"/>
                  <a:pt x="13920" y="4381"/>
                  <a:pt x="16057" y="2152"/>
                </a:cubicBezTo>
                <a:cubicBezTo>
                  <a:pt x="16440" y="1800"/>
                  <a:pt x="16120" y="1058"/>
                  <a:pt x="15744" y="1058"/>
                </a:cubicBezTo>
                <a:cubicBezTo>
                  <a:pt x="15710" y="1058"/>
                  <a:pt x="15676" y="1065"/>
                  <a:pt x="15642" y="1076"/>
                </a:cubicBezTo>
                <a:cubicBezTo>
                  <a:pt x="15498" y="1152"/>
                  <a:pt x="15354" y="1228"/>
                  <a:pt x="15211" y="1304"/>
                </a:cubicBezTo>
                <a:cubicBezTo>
                  <a:pt x="15177" y="1231"/>
                  <a:pt x="15144" y="1155"/>
                  <a:pt x="15108" y="1076"/>
                </a:cubicBezTo>
                <a:cubicBezTo>
                  <a:pt x="14916" y="1281"/>
                  <a:pt x="14725" y="1486"/>
                  <a:pt x="14533" y="1691"/>
                </a:cubicBezTo>
                <a:cubicBezTo>
                  <a:pt x="13646" y="2215"/>
                  <a:pt x="12792" y="2800"/>
                  <a:pt x="11971" y="3438"/>
                </a:cubicBezTo>
                <a:cubicBezTo>
                  <a:pt x="12413" y="2894"/>
                  <a:pt x="12846" y="2339"/>
                  <a:pt x="13266" y="1768"/>
                </a:cubicBezTo>
                <a:cubicBezTo>
                  <a:pt x="13578" y="1364"/>
                  <a:pt x="13298" y="726"/>
                  <a:pt x="12865" y="726"/>
                </a:cubicBezTo>
                <a:cubicBezTo>
                  <a:pt x="12803" y="726"/>
                  <a:pt x="12739" y="740"/>
                  <a:pt x="12671" y="770"/>
                </a:cubicBezTo>
                <a:cubicBezTo>
                  <a:pt x="12586" y="827"/>
                  <a:pt x="12500" y="890"/>
                  <a:pt x="12415" y="949"/>
                </a:cubicBezTo>
                <a:cubicBezTo>
                  <a:pt x="12381" y="887"/>
                  <a:pt x="12349" y="827"/>
                  <a:pt x="12315" y="770"/>
                </a:cubicBezTo>
                <a:cubicBezTo>
                  <a:pt x="12171" y="961"/>
                  <a:pt x="12027" y="1150"/>
                  <a:pt x="11882" y="1339"/>
                </a:cubicBezTo>
                <a:cubicBezTo>
                  <a:pt x="8395" y="3931"/>
                  <a:pt x="5342" y="7294"/>
                  <a:pt x="2456" y="10838"/>
                </a:cubicBezTo>
                <a:cubicBezTo>
                  <a:pt x="3463" y="9066"/>
                  <a:pt x="4788" y="7536"/>
                  <a:pt x="5958" y="6072"/>
                </a:cubicBezTo>
                <a:cubicBezTo>
                  <a:pt x="7324" y="4381"/>
                  <a:pt x="9107" y="2922"/>
                  <a:pt x="10057" y="770"/>
                </a:cubicBezTo>
                <a:cubicBezTo>
                  <a:pt x="10242" y="413"/>
                  <a:pt x="9998" y="55"/>
                  <a:pt x="9740" y="55"/>
                </a:cubicBezTo>
                <a:cubicBezTo>
                  <a:pt x="9665" y="55"/>
                  <a:pt x="9590" y="85"/>
                  <a:pt x="9522" y="154"/>
                </a:cubicBezTo>
                <a:cubicBezTo>
                  <a:pt x="9424" y="230"/>
                  <a:pt x="9325" y="309"/>
                  <a:pt x="9227" y="387"/>
                </a:cubicBezTo>
                <a:lnTo>
                  <a:pt x="8929" y="0"/>
                </a:lnTo>
                <a:close/>
              </a:path>
            </a:pathLst>
          </a:custGeom>
          <a:solidFill>
            <a:srgbClr val="FC8E60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84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jpe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Relationship Id="rId9" Type="http://schemas.openxmlformats.org/officeDocument/2006/relationships/slideLayout" Target="../slideLayouts/slideLayout7.xml"/><Relationship Id="rId10" Type="http://schemas.openxmlformats.org/officeDocument/2006/relationships/slideLayout" Target="../slideLayouts/slideLayout8.xml"/><Relationship Id="rId11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5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الشريحة"/>
          <p:cNvSpPr txBox="1"/>
          <p:nvPr>
            <p:ph type="title" hasCustomPrompt="1"/>
          </p:nvPr>
        </p:nvSpPr>
        <p:spPr>
          <a:xfrm>
            <a:off x="1206500" y="1079500"/>
            <a:ext cx="21971000" cy="1433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عنوان الشريحة</a:t>
            </a:r>
          </a:p>
        </p:txBody>
      </p:sp>
      <p:sp>
        <p:nvSpPr>
          <p:cNvPr id="3" name="مستوى النص الأول…"/>
          <p:cNvSpPr txBox="1"/>
          <p:nvPr>
            <p:ph type="body" idx="1" hasCustomPrompt="1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نص التعداد النقطي في الشريحة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" name="رقم الشريحة"/>
          <p:cNvSpPr txBox="1"/>
          <p:nvPr>
            <p:ph type="sldNum" sz="quarter" idx="2"/>
          </p:nvPr>
        </p:nvSpPr>
        <p:spPr>
          <a:xfrm>
            <a:off x="12008514" y="13080202"/>
            <a:ext cx="354475" cy="375397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584200">
              <a:defRPr sz="180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  <p:sldLayoutId id="2147483661" r:id="rId15"/>
    <p:sldLayoutId id="2147483662" r:id="rId16"/>
    <p:sldLayoutId id="2147483663" r:id="rId17"/>
  </p:sldLayoutIdLst>
  <p:transition xmlns:p14="http://schemas.microsoft.com/office/powerpoint/2010/main" spd="med" advClick="1"/>
  <p:txStyles>
    <p:titleStyle>
      <a:lvl1pPr marL="0" marR="0" indent="0" algn="r" defTabSz="2438338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Geeza Pro Bold"/>
        </a:defRPr>
      </a:lvl1pPr>
      <a:lvl2pPr marL="0" marR="0" indent="457200" algn="r" defTabSz="2438338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Geeza Pro Bold"/>
        </a:defRPr>
      </a:lvl2pPr>
      <a:lvl3pPr marL="0" marR="0" indent="914400" algn="r" defTabSz="2438338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Geeza Pro Bold"/>
        </a:defRPr>
      </a:lvl3pPr>
      <a:lvl4pPr marL="0" marR="0" indent="1371600" algn="r" defTabSz="2438338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Geeza Pro Bold"/>
        </a:defRPr>
      </a:lvl4pPr>
      <a:lvl5pPr marL="0" marR="0" indent="1828800" algn="r" defTabSz="2438338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Geeza Pro Bold"/>
        </a:defRPr>
      </a:lvl5pPr>
      <a:lvl6pPr marL="0" marR="0" indent="2286000" algn="r" defTabSz="2438338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Geeza Pro Bold"/>
        </a:defRPr>
      </a:lvl6pPr>
      <a:lvl7pPr marL="0" marR="0" indent="2743200" algn="r" defTabSz="2438338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Geeza Pro Bold"/>
        </a:defRPr>
      </a:lvl7pPr>
      <a:lvl8pPr marL="0" marR="0" indent="3200400" algn="r" defTabSz="2438338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Geeza Pro Bold"/>
        </a:defRPr>
      </a:lvl8pPr>
      <a:lvl9pPr marL="0" marR="0" indent="3657600" algn="r" defTabSz="2438338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Geeza Pro Bold"/>
        </a:defRPr>
      </a:lvl9pPr>
    </p:titleStyle>
    <p:bodyStyle>
      <a:lvl1pPr marL="609600" marR="0" indent="-609600" algn="r" defTabSz="2438338" rtl="1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Geeza Pro Regular"/>
          <a:ea typeface="Geeza Pro Regular"/>
          <a:cs typeface="Geeza Pro Regular"/>
          <a:sym typeface="Geeza Pro Regular"/>
        </a:defRPr>
      </a:lvl1pPr>
      <a:lvl2pPr marL="1219200" marR="0" indent="-609600" algn="r" defTabSz="2438338" rtl="1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Geeza Pro Regular"/>
          <a:ea typeface="Geeza Pro Regular"/>
          <a:cs typeface="Geeza Pro Regular"/>
          <a:sym typeface="Geeza Pro Regular"/>
        </a:defRPr>
      </a:lvl2pPr>
      <a:lvl3pPr marL="1828800" marR="0" indent="-609600" algn="r" defTabSz="2438338" rtl="1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Geeza Pro Regular"/>
          <a:ea typeface="Geeza Pro Regular"/>
          <a:cs typeface="Geeza Pro Regular"/>
          <a:sym typeface="Geeza Pro Regular"/>
        </a:defRPr>
      </a:lvl3pPr>
      <a:lvl4pPr marL="2438400" marR="0" indent="-609600" algn="r" defTabSz="2438338" rtl="1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Geeza Pro Regular"/>
          <a:ea typeface="Geeza Pro Regular"/>
          <a:cs typeface="Geeza Pro Regular"/>
          <a:sym typeface="Geeza Pro Regular"/>
        </a:defRPr>
      </a:lvl4pPr>
      <a:lvl5pPr marL="3048000" marR="0" indent="-609600" algn="r" defTabSz="2438338" rtl="1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Geeza Pro Regular"/>
          <a:ea typeface="Geeza Pro Regular"/>
          <a:cs typeface="Geeza Pro Regular"/>
          <a:sym typeface="Geeza Pro Regular"/>
        </a:defRPr>
      </a:lvl5pPr>
      <a:lvl6pPr marL="3657600" marR="0" indent="-609600" algn="r" defTabSz="2438338" rtl="1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Geeza Pro Regular"/>
          <a:ea typeface="Geeza Pro Regular"/>
          <a:cs typeface="Geeza Pro Regular"/>
          <a:sym typeface="Geeza Pro Regular"/>
        </a:defRPr>
      </a:lvl6pPr>
      <a:lvl7pPr marL="4267200" marR="0" indent="-609600" algn="r" defTabSz="2438338" rtl="1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Geeza Pro Regular"/>
          <a:ea typeface="Geeza Pro Regular"/>
          <a:cs typeface="Geeza Pro Regular"/>
          <a:sym typeface="Geeza Pro Regular"/>
        </a:defRPr>
      </a:lvl7pPr>
      <a:lvl8pPr marL="4876800" marR="0" indent="-609600" algn="r" defTabSz="2438338" rtl="1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Geeza Pro Regular"/>
          <a:ea typeface="Geeza Pro Regular"/>
          <a:cs typeface="Geeza Pro Regular"/>
          <a:sym typeface="Geeza Pro Regular"/>
        </a:defRPr>
      </a:lvl8pPr>
      <a:lvl9pPr marL="5486400" marR="0" indent="-609600" algn="r" defTabSz="2438338" rtl="1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Geeza Pro Regular"/>
          <a:ea typeface="Geeza Pro Regular"/>
          <a:cs typeface="Geeza Pro Regular"/>
          <a:sym typeface="Geeza Pro Regular"/>
        </a:defRPr>
      </a:lvl9pPr>
    </p:bodyStyle>
    <p:otherStyle>
      <a:lvl1pPr marL="0" marR="0" indent="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Geeza Pro Regular"/>
        </a:defRPr>
      </a:lvl1pPr>
      <a:lvl2pPr marL="0" marR="0" indent="4572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Geeza Pro Regular"/>
        </a:defRPr>
      </a:lvl2pPr>
      <a:lvl3pPr marL="0" marR="0" indent="9144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Geeza Pro Regular"/>
        </a:defRPr>
      </a:lvl3pPr>
      <a:lvl4pPr marL="0" marR="0" indent="13716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Geeza Pro Regular"/>
        </a:defRPr>
      </a:lvl4pPr>
      <a:lvl5pPr marL="0" marR="0" indent="18288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Geeza Pro Regular"/>
        </a:defRPr>
      </a:lvl5pPr>
      <a:lvl6pPr marL="0" marR="0" indent="22860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Geeza Pro Regular"/>
        </a:defRPr>
      </a:lvl6pPr>
      <a:lvl7pPr marL="0" marR="0" indent="27432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Geeza Pro Regular"/>
        </a:defRPr>
      </a:lvl7pPr>
      <a:lvl8pPr marL="0" marR="0" indent="32004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Geeza Pro Regular"/>
        </a:defRPr>
      </a:lvl8pPr>
      <a:lvl9pPr marL="0" marR="0" indent="36576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Geeza Pro Regular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20.png"/><Relationship Id="rId3" Type="http://schemas.openxmlformats.org/officeDocument/2006/relationships/image" Target="../media/image15.png"/><Relationship Id="rId4" Type="http://schemas.openxmlformats.org/officeDocument/2006/relationships/image" Target="../media/image21.png"/><Relationship Id="rId5" Type="http://schemas.openxmlformats.org/officeDocument/2006/relationships/image" Target="../media/image22.png"/><Relationship Id="rId6" Type="http://schemas.openxmlformats.org/officeDocument/2006/relationships/image" Target="../media/image18.png"/><Relationship Id="rId7" Type="http://schemas.openxmlformats.org/officeDocument/2006/relationships/image" Target="../media/image19.png"/><Relationship Id="rId8" Type="http://schemas.openxmlformats.org/officeDocument/2006/relationships/image" Target="../media/image17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5.png"/><Relationship Id="rId3" Type="http://schemas.openxmlformats.org/officeDocument/2006/relationships/image" Target="../media/image23.png"/><Relationship Id="rId4" Type="http://schemas.openxmlformats.org/officeDocument/2006/relationships/image" Target="../media/image21.png"/><Relationship Id="rId5" Type="http://schemas.openxmlformats.org/officeDocument/2006/relationships/image" Target="../media/image1.gif"/><Relationship Id="rId6" Type="http://schemas.openxmlformats.org/officeDocument/2006/relationships/image" Target="../media/image18.png"/><Relationship Id="rId7" Type="http://schemas.openxmlformats.org/officeDocument/2006/relationships/image" Target="../media/image19.png"/><Relationship Id="rId8" Type="http://schemas.openxmlformats.org/officeDocument/2006/relationships/image" Target="../media/image17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5.png"/><Relationship Id="rId3" Type="http://schemas.openxmlformats.org/officeDocument/2006/relationships/image" Target="../media/image10.jpe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24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0.png"/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5" Type="http://schemas.openxmlformats.org/officeDocument/2006/relationships/image" Target="../media/image19.png"/><Relationship Id="rId6" Type="http://schemas.openxmlformats.org/officeDocument/2006/relationships/image" Target="../media/image24.pn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20.png"/><Relationship Id="rId3" Type="http://schemas.openxmlformats.org/officeDocument/2006/relationships/image" Target="../media/image15.png"/><Relationship Id="rId4" Type="http://schemas.openxmlformats.org/officeDocument/2006/relationships/image" Target="../media/image21.png"/><Relationship Id="rId5" Type="http://schemas.openxmlformats.org/officeDocument/2006/relationships/image" Target="../media/image22.png"/><Relationship Id="rId6" Type="http://schemas.openxmlformats.org/officeDocument/2006/relationships/image" Target="../media/image18.png"/><Relationship Id="rId7" Type="http://schemas.openxmlformats.org/officeDocument/2006/relationships/image" Target="../media/image19.png"/><Relationship Id="rId8" Type="http://schemas.openxmlformats.org/officeDocument/2006/relationships/image" Target="../media/image17.pn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5.png"/><Relationship Id="rId3" Type="http://schemas.openxmlformats.org/officeDocument/2006/relationships/image" Target="../media/image23.png"/><Relationship Id="rId4" Type="http://schemas.openxmlformats.org/officeDocument/2006/relationships/image" Target="../media/image21.png"/><Relationship Id="rId5" Type="http://schemas.openxmlformats.org/officeDocument/2006/relationships/image" Target="../media/image1.gif"/><Relationship Id="rId6" Type="http://schemas.openxmlformats.org/officeDocument/2006/relationships/image" Target="../media/image18.png"/><Relationship Id="rId7" Type="http://schemas.openxmlformats.org/officeDocument/2006/relationships/image" Target="../media/image19.png"/><Relationship Id="rId8" Type="http://schemas.openxmlformats.org/officeDocument/2006/relationships/image" Target="../media/image17.pn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24.pn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0.png"/><Relationship Id="rId3" Type="http://schemas.openxmlformats.org/officeDocument/2006/relationships/image" Target="../media/image17.png"/><Relationship Id="rId4" Type="http://schemas.openxmlformats.org/officeDocument/2006/relationships/image" Target="../media/image24.png"/><Relationship Id="rId5" Type="http://schemas.openxmlformats.org/officeDocument/2006/relationships/image" Target="../media/image25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video" Target="../media/media1.mp4"/><Relationship Id="rId3" Type="http://schemas.microsoft.com/office/2007/relationships/media" Target="../media/media1.mp4"/><Relationship Id="rId4" Type="http://schemas.openxmlformats.org/officeDocument/2006/relationships/image" Target="../media/image2.pn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5.png"/><Relationship Id="rId3" Type="http://schemas.openxmlformats.org/officeDocument/2006/relationships/image" Target="../media/image22.pn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20.png"/><Relationship Id="rId3" Type="http://schemas.openxmlformats.org/officeDocument/2006/relationships/image" Target="../media/image15.png"/><Relationship Id="rId4" Type="http://schemas.openxmlformats.org/officeDocument/2006/relationships/image" Target="../media/image21.png"/><Relationship Id="rId5" Type="http://schemas.openxmlformats.org/officeDocument/2006/relationships/image" Target="../media/image22.png"/><Relationship Id="rId6" Type="http://schemas.openxmlformats.org/officeDocument/2006/relationships/image" Target="../media/image17.png"/><Relationship Id="rId7" Type="http://schemas.openxmlformats.org/officeDocument/2006/relationships/image" Target="../media/image25.pn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5.png"/><Relationship Id="rId3" Type="http://schemas.openxmlformats.org/officeDocument/2006/relationships/image" Target="../media/image23.png"/><Relationship Id="rId4" Type="http://schemas.openxmlformats.org/officeDocument/2006/relationships/image" Target="../media/image21.png"/><Relationship Id="rId5" Type="http://schemas.openxmlformats.org/officeDocument/2006/relationships/image" Target="../media/image1.gif"/><Relationship Id="rId6" Type="http://schemas.openxmlformats.org/officeDocument/2006/relationships/image" Target="../media/image17.png"/><Relationship Id="rId7" Type="http://schemas.openxmlformats.org/officeDocument/2006/relationships/image" Target="../media/image26.pn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.gif"/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5" Type="http://schemas.openxmlformats.org/officeDocument/2006/relationships/image" Target="../media/image29.png"/><Relationship Id="rId6" Type="http://schemas.openxmlformats.org/officeDocument/2006/relationships/image" Target="../media/image30.pn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.gif"/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5" Type="http://schemas.openxmlformats.org/officeDocument/2006/relationships/image" Target="../media/image29.png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31.png"/><Relationship Id="rId3" Type="http://schemas.openxmlformats.org/officeDocument/2006/relationships/image" Target="../media/image32.png"/><Relationship Id="rId4" Type="http://schemas.openxmlformats.org/officeDocument/2006/relationships/image" Target="../media/image33.png"/><Relationship Id="rId5" Type="http://schemas.openxmlformats.org/officeDocument/2006/relationships/image" Target="../media/image34.png"/><Relationship Id="rId6" Type="http://schemas.openxmlformats.org/officeDocument/2006/relationships/image" Target="../media/image35.png"/><Relationship Id="rId7" Type="http://schemas.openxmlformats.org/officeDocument/2006/relationships/image" Target="../media/image36.png"/><Relationship Id="rId8" Type="http://schemas.openxmlformats.org/officeDocument/2006/relationships/image" Target="../media/image37.png"/><Relationship Id="rId9" Type="http://schemas.openxmlformats.org/officeDocument/2006/relationships/image" Target="../media/image11.jpeg"/><Relationship Id="rId10" Type="http://schemas.openxmlformats.org/officeDocument/2006/relationships/image" Target="../media/image38.png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2.jpe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9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0.png"/><Relationship Id="rId3" Type="http://schemas.openxmlformats.org/officeDocument/2006/relationships/image" Target="../media/image1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image" Target="../media/image13.png"/><Relationship Id="rId6" Type="http://schemas.openxmlformats.org/officeDocument/2006/relationships/image" Target="../media/image14.png"/><Relationship Id="rId7" Type="http://schemas.openxmlformats.org/officeDocument/2006/relationships/image" Target="../media/image15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6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0.png"/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5" Type="http://schemas.openxmlformats.org/officeDocument/2006/relationships/image" Target="../media/image18.png"/><Relationship Id="rId6" Type="http://schemas.openxmlformats.org/officeDocument/2006/relationships/image" Target="../media/image19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١- ٢…"/>
          <p:cNvSpPr txBox="1"/>
          <p:nvPr/>
        </p:nvSpPr>
        <p:spPr>
          <a:xfrm>
            <a:off x="5989203" y="5110033"/>
            <a:ext cx="14105941" cy="21855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rtl="0">
              <a:lnSpc>
                <a:spcPct val="80000"/>
              </a:lnSpc>
              <a:defRPr spc="-136" sz="6800">
                <a:solidFill>
                  <a:srgbClr val="016E8F"/>
                </a:solidFill>
                <a:latin typeface="+mn-lt"/>
                <a:ea typeface="+mn-ea"/>
                <a:cs typeface="+mn-cs"/>
                <a:sym typeface="Geeza Pro Bold"/>
              </a:defRPr>
            </a:pPr>
            <a:r>
              <a:t>١- ٢</a:t>
            </a:r>
          </a:p>
          <a:p>
            <a:pPr rtl="0">
              <a:lnSpc>
                <a:spcPct val="80000"/>
              </a:lnSpc>
              <a:defRPr spc="-136" sz="6800">
                <a:solidFill>
                  <a:srgbClr val="016E8F"/>
                </a:solidFill>
                <a:latin typeface="+mn-lt"/>
                <a:ea typeface="+mn-ea"/>
                <a:cs typeface="+mn-cs"/>
                <a:sym typeface="Geeza Pro Bold"/>
              </a:defRPr>
            </a:pPr>
            <a:r>
              <a:t>القوى والاسس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44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2" name="تجميع"/>
          <p:cNvGrpSpPr/>
          <p:nvPr/>
        </p:nvGrpSpPr>
        <p:grpSpPr>
          <a:xfrm>
            <a:off x="19378445" y="3311361"/>
            <a:ext cx="826501" cy="1854495"/>
            <a:chOff x="0" y="0"/>
            <a:chExt cx="826500" cy="1854493"/>
          </a:xfrm>
        </p:grpSpPr>
        <p:sp>
          <p:nvSpPr>
            <p:cNvPr id="290" name="Google Shape;14361;p115"/>
            <p:cNvSpPr/>
            <p:nvPr/>
          </p:nvSpPr>
          <p:spPr>
            <a:xfrm>
              <a:off x="0" y="69997"/>
              <a:ext cx="823483" cy="17844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981" y="0"/>
                  </a:moveTo>
                  <a:cubicBezTo>
                    <a:pt x="17178" y="0"/>
                    <a:pt x="16545" y="78"/>
                    <a:pt x="15776" y="219"/>
                  </a:cubicBezTo>
                  <a:cubicBezTo>
                    <a:pt x="14441" y="464"/>
                    <a:pt x="12723" y="480"/>
                    <a:pt x="9680" y="673"/>
                  </a:cubicBezTo>
                  <a:cubicBezTo>
                    <a:pt x="8572" y="751"/>
                    <a:pt x="7667" y="767"/>
                    <a:pt x="6910" y="767"/>
                  </a:cubicBezTo>
                  <a:cubicBezTo>
                    <a:pt x="6322" y="767"/>
                    <a:pt x="5813" y="757"/>
                    <a:pt x="5360" y="757"/>
                  </a:cubicBezTo>
                  <a:cubicBezTo>
                    <a:pt x="4772" y="757"/>
                    <a:pt x="4275" y="772"/>
                    <a:pt x="3811" y="851"/>
                  </a:cubicBezTo>
                  <a:cubicBezTo>
                    <a:pt x="3461" y="903"/>
                    <a:pt x="2929" y="924"/>
                    <a:pt x="2296" y="924"/>
                  </a:cubicBezTo>
                  <a:cubicBezTo>
                    <a:pt x="1606" y="924"/>
                    <a:pt x="792" y="898"/>
                    <a:pt x="0" y="851"/>
                  </a:cubicBezTo>
                  <a:lnTo>
                    <a:pt x="0" y="21600"/>
                  </a:lnTo>
                  <a:lnTo>
                    <a:pt x="10777" y="18631"/>
                  </a:lnTo>
                  <a:lnTo>
                    <a:pt x="21600" y="21600"/>
                  </a:lnTo>
                  <a:lnTo>
                    <a:pt x="21600" y="198"/>
                  </a:lnTo>
                  <a:cubicBezTo>
                    <a:pt x="21114" y="198"/>
                    <a:pt x="20616" y="167"/>
                    <a:pt x="20119" y="130"/>
                  </a:cubicBezTo>
                  <a:cubicBezTo>
                    <a:pt x="19248" y="42"/>
                    <a:pt x="18569" y="0"/>
                    <a:pt x="17981" y="0"/>
                  </a:cubicBezTo>
                  <a:close/>
                </a:path>
              </a:pathLst>
            </a:custGeom>
            <a:solidFill>
              <a:srgbClr val="D6D6D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91" name="Google Shape;14362;p115"/>
            <p:cNvSpPr/>
            <p:nvPr/>
          </p:nvSpPr>
          <p:spPr>
            <a:xfrm>
              <a:off x="0" y="0"/>
              <a:ext cx="826501" cy="17853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882" y="0"/>
                  </a:moveTo>
                  <a:cubicBezTo>
                    <a:pt x="17104" y="0"/>
                    <a:pt x="16485" y="78"/>
                    <a:pt x="15752" y="224"/>
                  </a:cubicBezTo>
                  <a:cubicBezTo>
                    <a:pt x="14423" y="469"/>
                    <a:pt x="12676" y="490"/>
                    <a:pt x="9679" y="683"/>
                  </a:cubicBezTo>
                  <a:cubicBezTo>
                    <a:pt x="8608" y="756"/>
                    <a:pt x="7718" y="777"/>
                    <a:pt x="6975" y="777"/>
                  </a:cubicBezTo>
                  <a:cubicBezTo>
                    <a:pt x="6299" y="777"/>
                    <a:pt x="5735" y="762"/>
                    <a:pt x="5239" y="762"/>
                  </a:cubicBezTo>
                  <a:cubicBezTo>
                    <a:pt x="4699" y="762"/>
                    <a:pt x="4237" y="777"/>
                    <a:pt x="3797" y="840"/>
                  </a:cubicBezTo>
                  <a:cubicBezTo>
                    <a:pt x="3437" y="902"/>
                    <a:pt x="2862" y="928"/>
                    <a:pt x="2197" y="928"/>
                  </a:cubicBezTo>
                  <a:cubicBezTo>
                    <a:pt x="1521" y="928"/>
                    <a:pt x="755" y="902"/>
                    <a:pt x="0" y="861"/>
                  </a:cubicBezTo>
                  <a:lnTo>
                    <a:pt x="0" y="21600"/>
                  </a:lnTo>
                  <a:lnTo>
                    <a:pt x="10783" y="18627"/>
                  </a:lnTo>
                  <a:lnTo>
                    <a:pt x="21600" y="21600"/>
                  </a:lnTo>
                  <a:lnTo>
                    <a:pt x="21600" y="209"/>
                  </a:lnTo>
                  <a:cubicBezTo>
                    <a:pt x="21070" y="209"/>
                    <a:pt x="20575" y="172"/>
                    <a:pt x="20079" y="136"/>
                  </a:cubicBezTo>
                  <a:cubicBezTo>
                    <a:pt x="19177" y="47"/>
                    <a:pt x="18479" y="0"/>
                    <a:pt x="17882" y="0"/>
                  </a:cubicBezTo>
                  <a:close/>
                </a:path>
              </a:pathLst>
            </a:custGeom>
            <a:solidFill>
              <a:srgbClr val="9AAECB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 defTabSz="914400">
                <a:defRPr b="1" sz="45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rtl="0">
                <a:defRPr/>
              </a:pPr>
              <a:r>
                <a:t>١٧</a:t>
              </a:r>
            </a:p>
          </p:txBody>
        </p:sp>
      </p:grpSp>
      <p:sp>
        <p:nvSpPr>
          <p:cNvPr id="293" name="Google Shape;2000;p30"/>
          <p:cNvSpPr/>
          <p:nvPr/>
        </p:nvSpPr>
        <p:spPr>
          <a:xfrm>
            <a:off x="20649096" y="6969367"/>
            <a:ext cx="493691" cy="6563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56" h="21600" fill="norm" stroke="1" extrusionOk="0">
                <a:moveTo>
                  <a:pt x="8879" y="20796"/>
                </a:moveTo>
                <a:cubicBezTo>
                  <a:pt x="8941" y="20796"/>
                  <a:pt x="9002" y="20794"/>
                  <a:pt x="9064" y="20792"/>
                </a:cubicBezTo>
                <a:cubicBezTo>
                  <a:pt x="11017" y="20703"/>
                  <a:pt x="11875" y="18977"/>
                  <a:pt x="12034" y="17104"/>
                </a:cubicBezTo>
                <a:cubicBezTo>
                  <a:pt x="12095" y="15841"/>
                  <a:pt x="11766" y="14558"/>
                  <a:pt x="11309" y="13344"/>
                </a:cubicBezTo>
                <a:cubicBezTo>
                  <a:pt x="11211" y="13361"/>
                  <a:pt x="11112" y="13371"/>
                  <a:pt x="11013" y="13375"/>
                </a:cubicBezTo>
                <a:cubicBezTo>
                  <a:pt x="11075" y="14308"/>
                  <a:pt x="10677" y="15422"/>
                  <a:pt x="10428" y="16290"/>
                </a:cubicBezTo>
                <a:cubicBezTo>
                  <a:pt x="10176" y="17164"/>
                  <a:pt x="9953" y="18254"/>
                  <a:pt x="9387" y="18958"/>
                </a:cubicBezTo>
                <a:cubicBezTo>
                  <a:pt x="9328" y="19032"/>
                  <a:pt x="9251" y="19064"/>
                  <a:pt x="9173" y="19064"/>
                </a:cubicBezTo>
                <a:cubicBezTo>
                  <a:pt x="9001" y="19064"/>
                  <a:pt x="8824" y="18908"/>
                  <a:pt x="8825" y="18710"/>
                </a:cubicBezTo>
                <a:cubicBezTo>
                  <a:pt x="8826" y="17770"/>
                  <a:pt x="9264" y="16776"/>
                  <a:pt x="9456" y="15857"/>
                </a:cubicBezTo>
                <a:cubicBezTo>
                  <a:pt x="9635" y="14998"/>
                  <a:pt x="9673" y="14003"/>
                  <a:pt x="9975" y="13177"/>
                </a:cubicBezTo>
                <a:cubicBezTo>
                  <a:pt x="9940" y="13162"/>
                  <a:pt x="9904" y="13148"/>
                  <a:pt x="9870" y="13131"/>
                </a:cubicBezTo>
                <a:cubicBezTo>
                  <a:pt x="9448" y="13973"/>
                  <a:pt x="8964" y="14775"/>
                  <a:pt x="8559" y="15628"/>
                </a:cubicBezTo>
                <a:cubicBezTo>
                  <a:pt x="8154" y="16481"/>
                  <a:pt x="7810" y="17380"/>
                  <a:pt x="7367" y="18211"/>
                </a:cubicBezTo>
                <a:cubicBezTo>
                  <a:pt x="7310" y="18317"/>
                  <a:pt x="7200" y="18367"/>
                  <a:pt x="7090" y="18367"/>
                </a:cubicBezTo>
                <a:cubicBezTo>
                  <a:pt x="6921" y="18367"/>
                  <a:pt x="6752" y="18250"/>
                  <a:pt x="6778" y="18041"/>
                </a:cubicBezTo>
                <a:cubicBezTo>
                  <a:pt x="7010" y="16153"/>
                  <a:pt x="7886" y="14035"/>
                  <a:pt x="8924" y="12493"/>
                </a:cubicBezTo>
                <a:cubicBezTo>
                  <a:pt x="8944" y="12463"/>
                  <a:pt x="8967" y="12435"/>
                  <a:pt x="8992" y="12408"/>
                </a:cubicBezTo>
                <a:cubicBezTo>
                  <a:pt x="8980" y="12394"/>
                  <a:pt x="8968" y="12381"/>
                  <a:pt x="8958" y="12366"/>
                </a:cubicBezTo>
                <a:cubicBezTo>
                  <a:pt x="8910" y="12303"/>
                  <a:pt x="8867" y="12237"/>
                  <a:pt x="8827" y="12169"/>
                </a:cubicBezTo>
                <a:cubicBezTo>
                  <a:pt x="7881" y="12608"/>
                  <a:pt x="6994" y="13230"/>
                  <a:pt x="6217" y="13903"/>
                </a:cubicBezTo>
                <a:cubicBezTo>
                  <a:pt x="4894" y="15049"/>
                  <a:pt x="4315" y="16776"/>
                  <a:pt x="5110" y="18479"/>
                </a:cubicBezTo>
                <a:cubicBezTo>
                  <a:pt x="5798" y="19953"/>
                  <a:pt x="7366" y="20796"/>
                  <a:pt x="8879" y="20796"/>
                </a:cubicBezTo>
                <a:close/>
                <a:moveTo>
                  <a:pt x="10902" y="12464"/>
                </a:moveTo>
                <a:cubicBezTo>
                  <a:pt x="11225" y="12464"/>
                  <a:pt x="11552" y="12367"/>
                  <a:pt x="11842" y="12179"/>
                </a:cubicBezTo>
                <a:cubicBezTo>
                  <a:pt x="12480" y="11581"/>
                  <a:pt x="12616" y="10672"/>
                  <a:pt x="11970" y="9990"/>
                </a:cubicBezTo>
                <a:cubicBezTo>
                  <a:pt x="11659" y="9661"/>
                  <a:pt x="11225" y="9471"/>
                  <a:pt x="10793" y="9471"/>
                </a:cubicBezTo>
                <a:cubicBezTo>
                  <a:pt x="10568" y="9471"/>
                  <a:pt x="10344" y="9523"/>
                  <a:pt x="10138" y="9633"/>
                </a:cubicBezTo>
                <a:lnTo>
                  <a:pt x="10138" y="9632"/>
                </a:lnTo>
                <a:cubicBezTo>
                  <a:pt x="9353" y="10051"/>
                  <a:pt x="9105" y="11164"/>
                  <a:pt x="9690" y="11882"/>
                </a:cubicBezTo>
                <a:cubicBezTo>
                  <a:pt x="10014" y="12277"/>
                  <a:pt x="10454" y="12464"/>
                  <a:pt x="10902" y="12464"/>
                </a:cubicBezTo>
                <a:close/>
                <a:moveTo>
                  <a:pt x="16648" y="16401"/>
                </a:moveTo>
                <a:cubicBezTo>
                  <a:pt x="17360" y="16401"/>
                  <a:pt x="18072" y="16145"/>
                  <a:pt x="18712" y="15576"/>
                </a:cubicBezTo>
                <a:cubicBezTo>
                  <a:pt x="19938" y="14485"/>
                  <a:pt x="20357" y="12572"/>
                  <a:pt x="19945" y="10964"/>
                </a:cubicBezTo>
                <a:lnTo>
                  <a:pt x="19945" y="10963"/>
                </a:lnTo>
                <a:cubicBezTo>
                  <a:pt x="19502" y="9229"/>
                  <a:pt x="18127" y="8646"/>
                  <a:pt x="16644" y="8646"/>
                </a:cubicBezTo>
                <a:cubicBezTo>
                  <a:pt x="16422" y="8646"/>
                  <a:pt x="16198" y="8659"/>
                  <a:pt x="15974" y="8683"/>
                </a:cubicBezTo>
                <a:cubicBezTo>
                  <a:pt x="14912" y="8862"/>
                  <a:pt x="13898" y="9368"/>
                  <a:pt x="12954" y="9994"/>
                </a:cubicBezTo>
                <a:cubicBezTo>
                  <a:pt x="13025" y="10133"/>
                  <a:pt x="13083" y="10278"/>
                  <a:pt x="13129" y="10428"/>
                </a:cubicBezTo>
                <a:cubicBezTo>
                  <a:pt x="13218" y="10422"/>
                  <a:pt x="13309" y="10419"/>
                  <a:pt x="13400" y="10419"/>
                </a:cubicBezTo>
                <a:cubicBezTo>
                  <a:pt x="14161" y="10419"/>
                  <a:pt x="14978" y="10612"/>
                  <a:pt x="15678" y="10736"/>
                </a:cubicBezTo>
                <a:cubicBezTo>
                  <a:pt x="16499" y="10881"/>
                  <a:pt x="17788" y="10966"/>
                  <a:pt x="18394" y="11632"/>
                </a:cubicBezTo>
                <a:cubicBezTo>
                  <a:pt x="18420" y="11661"/>
                  <a:pt x="18421" y="11723"/>
                  <a:pt x="18381" y="11741"/>
                </a:cubicBezTo>
                <a:cubicBezTo>
                  <a:pt x="18118" y="11860"/>
                  <a:pt x="17817" y="11901"/>
                  <a:pt x="17500" y="11901"/>
                </a:cubicBezTo>
                <a:cubicBezTo>
                  <a:pt x="16890" y="11901"/>
                  <a:pt x="16227" y="11748"/>
                  <a:pt x="15689" y="11712"/>
                </a:cubicBezTo>
                <a:cubicBezTo>
                  <a:pt x="15459" y="11696"/>
                  <a:pt x="15219" y="11692"/>
                  <a:pt x="14974" y="11692"/>
                </a:cubicBezTo>
                <a:cubicBezTo>
                  <a:pt x="14775" y="11692"/>
                  <a:pt x="14573" y="11695"/>
                  <a:pt x="14370" y="11695"/>
                </a:cubicBezTo>
                <a:cubicBezTo>
                  <a:pt x="13967" y="11695"/>
                  <a:pt x="13561" y="11686"/>
                  <a:pt x="13177" y="11631"/>
                </a:cubicBezTo>
                <a:cubicBezTo>
                  <a:pt x="13142" y="11782"/>
                  <a:pt x="13090" y="11928"/>
                  <a:pt x="13024" y="12066"/>
                </a:cubicBezTo>
                <a:cubicBezTo>
                  <a:pt x="13237" y="12181"/>
                  <a:pt x="13444" y="12321"/>
                  <a:pt x="13662" y="12436"/>
                </a:cubicBezTo>
                <a:cubicBezTo>
                  <a:pt x="14194" y="12717"/>
                  <a:pt x="14739" y="12968"/>
                  <a:pt x="15295" y="13191"/>
                </a:cubicBezTo>
                <a:cubicBezTo>
                  <a:pt x="15812" y="13398"/>
                  <a:pt x="16342" y="13574"/>
                  <a:pt x="16868" y="13753"/>
                </a:cubicBezTo>
                <a:cubicBezTo>
                  <a:pt x="17297" y="13899"/>
                  <a:pt x="17748" y="13974"/>
                  <a:pt x="18051" y="14349"/>
                </a:cubicBezTo>
                <a:cubicBezTo>
                  <a:pt x="18070" y="14370"/>
                  <a:pt x="18066" y="14403"/>
                  <a:pt x="18043" y="14418"/>
                </a:cubicBezTo>
                <a:cubicBezTo>
                  <a:pt x="17806" y="14585"/>
                  <a:pt x="17498" y="14648"/>
                  <a:pt x="17162" y="14648"/>
                </a:cubicBezTo>
                <a:cubicBezTo>
                  <a:pt x="16395" y="14648"/>
                  <a:pt x="15481" y="14320"/>
                  <a:pt x="14916" y="14145"/>
                </a:cubicBezTo>
                <a:cubicBezTo>
                  <a:pt x="14381" y="13979"/>
                  <a:pt x="13861" y="13777"/>
                  <a:pt x="13349" y="13544"/>
                </a:cubicBezTo>
                <a:cubicBezTo>
                  <a:pt x="12979" y="13376"/>
                  <a:pt x="12571" y="13235"/>
                  <a:pt x="12253" y="12981"/>
                </a:cubicBezTo>
                <a:cubicBezTo>
                  <a:pt x="12211" y="13008"/>
                  <a:pt x="12170" y="13034"/>
                  <a:pt x="12128" y="13058"/>
                </a:cubicBezTo>
                <a:cubicBezTo>
                  <a:pt x="12696" y="13910"/>
                  <a:pt x="13399" y="14670"/>
                  <a:pt x="14134" y="15334"/>
                </a:cubicBezTo>
                <a:cubicBezTo>
                  <a:pt x="14882" y="16008"/>
                  <a:pt x="15765" y="16401"/>
                  <a:pt x="16648" y="16401"/>
                </a:cubicBezTo>
                <a:close/>
                <a:moveTo>
                  <a:pt x="4093" y="12891"/>
                </a:moveTo>
                <a:cubicBezTo>
                  <a:pt x="4607" y="12891"/>
                  <a:pt x="5140" y="12787"/>
                  <a:pt x="5669" y="12599"/>
                </a:cubicBezTo>
                <a:cubicBezTo>
                  <a:pt x="6629" y="12257"/>
                  <a:pt x="7579" y="11819"/>
                  <a:pt x="8424" y="11220"/>
                </a:cubicBezTo>
                <a:cubicBezTo>
                  <a:pt x="8274" y="11245"/>
                  <a:pt x="8117" y="11256"/>
                  <a:pt x="7955" y="11256"/>
                </a:cubicBezTo>
                <a:cubicBezTo>
                  <a:pt x="7160" y="11256"/>
                  <a:pt x="6246" y="10994"/>
                  <a:pt x="5574" y="10840"/>
                </a:cubicBezTo>
                <a:cubicBezTo>
                  <a:pt x="4575" y="10612"/>
                  <a:pt x="3330" y="10357"/>
                  <a:pt x="2503" y="9682"/>
                </a:cubicBezTo>
                <a:cubicBezTo>
                  <a:pt x="2449" y="9638"/>
                  <a:pt x="2463" y="9544"/>
                  <a:pt x="2538" y="9541"/>
                </a:cubicBezTo>
                <a:cubicBezTo>
                  <a:pt x="2592" y="9539"/>
                  <a:pt x="2646" y="9538"/>
                  <a:pt x="2699" y="9538"/>
                </a:cubicBezTo>
                <a:cubicBezTo>
                  <a:pt x="3681" y="9538"/>
                  <a:pt x="4709" y="9883"/>
                  <a:pt x="5681" y="9991"/>
                </a:cubicBezTo>
                <a:cubicBezTo>
                  <a:pt x="6216" y="10051"/>
                  <a:pt x="6751" y="10096"/>
                  <a:pt x="7289" y="10116"/>
                </a:cubicBezTo>
                <a:cubicBezTo>
                  <a:pt x="7352" y="10118"/>
                  <a:pt x="7415" y="10118"/>
                  <a:pt x="7478" y="10118"/>
                </a:cubicBezTo>
                <a:cubicBezTo>
                  <a:pt x="7609" y="10118"/>
                  <a:pt x="7740" y="10115"/>
                  <a:pt x="7871" y="10115"/>
                </a:cubicBezTo>
                <a:cubicBezTo>
                  <a:pt x="8130" y="10115"/>
                  <a:pt x="8387" y="10128"/>
                  <a:pt x="8633" y="10203"/>
                </a:cubicBezTo>
                <a:cubicBezTo>
                  <a:pt x="8638" y="10187"/>
                  <a:pt x="8642" y="10171"/>
                  <a:pt x="8648" y="10155"/>
                </a:cubicBezTo>
                <a:cubicBezTo>
                  <a:pt x="8293" y="10051"/>
                  <a:pt x="7973" y="9794"/>
                  <a:pt x="7640" y="9609"/>
                </a:cubicBezTo>
                <a:cubicBezTo>
                  <a:pt x="7139" y="9330"/>
                  <a:pt x="6630" y="9071"/>
                  <a:pt x="6113" y="8823"/>
                </a:cubicBezTo>
                <a:cubicBezTo>
                  <a:pt x="5194" y="8379"/>
                  <a:pt x="3953" y="8067"/>
                  <a:pt x="3203" y="7326"/>
                </a:cubicBezTo>
                <a:cubicBezTo>
                  <a:pt x="3164" y="7288"/>
                  <a:pt x="3182" y="7207"/>
                  <a:pt x="3236" y="7195"/>
                </a:cubicBezTo>
                <a:cubicBezTo>
                  <a:pt x="3396" y="7160"/>
                  <a:pt x="3561" y="7145"/>
                  <a:pt x="3731" y="7145"/>
                </a:cubicBezTo>
                <a:cubicBezTo>
                  <a:pt x="4649" y="7145"/>
                  <a:pt x="5681" y="7600"/>
                  <a:pt x="6475" y="7911"/>
                </a:cubicBezTo>
                <a:cubicBezTo>
                  <a:pt x="7006" y="8119"/>
                  <a:pt x="7528" y="8352"/>
                  <a:pt x="8045" y="8596"/>
                </a:cubicBezTo>
                <a:cubicBezTo>
                  <a:pt x="8364" y="8746"/>
                  <a:pt x="8712" y="8865"/>
                  <a:pt x="8994" y="9068"/>
                </a:cubicBezTo>
                <a:cubicBezTo>
                  <a:pt x="8259" y="7794"/>
                  <a:pt x="7374" y="6561"/>
                  <a:pt x="6213" y="5797"/>
                </a:cubicBezTo>
                <a:cubicBezTo>
                  <a:pt x="5474" y="5355"/>
                  <a:pt x="4680" y="5075"/>
                  <a:pt x="3924" y="5075"/>
                </a:cubicBezTo>
                <a:cubicBezTo>
                  <a:pt x="3044" y="5075"/>
                  <a:pt x="2215" y="5455"/>
                  <a:pt x="1585" y="6402"/>
                </a:cubicBezTo>
                <a:cubicBezTo>
                  <a:pt x="651" y="7805"/>
                  <a:pt x="419" y="9826"/>
                  <a:pt x="1327" y="11309"/>
                </a:cubicBezTo>
                <a:cubicBezTo>
                  <a:pt x="2011" y="12426"/>
                  <a:pt x="3008" y="12891"/>
                  <a:pt x="4093" y="12891"/>
                </a:cubicBezTo>
                <a:close/>
                <a:moveTo>
                  <a:pt x="12770" y="9026"/>
                </a:moveTo>
                <a:cubicBezTo>
                  <a:pt x="13691" y="8574"/>
                  <a:pt x="14554" y="8005"/>
                  <a:pt x="15223" y="7240"/>
                </a:cubicBezTo>
                <a:cubicBezTo>
                  <a:pt x="16389" y="5794"/>
                  <a:pt x="16939" y="3926"/>
                  <a:pt x="15625" y="2367"/>
                </a:cubicBezTo>
                <a:lnTo>
                  <a:pt x="15625" y="2366"/>
                </a:lnTo>
                <a:cubicBezTo>
                  <a:pt x="14821" y="1413"/>
                  <a:pt x="13616" y="801"/>
                  <a:pt x="12413" y="801"/>
                </a:cubicBezTo>
                <a:cubicBezTo>
                  <a:pt x="11979" y="801"/>
                  <a:pt x="11545" y="881"/>
                  <a:pt x="11130" y="1054"/>
                </a:cubicBezTo>
                <a:cubicBezTo>
                  <a:pt x="9415" y="1765"/>
                  <a:pt x="8848" y="3480"/>
                  <a:pt x="9060" y="5318"/>
                </a:cubicBezTo>
                <a:cubicBezTo>
                  <a:pt x="9175" y="6323"/>
                  <a:pt x="9371" y="7332"/>
                  <a:pt x="9707" y="8278"/>
                </a:cubicBezTo>
                <a:cubicBezTo>
                  <a:pt x="9733" y="8028"/>
                  <a:pt x="9790" y="7774"/>
                  <a:pt x="9828" y="7535"/>
                </a:cubicBezTo>
                <a:cubicBezTo>
                  <a:pt x="9942" y="6828"/>
                  <a:pt x="10109" y="6134"/>
                  <a:pt x="10336" y="5460"/>
                </a:cubicBezTo>
                <a:cubicBezTo>
                  <a:pt x="10683" y="4428"/>
                  <a:pt x="11154" y="3022"/>
                  <a:pt x="12019" y="2364"/>
                </a:cubicBezTo>
                <a:cubicBezTo>
                  <a:pt x="12023" y="2361"/>
                  <a:pt x="12026" y="2360"/>
                  <a:pt x="12030" y="2360"/>
                </a:cubicBezTo>
                <a:cubicBezTo>
                  <a:pt x="12042" y="2360"/>
                  <a:pt x="12052" y="2376"/>
                  <a:pt x="12050" y="2389"/>
                </a:cubicBezTo>
                <a:cubicBezTo>
                  <a:pt x="11970" y="2989"/>
                  <a:pt x="11669" y="3556"/>
                  <a:pt x="11482" y="4129"/>
                </a:cubicBezTo>
                <a:cubicBezTo>
                  <a:pt x="11290" y="4720"/>
                  <a:pt x="11126" y="5322"/>
                  <a:pt x="11004" y="5934"/>
                </a:cubicBezTo>
                <a:cubicBezTo>
                  <a:pt x="10872" y="6595"/>
                  <a:pt x="10783" y="7262"/>
                  <a:pt x="10748" y="7937"/>
                </a:cubicBezTo>
                <a:cubicBezTo>
                  <a:pt x="10737" y="8158"/>
                  <a:pt x="10742" y="8356"/>
                  <a:pt x="10727" y="8542"/>
                </a:cubicBezTo>
                <a:cubicBezTo>
                  <a:pt x="10740" y="8542"/>
                  <a:pt x="10754" y="8542"/>
                  <a:pt x="10767" y="8542"/>
                </a:cubicBezTo>
                <a:cubicBezTo>
                  <a:pt x="11079" y="8542"/>
                  <a:pt x="11387" y="8610"/>
                  <a:pt x="11673" y="8741"/>
                </a:cubicBezTo>
                <a:cubicBezTo>
                  <a:pt x="11731" y="8624"/>
                  <a:pt x="11793" y="8504"/>
                  <a:pt x="11849" y="8380"/>
                </a:cubicBezTo>
                <a:cubicBezTo>
                  <a:pt x="12141" y="7731"/>
                  <a:pt x="12414" y="7072"/>
                  <a:pt x="12675" y="6408"/>
                </a:cubicBezTo>
                <a:cubicBezTo>
                  <a:pt x="12920" y="5786"/>
                  <a:pt x="13149" y="5159"/>
                  <a:pt x="13382" y="4532"/>
                </a:cubicBezTo>
                <a:cubicBezTo>
                  <a:pt x="13561" y="4050"/>
                  <a:pt x="13701" y="3531"/>
                  <a:pt x="14022" y="3138"/>
                </a:cubicBezTo>
                <a:cubicBezTo>
                  <a:pt x="14051" y="3102"/>
                  <a:pt x="14093" y="3086"/>
                  <a:pt x="14137" y="3086"/>
                </a:cubicBezTo>
                <a:cubicBezTo>
                  <a:pt x="14212" y="3086"/>
                  <a:pt x="14290" y="3134"/>
                  <a:pt x="14302" y="3216"/>
                </a:cubicBezTo>
                <a:cubicBezTo>
                  <a:pt x="14470" y="4367"/>
                  <a:pt x="13847" y="5864"/>
                  <a:pt x="13498" y="6947"/>
                </a:cubicBezTo>
                <a:cubicBezTo>
                  <a:pt x="13295" y="7579"/>
                  <a:pt x="13076" y="8205"/>
                  <a:pt x="12842" y="8826"/>
                </a:cubicBezTo>
                <a:cubicBezTo>
                  <a:pt x="12816" y="8893"/>
                  <a:pt x="12793" y="8960"/>
                  <a:pt x="12770" y="9026"/>
                </a:cubicBezTo>
                <a:close/>
                <a:moveTo>
                  <a:pt x="8856" y="21600"/>
                </a:moveTo>
                <a:cubicBezTo>
                  <a:pt x="7227" y="21600"/>
                  <a:pt x="5578" y="20743"/>
                  <a:pt x="4678" y="19287"/>
                </a:cubicBezTo>
                <a:cubicBezTo>
                  <a:pt x="3602" y="17547"/>
                  <a:pt x="3826" y="15274"/>
                  <a:pt x="5193" y="13805"/>
                </a:cubicBezTo>
                <a:cubicBezTo>
                  <a:pt x="5283" y="13708"/>
                  <a:pt x="5376" y="13611"/>
                  <a:pt x="5472" y="13517"/>
                </a:cubicBezTo>
                <a:cubicBezTo>
                  <a:pt x="5262" y="13573"/>
                  <a:pt x="5053" y="13622"/>
                  <a:pt x="4846" y="13661"/>
                </a:cubicBezTo>
                <a:cubicBezTo>
                  <a:pt x="4601" y="13707"/>
                  <a:pt x="4357" y="13730"/>
                  <a:pt x="4116" y="13730"/>
                </a:cubicBezTo>
                <a:cubicBezTo>
                  <a:pt x="2518" y="13730"/>
                  <a:pt x="1060" y="12745"/>
                  <a:pt x="383" y="11131"/>
                </a:cubicBezTo>
                <a:cubicBezTo>
                  <a:pt x="-397" y="9273"/>
                  <a:pt x="61" y="6959"/>
                  <a:pt x="1324" y="5469"/>
                </a:cubicBezTo>
                <a:cubicBezTo>
                  <a:pt x="2054" y="4607"/>
                  <a:pt x="2951" y="4260"/>
                  <a:pt x="3882" y="4260"/>
                </a:cubicBezTo>
                <a:cubicBezTo>
                  <a:pt x="4796" y="4260"/>
                  <a:pt x="5741" y="4594"/>
                  <a:pt x="6594" y="5104"/>
                </a:cubicBezTo>
                <a:cubicBezTo>
                  <a:pt x="7317" y="5579"/>
                  <a:pt x="7943" y="6218"/>
                  <a:pt x="8497" y="6934"/>
                </a:cubicBezTo>
                <a:cubicBezTo>
                  <a:pt x="8278" y="5931"/>
                  <a:pt x="8190" y="4905"/>
                  <a:pt x="8261" y="3966"/>
                </a:cubicBezTo>
                <a:cubicBezTo>
                  <a:pt x="8408" y="2026"/>
                  <a:pt x="9789" y="446"/>
                  <a:pt x="11580" y="82"/>
                </a:cubicBezTo>
                <a:cubicBezTo>
                  <a:pt x="11853" y="26"/>
                  <a:pt x="12130" y="0"/>
                  <a:pt x="12407" y="0"/>
                </a:cubicBezTo>
                <a:cubicBezTo>
                  <a:pt x="13986" y="0"/>
                  <a:pt x="15559" y="872"/>
                  <a:pt x="16488" y="2231"/>
                </a:cubicBezTo>
                <a:cubicBezTo>
                  <a:pt x="17760" y="4097"/>
                  <a:pt x="17045" y="6208"/>
                  <a:pt x="15755" y="7808"/>
                </a:cubicBezTo>
                <a:cubicBezTo>
                  <a:pt x="15717" y="7852"/>
                  <a:pt x="15676" y="7893"/>
                  <a:pt x="15636" y="7936"/>
                </a:cubicBezTo>
                <a:cubicBezTo>
                  <a:pt x="15697" y="7924"/>
                  <a:pt x="15757" y="7910"/>
                  <a:pt x="15818" y="7900"/>
                </a:cubicBezTo>
                <a:cubicBezTo>
                  <a:pt x="15821" y="7900"/>
                  <a:pt x="15825" y="7900"/>
                  <a:pt x="15828" y="7900"/>
                </a:cubicBezTo>
                <a:cubicBezTo>
                  <a:pt x="15858" y="7900"/>
                  <a:pt x="15889" y="7896"/>
                  <a:pt x="15919" y="7886"/>
                </a:cubicBezTo>
                <a:cubicBezTo>
                  <a:pt x="16168" y="7857"/>
                  <a:pt x="16418" y="7842"/>
                  <a:pt x="16665" y="7842"/>
                </a:cubicBezTo>
                <a:cubicBezTo>
                  <a:pt x="18348" y="7842"/>
                  <a:pt x="19939" y="8543"/>
                  <a:pt x="20567" y="10391"/>
                </a:cubicBezTo>
                <a:cubicBezTo>
                  <a:pt x="21203" y="12266"/>
                  <a:pt x="20776" y="14613"/>
                  <a:pt x="19400" y="15997"/>
                </a:cubicBezTo>
                <a:cubicBezTo>
                  <a:pt x="18607" y="16794"/>
                  <a:pt x="17584" y="17214"/>
                  <a:pt x="16553" y="17214"/>
                </a:cubicBezTo>
                <a:cubicBezTo>
                  <a:pt x="15829" y="17214"/>
                  <a:pt x="15101" y="17007"/>
                  <a:pt x="14447" y="16577"/>
                </a:cubicBezTo>
                <a:cubicBezTo>
                  <a:pt x="13790" y="16145"/>
                  <a:pt x="13155" y="15587"/>
                  <a:pt x="12582" y="14949"/>
                </a:cubicBezTo>
                <a:cubicBezTo>
                  <a:pt x="12738" y="15663"/>
                  <a:pt x="12821" y="16386"/>
                  <a:pt x="12787" y="17104"/>
                </a:cubicBezTo>
                <a:cubicBezTo>
                  <a:pt x="12612" y="19163"/>
                  <a:pt x="11726" y="21167"/>
                  <a:pt x="9632" y="21534"/>
                </a:cubicBezTo>
                <a:cubicBezTo>
                  <a:pt x="9376" y="21578"/>
                  <a:pt x="9116" y="21600"/>
                  <a:pt x="8856" y="21600"/>
                </a:cubicBezTo>
                <a:close/>
              </a:path>
            </a:pathLst>
          </a:custGeom>
          <a:solidFill>
            <a:srgbClr val="6986AE"/>
          </a:solidFill>
          <a:ln w="13425">
            <a:solidFill>
              <a:srgbClr val="495364"/>
            </a:solidFill>
            <a:miter lim="1073"/>
          </a:ln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294" name="Google Shape;2000;p30"/>
          <p:cNvSpPr/>
          <p:nvPr/>
        </p:nvSpPr>
        <p:spPr>
          <a:xfrm>
            <a:off x="7852396" y="2159523"/>
            <a:ext cx="493691" cy="6563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56" h="21600" fill="norm" stroke="1" extrusionOk="0">
                <a:moveTo>
                  <a:pt x="8879" y="20796"/>
                </a:moveTo>
                <a:cubicBezTo>
                  <a:pt x="8941" y="20796"/>
                  <a:pt x="9002" y="20794"/>
                  <a:pt x="9064" y="20792"/>
                </a:cubicBezTo>
                <a:cubicBezTo>
                  <a:pt x="11017" y="20703"/>
                  <a:pt x="11875" y="18977"/>
                  <a:pt x="12034" y="17104"/>
                </a:cubicBezTo>
                <a:cubicBezTo>
                  <a:pt x="12095" y="15841"/>
                  <a:pt x="11766" y="14558"/>
                  <a:pt x="11309" y="13344"/>
                </a:cubicBezTo>
                <a:cubicBezTo>
                  <a:pt x="11211" y="13361"/>
                  <a:pt x="11112" y="13371"/>
                  <a:pt x="11013" y="13375"/>
                </a:cubicBezTo>
                <a:cubicBezTo>
                  <a:pt x="11075" y="14308"/>
                  <a:pt x="10677" y="15422"/>
                  <a:pt x="10428" y="16290"/>
                </a:cubicBezTo>
                <a:cubicBezTo>
                  <a:pt x="10176" y="17164"/>
                  <a:pt x="9953" y="18254"/>
                  <a:pt x="9387" y="18958"/>
                </a:cubicBezTo>
                <a:cubicBezTo>
                  <a:pt x="9328" y="19032"/>
                  <a:pt x="9251" y="19064"/>
                  <a:pt x="9173" y="19064"/>
                </a:cubicBezTo>
                <a:cubicBezTo>
                  <a:pt x="9001" y="19064"/>
                  <a:pt x="8824" y="18908"/>
                  <a:pt x="8825" y="18710"/>
                </a:cubicBezTo>
                <a:cubicBezTo>
                  <a:pt x="8826" y="17770"/>
                  <a:pt x="9264" y="16776"/>
                  <a:pt x="9456" y="15857"/>
                </a:cubicBezTo>
                <a:cubicBezTo>
                  <a:pt x="9635" y="14998"/>
                  <a:pt x="9673" y="14003"/>
                  <a:pt x="9975" y="13177"/>
                </a:cubicBezTo>
                <a:cubicBezTo>
                  <a:pt x="9940" y="13162"/>
                  <a:pt x="9904" y="13148"/>
                  <a:pt x="9870" y="13131"/>
                </a:cubicBezTo>
                <a:cubicBezTo>
                  <a:pt x="9448" y="13973"/>
                  <a:pt x="8964" y="14775"/>
                  <a:pt x="8559" y="15628"/>
                </a:cubicBezTo>
                <a:cubicBezTo>
                  <a:pt x="8154" y="16481"/>
                  <a:pt x="7810" y="17380"/>
                  <a:pt x="7367" y="18211"/>
                </a:cubicBezTo>
                <a:cubicBezTo>
                  <a:pt x="7310" y="18317"/>
                  <a:pt x="7200" y="18367"/>
                  <a:pt x="7090" y="18367"/>
                </a:cubicBezTo>
                <a:cubicBezTo>
                  <a:pt x="6921" y="18367"/>
                  <a:pt x="6752" y="18250"/>
                  <a:pt x="6778" y="18041"/>
                </a:cubicBezTo>
                <a:cubicBezTo>
                  <a:pt x="7010" y="16153"/>
                  <a:pt x="7886" y="14035"/>
                  <a:pt x="8924" y="12493"/>
                </a:cubicBezTo>
                <a:cubicBezTo>
                  <a:pt x="8944" y="12463"/>
                  <a:pt x="8967" y="12435"/>
                  <a:pt x="8992" y="12408"/>
                </a:cubicBezTo>
                <a:cubicBezTo>
                  <a:pt x="8980" y="12394"/>
                  <a:pt x="8968" y="12381"/>
                  <a:pt x="8958" y="12366"/>
                </a:cubicBezTo>
                <a:cubicBezTo>
                  <a:pt x="8910" y="12303"/>
                  <a:pt x="8867" y="12237"/>
                  <a:pt x="8827" y="12169"/>
                </a:cubicBezTo>
                <a:cubicBezTo>
                  <a:pt x="7881" y="12608"/>
                  <a:pt x="6994" y="13230"/>
                  <a:pt x="6217" y="13903"/>
                </a:cubicBezTo>
                <a:cubicBezTo>
                  <a:pt x="4894" y="15049"/>
                  <a:pt x="4315" y="16776"/>
                  <a:pt x="5110" y="18479"/>
                </a:cubicBezTo>
                <a:cubicBezTo>
                  <a:pt x="5798" y="19953"/>
                  <a:pt x="7366" y="20796"/>
                  <a:pt x="8879" y="20796"/>
                </a:cubicBezTo>
                <a:close/>
                <a:moveTo>
                  <a:pt x="10902" y="12464"/>
                </a:moveTo>
                <a:cubicBezTo>
                  <a:pt x="11225" y="12464"/>
                  <a:pt x="11552" y="12367"/>
                  <a:pt x="11842" y="12179"/>
                </a:cubicBezTo>
                <a:cubicBezTo>
                  <a:pt x="12480" y="11581"/>
                  <a:pt x="12616" y="10672"/>
                  <a:pt x="11970" y="9990"/>
                </a:cubicBezTo>
                <a:cubicBezTo>
                  <a:pt x="11659" y="9661"/>
                  <a:pt x="11225" y="9471"/>
                  <a:pt x="10793" y="9471"/>
                </a:cubicBezTo>
                <a:cubicBezTo>
                  <a:pt x="10568" y="9471"/>
                  <a:pt x="10344" y="9523"/>
                  <a:pt x="10138" y="9633"/>
                </a:cubicBezTo>
                <a:lnTo>
                  <a:pt x="10138" y="9632"/>
                </a:lnTo>
                <a:cubicBezTo>
                  <a:pt x="9353" y="10051"/>
                  <a:pt x="9105" y="11164"/>
                  <a:pt x="9690" y="11882"/>
                </a:cubicBezTo>
                <a:cubicBezTo>
                  <a:pt x="10014" y="12277"/>
                  <a:pt x="10454" y="12464"/>
                  <a:pt x="10902" y="12464"/>
                </a:cubicBezTo>
                <a:close/>
                <a:moveTo>
                  <a:pt x="16648" y="16401"/>
                </a:moveTo>
                <a:cubicBezTo>
                  <a:pt x="17360" y="16401"/>
                  <a:pt x="18072" y="16145"/>
                  <a:pt x="18712" y="15576"/>
                </a:cubicBezTo>
                <a:cubicBezTo>
                  <a:pt x="19938" y="14485"/>
                  <a:pt x="20357" y="12572"/>
                  <a:pt x="19945" y="10964"/>
                </a:cubicBezTo>
                <a:lnTo>
                  <a:pt x="19945" y="10963"/>
                </a:lnTo>
                <a:cubicBezTo>
                  <a:pt x="19502" y="9229"/>
                  <a:pt x="18127" y="8646"/>
                  <a:pt x="16644" y="8646"/>
                </a:cubicBezTo>
                <a:cubicBezTo>
                  <a:pt x="16422" y="8646"/>
                  <a:pt x="16198" y="8659"/>
                  <a:pt x="15974" y="8683"/>
                </a:cubicBezTo>
                <a:cubicBezTo>
                  <a:pt x="14912" y="8862"/>
                  <a:pt x="13898" y="9368"/>
                  <a:pt x="12954" y="9994"/>
                </a:cubicBezTo>
                <a:cubicBezTo>
                  <a:pt x="13025" y="10133"/>
                  <a:pt x="13083" y="10278"/>
                  <a:pt x="13129" y="10428"/>
                </a:cubicBezTo>
                <a:cubicBezTo>
                  <a:pt x="13218" y="10422"/>
                  <a:pt x="13309" y="10419"/>
                  <a:pt x="13400" y="10419"/>
                </a:cubicBezTo>
                <a:cubicBezTo>
                  <a:pt x="14161" y="10419"/>
                  <a:pt x="14978" y="10612"/>
                  <a:pt x="15678" y="10736"/>
                </a:cubicBezTo>
                <a:cubicBezTo>
                  <a:pt x="16499" y="10881"/>
                  <a:pt x="17788" y="10966"/>
                  <a:pt x="18394" y="11632"/>
                </a:cubicBezTo>
                <a:cubicBezTo>
                  <a:pt x="18420" y="11661"/>
                  <a:pt x="18421" y="11723"/>
                  <a:pt x="18381" y="11741"/>
                </a:cubicBezTo>
                <a:cubicBezTo>
                  <a:pt x="18118" y="11860"/>
                  <a:pt x="17817" y="11901"/>
                  <a:pt x="17500" y="11901"/>
                </a:cubicBezTo>
                <a:cubicBezTo>
                  <a:pt x="16890" y="11901"/>
                  <a:pt x="16227" y="11748"/>
                  <a:pt x="15689" y="11712"/>
                </a:cubicBezTo>
                <a:cubicBezTo>
                  <a:pt x="15459" y="11696"/>
                  <a:pt x="15219" y="11692"/>
                  <a:pt x="14974" y="11692"/>
                </a:cubicBezTo>
                <a:cubicBezTo>
                  <a:pt x="14775" y="11692"/>
                  <a:pt x="14573" y="11695"/>
                  <a:pt x="14370" y="11695"/>
                </a:cubicBezTo>
                <a:cubicBezTo>
                  <a:pt x="13967" y="11695"/>
                  <a:pt x="13561" y="11686"/>
                  <a:pt x="13177" y="11631"/>
                </a:cubicBezTo>
                <a:cubicBezTo>
                  <a:pt x="13142" y="11782"/>
                  <a:pt x="13090" y="11928"/>
                  <a:pt x="13024" y="12066"/>
                </a:cubicBezTo>
                <a:cubicBezTo>
                  <a:pt x="13237" y="12181"/>
                  <a:pt x="13444" y="12321"/>
                  <a:pt x="13662" y="12436"/>
                </a:cubicBezTo>
                <a:cubicBezTo>
                  <a:pt x="14194" y="12717"/>
                  <a:pt x="14739" y="12968"/>
                  <a:pt x="15295" y="13191"/>
                </a:cubicBezTo>
                <a:cubicBezTo>
                  <a:pt x="15812" y="13398"/>
                  <a:pt x="16342" y="13574"/>
                  <a:pt x="16868" y="13753"/>
                </a:cubicBezTo>
                <a:cubicBezTo>
                  <a:pt x="17297" y="13899"/>
                  <a:pt x="17748" y="13974"/>
                  <a:pt x="18051" y="14349"/>
                </a:cubicBezTo>
                <a:cubicBezTo>
                  <a:pt x="18070" y="14370"/>
                  <a:pt x="18066" y="14403"/>
                  <a:pt x="18043" y="14418"/>
                </a:cubicBezTo>
                <a:cubicBezTo>
                  <a:pt x="17806" y="14585"/>
                  <a:pt x="17498" y="14648"/>
                  <a:pt x="17162" y="14648"/>
                </a:cubicBezTo>
                <a:cubicBezTo>
                  <a:pt x="16395" y="14648"/>
                  <a:pt x="15481" y="14320"/>
                  <a:pt x="14916" y="14145"/>
                </a:cubicBezTo>
                <a:cubicBezTo>
                  <a:pt x="14381" y="13979"/>
                  <a:pt x="13861" y="13777"/>
                  <a:pt x="13349" y="13544"/>
                </a:cubicBezTo>
                <a:cubicBezTo>
                  <a:pt x="12979" y="13376"/>
                  <a:pt x="12571" y="13235"/>
                  <a:pt x="12253" y="12981"/>
                </a:cubicBezTo>
                <a:cubicBezTo>
                  <a:pt x="12211" y="13008"/>
                  <a:pt x="12170" y="13034"/>
                  <a:pt x="12128" y="13058"/>
                </a:cubicBezTo>
                <a:cubicBezTo>
                  <a:pt x="12696" y="13910"/>
                  <a:pt x="13399" y="14670"/>
                  <a:pt x="14134" y="15334"/>
                </a:cubicBezTo>
                <a:cubicBezTo>
                  <a:pt x="14882" y="16008"/>
                  <a:pt x="15765" y="16401"/>
                  <a:pt x="16648" y="16401"/>
                </a:cubicBezTo>
                <a:close/>
                <a:moveTo>
                  <a:pt x="4093" y="12891"/>
                </a:moveTo>
                <a:cubicBezTo>
                  <a:pt x="4607" y="12891"/>
                  <a:pt x="5140" y="12787"/>
                  <a:pt x="5669" y="12599"/>
                </a:cubicBezTo>
                <a:cubicBezTo>
                  <a:pt x="6629" y="12257"/>
                  <a:pt x="7579" y="11819"/>
                  <a:pt x="8424" y="11220"/>
                </a:cubicBezTo>
                <a:cubicBezTo>
                  <a:pt x="8274" y="11245"/>
                  <a:pt x="8117" y="11256"/>
                  <a:pt x="7955" y="11256"/>
                </a:cubicBezTo>
                <a:cubicBezTo>
                  <a:pt x="7160" y="11256"/>
                  <a:pt x="6246" y="10994"/>
                  <a:pt x="5574" y="10840"/>
                </a:cubicBezTo>
                <a:cubicBezTo>
                  <a:pt x="4575" y="10612"/>
                  <a:pt x="3330" y="10357"/>
                  <a:pt x="2503" y="9682"/>
                </a:cubicBezTo>
                <a:cubicBezTo>
                  <a:pt x="2449" y="9638"/>
                  <a:pt x="2463" y="9544"/>
                  <a:pt x="2538" y="9541"/>
                </a:cubicBezTo>
                <a:cubicBezTo>
                  <a:pt x="2592" y="9539"/>
                  <a:pt x="2646" y="9538"/>
                  <a:pt x="2699" y="9538"/>
                </a:cubicBezTo>
                <a:cubicBezTo>
                  <a:pt x="3681" y="9538"/>
                  <a:pt x="4709" y="9883"/>
                  <a:pt x="5681" y="9991"/>
                </a:cubicBezTo>
                <a:cubicBezTo>
                  <a:pt x="6216" y="10051"/>
                  <a:pt x="6751" y="10096"/>
                  <a:pt x="7289" y="10116"/>
                </a:cubicBezTo>
                <a:cubicBezTo>
                  <a:pt x="7352" y="10118"/>
                  <a:pt x="7415" y="10118"/>
                  <a:pt x="7478" y="10118"/>
                </a:cubicBezTo>
                <a:cubicBezTo>
                  <a:pt x="7609" y="10118"/>
                  <a:pt x="7740" y="10115"/>
                  <a:pt x="7871" y="10115"/>
                </a:cubicBezTo>
                <a:cubicBezTo>
                  <a:pt x="8130" y="10115"/>
                  <a:pt x="8387" y="10128"/>
                  <a:pt x="8633" y="10203"/>
                </a:cubicBezTo>
                <a:cubicBezTo>
                  <a:pt x="8638" y="10187"/>
                  <a:pt x="8642" y="10171"/>
                  <a:pt x="8648" y="10155"/>
                </a:cubicBezTo>
                <a:cubicBezTo>
                  <a:pt x="8293" y="10051"/>
                  <a:pt x="7973" y="9794"/>
                  <a:pt x="7640" y="9609"/>
                </a:cubicBezTo>
                <a:cubicBezTo>
                  <a:pt x="7139" y="9330"/>
                  <a:pt x="6630" y="9071"/>
                  <a:pt x="6113" y="8823"/>
                </a:cubicBezTo>
                <a:cubicBezTo>
                  <a:pt x="5194" y="8379"/>
                  <a:pt x="3953" y="8067"/>
                  <a:pt x="3203" y="7326"/>
                </a:cubicBezTo>
                <a:cubicBezTo>
                  <a:pt x="3164" y="7288"/>
                  <a:pt x="3182" y="7207"/>
                  <a:pt x="3236" y="7195"/>
                </a:cubicBezTo>
                <a:cubicBezTo>
                  <a:pt x="3396" y="7160"/>
                  <a:pt x="3561" y="7145"/>
                  <a:pt x="3731" y="7145"/>
                </a:cubicBezTo>
                <a:cubicBezTo>
                  <a:pt x="4649" y="7145"/>
                  <a:pt x="5681" y="7600"/>
                  <a:pt x="6475" y="7911"/>
                </a:cubicBezTo>
                <a:cubicBezTo>
                  <a:pt x="7006" y="8119"/>
                  <a:pt x="7528" y="8352"/>
                  <a:pt x="8045" y="8596"/>
                </a:cubicBezTo>
                <a:cubicBezTo>
                  <a:pt x="8364" y="8746"/>
                  <a:pt x="8712" y="8865"/>
                  <a:pt x="8994" y="9068"/>
                </a:cubicBezTo>
                <a:cubicBezTo>
                  <a:pt x="8259" y="7794"/>
                  <a:pt x="7374" y="6561"/>
                  <a:pt x="6213" y="5797"/>
                </a:cubicBezTo>
                <a:cubicBezTo>
                  <a:pt x="5474" y="5355"/>
                  <a:pt x="4680" y="5075"/>
                  <a:pt x="3924" y="5075"/>
                </a:cubicBezTo>
                <a:cubicBezTo>
                  <a:pt x="3044" y="5075"/>
                  <a:pt x="2215" y="5455"/>
                  <a:pt x="1585" y="6402"/>
                </a:cubicBezTo>
                <a:cubicBezTo>
                  <a:pt x="651" y="7805"/>
                  <a:pt x="419" y="9826"/>
                  <a:pt x="1327" y="11309"/>
                </a:cubicBezTo>
                <a:cubicBezTo>
                  <a:pt x="2011" y="12426"/>
                  <a:pt x="3008" y="12891"/>
                  <a:pt x="4093" y="12891"/>
                </a:cubicBezTo>
                <a:close/>
                <a:moveTo>
                  <a:pt x="12770" y="9026"/>
                </a:moveTo>
                <a:cubicBezTo>
                  <a:pt x="13691" y="8574"/>
                  <a:pt x="14554" y="8005"/>
                  <a:pt x="15223" y="7240"/>
                </a:cubicBezTo>
                <a:cubicBezTo>
                  <a:pt x="16389" y="5794"/>
                  <a:pt x="16939" y="3926"/>
                  <a:pt x="15625" y="2367"/>
                </a:cubicBezTo>
                <a:lnTo>
                  <a:pt x="15625" y="2366"/>
                </a:lnTo>
                <a:cubicBezTo>
                  <a:pt x="14821" y="1413"/>
                  <a:pt x="13616" y="801"/>
                  <a:pt x="12413" y="801"/>
                </a:cubicBezTo>
                <a:cubicBezTo>
                  <a:pt x="11979" y="801"/>
                  <a:pt x="11545" y="881"/>
                  <a:pt x="11130" y="1054"/>
                </a:cubicBezTo>
                <a:cubicBezTo>
                  <a:pt x="9415" y="1765"/>
                  <a:pt x="8848" y="3480"/>
                  <a:pt x="9060" y="5318"/>
                </a:cubicBezTo>
                <a:cubicBezTo>
                  <a:pt x="9175" y="6323"/>
                  <a:pt x="9371" y="7332"/>
                  <a:pt x="9707" y="8278"/>
                </a:cubicBezTo>
                <a:cubicBezTo>
                  <a:pt x="9733" y="8028"/>
                  <a:pt x="9790" y="7774"/>
                  <a:pt x="9828" y="7535"/>
                </a:cubicBezTo>
                <a:cubicBezTo>
                  <a:pt x="9942" y="6828"/>
                  <a:pt x="10109" y="6134"/>
                  <a:pt x="10336" y="5460"/>
                </a:cubicBezTo>
                <a:cubicBezTo>
                  <a:pt x="10683" y="4428"/>
                  <a:pt x="11154" y="3022"/>
                  <a:pt x="12019" y="2364"/>
                </a:cubicBezTo>
                <a:cubicBezTo>
                  <a:pt x="12023" y="2361"/>
                  <a:pt x="12026" y="2360"/>
                  <a:pt x="12030" y="2360"/>
                </a:cubicBezTo>
                <a:cubicBezTo>
                  <a:pt x="12042" y="2360"/>
                  <a:pt x="12052" y="2376"/>
                  <a:pt x="12050" y="2389"/>
                </a:cubicBezTo>
                <a:cubicBezTo>
                  <a:pt x="11970" y="2989"/>
                  <a:pt x="11669" y="3556"/>
                  <a:pt x="11482" y="4129"/>
                </a:cubicBezTo>
                <a:cubicBezTo>
                  <a:pt x="11290" y="4720"/>
                  <a:pt x="11126" y="5322"/>
                  <a:pt x="11004" y="5934"/>
                </a:cubicBezTo>
                <a:cubicBezTo>
                  <a:pt x="10872" y="6595"/>
                  <a:pt x="10783" y="7262"/>
                  <a:pt x="10748" y="7937"/>
                </a:cubicBezTo>
                <a:cubicBezTo>
                  <a:pt x="10737" y="8158"/>
                  <a:pt x="10742" y="8356"/>
                  <a:pt x="10727" y="8542"/>
                </a:cubicBezTo>
                <a:cubicBezTo>
                  <a:pt x="10740" y="8542"/>
                  <a:pt x="10754" y="8542"/>
                  <a:pt x="10767" y="8542"/>
                </a:cubicBezTo>
                <a:cubicBezTo>
                  <a:pt x="11079" y="8542"/>
                  <a:pt x="11387" y="8610"/>
                  <a:pt x="11673" y="8741"/>
                </a:cubicBezTo>
                <a:cubicBezTo>
                  <a:pt x="11731" y="8624"/>
                  <a:pt x="11793" y="8504"/>
                  <a:pt x="11849" y="8380"/>
                </a:cubicBezTo>
                <a:cubicBezTo>
                  <a:pt x="12141" y="7731"/>
                  <a:pt x="12414" y="7072"/>
                  <a:pt x="12675" y="6408"/>
                </a:cubicBezTo>
                <a:cubicBezTo>
                  <a:pt x="12920" y="5786"/>
                  <a:pt x="13149" y="5159"/>
                  <a:pt x="13382" y="4532"/>
                </a:cubicBezTo>
                <a:cubicBezTo>
                  <a:pt x="13561" y="4050"/>
                  <a:pt x="13701" y="3531"/>
                  <a:pt x="14022" y="3138"/>
                </a:cubicBezTo>
                <a:cubicBezTo>
                  <a:pt x="14051" y="3102"/>
                  <a:pt x="14093" y="3086"/>
                  <a:pt x="14137" y="3086"/>
                </a:cubicBezTo>
                <a:cubicBezTo>
                  <a:pt x="14212" y="3086"/>
                  <a:pt x="14290" y="3134"/>
                  <a:pt x="14302" y="3216"/>
                </a:cubicBezTo>
                <a:cubicBezTo>
                  <a:pt x="14470" y="4367"/>
                  <a:pt x="13847" y="5864"/>
                  <a:pt x="13498" y="6947"/>
                </a:cubicBezTo>
                <a:cubicBezTo>
                  <a:pt x="13295" y="7579"/>
                  <a:pt x="13076" y="8205"/>
                  <a:pt x="12842" y="8826"/>
                </a:cubicBezTo>
                <a:cubicBezTo>
                  <a:pt x="12816" y="8893"/>
                  <a:pt x="12793" y="8960"/>
                  <a:pt x="12770" y="9026"/>
                </a:cubicBezTo>
                <a:close/>
                <a:moveTo>
                  <a:pt x="8856" y="21600"/>
                </a:moveTo>
                <a:cubicBezTo>
                  <a:pt x="7227" y="21600"/>
                  <a:pt x="5578" y="20743"/>
                  <a:pt x="4678" y="19287"/>
                </a:cubicBezTo>
                <a:cubicBezTo>
                  <a:pt x="3602" y="17547"/>
                  <a:pt x="3826" y="15274"/>
                  <a:pt x="5193" y="13805"/>
                </a:cubicBezTo>
                <a:cubicBezTo>
                  <a:pt x="5283" y="13708"/>
                  <a:pt x="5376" y="13611"/>
                  <a:pt x="5472" y="13517"/>
                </a:cubicBezTo>
                <a:cubicBezTo>
                  <a:pt x="5262" y="13573"/>
                  <a:pt x="5053" y="13622"/>
                  <a:pt x="4846" y="13661"/>
                </a:cubicBezTo>
                <a:cubicBezTo>
                  <a:pt x="4601" y="13707"/>
                  <a:pt x="4357" y="13730"/>
                  <a:pt x="4116" y="13730"/>
                </a:cubicBezTo>
                <a:cubicBezTo>
                  <a:pt x="2518" y="13730"/>
                  <a:pt x="1060" y="12745"/>
                  <a:pt x="383" y="11131"/>
                </a:cubicBezTo>
                <a:cubicBezTo>
                  <a:pt x="-397" y="9273"/>
                  <a:pt x="61" y="6959"/>
                  <a:pt x="1324" y="5469"/>
                </a:cubicBezTo>
                <a:cubicBezTo>
                  <a:pt x="2054" y="4607"/>
                  <a:pt x="2951" y="4260"/>
                  <a:pt x="3882" y="4260"/>
                </a:cubicBezTo>
                <a:cubicBezTo>
                  <a:pt x="4796" y="4260"/>
                  <a:pt x="5741" y="4594"/>
                  <a:pt x="6594" y="5104"/>
                </a:cubicBezTo>
                <a:cubicBezTo>
                  <a:pt x="7317" y="5579"/>
                  <a:pt x="7943" y="6218"/>
                  <a:pt x="8497" y="6934"/>
                </a:cubicBezTo>
                <a:cubicBezTo>
                  <a:pt x="8278" y="5931"/>
                  <a:pt x="8190" y="4905"/>
                  <a:pt x="8261" y="3966"/>
                </a:cubicBezTo>
                <a:cubicBezTo>
                  <a:pt x="8408" y="2026"/>
                  <a:pt x="9789" y="446"/>
                  <a:pt x="11580" y="82"/>
                </a:cubicBezTo>
                <a:cubicBezTo>
                  <a:pt x="11853" y="26"/>
                  <a:pt x="12130" y="0"/>
                  <a:pt x="12407" y="0"/>
                </a:cubicBezTo>
                <a:cubicBezTo>
                  <a:pt x="13986" y="0"/>
                  <a:pt x="15559" y="872"/>
                  <a:pt x="16488" y="2231"/>
                </a:cubicBezTo>
                <a:cubicBezTo>
                  <a:pt x="17760" y="4097"/>
                  <a:pt x="17045" y="6208"/>
                  <a:pt x="15755" y="7808"/>
                </a:cubicBezTo>
                <a:cubicBezTo>
                  <a:pt x="15717" y="7852"/>
                  <a:pt x="15676" y="7893"/>
                  <a:pt x="15636" y="7936"/>
                </a:cubicBezTo>
                <a:cubicBezTo>
                  <a:pt x="15697" y="7924"/>
                  <a:pt x="15757" y="7910"/>
                  <a:pt x="15818" y="7900"/>
                </a:cubicBezTo>
                <a:cubicBezTo>
                  <a:pt x="15821" y="7900"/>
                  <a:pt x="15825" y="7900"/>
                  <a:pt x="15828" y="7900"/>
                </a:cubicBezTo>
                <a:cubicBezTo>
                  <a:pt x="15858" y="7900"/>
                  <a:pt x="15889" y="7896"/>
                  <a:pt x="15919" y="7886"/>
                </a:cubicBezTo>
                <a:cubicBezTo>
                  <a:pt x="16168" y="7857"/>
                  <a:pt x="16418" y="7842"/>
                  <a:pt x="16665" y="7842"/>
                </a:cubicBezTo>
                <a:cubicBezTo>
                  <a:pt x="18348" y="7842"/>
                  <a:pt x="19939" y="8543"/>
                  <a:pt x="20567" y="10391"/>
                </a:cubicBezTo>
                <a:cubicBezTo>
                  <a:pt x="21203" y="12266"/>
                  <a:pt x="20776" y="14613"/>
                  <a:pt x="19400" y="15997"/>
                </a:cubicBezTo>
                <a:cubicBezTo>
                  <a:pt x="18607" y="16794"/>
                  <a:pt x="17584" y="17214"/>
                  <a:pt x="16553" y="17214"/>
                </a:cubicBezTo>
                <a:cubicBezTo>
                  <a:pt x="15829" y="17214"/>
                  <a:pt x="15101" y="17007"/>
                  <a:pt x="14447" y="16577"/>
                </a:cubicBezTo>
                <a:cubicBezTo>
                  <a:pt x="13790" y="16145"/>
                  <a:pt x="13155" y="15587"/>
                  <a:pt x="12582" y="14949"/>
                </a:cubicBezTo>
                <a:cubicBezTo>
                  <a:pt x="12738" y="15663"/>
                  <a:pt x="12821" y="16386"/>
                  <a:pt x="12787" y="17104"/>
                </a:cubicBezTo>
                <a:cubicBezTo>
                  <a:pt x="12612" y="19163"/>
                  <a:pt x="11726" y="21167"/>
                  <a:pt x="9632" y="21534"/>
                </a:cubicBezTo>
                <a:cubicBezTo>
                  <a:pt x="9376" y="21578"/>
                  <a:pt x="9116" y="21600"/>
                  <a:pt x="8856" y="21600"/>
                </a:cubicBezTo>
                <a:close/>
              </a:path>
            </a:pathLst>
          </a:custGeom>
          <a:solidFill>
            <a:srgbClr val="6986AE"/>
          </a:solidFill>
          <a:ln w="13425">
            <a:solidFill>
              <a:srgbClr val="495364"/>
            </a:solidFill>
            <a:miter lim="1073"/>
          </a:ln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grpSp>
        <p:nvGrpSpPr>
          <p:cNvPr id="302" name="تجميع"/>
          <p:cNvGrpSpPr/>
          <p:nvPr/>
        </p:nvGrpSpPr>
        <p:grpSpPr>
          <a:xfrm>
            <a:off x="12685647" y="3383284"/>
            <a:ext cx="6692798" cy="1070401"/>
            <a:chOff x="0" y="0"/>
            <a:chExt cx="6692797" cy="1070400"/>
          </a:xfrm>
        </p:grpSpPr>
        <p:grpSp>
          <p:nvGrpSpPr>
            <p:cNvPr id="299" name="Google Shape;4333;p67"/>
            <p:cNvGrpSpPr/>
            <p:nvPr/>
          </p:nvGrpSpPr>
          <p:grpSpPr>
            <a:xfrm>
              <a:off x="0" y="76187"/>
              <a:ext cx="5339953" cy="918027"/>
              <a:chOff x="0" y="0"/>
              <a:chExt cx="5339952" cy="918026"/>
            </a:xfrm>
          </p:grpSpPr>
          <p:sp>
            <p:nvSpPr>
              <p:cNvPr id="295" name="Google Shape;4334;p67"/>
              <p:cNvSpPr/>
              <p:nvPr/>
            </p:nvSpPr>
            <p:spPr>
              <a:xfrm>
                <a:off x="4994255" y="0"/>
                <a:ext cx="322639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>
                <a:outerShdw sx="100000" sy="100000" kx="0" ky="0" algn="b" rotWithShape="0" blurRad="165100" dist="50800" dir="5400000">
                  <a:srgbClr val="000000">
                    <a:alpha val="2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96" name="Google Shape;4336;p67"/>
              <p:cNvSpPr/>
              <p:nvPr/>
            </p:nvSpPr>
            <p:spPr>
              <a:xfrm>
                <a:off x="4994255" y="0"/>
                <a:ext cx="322639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97" name="Google Shape;4337;p67"/>
              <p:cNvSpPr/>
              <p:nvPr/>
            </p:nvSpPr>
            <p:spPr>
              <a:xfrm>
                <a:off x="0" y="116217"/>
                <a:ext cx="5339953" cy="8018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121"/>
                    </a:lnTo>
                    <a:cubicBezTo>
                      <a:pt x="19" y="21103"/>
                      <a:pt x="41" y="21094"/>
                      <a:pt x="64" y="21091"/>
                    </a:cubicBezTo>
                    <a:cubicBezTo>
                      <a:pt x="68" y="21091"/>
                      <a:pt x="72" y="21091"/>
                      <a:pt x="75" y="21091"/>
                    </a:cubicBezTo>
                    <a:cubicBezTo>
                      <a:pt x="247" y="21091"/>
                      <a:pt x="281" y="21600"/>
                      <a:pt x="453" y="21600"/>
                    </a:cubicBezTo>
                    <a:cubicBezTo>
                      <a:pt x="457" y="21600"/>
                      <a:pt x="460" y="21600"/>
                      <a:pt x="464" y="21599"/>
                    </a:cubicBezTo>
                    <a:cubicBezTo>
                      <a:pt x="648" y="21578"/>
                      <a:pt x="642" y="21446"/>
                      <a:pt x="826" y="21422"/>
                    </a:cubicBezTo>
                    <a:cubicBezTo>
                      <a:pt x="1012" y="21399"/>
                      <a:pt x="997" y="21140"/>
                      <a:pt x="1183" y="21116"/>
                    </a:cubicBezTo>
                    <a:cubicBezTo>
                      <a:pt x="1369" y="21094"/>
                      <a:pt x="1364" y="21001"/>
                      <a:pt x="1548" y="20976"/>
                    </a:cubicBezTo>
                    <a:cubicBezTo>
                      <a:pt x="1554" y="20976"/>
                      <a:pt x="1560" y="20975"/>
                      <a:pt x="1566" y="20975"/>
                    </a:cubicBezTo>
                    <a:cubicBezTo>
                      <a:pt x="1730" y="20975"/>
                      <a:pt x="1754" y="21266"/>
                      <a:pt x="1918" y="21266"/>
                    </a:cubicBezTo>
                    <a:cubicBezTo>
                      <a:pt x="1924" y="21266"/>
                      <a:pt x="1930" y="21265"/>
                      <a:pt x="1936" y="21265"/>
                    </a:cubicBezTo>
                    <a:cubicBezTo>
                      <a:pt x="2120" y="21240"/>
                      <a:pt x="2114" y="21099"/>
                      <a:pt x="2298" y="21077"/>
                    </a:cubicBezTo>
                    <a:cubicBezTo>
                      <a:pt x="2482" y="21055"/>
                      <a:pt x="2479" y="20981"/>
                      <a:pt x="2663" y="20957"/>
                    </a:cubicBezTo>
                    <a:cubicBezTo>
                      <a:pt x="2849" y="20935"/>
                      <a:pt x="2847" y="20896"/>
                      <a:pt x="3031" y="20871"/>
                    </a:cubicBezTo>
                    <a:cubicBezTo>
                      <a:pt x="3036" y="20871"/>
                      <a:pt x="3041" y="20871"/>
                      <a:pt x="3046" y="20871"/>
                    </a:cubicBezTo>
                    <a:cubicBezTo>
                      <a:pt x="3212" y="20871"/>
                      <a:pt x="3241" y="21236"/>
                      <a:pt x="3406" y="21236"/>
                    </a:cubicBezTo>
                    <a:cubicBezTo>
                      <a:pt x="3411" y="21236"/>
                      <a:pt x="3417" y="21236"/>
                      <a:pt x="3422" y="21235"/>
                    </a:cubicBezTo>
                    <a:cubicBezTo>
                      <a:pt x="3606" y="21213"/>
                      <a:pt x="3574" y="20598"/>
                      <a:pt x="3759" y="20576"/>
                    </a:cubicBezTo>
                    <a:cubicBezTo>
                      <a:pt x="3762" y="20576"/>
                      <a:pt x="3765" y="20575"/>
                      <a:pt x="3768" y="20575"/>
                    </a:cubicBezTo>
                    <a:cubicBezTo>
                      <a:pt x="3942" y="20575"/>
                      <a:pt x="3976" y="21136"/>
                      <a:pt x="4150" y="21136"/>
                    </a:cubicBezTo>
                    <a:cubicBezTo>
                      <a:pt x="4154" y="21136"/>
                      <a:pt x="4157" y="21136"/>
                      <a:pt x="4160" y="21135"/>
                    </a:cubicBezTo>
                    <a:cubicBezTo>
                      <a:pt x="4344" y="21113"/>
                      <a:pt x="4314" y="20522"/>
                      <a:pt x="4498" y="20500"/>
                    </a:cubicBezTo>
                    <a:cubicBezTo>
                      <a:pt x="4503" y="20500"/>
                      <a:pt x="4508" y="20500"/>
                      <a:pt x="4512" y="20500"/>
                    </a:cubicBezTo>
                    <a:cubicBezTo>
                      <a:pt x="4681" y="20500"/>
                      <a:pt x="4708" y="20887"/>
                      <a:pt x="4877" y="20887"/>
                    </a:cubicBezTo>
                    <a:cubicBezTo>
                      <a:pt x="4882" y="20887"/>
                      <a:pt x="4886" y="20887"/>
                      <a:pt x="4891" y="20886"/>
                    </a:cubicBezTo>
                    <a:cubicBezTo>
                      <a:pt x="5075" y="20864"/>
                      <a:pt x="5059" y="20544"/>
                      <a:pt x="5243" y="20520"/>
                    </a:cubicBezTo>
                    <a:cubicBezTo>
                      <a:pt x="5313" y="20511"/>
                      <a:pt x="5356" y="20509"/>
                      <a:pt x="5393" y="20509"/>
                    </a:cubicBezTo>
                    <a:cubicBezTo>
                      <a:pt x="5420" y="20509"/>
                      <a:pt x="5443" y="20509"/>
                      <a:pt x="5471" y="20509"/>
                    </a:cubicBezTo>
                    <a:cubicBezTo>
                      <a:pt x="5506" y="20509"/>
                      <a:pt x="5549" y="20508"/>
                      <a:pt x="5613" y="20500"/>
                    </a:cubicBezTo>
                    <a:cubicBezTo>
                      <a:pt x="5799" y="20478"/>
                      <a:pt x="5791" y="20329"/>
                      <a:pt x="5975" y="20307"/>
                    </a:cubicBezTo>
                    <a:cubicBezTo>
                      <a:pt x="6160" y="20285"/>
                      <a:pt x="6158" y="20263"/>
                      <a:pt x="6344" y="20241"/>
                    </a:cubicBezTo>
                    <a:cubicBezTo>
                      <a:pt x="6348" y="20241"/>
                      <a:pt x="6352" y="20241"/>
                      <a:pt x="6356" y="20241"/>
                    </a:cubicBezTo>
                    <a:cubicBezTo>
                      <a:pt x="6525" y="20241"/>
                      <a:pt x="6556" y="20684"/>
                      <a:pt x="6725" y="20684"/>
                    </a:cubicBezTo>
                    <a:cubicBezTo>
                      <a:pt x="6729" y="20684"/>
                      <a:pt x="6733" y="20684"/>
                      <a:pt x="6737" y="20684"/>
                    </a:cubicBezTo>
                    <a:cubicBezTo>
                      <a:pt x="6922" y="20659"/>
                      <a:pt x="6914" y="20498"/>
                      <a:pt x="7100" y="20476"/>
                    </a:cubicBezTo>
                    <a:cubicBezTo>
                      <a:pt x="7284" y="20454"/>
                      <a:pt x="7271" y="20219"/>
                      <a:pt x="7457" y="20197"/>
                    </a:cubicBezTo>
                    <a:cubicBezTo>
                      <a:pt x="7464" y="20196"/>
                      <a:pt x="7470" y="20196"/>
                      <a:pt x="7476" y="20196"/>
                    </a:cubicBezTo>
                    <a:cubicBezTo>
                      <a:pt x="7636" y="20196"/>
                      <a:pt x="7660" y="20443"/>
                      <a:pt x="7820" y="20443"/>
                    </a:cubicBezTo>
                    <a:cubicBezTo>
                      <a:pt x="7826" y="20443"/>
                      <a:pt x="7833" y="20443"/>
                      <a:pt x="7839" y="20442"/>
                    </a:cubicBezTo>
                    <a:cubicBezTo>
                      <a:pt x="8025" y="20422"/>
                      <a:pt x="8016" y="20226"/>
                      <a:pt x="8200" y="20204"/>
                    </a:cubicBezTo>
                    <a:cubicBezTo>
                      <a:pt x="8384" y="20180"/>
                      <a:pt x="8381" y="20102"/>
                      <a:pt x="8565" y="20082"/>
                    </a:cubicBezTo>
                    <a:cubicBezTo>
                      <a:pt x="8569" y="20082"/>
                      <a:pt x="8573" y="20082"/>
                      <a:pt x="8576" y="20082"/>
                    </a:cubicBezTo>
                    <a:cubicBezTo>
                      <a:pt x="8746" y="20082"/>
                      <a:pt x="8779" y="20550"/>
                      <a:pt x="8948" y="20550"/>
                    </a:cubicBezTo>
                    <a:cubicBezTo>
                      <a:pt x="8952" y="20550"/>
                      <a:pt x="8956" y="20549"/>
                      <a:pt x="8960" y="20549"/>
                    </a:cubicBezTo>
                    <a:cubicBezTo>
                      <a:pt x="9146" y="20527"/>
                      <a:pt x="9145" y="20522"/>
                      <a:pt x="9330" y="20498"/>
                    </a:cubicBezTo>
                    <a:cubicBezTo>
                      <a:pt x="9515" y="20476"/>
                      <a:pt x="9492" y="20048"/>
                      <a:pt x="9677" y="20026"/>
                    </a:cubicBezTo>
                    <a:cubicBezTo>
                      <a:pt x="9684" y="20025"/>
                      <a:pt x="9691" y="20025"/>
                      <a:pt x="9697" y="20025"/>
                    </a:cubicBezTo>
                    <a:cubicBezTo>
                      <a:pt x="9856" y="20025"/>
                      <a:pt x="9880" y="20260"/>
                      <a:pt x="10039" y="20260"/>
                    </a:cubicBezTo>
                    <a:cubicBezTo>
                      <a:pt x="10046" y="20260"/>
                      <a:pt x="10053" y="20259"/>
                      <a:pt x="10061" y="20258"/>
                    </a:cubicBezTo>
                    <a:cubicBezTo>
                      <a:pt x="10245" y="20236"/>
                      <a:pt x="10237" y="20090"/>
                      <a:pt x="10423" y="20068"/>
                    </a:cubicBezTo>
                    <a:cubicBezTo>
                      <a:pt x="10607" y="20046"/>
                      <a:pt x="10594" y="19797"/>
                      <a:pt x="10780" y="19772"/>
                    </a:cubicBezTo>
                    <a:cubicBezTo>
                      <a:pt x="10784" y="19772"/>
                      <a:pt x="10788" y="19771"/>
                      <a:pt x="10791" y="19771"/>
                    </a:cubicBezTo>
                    <a:cubicBezTo>
                      <a:pt x="10962" y="19771"/>
                      <a:pt x="10994" y="20256"/>
                      <a:pt x="11166" y="20256"/>
                    </a:cubicBezTo>
                    <a:cubicBezTo>
                      <a:pt x="11170" y="20256"/>
                      <a:pt x="11173" y="20256"/>
                      <a:pt x="11177" y="20256"/>
                    </a:cubicBezTo>
                    <a:cubicBezTo>
                      <a:pt x="11362" y="20231"/>
                      <a:pt x="11345" y="19929"/>
                      <a:pt x="11530" y="19907"/>
                    </a:cubicBezTo>
                    <a:cubicBezTo>
                      <a:pt x="11714" y="19885"/>
                      <a:pt x="11705" y="19677"/>
                      <a:pt x="11889" y="19653"/>
                    </a:cubicBezTo>
                    <a:cubicBezTo>
                      <a:pt x="12073" y="19631"/>
                      <a:pt x="12074" y="19648"/>
                      <a:pt x="12259" y="19623"/>
                    </a:cubicBezTo>
                    <a:cubicBezTo>
                      <a:pt x="12274" y="19621"/>
                      <a:pt x="12289" y="19620"/>
                      <a:pt x="12302" y="19620"/>
                    </a:cubicBezTo>
                    <a:cubicBezTo>
                      <a:pt x="12433" y="19620"/>
                      <a:pt x="12462" y="19711"/>
                      <a:pt x="12595" y="19711"/>
                    </a:cubicBezTo>
                    <a:cubicBezTo>
                      <a:pt x="12607" y="19711"/>
                      <a:pt x="12620" y="19710"/>
                      <a:pt x="12635" y="19708"/>
                    </a:cubicBezTo>
                    <a:cubicBezTo>
                      <a:pt x="12819" y="19687"/>
                      <a:pt x="12816" y="19633"/>
                      <a:pt x="13002" y="19611"/>
                    </a:cubicBezTo>
                    <a:cubicBezTo>
                      <a:pt x="13007" y="19610"/>
                      <a:pt x="13011" y="19610"/>
                      <a:pt x="13016" y="19610"/>
                    </a:cubicBezTo>
                    <a:cubicBezTo>
                      <a:pt x="13182" y="19610"/>
                      <a:pt x="13210" y="19973"/>
                      <a:pt x="13377" y="19973"/>
                    </a:cubicBezTo>
                    <a:cubicBezTo>
                      <a:pt x="13381" y="19973"/>
                      <a:pt x="13386" y="19973"/>
                      <a:pt x="13391" y="19972"/>
                    </a:cubicBezTo>
                    <a:cubicBezTo>
                      <a:pt x="13413" y="19970"/>
                      <a:pt x="13432" y="19968"/>
                      <a:pt x="13449" y="19968"/>
                    </a:cubicBezTo>
                    <a:cubicBezTo>
                      <a:pt x="13561" y="19968"/>
                      <a:pt x="13593" y="20016"/>
                      <a:pt x="13705" y="20016"/>
                    </a:cubicBezTo>
                    <a:cubicBezTo>
                      <a:pt x="13722" y="20016"/>
                      <a:pt x="13742" y="20014"/>
                      <a:pt x="13764" y="20012"/>
                    </a:cubicBezTo>
                    <a:cubicBezTo>
                      <a:pt x="13950" y="19990"/>
                      <a:pt x="13943" y="19882"/>
                      <a:pt x="14127" y="19860"/>
                    </a:cubicBezTo>
                    <a:cubicBezTo>
                      <a:pt x="14313" y="19838"/>
                      <a:pt x="14302" y="19628"/>
                      <a:pt x="14486" y="19606"/>
                    </a:cubicBezTo>
                    <a:cubicBezTo>
                      <a:pt x="14670" y="19584"/>
                      <a:pt x="14655" y="19252"/>
                      <a:pt x="14839" y="19230"/>
                    </a:cubicBezTo>
                    <a:cubicBezTo>
                      <a:pt x="14846" y="19229"/>
                      <a:pt x="14852" y="19229"/>
                      <a:pt x="14858" y="19229"/>
                    </a:cubicBezTo>
                    <a:cubicBezTo>
                      <a:pt x="15018" y="19229"/>
                      <a:pt x="15044" y="19480"/>
                      <a:pt x="15204" y="19480"/>
                    </a:cubicBezTo>
                    <a:cubicBezTo>
                      <a:pt x="15210" y="19480"/>
                      <a:pt x="15216" y="19480"/>
                      <a:pt x="15223" y="19479"/>
                    </a:cubicBezTo>
                    <a:cubicBezTo>
                      <a:pt x="15407" y="19457"/>
                      <a:pt x="15404" y="19403"/>
                      <a:pt x="15588" y="19379"/>
                    </a:cubicBezTo>
                    <a:cubicBezTo>
                      <a:pt x="15772" y="19357"/>
                      <a:pt x="15761" y="19130"/>
                      <a:pt x="15946" y="19108"/>
                    </a:cubicBezTo>
                    <a:cubicBezTo>
                      <a:pt x="15958" y="19106"/>
                      <a:pt x="15970" y="19106"/>
                      <a:pt x="15981" y="19106"/>
                    </a:cubicBezTo>
                    <a:cubicBezTo>
                      <a:pt x="16122" y="19106"/>
                      <a:pt x="16148" y="19220"/>
                      <a:pt x="16289" y="19220"/>
                    </a:cubicBezTo>
                    <a:cubicBezTo>
                      <a:pt x="16299" y="19220"/>
                      <a:pt x="16311" y="19219"/>
                      <a:pt x="16324" y="19217"/>
                    </a:cubicBezTo>
                    <a:cubicBezTo>
                      <a:pt x="16508" y="19195"/>
                      <a:pt x="16501" y="19076"/>
                      <a:pt x="16686" y="19054"/>
                    </a:cubicBezTo>
                    <a:cubicBezTo>
                      <a:pt x="16700" y="19052"/>
                      <a:pt x="16714" y="19051"/>
                      <a:pt x="16726" y="19051"/>
                    </a:cubicBezTo>
                    <a:cubicBezTo>
                      <a:pt x="16858" y="19051"/>
                      <a:pt x="16887" y="19140"/>
                      <a:pt x="17018" y="19140"/>
                    </a:cubicBezTo>
                    <a:cubicBezTo>
                      <a:pt x="17031" y="19140"/>
                      <a:pt x="17046" y="19139"/>
                      <a:pt x="17062" y="19137"/>
                    </a:cubicBezTo>
                    <a:cubicBezTo>
                      <a:pt x="17090" y="19134"/>
                      <a:pt x="17114" y="19132"/>
                      <a:pt x="17134" y="19132"/>
                    </a:cubicBezTo>
                    <a:cubicBezTo>
                      <a:pt x="17230" y="19132"/>
                      <a:pt x="17265" y="19161"/>
                      <a:pt x="17362" y="19161"/>
                    </a:cubicBezTo>
                    <a:cubicBezTo>
                      <a:pt x="17383" y="19161"/>
                      <a:pt x="17407" y="19160"/>
                      <a:pt x="17435" y="19157"/>
                    </a:cubicBezTo>
                    <a:cubicBezTo>
                      <a:pt x="17619" y="19135"/>
                      <a:pt x="17610" y="18963"/>
                      <a:pt x="17795" y="18944"/>
                    </a:cubicBezTo>
                    <a:cubicBezTo>
                      <a:pt x="17799" y="18944"/>
                      <a:pt x="17803" y="18944"/>
                      <a:pt x="17806" y="18944"/>
                    </a:cubicBezTo>
                    <a:cubicBezTo>
                      <a:pt x="17977" y="18944"/>
                      <a:pt x="18010" y="19463"/>
                      <a:pt x="18181" y="19463"/>
                    </a:cubicBezTo>
                    <a:cubicBezTo>
                      <a:pt x="18185" y="19463"/>
                      <a:pt x="18189" y="19463"/>
                      <a:pt x="18193" y="19462"/>
                    </a:cubicBezTo>
                    <a:cubicBezTo>
                      <a:pt x="18375" y="19440"/>
                      <a:pt x="18361" y="19154"/>
                      <a:pt x="18547" y="19132"/>
                    </a:cubicBezTo>
                    <a:cubicBezTo>
                      <a:pt x="18567" y="19130"/>
                      <a:pt x="18585" y="19129"/>
                      <a:pt x="18601" y="19129"/>
                    </a:cubicBezTo>
                    <a:cubicBezTo>
                      <a:pt x="18718" y="19129"/>
                      <a:pt x="18749" y="19182"/>
                      <a:pt x="18865" y="19182"/>
                    </a:cubicBezTo>
                    <a:cubicBezTo>
                      <a:pt x="18881" y="19182"/>
                      <a:pt x="18900" y="19181"/>
                      <a:pt x="18920" y="19178"/>
                    </a:cubicBezTo>
                    <a:cubicBezTo>
                      <a:pt x="19104" y="19157"/>
                      <a:pt x="19091" y="18910"/>
                      <a:pt x="19275" y="18886"/>
                    </a:cubicBezTo>
                    <a:cubicBezTo>
                      <a:pt x="19288" y="18884"/>
                      <a:pt x="19300" y="18883"/>
                      <a:pt x="19311" y="18883"/>
                    </a:cubicBezTo>
                    <a:cubicBezTo>
                      <a:pt x="19450" y="18883"/>
                      <a:pt x="19477" y="18995"/>
                      <a:pt x="19617" y="18995"/>
                    </a:cubicBezTo>
                    <a:cubicBezTo>
                      <a:pt x="19628" y="18995"/>
                      <a:pt x="19639" y="18995"/>
                      <a:pt x="19652" y="18993"/>
                    </a:cubicBezTo>
                    <a:cubicBezTo>
                      <a:pt x="19673" y="18990"/>
                      <a:pt x="19691" y="18989"/>
                      <a:pt x="19708" y="18989"/>
                    </a:cubicBezTo>
                    <a:cubicBezTo>
                      <a:pt x="19824" y="18989"/>
                      <a:pt x="19854" y="19040"/>
                      <a:pt x="19969" y="19040"/>
                    </a:cubicBezTo>
                    <a:cubicBezTo>
                      <a:pt x="19986" y="19040"/>
                      <a:pt x="20004" y="19039"/>
                      <a:pt x="20025" y="19037"/>
                    </a:cubicBezTo>
                    <a:cubicBezTo>
                      <a:pt x="20209" y="19013"/>
                      <a:pt x="20204" y="18878"/>
                      <a:pt x="20387" y="18856"/>
                    </a:cubicBezTo>
                    <a:cubicBezTo>
                      <a:pt x="20571" y="18834"/>
                      <a:pt x="20558" y="18577"/>
                      <a:pt x="20742" y="18555"/>
                    </a:cubicBezTo>
                    <a:cubicBezTo>
                      <a:pt x="20746" y="18555"/>
                      <a:pt x="20750" y="18555"/>
                      <a:pt x="20753" y="18555"/>
                    </a:cubicBezTo>
                    <a:cubicBezTo>
                      <a:pt x="20926" y="18555"/>
                      <a:pt x="20959" y="19064"/>
                      <a:pt x="21129" y="19064"/>
                    </a:cubicBezTo>
                    <a:cubicBezTo>
                      <a:pt x="21132" y="19064"/>
                      <a:pt x="21136" y="19064"/>
                      <a:pt x="21140" y="19063"/>
                    </a:cubicBezTo>
                    <a:cubicBezTo>
                      <a:pt x="21324" y="19042"/>
                      <a:pt x="21312" y="18800"/>
                      <a:pt x="21497" y="18778"/>
                    </a:cubicBezTo>
                    <a:cubicBezTo>
                      <a:pt x="21504" y="18777"/>
                      <a:pt x="21511" y="18776"/>
                      <a:pt x="21519" y="18776"/>
                    </a:cubicBezTo>
                    <a:cubicBezTo>
                      <a:pt x="21546" y="18776"/>
                      <a:pt x="21574" y="18783"/>
                      <a:pt x="21600" y="18795"/>
                    </a:cubicBezTo>
                    <a:lnTo>
                      <a:pt x="21599" y="0"/>
                    </a:lnTo>
                    <a:close/>
                  </a:path>
                </a:pathLst>
              </a:custGeom>
              <a:solidFill>
                <a:srgbClr val="E6EEF0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98" name="Google Shape;4338;p67"/>
              <p:cNvSpPr/>
              <p:nvPr/>
            </p:nvSpPr>
            <p:spPr>
              <a:xfrm>
                <a:off x="4994255" y="0"/>
                <a:ext cx="322639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D9827D"/>
              </a:solidFill>
              <a:ln w="50800" cap="flat">
                <a:solidFill>
                  <a:srgbClr val="D9827D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  <p:sp>
          <p:nvSpPr>
            <p:cNvPr id="300" name="تحقق من فهمك"/>
            <p:cNvSpPr txBox="1"/>
            <p:nvPr/>
          </p:nvSpPr>
          <p:spPr>
            <a:xfrm>
              <a:off x="1048499" y="168713"/>
              <a:ext cx="3242953" cy="8255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defTabSz="592566">
                <a:defRPr sz="6500" u="sng">
                  <a:solidFill>
                    <a:srgbClr val="CC0000"/>
                  </a:solidFill>
                  <a:latin typeface="Farah Regular"/>
                  <a:ea typeface="Farah Regular"/>
                  <a:cs typeface="Farah Regular"/>
                  <a:sym typeface="Farah Regular"/>
                </a:defRPr>
              </a:lvl1pPr>
            </a:lstStyle>
            <a:p>
              <a:pPr rtl="0">
                <a:defRPr/>
              </a:pPr>
              <a:r>
                <a:t>تحقق من فهمك</a:t>
              </a:r>
            </a:p>
          </p:txBody>
        </p:sp>
        <p:sp>
          <p:nvSpPr>
            <p:cNvPr id="301" name="بيضاوي"/>
            <p:cNvSpPr/>
            <p:nvPr/>
          </p:nvSpPr>
          <p:spPr>
            <a:xfrm>
              <a:off x="5566434" y="0"/>
              <a:ext cx="1126364" cy="1070401"/>
            </a:xfrm>
            <a:prstGeom prst="ellipse">
              <a:avLst/>
            </a:prstGeom>
            <a:blipFill rotWithShape="1">
              <a:blip r:embed="rId2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defTabSz="914400" rtl="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303" name="مستطيل 92"/>
          <p:cNvSpPr txBox="1"/>
          <p:nvPr/>
        </p:nvSpPr>
        <p:spPr>
          <a:xfrm>
            <a:off x="5275199" y="4694985"/>
            <a:ext cx="12040642" cy="7881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defTabSz="914400">
              <a:defRPr b="1" sz="55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rtl="0">
              <a:defRPr/>
            </a:pPr>
            <a:r>
              <a:t>أكتب  كل  قوة على صورة ضرب العامل في نفسه</a:t>
            </a:r>
          </a:p>
        </p:txBody>
      </p:sp>
      <p:pic>
        <p:nvPicPr>
          <p:cNvPr id="304" name="Picture 3" descr="Picture 3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9229029" y="7552484"/>
            <a:ext cx="3257392" cy="492611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16" name="تجميع"/>
          <p:cNvGrpSpPr/>
          <p:nvPr/>
        </p:nvGrpSpPr>
        <p:grpSpPr>
          <a:xfrm>
            <a:off x="19970652" y="8057891"/>
            <a:ext cx="1687982" cy="1522182"/>
            <a:chOff x="0" y="0"/>
            <a:chExt cx="1687981" cy="1522181"/>
          </a:xfrm>
        </p:grpSpPr>
        <p:pic>
          <p:nvPicPr>
            <p:cNvPr id="305" name="IMG_4622.png" descr="IMG_4622.pn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91328" t="26734" r="1414" b="70164"/>
            <a:stretch>
              <a:fillRect/>
            </a:stretch>
          </p:blipFill>
          <p:spPr>
            <a:xfrm>
              <a:off x="210559" y="0"/>
              <a:ext cx="1477423" cy="473415"/>
            </a:xfrm>
            <a:prstGeom prst="rect">
              <a:avLst/>
            </a:prstGeom>
            <a:ln w="12700" cap="flat">
              <a:solidFill>
                <a:srgbClr val="000000"/>
              </a:solidFill>
              <a:custDash>
                <a:ds d="100000" sp="200000"/>
              </a:custDash>
              <a:miter lim="400000"/>
            </a:ln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</p:pic>
        <p:grpSp>
          <p:nvGrpSpPr>
            <p:cNvPr id="315" name="تجميع"/>
            <p:cNvGrpSpPr/>
            <p:nvPr/>
          </p:nvGrpSpPr>
          <p:grpSpPr>
            <a:xfrm>
              <a:off x="0" y="477910"/>
              <a:ext cx="1601037" cy="1044272"/>
              <a:chOff x="0" y="0"/>
              <a:chExt cx="1601036" cy="1044270"/>
            </a:xfrm>
          </p:grpSpPr>
          <p:sp>
            <p:nvSpPr>
              <p:cNvPr id="306" name="مستطيل مستدير الزوايا"/>
              <p:cNvSpPr/>
              <p:nvPr/>
            </p:nvSpPr>
            <p:spPr>
              <a:xfrm>
                <a:off x="220268" y="0"/>
                <a:ext cx="1380769" cy="879365"/>
              </a:xfrm>
              <a:prstGeom prst="roundRect">
                <a:avLst>
                  <a:gd name="adj" fmla="val 24520"/>
                </a:avLst>
              </a:prstGeom>
              <a:solidFill>
                <a:srgbClr val="FFFFFF"/>
              </a:solidFill>
              <a:ln w="12700" cap="flat">
                <a:solidFill>
                  <a:srgbClr val="65B96D"/>
                </a:solidFill>
                <a:custDash>
                  <a:ds d="100000" sp="200000"/>
                </a:custDash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914400" rtl="0">
                  <a:defRPr sz="14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07" name="فكر…"/>
              <p:cNvSpPr txBox="1"/>
              <p:nvPr/>
            </p:nvSpPr>
            <p:spPr>
              <a:xfrm>
                <a:off x="1119190" y="76648"/>
                <a:ext cx="474513" cy="72606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noAutofit/>
              </a:bodyPr>
              <a:lstStyle/>
              <a:p>
                <a:pPr defTabSz="914400" rtl="0">
                  <a:defRPr b="1" sz="1500">
                    <a:solidFill>
                      <a:srgbClr val="728383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t>فكر </a:t>
                </a:r>
              </a:p>
              <a:p>
                <a:pPr defTabSz="914400" rtl="0">
                  <a:defRPr b="1" sz="1500">
                    <a:solidFill>
                      <a:srgbClr val="728383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t>زاوج </a:t>
                </a:r>
              </a:p>
              <a:p>
                <a:pPr defTabSz="914400" rtl="0">
                  <a:defRPr b="1" sz="1500">
                    <a:solidFill>
                      <a:srgbClr val="728383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t>شارك</a:t>
                </a:r>
              </a:p>
            </p:txBody>
          </p:sp>
          <p:pic>
            <p:nvPicPr>
              <p:cNvPr id="308" name="صورة 7" descr="صورة 7"/>
              <p:cNvPicPr>
                <a:picLocks noChangeAspect="1"/>
              </p:cNvPicPr>
              <p:nvPr/>
            </p:nvPicPr>
            <p:blipFill>
              <a:blip r:embed="rId5">
                <a:extLst/>
              </a:blip>
              <a:stretch>
                <a:fillRect/>
              </a:stretch>
            </p:blipFill>
            <p:spPr>
              <a:xfrm rot="1539754">
                <a:off x="96976" y="361549"/>
                <a:ext cx="593329" cy="58299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grpSp>
            <p:nvGrpSpPr>
              <p:cNvPr id="314" name="تجميع"/>
              <p:cNvGrpSpPr/>
              <p:nvPr/>
            </p:nvGrpSpPr>
            <p:grpSpPr>
              <a:xfrm>
                <a:off x="669962" y="131237"/>
                <a:ext cx="449229" cy="451290"/>
                <a:chOff x="0" y="0"/>
                <a:chExt cx="449228" cy="451289"/>
              </a:xfrm>
            </p:grpSpPr>
            <p:sp>
              <p:nvSpPr>
                <p:cNvPr id="309" name="Google Shape;9829;p102"/>
                <p:cNvSpPr/>
                <p:nvPr/>
              </p:nvSpPr>
              <p:spPr>
                <a:xfrm>
                  <a:off x="40092" y="66930"/>
                  <a:ext cx="77708" cy="7770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969" y="0"/>
                      </a:moveTo>
                      <a:cubicBezTo>
                        <a:pt x="4978" y="0"/>
                        <a:pt x="0" y="4989"/>
                        <a:pt x="0" y="10969"/>
                      </a:cubicBezTo>
                      <a:cubicBezTo>
                        <a:pt x="0" y="16949"/>
                        <a:pt x="4978" y="21600"/>
                        <a:pt x="10969" y="21600"/>
                      </a:cubicBezTo>
                      <a:cubicBezTo>
                        <a:pt x="16949" y="21600"/>
                        <a:pt x="21600" y="16949"/>
                        <a:pt x="21600" y="10969"/>
                      </a:cubicBezTo>
                      <a:cubicBezTo>
                        <a:pt x="21600" y="4989"/>
                        <a:pt x="16949" y="0"/>
                        <a:pt x="10969" y="0"/>
                      </a:cubicBezTo>
                      <a:close/>
                    </a:path>
                  </a:pathLst>
                </a:custGeom>
                <a:solidFill>
                  <a:srgbClr val="008CB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914400" rtl="0">
                    <a:defRPr sz="14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310" name="Google Shape;9830;p102"/>
                <p:cNvSpPr/>
                <p:nvPr/>
              </p:nvSpPr>
              <p:spPr>
                <a:xfrm>
                  <a:off x="130927" y="0"/>
                  <a:ext cx="186489" cy="15848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4570" y="0"/>
                      </a:moveTo>
                      <a:cubicBezTo>
                        <a:pt x="1938" y="0"/>
                        <a:pt x="0" y="2441"/>
                        <a:pt x="0" y="5538"/>
                      </a:cubicBezTo>
                      <a:lnTo>
                        <a:pt x="0" y="9287"/>
                      </a:lnTo>
                      <a:cubicBezTo>
                        <a:pt x="0" y="12219"/>
                        <a:pt x="2079" y="14500"/>
                        <a:pt x="4570" y="14500"/>
                      </a:cubicBezTo>
                      <a:lnTo>
                        <a:pt x="10108" y="14500"/>
                      </a:lnTo>
                      <a:lnTo>
                        <a:pt x="15786" y="21181"/>
                      </a:lnTo>
                      <a:cubicBezTo>
                        <a:pt x="16137" y="21486"/>
                        <a:pt x="16542" y="21600"/>
                        <a:pt x="16933" y="21600"/>
                      </a:cubicBezTo>
                      <a:cubicBezTo>
                        <a:pt x="17161" y="21600"/>
                        <a:pt x="17381" y="21564"/>
                        <a:pt x="17583" y="21507"/>
                      </a:cubicBezTo>
                      <a:cubicBezTo>
                        <a:pt x="18137" y="21181"/>
                        <a:pt x="18414" y="20364"/>
                        <a:pt x="18414" y="19873"/>
                      </a:cubicBezTo>
                      <a:lnTo>
                        <a:pt x="18414" y="14174"/>
                      </a:lnTo>
                      <a:cubicBezTo>
                        <a:pt x="20216" y="13357"/>
                        <a:pt x="21600" y="11402"/>
                        <a:pt x="21600" y="8962"/>
                      </a:cubicBezTo>
                      <a:lnTo>
                        <a:pt x="21600" y="5538"/>
                      </a:lnTo>
                      <a:cubicBezTo>
                        <a:pt x="21600" y="2441"/>
                        <a:pt x="19385" y="0"/>
                        <a:pt x="17030" y="0"/>
                      </a:cubicBezTo>
                      <a:close/>
                    </a:path>
                  </a:pathLst>
                </a:custGeom>
                <a:solidFill>
                  <a:srgbClr val="008CB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914400" rtl="0">
                    <a:defRPr sz="14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311" name="Google Shape;9831;p102"/>
                <p:cNvSpPr/>
                <p:nvPr/>
              </p:nvSpPr>
              <p:spPr>
                <a:xfrm>
                  <a:off x="0" y="157803"/>
                  <a:ext cx="210253" cy="29136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06" h="21600" fill="norm" stroke="1" extrusionOk="0">
                      <a:moveTo>
                        <a:pt x="12423" y="12672"/>
                      </a:moveTo>
                      <a:lnTo>
                        <a:pt x="13863" y="15685"/>
                      </a:lnTo>
                      <a:lnTo>
                        <a:pt x="4382" y="15685"/>
                      </a:lnTo>
                      <a:lnTo>
                        <a:pt x="5224" y="12936"/>
                      </a:lnTo>
                      <a:lnTo>
                        <a:pt x="5224" y="12672"/>
                      </a:lnTo>
                      <a:close/>
                      <a:moveTo>
                        <a:pt x="5224" y="0"/>
                      </a:moveTo>
                      <a:cubicBezTo>
                        <a:pt x="4024" y="0"/>
                        <a:pt x="3064" y="619"/>
                        <a:pt x="2703" y="1418"/>
                      </a:cubicBezTo>
                      <a:lnTo>
                        <a:pt x="63" y="10191"/>
                      </a:lnTo>
                      <a:cubicBezTo>
                        <a:pt x="-295" y="11519"/>
                        <a:pt x="905" y="12672"/>
                        <a:pt x="2584" y="12672"/>
                      </a:cubicBezTo>
                      <a:lnTo>
                        <a:pt x="63" y="20382"/>
                      </a:lnTo>
                      <a:cubicBezTo>
                        <a:pt x="-177" y="20914"/>
                        <a:pt x="303" y="21355"/>
                        <a:pt x="905" y="21532"/>
                      </a:cubicBezTo>
                      <a:cubicBezTo>
                        <a:pt x="1034" y="21566"/>
                        <a:pt x="1160" y="21580"/>
                        <a:pt x="1282" y="21580"/>
                      </a:cubicBezTo>
                      <a:cubicBezTo>
                        <a:pt x="1830" y="21580"/>
                        <a:pt x="2287" y="21277"/>
                        <a:pt x="2584" y="20914"/>
                      </a:cubicBezTo>
                      <a:lnTo>
                        <a:pt x="3662" y="17721"/>
                      </a:lnTo>
                      <a:lnTo>
                        <a:pt x="14704" y="17721"/>
                      </a:lnTo>
                      <a:lnTo>
                        <a:pt x="15904" y="20115"/>
                      </a:lnTo>
                      <a:cubicBezTo>
                        <a:pt x="16300" y="21071"/>
                        <a:pt x="17363" y="21600"/>
                        <a:pt x="18395" y="21600"/>
                      </a:cubicBezTo>
                      <a:cubicBezTo>
                        <a:pt x="18608" y="21600"/>
                        <a:pt x="18818" y="21577"/>
                        <a:pt x="19023" y="21532"/>
                      </a:cubicBezTo>
                      <a:cubicBezTo>
                        <a:pt x="20463" y="21355"/>
                        <a:pt x="21305" y="20205"/>
                        <a:pt x="21065" y="19229"/>
                      </a:cubicBezTo>
                      <a:lnTo>
                        <a:pt x="17104" y="10368"/>
                      </a:lnTo>
                      <a:cubicBezTo>
                        <a:pt x="16864" y="9482"/>
                        <a:pt x="15782" y="8951"/>
                        <a:pt x="14582" y="8951"/>
                      </a:cubicBezTo>
                      <a:lnTo>
                        <a:pt x="11825" y="8951"/>
                      </a:lnTo>
                      <a:cubicBezTo>
                        <a:pt x="11105" y="8951"/>
                        <a:pt x="10503" y="8506"/>
                        <a:pt x="10503" y="7974"/>
                      </a:cubicBezTo>
                      <a:cubicBezTo>
                        <a:pt x="10503" y="7353"/>
                        <a:pt x="11105" y="6911"/>
                        <a:pt x="11825" y="6911"/>
                      </a:cubicBezTo>
                      <a:lnTo>
                        <a:pt x="15782" y="6911"/>
                      </a:lnTo>
                      <a:cubicBezTo>
                        <a:pt x="17222" y="6911"/>
                        <a:pt x="18422" y="6025"/>
                        <a:pt x="18422" y="4962"/>
                      </a:cubicBezTo>
                      <a:cubicBezTo>
                        <a:pt x="18422" y="3809"/>
                        <a:pt x="17222" y="2923"/>
                        <a:pt x="15782" y="2923"/>
                      </a:cubicBezTo>
                      <a:lnTo>
                        <a:pt x="8583" y="2923"/>
                      </a:lnTo>
                      <a:lnTo>
                        <a:pt x="7624" y="1063"/>
                      </a:lnTo>
                      <a:cubicBezTo>
                        <a:pt x="7262" y="442"/>
                        <a:pt x="6302" y="0"/>
                        <a:pt x="5224" y="0"/>
                      </a:cubicBezTo>
                      <a:close/>
                    </a:path>
                  </a:pathLst>
                </a:custGeom>
                <a:solidFill>
                  <a:srgbClr val="008CB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914400" rtl="0">
                    <a:defRPr sz="14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312" name="Google Shape;9832;p102"/>
                <p:cNvSpPr/>
                <p:nvPr/>
              </p:nvSpPr>
              <p:spPr>
                <a:xfrm>
                  <a:off x="330581" y="66930"/>
                  <a:ext cx="77670" cy="7770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636" y="0"/>
                      </a:moveTo>
                      <a:cubicBezTo>
                        <a:pt x="4653" y="0"/>
                        <a:pt x="0" y="4989"/>
                        <a:pt x="0" y="10969"/>
                      </a:cubicBezTo>
                      <a:cubicBezTo>
                        <a:pt x="0" y="16949"/>
                        <a:pt x="4653" y="21600"/>
                        <a:pt x="10636" y="21600"/>
                      </a:cubicBezTo>
                      <a:cubicBezTo>
                        <a:pt x="16619" y="21600"/>
                        <a:pt x="21600" y="16949"/>
                        <a:pt x="21600" y="10969"/>
                      </a:cubicBezTo>
                      <a:cubicBezTo>
                        <a:pt x="21600" y="4989"/>
                        <a:pt x="16619" y="0"/>
                        <a:pt x="10636" y="0"/>
                      </a:cubicBezTo>
                      <a:close/>
                    </a:path>
                  </a:pathLst>
                </a:custGeom>
                <a:solidFill>
                  <a:srgbClr val="008CB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914400" rtl="0">
                    <a:defRPr sz="14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313" name="Google Shape;9833;p102"/>
                <p:cNvSpPr/>
                <p:nvPr/>
              </p:nvSpPr>
              <p:spPr>
                <a:xfrm>
                  <a:off x="238809" y="158979"/>
                  <a:ext cx="210420" cy="29231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23" h="21600" fill="norm" stroke="1" extrusionOk="0">
                      <a:moveTo>
                        <a:pt x="15809" y="12544"/>
                      </a:moveTo>
                      <a:lnTo>
                        <a:pt x="15809" y="12807"/>
                      </a:lnTo>
                      <a:lnTo>
                        <a:pt x="16651" y="15547"/>
                      </a:lnTo>
                      <a:lnTo>
                        <a:pt x="7289" y="15547"/>
                      </a:lnTo>
                      <a:lnTo>
                        <a:pt x="8610" y="12544"/>
                      </a:lnTo>
                      <a:close/>
                      <a:moveTo>
                        <a:pt x="15809" y="0"/>
                      </a:moveTo>
                      <a:cubicBezTo>
                        <a:pt x="14731" y="0"/>
                        <a:pt x="13890" y="443"/>
                        <a:pt x="13410" y="1060"/>
                      </a:cubicBezTo>
                      <a:lnTo>
                        <a:pt x="12450" y="3003"/>
                      </a:lnTo>
                      <a:lnTo>
                        <a:pt x="5251" y="3003"/>
                      </a:lnTo>
                      <a:cubicBezTo>
                        <a:pt x="3811" y="3003"/>
                        <a:pt x="2611" y="3886"/>
                        <a:pt x="2611" y="4946"/>
                      </a:cubicBezTo>
                      <a:cubicBezTo>
                        <a:pt x="2611" y="6095"/>
                        <a:pt x="3811" y="6979"/>
                        <a:pt x="5251" y="6979"/>
                      </a:cubicBezTo>
                      <a:lnTo>
                        <a:pt x="9212" y="6979"/>
                      </a:lnTo>
                      <a:cubicBezTo>
                        <a:pt x="9932" y="6979"/>
                        <a:pt x="10530" y="7419"/>
                        <a:pt x="10530" y="7949"/>
                      </a:cubicBezTo>
                      <a:cubicBezTo>
                        <a:pt x="10530" y="8479"/>
                        <a:pt x="9932" y="8921"/>
                        <a:pt x="9212" y="8921"/>
                      </a:cubicBezTo>
                      <a:lnTo>
                        <a:pt x="6451" y="8921"/>
                      </a:lnTo>
                      <a:cubicBezTo>
                        <a:pt x="5251" y="8921"/>
                        <a:pt x="4291" y="9451"/>
                        <a:pt x="3929" y="10335"/>
                      </a:cubicBezTo>
                      <a:lnTo>
                        <a:pt x="90" y="19169"/>
                      </a:lnTo>
                      <a:cubicBezTo>
                        <a:pt x="-268" y="20229"/>
                        <a:pt x="452" y="21289"/>
                        <a:pt x="2010" y="21552"/>
                      </a:cubicBezTo>
                      <a:cubicBezTo>
                        <a:pt x="2177" y="21578"/>
                        <a:pt x="2356" y="21592"/>
                        <a:pt x="2539" y="21592"/>
                      </a:cubicBezTo>
                      <a:cubicBezTo>
                        <a:pt x="3651" y="21592"/>
                        <a:pt x="4923" y="21115"/>
                        <a:pt x="5129" y="20052"/>
                      </a:cubicBezTo>
                      <a:lnTo>
                        <a:pt x="6329" y="17666"/>
                      </a:lnTo>
                      <a:lnTo>
                        <a:pt x="17371" y="17666"/>
                      </a:lnTo>
                      <a:lnTo>
                        <a:pt x="18449" y="20846"/>
                      </a:lnTo>
                      <a:cubicBezTo>
                        <a:pt x="18647" y="21283"/>
                        <a:pt x="19169" y="21600"/>
                        <a:pt x="19751" y="21600"/>
                      </a:cubicBezTo>
                      <a:cubicBezTo>
                        <a:pt x="19877" y="21600"/>
                        <a:pt x="20003" y="21583"/>
                        <a:pt x="20128" y="21552"/>
                      </a:cubicBezTo>
                      <a:cubicBezTo>
                        <a:pt x="20852" y="21376"/>
                        <a:pt x="21332" y="20846"/>
                        <a:pt x="20970" y="20316"/>
                      </a:cubicBezTo>
                      <a:lnTo>
                        <a:pt x="18449" y="12721"/>
                      </a:lnTo>
                      <a:cubicBezTo>
                        <a:pt x="20128" y="12544"/>
                        <a:pt x="21332" y="11394"/>
                        <a:pt x="21092" y="10158"/>
                      </a:cubicBezTo>
                      <a:lnTo>
                        <a:pt x="18331" y="1413"/>
                      </a:lnTo>
                      <a:cubicBezTo>
                        <a:pt x="18091" y="530"/>
                        <a:pt x="17009" y="0"/>
                        <a:pt x="15809" y="0"/>
                      </a:cubicBezTo>
                      <a:close/>
                    </a:path>
                  </a:pathLst>
                </a:custGeom>
                <a:solidFill>
                  <a:srgbClr val="008CB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914400" rtl="0">
                    <a:defRPr sz="14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</p:grpSp>
        </p:grpSp>
      </p:grpSp>
      <p:grpSp>
        <p:nvGrpSpPr>
          <p:cNvPr id="321" name="تجميع"/>
          <p:cNvGrpSpPr/>
          <p:nvPr/>
        </p:nvGrpSpPr>
        <p:grpSpPr>
          <a:xfrm rot="16200000">
            <a:off x="10041591" y="-635902"/>
            <a:ext cx="177801" cy="16625543"/>
            <a:chOff x="-44450" y="-44449"/>
            <a:chExt cx="177800" cy="16625541"/>
          </a:xfrm>
        </p:grpSpPr>
        <p:pic>
          <p:nvPicPr>
            <p:cNvPr id="317" name="خط خط" descr="خط خط"/>
            <p:cNvPicPr>
              <a:picLocks noChangeAspect="0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 rot="16200000">
              <a:off x="-6543911" y="9903830"/>
              <a:ext cx="13265622" cy="88901"/>
            </a:xfrm>
            <a:prstGeom prst="rect">
              <a:avLst/>
            </a:prstGeom>
            <a:effectLst/>
          </p:spPr>
        </p:pic>
        <p:pic>
          <p:nvPicPr>
            <p:cNvPr id="319" name="خط خط" descr="خط خط"/>
            <p:cNvPicPr>
              <a:picLocks noChangeAspect="0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 rot="16200000">
              <a:off x="-6869585" y="6780684"/>
              <a:ext cx="13739170" cy="88901"/>
            </a:xfrm>
            <a:prstGeom prst="rect">
              <a:avLst/>
            </a:prstGeom>
            <a:effectLst/>
          </p:spPr>
        </p:pic>
      </p:grpSp>
      <p:grpSp>
        <p:nvGrpSpPr>
          <p:cNvPr id="326" name="تجميع"/>
          <p:cNvGrpSpPr/>
          <p:nvPr/>
        </p:nvGrpSpPr>
        <p:grpSpPr>
          <a:xfrm rot="16200000">
            <a:off x="10259053" y="1702770"/>
            <a:ext cx="177801" cy="16625543"/>
            <a:chOff x="-44450" y="-44449"/>
            <a:chExt cx="177800" cy="16625541"/>
          </a:xfrm>
        </p:grpSpPr>
        <p:pic>
          <p:nvPicPr>
            <p:cNvPr id="322" name="خط خط" descr="خط خط"/>
            <p:cNvPicPr>
              <a:picLocks noChangeAspect="0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 rot="16200000">
              <a:off x="-6543911" y="9903830"/>
              <a:ext cx="13265622" cy="88901"/>
            </a:xfrm>
            <a:prstGeom prst="rect">
              <a:avLst/>
            </a:prstGeom>
            <a:effectLst/>
          </p:spPr>
        </p:pic>
        <p:pic>
          <p:nvPicPr>
            <p:cNvPr id="324" name="خط خط" descr="خط خط"/>
            <p:cNvPicPr>
              <a:picLocks noChangeAspect="0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 rot="16200000">
              <a:off x="-6869585" y="6780684"/>
              <a:ext cx="13739170" cy="88901"/>
            </a:xfrm>
            <a:prstGeom prst="rect">
              <a:avLst/>
            </a:prstGeom>
            <a:effectLst/>
          </p:spPr>
        </p:pic>
      </p:grpSp>
      <p:grpSp>
        <p:nvGrpSpPr>
          <p:cNvPr id="329" name="تجميع"/>
          <p:cNvGrpSpPr/>
          <p:nvPr/>
        </p:nvGrpSpPr>
        <p:grpSpPr>
          <a:xfrm>
            <a:off x="15030308" y="6156242"/>
            <a:ext cx="2602563" cy="663400"/>
            <a:chOff x="0" y="603249"/>
            <a:chExt cx="2602562" cy="663398"/>
          </a:xfrm>
        </p:grpSpPr>
        <p:sp>
          <p:nvSpPr>
            <p:cNvPr id="327" name="٦"/>
            <p:cNvSpPr/>
            <p:nvPr/>
          </p:nvSpPr>
          <p:spPr>
            <a:xfrm>
              <a:off x="0" y="1266648"/>
              <a:ext cx="2602563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 rtl="0">
                <a:lnSpc>
                  <a:spcPct val="80000"/>
                </a:lnSpc>
                <a:defRPr spc="-164" sz="8200">
                  <a:solidFill>
                    <a:srgbClr val="96D35F"/>
                  </a:solidFill>
                  <a:latin typeface="Farah Regular"/>
                  <a:ea typeface="Farah Regular"/>
                  <a:cs typeface="Farah Regular"/>
                  <a:sym typeface="Farah Regular"/>
                </a:defRPr>
              </a:pPr>
              <a:r>
                <a:rPr spc="-204" sz="10200">
                  <a:solidFill>
                    <a:srgbClr val="2C0977"/>
                  </a:solidFill>
                  <a:latin typeface="Muna Bold"/>
                  <a:ea typeface="Muna Bold"/>
                  <a:cs typeface="Muna Bold"/>
                  <a:sym typeface="Muna Bold"/>
                </a:rPr>
                <a:t>٦</a:t>
              </a:r>
              <a:r>
                <a:t> </a:t>
              </a:r>
            </a:p>
          </p:txBody>
        </p:sp>
        <p:sp>
          <p:nvSpPr>
            <p:cNvPr id="328" name="٤"/>
            <p:cNvSpPr/>
            <p:nvPr/>
          </p:nvSpPr>
          <p:spPr>
            <a:xfrm>
              <a:off x="399016" y="603249"/>
              <a:ext cx="1071553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lnSpc>
                  <a:spcPct val="80000"/>
                </a:lnSpc>
                <a:defRPr spc="-164" sz="8200">
                  <a:solidFill>
                    <a:srgbClr val="2C0977"/>
                  </a:solidFill>
                  <a:latin typeface="Muna Bold"/>
                  <a:ea typeface="Muna Bold"/>
                  <a:cs typeface="Muna Bold"/>
                  <a:sym typeface="Muna Bold"/>
                </a:defRPr>
              </a:lvl1pPr>
            </a:lstStyle>
            <a:p>
              <a:pPr rtl="0">
                <a:defRPr/>
              </a:pPr>
              <a:r>
                <a:t>٤</a:t>
              </a:r>
            </a:p>
          </p:txBody>
        </p:sp>
      </p:grpSp>
      <p:grpSp>
        <p:nvGrpSpPr>
          <p:cNvPr id="332" name="تجميع"/>
          <p:cNvGrpSpPr/>
          <p:nvPr/>
        </p:nvGrpSpPr>
        <p:grpSpPr>
          <a:xfrm>
            <a:off x="17315841" y="6066396"/>
            <a:ext cx="1590041" cy="1325851"/>
            <a:chOff x="0" y="-63500"/>
            <a:chExt cx="1590039" cy="1325850"/>
          </a:xfrm>
        </p:grpSpPr>
        <p:pic>
          <p:nvPicPr>
            <p:cNvPr id="330" name="بيضاوي بيضاوي" descr="بيضاوي بيضاوي"/>
            <p:cNvPicPr>
              <a:picLocks noChangeAspect="0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111161" y="-63500"/>
              <a:ext cx="1367718" cy="1259145"/>
            </a:xfrm>
            <a:prstGeom prst="rect">
              <a:avLst/>
            </a:prstGeom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</p:pic>
        <p:sp>
          <p:nvSpPr>
            <p:cNvPr id="331" name="مستطيل 38"/>
            <p:cNvSpPr txBox="1"/>
            <p:nvPr/>
          </p:nvSpPr>
          <p:spPr>
            <a:xfrm>
              <a:off x="0" y="176460"/>
              <a:ext cx="1590040" cy="108589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defTabSz="914400">
                <a:defRPr b="1" sz="5600">
                  <a:ln w="6600" cap="flat">
                    <a:solidFill>
                      <a:srgbClr val="953735"/>
                    </a:solidFill>
                    <a:prstDash val="solid"/>
                    <a:round/>
                  </a:ln>
                  <a:solidFill>
                    <a:srgbClr val="FFFFFF"/>
                  </a:solidFill>
                  <a:effectLst>
                    <a:outerShdw sx="100000" sy="100000" kx="0" ky="0" algn="b" rotWithShape="0" blurRad="0" dist="38100" dir="2700000">
                      <a:srgbClr val="C0504D"/>
                    </a:outerShdw>
                  </a:effectLst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أ</a:t>
              </a:r>
            </a:p>
          </p:txBody>
        </p:sp>
      </p:grpSp>
      <p:grpSp>
        <p:nvGrpSpPr>
          <p:cNvPr id="335" name="تجميع"/>
          <p:cNvGrpSpPr/>
          <p:nvPr/>
        </p:nvGrpSpPr>
        <p:grpSpPr>
          <a:xfrm>
            <a:off x="17126396" y="8318887"/>
            <a:ext cx="1590041" cy="1325851"/>
            <a:chOff x="0" y="-63500"/>
            <a:chExt cx="1590039" cy="1325850"/>
          </a:xfrm>
        </p:grpSpPr>
        <p:pic>
          <p:nvPicPr>
            <p:cNvPr id="333" name="بيضاوي بيضاوي" descr="بيضاوي بيضاوي"/>
            <p:cNvPicPr>
              <a:picLocks noChangeAspect="0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111161" y="-63500"/>
              <a:ext cx="1367718" cy="1259145"/>
            </a:xfrm>
            <a:prstGeom prst="rect">
              <a:avLst/>
            </a:prstGeom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</p:pic>
        <p:sp>
          <p:nvSpPr>
            <p:cNvPr id="334" name="مستطيل 38"/>
            <p:cNvSpPr txBox="1"/>
            <p:nvPr/>
          </p:nvSpPr>
          <p:spPr>
            <a:xfrm>
              <a:off x="0" y="176460"/>
              <a:ext cx="1590040" cy="108589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defTabSz="914400">
                <a:defRPr b="1" sz="5600">
                  <a:ln w="6600" cap="flat">
                    <a:solidFill>
                      <a:srgbClr val="953735"/>
                    </a:solidFill>
                    <a:prstDash val="solid"/>
                    <a:round/>
                  </a:ln>
                  <a:solidFill>
                    <a:srgbClr val="FFFFFF"/>
                  </a:solidFill>
                  <a:effectLst>
                    <a:outerShdw sx="100000" sy="100000" kx="0" ky="0" algn="b" rotWithShape="0" blurRad="0" dist="38100" dir="2700000">
                      <a:srgbClr val="C0504D"/>
                    </a:outerShdw>
                  </a:effectLst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ب</a:t>
              </a:r>
            </a:p>
          </p:txBody>
        </p:sp>
      </p:grpSp>
      <p:grpSp>
        <p:nvGrpSpPr>
          <p:cNvPr id="338" name="تجميع"/>
          <p:cNvGrpSpPr/>
          <p:nvPr/>
        </p:nvGrpSpPr>
        <p:grpSpPr>
          <a:xfrm>
            <a:off x="15030308" y="8365291"/>
            <a:ext cx="2602563" cy="663400"/>
            <a:chOff x="0" y="603249"/>
            <a:chExt cx="2602562" cy="663398"/>
          </a:xfrm>
        </p:grpSpPr>
        <p:sp>
          <p:nvSpPr>
            <p:cNvPr id="336" name="١"/>
            <p:cNvSpPr/>
            <p:nvPr/>
          </p:nvSpPr>
          <p:spPr>
            <a:xfrm>
              <a:off x="0" y="1266648"/>
              <a:ext cx="2602563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lnSpc>
                  <a:spcPct val="80000"/>
                </a:lnSpc>
                <a:defRPr spc="-204" sz="10200">
                  <a:solidFill>
                    <a:srgbClr val="2C0977"/>
                  </a:solidFill>
                  <a:latin typeface="Muna Bold"/>
                  <a:ea typeface="Muna Bold"/>
                  <a:cs typeface="Muna Bold"/>
                  <a:sym typeface="Muna Bold"/>
                </a:defRPr>
              </a:lvl1pPr>
            </a:lstStyle>
            <a:p>
              <a:pPr rtl="0">
                <a:defRPr spc="-164" sz="8200">
                  <a:solidFill>
                    <a:srgbClr val="96D35F"/>
                  </a:solidFill>
                  <a:latin typeface="Farah Regular"/>
                  <a:ea typeface="Farah Regular"/>
                  <a:cs typeface="Farah Regular"/>
                  <a:sym typeface="Farah Regular"/>
                </a:defRPr>
              </a:pPr>
              <a:r>
                <a:rPr spc="-204" sz="10200">
                  <a:solidFill>
                    <a:srgbClr val="2C0977"/>
                  </a:solidFill>
                  <a:latin typeface="Muna Bold"/>
                  <a:ea typeface="Muna Bold"/>
                  <a:cs typeface="Muna Bold"/>
                  <a:sym typeface="Muna Bold"/>
                </a:rPr>
                <a:t>١</a:t>
              </a:r>
            </a:p>
          </p:txBody>
        </p:sp>
        <p:sp>
          <p:nvSpPr>
            <p:cNvPr id="337" name="٣"/>
            <p:cNvSpPr/>
            <p:nvPr/>
          </p:nvSpPr>
          <p:spPr>
            <a:xfrm>
              <a:off x="399016" y="603249"/>
              <a:ext cx="1071553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lnSpc>
                  <a:spcPct val="80000"/>
                </a:lnSpc>
                <a:defRPr spc="-164" sz="8200">
                  <a:solidFill>
                    <a:srgbClr val="2C0977"/>
                  </a:solidFill>
                  <a:latin typeface="Muna Bold"/>
                  <a:ea typeface="Muna Bold"/>
                  <a:cs typeface="Muna Bold"/>
                  <a:sym typeface="Muna Bold"/>
                </a:defRPr>
              </a:lvl1pPr>
            </a:lstStyle>
            <a:p>
              <a:pPr rtl="0">
                <a:defRPr/>
              </a:pPr>
              <a:r>
                <a:t>٣</a:t>
              </a:r>
            </a:p>
          </p:txBody>
        </p:sp>
      </p:grpSp>
      <p:grpSp>
        <p:nvGrpSpPr>
          <p:cNvPr id="341" name="تجميع"/>
          <p:cNvGrpSpPr/>
          <p:nvPr/>
        </p:nvGrpSpPr>
        <p:grpSpPr>
          <a:xfrm>
            <a:off x="17026234" y="10401033"/>
            <a:ext cx="1590040" cy="1325851"/>
            <a:chOff x="0" y="-63500"/>
            <a:chExt cx="1590039" cy="1325850"/>
          </a:xfrm>
        </p:grpSpPr>
        <p:pic>
          <p:nvPicPr>
            <p:cNvPr id="339" name="بيضاوي بيضاوي" descr="بيضاوي بيضاوي"/>
            <p:cNvPicPr>
              <a:picLocks noChangeAspect="0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111161" y="-63500"/>
              <a:ext cx="1367718" cy="1259145"/>
            </a:xfrm>
            <a:prstGeom prst="rect">
              <a:avLst/>
            </a:prstGeom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</p:pic>
        <p:sp>
          <p:nvSpPr>
            <p:cNvPr id="340" name="مستطيل 38"/>
            <p:cNvSpPr txBox="1"/>
            <p:nvPr/>
          </p:nvSpPr>
          <p:spPr>
            <a:xfrm>
              <a:off x="0" y="176460"/>
              <a:ext cx="1590040" cy="108589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defTabSz="914400">
                <a:defRPr b="1" sz="5600">
                  <a:ln w="6600" cap="flat">
                    <a:solidFill>
                      <a:srgbClr val="953735"/>
                    </a:solidFill>
                    <a:prstDash val="solid"/>
                    <a:round/>
                  </a:ln>
                  <a:solidFill>
                    <a:srgbClr val="FFFFFF"/>
                  </a:solidFill>
                  <a:effectLst>
                    <a:outerShdw sx="100000" sy="100000" kx="0" ky="0" algn="b" rotWithShape="0" blurRad="0" dist="38100" dir="2700000">
                      <a:srgbClr val="C0504D"/>
                    </a:outerShdw>
                  </a:effectLst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ج</a:t>
              </a:r>
            </a:p>
          </p:txBody>
        </p:sp>
      </p:grpSp>
      <p:grpSp>
        <p:nvGrpSpPr>
          <p:cNvPr id="344" name="تجميع"/>
          <p:cNvGrpSpPr/>
          <p:nvPr/>
        </p:nvGrpSpPr>
        <p:grpSpPr>
          <a:xfrm>
            <a:off x="14713277" y="10744686"/>
            <a:ext cx="2602564" cy="663400"/>
            <a:chOff x="0" y="603249"/>
            <a:chExt cx="2602562" cy="663398"/>
          </a:xfrm>
        </p:grpSpPr>
        <p:sp>
          <p:nvSpPr>
            <p:cNvPr id="342" name="٩"/>
            <p:cNvSpPr/>
            <p:nvPr/>
          </p:nvSpPr>
          <p:spPr>
            <a:xfrm>
              <a:off x="0" y="1266648"/>
              <a:ext cx="2602563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lnSpc>
                  <a:spcPct val="80000"/>
                </a:lnSpc>
                <a:defRPr spc="-204" sz="10200">
                  <a:solidFill>
                    <a:srgbClr val="2C0977"/>
                  </a:solidFill>
                  <a:latin typeface="Muna Bold"/>
                  <a:ea typeface="Muna Bold"/>
                  <a:cs typeface="Muna Bold"/>
                  <a:sym typeface="Muna Bold"/>
                </a:defRPr>
              </a:lvl1pPr>
            </a:lstStyle>
            <a:p>
              <a:pPr rtl="0">
                <a:defRPr spc="-164" sz="8200">
                  <a:solidFill>
                    <a:srgbClr val="96D35F"/>
                  </a:solidFill>
                  <a:latin typeface="Farah Regular"/>
                  <a:ea typeface="Farah Regular"/>
                  <a:cs typeface="Farah Regular"/>
                  <a:sym typeface="Farah Regular"/>
                </a:defRPr>
              </a:pPr>
              <a:r>
                <a:rPr spc="-204" sz="10200">
                  <a:solidFill>
                    <a:srgbClr val="2C0977"/>
                  </a:solidFill>
                  <a:latin typeface="Muna Bold"/>
                  <a:ea typeface="Muna Bold"/>
                  <a:cs typeface="Muna Bold"/>
                  <a:sym typeface="Muna Bold"/>
                </a:rPr>
                <a:t>٩</a:t>
              </a:r>
            </a:p>
          </p:txBody>
        </p:sp>
        <p:sp>
          <p:nvSpPr>
            <p:cNvPr id="343" name="٥"/>
            <p:cNvSpPr/>
            <p:nvPr/>
          </p:nvSpPr>
          <p:spPr>
            <a:xfrm>
              <a:off x="399016" y="603249"/>
              <a:ext cx="1071553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lnSpc>
                  <a:spcPct val="80000"/>
                </a:lnSpc>
                <a:defRPr spc="-164" sz="8200">
                  <a:solidFill>
                    <a:srgbClr val="2C0977"/>
                  </a:solidFill>
                  <a:latin typeface="Muna Bold"/>
                  <a:ea typeface="Muna Bold"/>
                  <a:cs typeface="Muna Bold"/>
                  <a:sym typeface="Muna Bold"/>
                </a:defRPr>
              </a:lvl1pPr>
            </a:lstStyle>
            <a:p>
              <a:pPr rtl="0">
                <a:defRPr/>
              </a:pPr>
              <a:r>
                <a:t>٥</a:t>
              </a:r>
            </a:p>
          </p:txBody>
        </p:sp>
      </p:grpSp>
      <p:sp>
        <p:nvSpPr>
          <p:cNvPr id="345" name="=٦×٦ ×٦ × ٦"/>
          <p:cNvSpPr txBox="1"/>
          <p:nvPr/>
        </p:nvSpPr>
        <p:spPr>
          <a:xfrm>
            <a:off x="7877762" y="6077693"/>
            <a:ext cx="6835516" cy="15606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lnSpc>
                <a:spcPct val="80000"/>
              </a:lnSpc>
              <a:defRPr spc="-176" sz="8800">
                <a:solidFill>
                  <a:srgbClr val="E63B7A"/>
                </a:solidFill>
                <a:latin typeface="+mn-lt"/>
                <a:ea typeface="+mn-ea"/>
                <a:cs typeface="+mn-cs"/>
                <a:sym typeface="Geeza Pro Bold"/>
              </a:defRPr>
            </a:lvl1pPr>
          </a:lstStyle>
          <a:p>
            <a:pPr rtl="0">
              <a:defRPr/>
            </a:pPr>
            <a:r>
              <a:t>=٦×٦ ×٦ × ٦  </a:t>
            </a:r>
          </a:p>
        </p:txBody>
      </p:sp>
      <p:sp>
        <p:nvSpPr>
          <p:cNvPr id="346" name="=١×١ ×١"/>
          <p:cNvSpPr txBox="1"/>
          <p:nvPr/>
        </p:nvSpPr>
        <p:spPr>
          <a:xfrm>
            <a:off x="8774241" y="8151071"/>
            <a:ext cx="6835517" cy="15606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lnSpc>
                <a:spcPct val="80000"/>
              </a:lnSpc>
              <a:defRPr spc="-176" sz="8800">
                <a:solidFill>
                  <a:srgbClr val="FF6250"/>
                </a:solidFill>
                <a:latin typeface="+mn-lt"/>
                <a:ea typeface="+mn-ea"/>
                <a:cs typeface="+mn-cs"/>
                <a:sym typeface="Geeza Pro Bold"/>
              </a:defRPr>
            </a:lvl1pPr>
          </a:lstStyle>
          <a:p>
            <a:pPr rtl="0">
              <a:defRPr/>
            </a:pPr>
            <a:r>
              <a:t>=١×١ ×١   </a:t>
            </a:r>
          </a:p>
        </p:txBody>
      </p:sp>
      <p:sp>
        <p:nvSpPr>
          <p:cNvPr id="347" name="=٩×٩ ×٩ × ٩ ×٩"/>
          <p:cNvSpPr txBox="1"/>
          <p:nvPr/>
        </p:nvSpPr>
        <p:spPr>
          <a:xfrm>
            <a:off x="6667080" y="10464533"/>
            <a:ext cx="8363229" cy="15606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lnSpc>
                <a:spcPct val="80000"/>
              </a:lnSpc>
              <a:defRPr spc="-176" sz="8800">
                <a:solidFill>
                  <a:srgbClr val="00A1D8"/>
                </a:solidFill>
                <a:latin typeface="+mn-lt"/>
                <a:ea typeface="+mn-ea"/>
                <a:cs typeface="+mn-cs"/>
                <a:sym typeface="Geeza Pro Bold"/>
              </a:defRPr>
            </a:lvl1pPr>
          </a:lstStyle>
          <a:p>
            <a:pPr rtl="0">
              <a:defRPr/>
            </a:pPr>
            <a:r>
              <a:t>=٩×٩ ×٩ × ٩ ×٩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peelOff"/>
      </p:transition>
    </mc:Choice>
    <mc:Choice xmlns:p14="http://schemas.microsoft.com/office/powerpoint/2010/main" Requires="p14">
      <p:transition spd="med" advClick="1" p14:dur="1000">
        <p:wipe dir="r"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45" grpId="1"/>
      <p:bldP build="whole" bldLvl="1" animBg="1" rev="0" advAuto="0" spid="347" grpId="3"/>
      <p:bldP build="whole" bldLvl="1" animBg="1" rev="0" advAuto="0" spid="346" grpId="2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1" name="تجميع"/>
          <p:cNvGrpSpPr/>
          <p:nvPr/>
        </p:nvGrpSpPr>
        <p:grpSpPr>
          <a:xfrm>
            <a:off x="19378445" y="3311361"/>
            <a:ext cx="826501" cy="1854495"/>
            <a:chOff x="0" y="0"/>
            <a:chExt cx="826500" cy="1854493"/>
          </a:xfrm>
        </p:grpSpPr>
        <p:sp>
          <p:nvSpPr>
            <p:cNvPr id="349" name="Google Shape;14361;p115"/>
            <p:cNvSpPr/>
            <p:nvPr/>
          </p:nvSpPr>
          <p:spPr>
            <a:xfrm>
              <a:off x="0" y="69997"/>
              <a:ext cx="823483" cy="17844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981" y="0"/>
                  </a:moveTo>
                  <a:cubicBezTo>
                    <a:pt x="17178" y="0"/>
                    <a:pt x="16545" y="78"/>
                    <a:pt x="15776" y="219"/>
                  </a:cubicBezTo>
                  <a:cubicBezTo>
                    <a:pt x="14441" y="464"/>
                    <a:pt x="12723" y="480"/>
                    <a:pt x="9680" y="673"/>
                  </a:cubicBezTo>
                  <a:cubicBezTo>
                    <a:pt x="8572" y="751"/>
                    <a:pt x="7667" y="767"/>
                    <a:pt x="6910" y="767"/>
                  </a:cubicBezTo>
                  <a:cubicBezTo>
                    <a:pt x="6322" y="767"/>
                    <a:pt x="5813" y="757"/>
                    <a:pt x="5360" y="757"/>
                  </a:cubicBezTo>
                  <a:cubicBezTo>
                    <a:pt x="4772" y="757"/>
                    <a:pt x="4275" y="772"/>
                    <a:pt x="3811" y="851"/>
                  </a:cubicBezTo>
                  <a:cubicBezTo>
                    <a:pt x="3461" y="903"/>
                    <a:pt x="2929" y="924"/>
                    <a:pt x="2296" y="924"/>
                  </a:cubicBezTo>
                  <a:cubicBezTo>
                    <a:pt x="1606" y="924"/>
                    <a:pt x="792" y="898"/>
                    <a:pt x="0" y="851"/>
                  </a:cubicBezTo>
                  <a:lnTo>
                    <a:pt x="0" y="21600"/>
                  </a:lnTo>
                  <a:lnTo>
                    <a:pt x="10777" y="18631"/>
                  </a:lnTo>
                  <a:lnTo>
                    <a:pt x="21600" y="21600"/>
                  </a:lnTo>
                  <a:lnTo>
                    <a:pt x="21600" y="198"/>
                  </a:lnTo>
                  <a:cubicBezTo>
                    <a:pt x="21114" y="198"/>
                    <a:pt x="20616" y="167"/>
                    <a:pt x="20119" y="130"/>
                  </a:cubicBezTo>
                  <a:cubicBezTo>
                    <a:pt x="19248" y="42"/>
                    <a:pt x="18569" y="0"/>
                    <a:pt x="17981" y="0"/>
                  </a:cubicBezTo>
                  <a:close/>
                </a:path>
              </a:pathLst>
            </a:custGeom>
            <a:solidFill>
              <a:srgbClr val="D6D6D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50" name="Google Shape;14362;p115"/>
            <p:cNvSpPr/>
            <p:nvPr/>
          </p:nvSpPr>
          <p:spPr>
            <a:xfrm>
              <a:off x="0" y="0"/>
              <a:ext cx="826501" cy="17853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882" y="0"/>
                  </a:moveTo>
                  <a:cubicBezTo>
                    <a:pt x="17104" y="0"/>
                    <a:pt x="16485" y="78"/>
                    <a:pt x="15752" y="224"/>
                  </a:cubicBezTo>
                  <a:cubicBezTo>
                    <a:pt x="14423" y="469"/>
                    <a:pt x="12676" y="490"/>
                    <a:pt x="9679" y="683"/>
                  </a:cubicBezTo>
                  <a:cubicBezTo>
                    <a:pt x="8608" y="756"/>
                    <a:pt x="7718" y="777"/>
                    <a:pt x="6975" y="777"/>
                  </a:cubicBezTo>
                  <a:cubicBezTo>
                    <a:pt x="6299" y="777"/>
                    <a:pt x="5735" y="762"/>
                    <a:pt x="5239" y="762"/>
                  </a:cubicBezTo>
                  <a:cubicBezTo>
                    <a:pt x="4699" y="762"/>
                    <a:pt x="4237" y="777"/>
                    <a:pt x="3797" y="840"/>
                  </a:cubicBezTo>
                  <a:cubicBezTo>
                    <a:pt x="3437" y="902"/>
                    <a:pt x="2862" y="928"/>
                    <a:pt x="2197" y="928"/>
                  </a:cubicBezTo>
                  <a:cubicBezTo>
                    <a:pt x="1521" y="928"/>
                    <a:pt x="755" y="902"/>
                    <a:pt x="0" y="861"/>
                  </a:cubicBezTo>
                  <a:lnTo>
                    <a:pt x="0" y="21600"/>
                  </a:lnTo>
                  <a:lnTo>
                    <a:pt x="10783" y="18627"/>
                  </a:lnTo>
                  <a:lnTo>
                    <a:pt x="21600" y="21600"/>
                  </a:lnTo>
                  <a:lnTo>
                    <a:pt x="21600" y="209"/>
                  </a:lnTo>
                  <a:cubicBezTo>
                    <a:pt x="21070" y="209"/>
                    <a:pt x="20575" y="172"/>
                    <a:pt x="20079" y="136"/>
                  </a:cubicBezTo>
                  <a:cubicBezTo>
                    <a:pt x="19177" y="47"/>
                    <a:pt x="18479" y="0"/>
                    <a:pt x="17882" y="0"/>
                  </a:cubicBezTo>
                  <a:close/>
                </a:path>
              </a:pathLst>
            </a:custGeom>
            <a:solidFill>
              <a:srgbClr val="9AAECB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 defTabSz="914400">
                <a:defRPr b="1" sz="45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rtl="0">
                <a:defRPr/>
              </a:pPr>
              <a:r>
                <a:t>١٨</a:t>
              </a:r>
            </a:p>
          </p:txBody>
        </p:sp>
      </p:grpSp>
      <p:sp>
        <p:nvSpPr>
          <p:cNvPr id="352" name="Google Shape;2000;p30"/>
          <p:cNvSpPr/>
          <p:nvPr/>
        </p:nvSpPr>
        <p:spPr>
          <a:xfrm>
            <a:off x="20649096" y="6969367"/>
            <a:ext cx="493691" cy="6563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56" h="21600" fill="norm" stroke="1" extrusionOk="0">
                <a:moveTo>
                  <a:pt x="8879" y="20796"/>
                </a:moveTo>
                <a:cubicBezTo>
                  <a:pt x="8941" y="20796"/>
                  <a:pt x="9002" y="20794"/>
                  <a:pt x="9064" y="20792"/>
                </a:cubicBezTo>
                <a:cubicBezTo>
                  <a:pt x="11017" y="20703"/>
                  <a:pt x="11875" y="18977"/>
                  <a:pt x="12034" y="17104"/>
                </a:cubicBezTo>
                <a:cubicBezTo>
                  <a:pt x="12095" y="15841"/>
                  <a:pt x="11766" y="14558"/>
                  <a:pt x="11309" y="13344"/>
                </a:cubicBezTo>
                <a:cubicBezTo>
                  <a:pt x="11211" y="13361"/>
                  <a:pt x="11112" y="13371"/>
                  <a:pt x="11013" y="13375"/>
                </a:cubicBezTo>
                <a:cubicBezTo>
                  <a:pt x="11075" y="14308"/>
                  <a:pt x="10677" y="15422"/>
                  <a:pt x="10428" y="16290"/>
                </a:cubicBezTo>
                <a:cubicBezTo>
                  <a:pt x="10176" y="17164"/>
                  <a:pt x="9953" y="18254"/>
                  <a:pt x="9387" y="18958"/>
                </a:cubicBezTo>
                <a:cubicBezTo>
                  <a:pt x="9328" y="19032"/>
                  <a:pt x="9251" y="19064"/>
                  <a:pt x="9173" y="19064"/>
                </a:cubicBezTo>
                <a:cubicBezTo>
                  <a:pt x="9001" y="19064"/>
                  <a:pt x="8824" y="18908"/>
                  <a:pt x="8825" y="18710"/>
                </a:cubicBezTo>
                <a:cubicBezTo>
                  <a:pt x="8826" y="17770"/>
                  <a:pt x="9264" y="16776"/>
                  <a:pt x="9456" y="15857"/>
                </a:cubicBezTo>
                <a:cubicBezTo>
                  <a:pt x="9635" y="14998"/>
                  <a:pt x="9673" y="14003"/>
                  <a:pt x="9975" y="13177"/>
                </a:cubicBezTo>
                <a:cubicBezTo>
                  <a:pt x="9940" y="13162"/>
                  <a:pt x="9904" y="13148"/>
                  <a:pt x="9870" y="13131"/>
                </a:cubicBezTo>
                <a:cubicBezTo>
                  <a:pt x="9448" y="13973"/>
                  <a:pt x="8964" y="14775"/>
                  <a:pt x="8559" y="15628"/>
                </a:cubicBezTo>
                <a:cubicBezTo>
                  <a:pt x="8154" y="16481"/>
                  <a:pt x="7810" y="17380"/>
                  <a:pt x="7367" y="18211"/>
                </a:cubicBezTo>
                <a:cubicBezTo>
                  <a:pt x="7310" y="18317"/>
                  <a:pt x="7200" y="18367"/>
                  <a:pt x="7090" y="18367"/>
                </a:cubicBezTo>
                <a:cubicBezTo>
                  <a:pt x="6921" y="18367"/>
                  <a:pt x="6752" y="18250"/>
                  <a:pt x="6778" y="18041"/>
                </a:cubicBezTo>
                <a:cubicBezTo>
                  <a:pt x="7010" y="16153"/>
                  <a:pt x="7886" y="14035"/>
                  <a:pt x="8924" y="12493"/>
                </a:cubicBezTo>
                <a:cubicBezTo>
                  <a:pt x="8944" y="12463"/>
                  <a:pt x="8967" y="12435"/>
                  <a:pt x="8992" y="12408"/>
                </a:cubicBezTo>
                <a:cubicBezTo>
                  <a:pt x="8980" y="12394"/>
                  <a:pt x="8968" y="12381"/>
                  <a:pt x="8958" y="12366"/>
                </a:cubicBezTo>
                <a:cubicBezTo>
                  <a:pt x="8910" y="12303"/>
                  <a:pt x="8867" y="12237"/>
                  <a:pt x="8827" y="12169"/>
                </a:cubicBezTo>
                <a:cubicBezTo>
                  <a:pt x="7881" y="12608"/>
                  <a:pt x="6994" y="13230"/>
                  <a:pt x="6217" y="13903"/>
                </a:cubicBezTo>
                <a:cubicBezTo>
                  <a:pt x="4894" y="15049"/>
                  <a:pt x="4315" y="16776"/>
                  <a:pt x="5110" y="18479"/>
                </a:cubicBezTo>
                <a:cubicBezTo>
                  <a:pt x="5798" y="19953"/>
                  <a:pt x="7366" y="20796"/>
                  <a:pt x="8879" y="20796"/>
                </a:cubicBezTo>
                <a:close/>
                <a:moveTo>
                  <a:pt x="10902" y="12464"/>
                </a:moveTo>
                <a:cubicBezTo>
                  <a:pt x="11225" y="12464"/>
                  <a:pt x="11552" y="12367"/>
                  <a:pt x="11842" y="12179"/>
                </a:cubicBezTo>
                <a:cubicBezTo>
                  <a:pt x="12480" y="11581"/>
                  <a:pt x="12616" y="10672"/>
                  <a:pt x="11970" y="9990"/>
                </a:cubicBezTo>
                <a:cubicBezTo>
                  <a:pt x="11659" y="9661"/>
                  <a:pt x="11225" y="9471"/>
                  <a:pt x="10793" y="9471"/>
                </a:cubicBezTo>
                <a:cubicBezTo>
                  <a:pt x="10568" y="9471"/>
                  <a:pt x="10344" y="9523"/>
                  <a:pt x="10138" y="9633"/>
                </a:cubicBezTo>
                <a:lnTo>
                  <a:pt x="10138" y="9632"/>
                </a:lnTo>
                <a:cubicBezTo>
                  <a:pt x="9353" y="10051"/>
                  <a:pt x="9105" y="11164"/>
                  <a:pt x="9690" y="11882"/>
                </a:cubicBezTo>
                <a:cubicBezTo>
                  <a:pt x="10014" y="12277"/>
                  <a:pt x="10454" y="12464"/>
                  <a:pt x="10902" y="12464"/>
                </a:cubicBezTo>
                <a:close/>
                <a:moveTo>
                  <a:pt x="16648" y="16401"/>
                </a:moveTo>
                <a:cubicBezTo>
                  <a:pt x="17360" y="16401"/>
                  <a:pt x="18072" y="16145"/>
                  <a:pt x="18712" y="15576"/>
                </a:cubicBezTo>
                <a:cubicBezTo>
                  <a:pt x="19938" y="14485"/>
                  <a:pt x="20357" y="12572"/>
                  <a:pt x="19945" y="10964"/>
                </a:cubicBezTo>
                <a:lnTo>
                  <a:pt x="19945" y="10963"/>
                </a:lnTo>
                <a:cubicBezTo>
                  <a:pt x="19502" y="9229"/>
                  <a:pt x="18127" y="8646"/>
                  <a:pt x="16644" y="8646"/>
                </a:cubicBezTo>
                <a:cubicBezTo>
                  <a:pt x="16422" y="8646"/>
                  <a:pt x="16198" y="8659"/>
                  <a:pt x="15974" y="8683"/>
                </a:cubicBezTo>
                <a:cubicBezTo>
                  <a:pt x="14912" y="8862"/>
                  <a:pt x="13898" y="9368"/>
                  <a:pt x="12954" y="9994"/>
                </a:cubicBezTo>
                <a:cubicBezTo>
                  <a:pt x="13025" y="10133"/>
                  <a:pt x="13083" y="10278"/>
                  <a:pt x="13129" y="10428"/>
                </a:cubicBezTo>
                <a:cubicBezTo>
                  <a:pt x="13218" y="10422"/>
                  <a:pt x="13309" y="10419"/>
                  <a:pt x="13400" y="10419"/>
                </a:cubicBezTo>
                <a:cubicBezTo>
                  <a:pt x="14161" y="10419"/>
                  <a:pt x="14978" y="10612"/>
                  <a:pt x="15678" y="10736"/>
                </a:cubicBezTo>
                <a:cubicBezTo>
                  <a:pt x="16499" y="10881"/>
                  <a:pt x="17788" y="10966"/>
                  <a:pt x="18394" y="11632"/>
                </a:cubicBezTo>
                <a:cubicBezTo>
                  <a:pt x="18420" y="11661"/>
                  <a:pt x="18421" y="11723"/>
                  <a:pt x="18381" y="11741"/>
                </a:cubicBezTo>
                <a:cubicBezTo>
                  <a:pt x="18118" y="11860"/>
                  <a:pt x="17817" y="11901"/>
                  <a:pt x="17500" y="11901"/>
                </a:cubicBezTo>
                <a:cubicBezTo>
                  <a:pt x="16890" y="11901"/>
                  <a:pt x="16227" y="11748"/>
                  <a:pt x="15689" y="11712"/>
                </a:cubicBezTo>
                <a:cubicBezTo>
                  <a:pt x="15459" y="11696"/>
                  <a:pt x="15219" y="11692"/>
                  <a:pt x="14974" y="11692"/>
                </a:cubicBezTo>
                <a:cubicBezTo>
                  <a:pt x="14775" y="11692"/>
                  <a:pt x="14573" y="11695"/>
                  <a:pt x="14370" y="11695"/>
                </a:cubicBezTo>
                <a:cubicBezTo>
                  <a:pt x="13967" y="11695"/>
                  <a:pt x="13561" y="11686"/>
                  <a:pt x="13177" y="11631"/>
                </a:cubicBezTo>
                <a:cubicBezTo>
                  <a:pt x="13142" y="11782"/>
                  <a:pt x="13090" y="11928"/>
                  <a:pt x="13024" y="12066"/>
                </a:cubicBezTo>
                <a:cubicBezTo>
                  <a:pt x="13237" y="12181"/>
                  <a:pt x="13444" y="12321"/>
                  <a:pt x="13662" y="12436"/>
                </a:cubicBezTo>
                <a:cubicBezTo>
                  <a:pt x="14194" y="12717"/>
                  <a:pt x="14739" y="12968"/>
                  <a:pt x="15295" y="13191"/>
                </a:cubicBezTo>
                <a:cubicBezTo>
                  <a:pt x="15812" y="13398"/>
                  <a:pt x="16342" y="13574"/>
                  <a:pt x="16868" y="13753"/>
                </a:cubicBezTo>
                <a:cubicBezTo>
                  <a:pt x="17297" y="13899"/>
                  <a:pt x="17748" y="13974"/>
                  <a:pt x="18051" y="14349"/>
                </a:cubicBezTo>
                <a:cubicBezTo>
                  <a:pt x="18070" y="14370"/>
                  <a:pt x="18066" y="14403"/>
                  <a:pt x="18043" y="14418"/>
                </a:cubicBezTo>
                <a:cubicBezTo>
                  <a:pt x="17806" y="14585"/>
                  <a:pt x="17498" y="14648"/>
                  <a:pt x="17162" y="14648"/>
                </a:cubicBezTo>
                <a:cubicBezTo>
                  <a:pt x="16395" y="14648"/>
                  <a:pt x="15481" y="14320"/>
                  <a:pt x="14916" y="14145"/>
                </a:cubicBezTo>
                <a:cubicBezTo>
                  <a:pt x="14381" y="13979"/>
                  <a:pt x="13861" y="13777"/>
                  <a:pt x="13349" y="13544"/>
                </a:cubicBezTo>
                <a:cubicBezTo>
                  <a:pt x="12979" y="13376"/>
                  <a:pt x="12571" y="13235"/>
                  <a:pt x="12253" y="12981"/>
                </a:cubicBezTo>
                <a:cubicBezTo>
                  <a:pt x="12211" y="13008"/>
                  <a:pt x="12170" y="13034"/>
                  <a:pt x="12128" y="13058"/>
                </a:cubicBezTo>
                <a:cubicBezTo>
                  <a:pt x="12696" y="13910"/>
                  <a:pt x="13399" y="14670"/>
                  <a:pt x="14134" y="15334"/>
                </a:cubicBezTo>
                <a:cubicBezTo>
                  <a:pt x="14882" y="16008"/>
                  <a:pt x="15765" y="16401"/>
                  <a:pt x="16648" y="16401"/>
                </a:cubicBezTo>
                <a:close/>
                <a:moveTo>
                  <a:pt x="4093" y="12891"/>
                </a:moveTo>
                <a:cubicBezTo>
                  <a:pt x="4607" y="12891"/>
                  <a:pt x="5140" y="12787"/>
                  <a:pt x="5669" y="12599"/>
                </a:cubicBezTo>
                <a:cubicBezTo>
                  <a:pt x="6629" y="12257"/>
                  <a:pt x="7579" y="11819"/>
                  <a:pt x="8424" y="11220"/>
                </a:cubicBezTo>
                <a:cubicBezTo>
                  <a:pt x="8274" y="11245"/>
                  <a:pt x="8117" y="11256"/>
                  <a:pt x="7955" y="11256"/>
                </a:cubicBezTo>
                <a:cubicBezTo>
                  <a:pt x="7160" y="11256"/>
                  <a:pt x="6246" y="10994"/>
                  <a:pt x="5574" y="10840"/>
                </a:cubicBezTo>
                <a:cubicBezTo>
                  <a:pt x="4575" y="10612"/>
                  <a:pt x="3330" y="10357"/>
                  <a:pt x="2503" y="9682"/>
                </a:cubicBezTo>
                <a:cubicBezTo>
                  <a:pt x="2449" y="9638"/>
                  <a:pt x="2463" y="9544"/>
                  <a:pt x="2538" y="9541"/>
                </a:cubicBezTo>
                <a:cubicBezTo>
                  <a:pt x="2592" y="9539"/>
                  <a:pt x="2646" y="9538"/>
                  <a:pt x="2699" y="9538"/>
                </a:cubicBezTo>
                <a:cubicBezTo>
                  <a:pt x="3681" y="9538"/>
                  <a:pt x="4709" y="9883"/>
                  <a:pt x="5681" y="9991"/>
                </a:cubicBezTo>
                <a:cubicBezTo>
                  <a:pt x="6216" y="10051"/>
                  <a:pt x="6751" y="10096"/>
                  <a:pt x="7289" y="10116"/>
                </a:cubicBezTo>
                <a:cubicBezTo>
                  <a:pt x="7352" y="10118"/>
                  <a:pt x="7415" y="10118"/>
                  <a:pt x="7478" y="10118"/>
                </a:cubicBezTo>
                <a:cubicBezTo>
                  <a:pt x="7609" y="10118"/>
                  <a:pt x="7740" y="10115"/>
                  <a:pt x="7871" y="10115"/>
                </a:cubicBezTo>
                <a:cubicBezTo>
                  <a:pt x="8130" y="10115"/>
                  <a:pt x="8387" y="10128"/>
                  <a:pt x="8633" y="10203"/>
                </a:cubicBezTo>
                <a:cubicBezTo>
                  <a:pt x="8638" y="10187"/>
                  <a:pt x="8642" y="10171"/>
                  <a:pt x="8648" y="10155"/>
                </a:cubicBezTo>
                <a:cubicBezTo>
                  <a:pt x="8293" y="10051"/>
                  <a:pt x="7973" y="9794"/>
                  <a:pt x="7640" y="9609"/>
                </a:cubicBezTo>
                <a:cubicBezTo>
                  <a:pt x="7139" y="9330"/>
                  <a:pt x="6630" y="9071"/>
                  <a:pt x="6113" y="8823"/>
                </a:cubicBezTo>
                <a:cubicBezTo>
                  <a:pt x="5194" y="8379"/>
                  <a:pt x="3953" y="8067"/>
                  <a:pt x="3203" y="7326"/>
                </a:cubicBezTo>
                <a:cubicBezTo>
                  <a:pt x="3164" y="7288"/>
                  <a:pt x="3182" y="7207"/>
                  <a:pt x="3236" y="7195"/>
                </a:cubicBezTo>
                <a:cubicBezTo>
                  <a:pt x="3396" y="7160"/>
                  <a:pt x="3561" y="7145"/>
                  <a:pt x="3731" y="7145"/>
                </a:cubicBezTo>
                <a:cubicBezTo>
                  <a:pt x="4649" y="7145"/>
                  <a:pt x="5681" y="7600"/>
                  <a:pt x="6475" y="7911"/>
                </a:cubicBezTo>
                <a:cubicBezTo>
                  <a:pt x="7006" y="8119"/>
                  <a:pt x="7528" y="8352"/>
                  <a:pt x="8045" y="8596"/>
                </a:cubicBezTo>
                <a:cubicBezTo>
                  <a:pt x="8364" y="8746"/>
                  <a:pt x="8712" y="8865"/>
                  <a:pt x="8994" y="9068"/>
                </a:cubicBezTo>
                <a:cubicBezTo>
                  <a:pt x="8259" y="7794"/>
                  <a:pt x="7374" y="6561"/>
                  <a:pt x="6213" y="5797"/>
                </a:cubicBezTo>
                <a:cubicBezTo>
                  <a:pt x="5474" y="5355"/>
                  <a:pt x="4680" y="5075"/>
                  <a:pt x="3924" y="5075"/>
                </a:cubicBezTo>
                <a:cubicBezTo>
                  <a:pt x="3044" y="5075"/>
                  <a:pt x="2215" y="5455"/>
                  <a:pt x="1585" y="6402"/>
                </a:cubicBezTo>
                <a:cubicBezTo>
                  <a:pt x="651" y="7805"/>
                  <a:pt x="419" y="9826"/>
                  <a:pt x="1327" y="11309"/>
                </a:cubicBezTo>
                <a:cubicBezTo>
                  <a:pt x="2011" y="12426"/>
                  <a:pt x="3008" y="12891"/>
                  <a:pt x="4093" y="12891"/>
                </a:cubicBezTo>
                <a:close/>
                <a:moveTo>
                  <a:pt x="12770" y="9026"/>
                </a:moveTo>
                <a:cubicBezTo>
                  <a:pt x="13691" y="8574"/>
                  <a:pt x="14554" y="8005"/>
                  <a:pt x="15223" y="7240"/>
                </a:cubicBezTo>
                <a:cubicBezTo>
                  <a:pt x="16389" y="5794"/>
                  <a:pt x="16939" y="3926"/>
                  <a:pt x="15625" y="2367"/>
                </a:cubicBezTo>
                <a:lnTo>
                  <a:pt x="15625" y="2366"/>
                </a:lnTo>
                <a:cubicBezTo>
                  <a:pt x="14821" y="1413"/>
                  <a:pt x="13616" y="801"/>
                  <a:pt x="12413" y="801"/>
                </a:cubicBezTo>
                <a:cubicBezTo>
                  <a:pt x="11979" y="801"/>
                  <a:pt x="11545" y="881"/>
                  <a:pt x="11130" y="1054"/>
                </a:cubicBezTo>
                <a:cubicBezTo>
                  <a:pt x="9415" y="1765"/>
                  <a:pt x="8848" y="3480"/>
                  <a:pt x="9060" y="5318"/>
                </a:cubicBezTo>
                <a:cubicBezTo>
                  <a:pt x="9175" y="6323"/>
                  <a:pt x="9371" y="7332"/>
                  <a:pt x="9707" y="8278"/>
                </a:cubicBezTo>
                <a:cubicBezTo>
                  <a:pt x="9733" y="8028"/>
                  <a:pt x="9790" y="7774"/>
                  <a:pt x="9828" y="7535"/>
                </a:cubicBezTo>
                <a:cubicBezTo>
                  <a:pt x="9942" y="6828"/>
                  <a:pt x="10109" y="6134"/>
                  <a:pt x="10336" y="5460"/>
                </a:cubicBezTo>
                <a:cubicBezTo>
                  <a:pt x="10683" y="4428"/>
                  <a:pt x="11154" y="3022"/>
                  <a:pt x="12019" y="2364"/>
                </a:cubicBezTo>
                <a:cubicBezTo>
                  <a:pt x="12023" y="2361"/>
                  <a:pt x="12026" y="2360"/>
                  <a:pt x="12030" y="2360"/>
                </a:cubicBezTo>
                <a:cubicBezTo>
                  <a:pt x="12042" y="2360"/>
                  <a:pt x="12052" y="2376"/>
                  <a:pt x="12050" y="2389"/>
                </a:cubicBezTo>
                <a:cubicBezTo>
                  <a:pt x="11970" y="2989"/>
                  <a:pt x="11669" y="3556"/>
                  <a:pt x="11482" y="4129"/>
                </a:cubicBezTo>
                <a:cubicBezTo>
                  <a:pt x="11290" y="4720"/>
                  <a:pt x="11126" y="5322"/>
                  <a:pt x="11004" y="5934"/>
                </a:cubicBezTo>
                <a:cubicBezTo>
                  <a:pt x="10872" y="6595"/>
                  <a:pt x="10783" y="7262"/>
                  <a:pt x="10748" y="7937"/>
                </a:cubicBezTo>
                <a:cubicBezTo>
                  <a:pt x="10737" y="8158"/>
                  <a:pt x="10742" y="8356"/>
                  <a:pt x="10727" y="8542"/>
                </a:cubicBezTo>
                <a:cubicBezTo>
                  <a:pt x="10740" y="8542"/>
                  <a:pt x="10754" y="8542"/>
                  <a:pt x="10767" y="8542"/>
                </a:cubicBezTo>
                <a:cubicBezTo>
                  <a:pt x="11079" y="8542"/>
                  <a:pt x="11387" y="8610"/>
                  <a:pt x="11673" y="8741"/>
                </a:cubicBezTo>
                <a:cubicBezTo>
                  <a:pt x="11731" y="8624"/>
                  <a:pt x="11793" y="8504"/>
                  <a:pt x="11849" y="8380"/>
                </a:cubicBezTo>
                <a:cubicBezTo>
                  <a:pt x="12141" y="7731"/>
                  <a:pt x="12414" y="7072"/>
                  <a:pt x="12675" y="6408"/>
                </a:cubicBezTo>
                <a:cubicBezTo>
                  <a:pt x="12920" y="5786"/>
                  <a:pt x="13149" y="5159"/>
                  <a:pt x="13382" y="4532"/>
                </a:cubicBezTo>
                <a:cubicBezTo>
                  <a:pt x="13561" y="4050"/>
                  <a:pt x="13701" y="3531"/>
                  <a:pt x="14022" y="3138"/>
                </a:cubicBezTo>
                <a:cubicBezTo>
                  <a:pt x="14051" y="3102"/>
                  <a:pt x="14093" y="3086"/>
                  <a:pt x="14137" y="3086"/>
                </a:cubicBezTo>
                <a:cubicBezTo>
                  <a:pt x="14212" y="3086"/>
                  <a:pt x="14290" y="3134"/>
                  <a:pt x="14302" y="3216"/>
                </a:cubicBezTo>
                <a:cubicBezTo>
                  <a:pt x="14470" y="4367"/>
                  <a:pt x="13847" y="5864"/>
                  <a:pt x="13498" y="6947"/>
                </a:cubicBezTo>
                <a:cubicBezTo>
                  <a:pt x="13295" y="7579"/>
                  <a:pt x="13076" y="8205"/>
                  <a:pt x="12842" y="8826"/>
                </a:cubicBezTo>
                <a:cubicBezTo>
                  <a:pt x="12816" y="8893"/>
                  <a:pt x="12793" y="8960"/>
                  <a:pt x="12770" y="9026"/>
                </a:cubicBezTo>
                <a:close/>
                <a:moveTo>
                  <a:pt x="8856" y="21600"/>
                </a:moveTo>
                <a:cubicBezTo>
                  <a:pt x="7227" y="21600"/>
                  <a:pt x="5578" y="20743"/>
                  <a:pt x="4678" y="19287"/>
                </a:cubicBezTo>
                <a:cubicBezTo>
                  <a:pt x="3602" y="17547"/>
                  <a:pt x="3826" y="15274"/>
                  <a:pt x="5193" y="13805"/>
                </a:cubicBezTo>
                <a:cubicBezTo>
                  <a:pt x="5283" y="13708"/>
                  <a:pt x="5376" y="13611"/>
                  <a:pt x="5472" y="13517"/>
                </a:cubicBezTo>
                <a:cubicBezTo>
                  <a:pt x="5262" y="13573"/>
                  <a:pt x="5053" y="13622"/>
                  <a:pt x="4846" y="13661"/>
                </a:cubicBezTo>
                <a:cubicBezTo>
                  <a:pt x="4601" y="13707"/>
                  <a:pt x="4357" y="13730"/>
                  <a:pt x="4116" y="13730"/>
                </a:cubicBezTo>
                <a:cubicBezTo>
                  <a:pt x="2518" y="13730"/>
                  <a:pt x="1060" y="12745"/>
                  <a:pt x="383" y="11131"/>
                </a:cubicBezTo>
                <a:cubicBezTo>
                  <a:pt x="-397" y="9273"/>
                  <a:pt x="61" y="6959"/>
                  <a:pt x="1324" y="5469"/>
                </a:cubicBezTo>
                <a:cubicBezTo>
                  <a:pt x="2054" y="4607"/>
                  <a:pt x="2951" y="4260"/>
                  <a:pt x="3882" y="4260"/>
                </a:cubicBezTo>
                <a:cubicBezTo>
                  <a:pt x="4796" y="4260"/>
                  <a:pt x="5741" y="4594"/>
                  <a:pt x="6594" y="5104"/>
                </a:cubicBezTo>
                <a:cubicBezTo>
                  <a:pt x="7317" y="5579"/>
                  <a:pt x="7943" y="6218"/>
                  <a:pt x="8497" y="6934"/>
                </a:cubicBezTo>
                <a:cubicBezTo>
                  <a:pt x="8278" y="5931"/>
                  <a:pt x="8190" y="4905"/>
                  <a:pt x="8261" y="3966"/>
                </a:cubicBezTo>
                <a:cubicBezTo>
                  <a:pt x="8408" y="2026"/>
                  <a:pt x="9789" y="446"/>
                  <a:pt x="11580" y="82"/>
                </a:cubicBezTo>
                <a:cubicBezTo>
                  <a:pt x="11853" y="26"/>
                  <a:pt x="12130" y="0"/>
                  <a:pt x="12407" y="0"/>
                </a:cubicBezTo>
                <a:cubicBezTo>
                  <a:pt x="13986" y="0"/>
                  <a:pt x="15559" y="872"/>
                  <a:pt x="16488" y="2231"/>
                </a:cubicBezTo>
                <a:cubicBezTo>
                  <a:pt x="17760" y="4097"/>
                  <a:pt x="17045" y="6208"/>
                  <a:pt x="15755" y="7808"/>
                </a:cubicBezTo>
                <a:cubicBezTo>
                  <a:pt x="15717" y="7852"/>
                  <a:pt x="15676" y="7893"/>
                  <a:pt x="15636" y="7936"/>
                </a:cubicBezTo>
                <a:cubicBezTo>
                  <a:pt x="15697" y="7924"/>
                  <a:pt x="15757" y="7910"/>
                  <a:pt x="15818" y="7900"/>
                </a:cubicBezTo>
                <a:cubicBezTo>
                  <a:pt x="15821" y="7900"/>
                  <a:pt x="15825" y="7900"/>
                  <a:pt x="15828" y="7900"/>
                </a:cubicBezTo>
                <a:cubicBezTo>
                  <a:pt x="15858" y="7900"/>
                  <a:pt x="15889" y="7896"/>
                  <a:pt x="15919" y="7886"/>
                </a:cubicBezTo>
                <a:cubicBezTo>
                  <a:pt x="16168" y="7857"/>
                  <a:pt x="16418" y="7842"/>
                  <a:pt x="16665" y="7842"/>
                </a:cubicBezTo>
                <a:cubicBezTo>
                  <a:pt x="18348" y="7842"/>
                  <a:pt x="19939" y="8543"/>
                  <a:pt x="20567" y="10391"/>
                </a:cubicBezTo>
                <a:cubicBezTo>
                  <a:pt x="21203" y="12266"/>
                  <a:pt x="20776" y="14613"/>
                  <a:pt x="19400" y="15997"/>
                </a:cubicBezTo>
                <a:cubicBezTo>
                  <a:pt x="18607" y="16794"/>
                  <a:pt x="17584" y="17214"/>
                  <a:pt x="16553" y="17214"/>
                </a:cubicBezTo>
                <a:cubicBezTo>
                  <a:pt x="15829" y="17214"/>
                  <a:pt x="15101" y="17007"/>
                  <a:pt x="14447" y="16577"/>
                </a:cubicBezTo>
                <a:cubicBezTo>
                  <a:pt x="13790" y="16145"/>
                  <a:pt x="13155" y="15587"/>
                  <a:pt x="12582" y="14949"/>
                </a:cubicBezTo>
                <a:cubicBezTo>
                  <a:pt x="12738" y="15663"/>
                  <a:pt x="12821" y="16386"/>
                  <a:pt x="12787" y="17104"/>
                </a:cubicBezTo>
                <a:cubicBezTo>
                  <a:pt x="12612" y="19163"/>
                  <a:pt x="11726" y="21167"/>
                  <a:pt x="9632" y="21534"/>
                </a:cubicBezTo>
                <a:cubicBezTo>
                  <a:pt x="9376" y="21578"/>
                  <a:pt x="9116" y="21600"/>
                  <a:pt x="8856" y="21600"/>
                </a:cubicBezTo>
                <a:close/>
              </a:path>
            </a:pathLst>
          </a:custGeom>
          <a:solidFill>
            <a:srgbClr val="6986AE"/>
          </a:solidFill>
          <a:ln w="13425">
            <a:solidFill>
              <a:srgbClr val="495364"/>
            </a:solidFill>
            <a:miter lim="1073"/>
          </a:ln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353" name="Google Shape;2000;p30"/>
          <p:cNvSpPr/>
          <p:nvPr/>
        </p:nvSpPr>
        <p:spPr>
          <a:xfrm>
            <a:off x="7852396" y="2159523"/>
            <a:ext cx="493691" cy="6563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56" h="21600" fill="norm" stroke="1" extrusionOk="0">
                <a:moveTo>
                  <a:pt x="8879" y="20796"/>
                </a:moveTo>
                <a:cubicBezTo>
                  <a:pt x="8941" y="20796"/>
                  <a:pt x="9002" y="20794"/>
                  <a:pt x="9064" y="20792"/>
                </a:cubicBezTo>
                <a:cubicBezTo>
                  <a:pt x="11017" y="20703"/>
                  <a:pt x="11875" y="18977"/>
                  <a:pt x="12034" y="17104"/>
                </a:cubicBezTo>
                <a:cubicBezTo>
                  <a:pt x="12095" y="15841"/>
                  <a:pt x="11766" y="14558"/>
                  <a:pt x="11309" y="13344"/>
                </a:cubicBezTo>
                <a:cubicBezTo>
                  <a:pt x="11211" y="13361"/>
                  <a:pt x="11112" y="13371"/>
                  <a:pt x="11013" y="13375"/>
                </a:cubicBezTo>
                <a:cubicBezTo>
                  <a:pt x="11075" y="14308"/>
                  <a:pt x="10677" y="15422"/>
                  <a:pt x="10428" y="16290"/>
                </a:cubicBezTo>
                <a:cubicBezTo>
                  <a:pt x="10176" y="17164"/>
                  <a:pt x="9953" y="18254"/>
                  <a:pt x="9387" y="18958"/>
                </a:cubicBezTo>
                <a:cubicBezTo>
                  <a:pt x="9328" y="19032"/>
                  <a:pt x="9251" y="19064"/>
                  <a:pt x="9173" y="19064"/>
                </a:cubicBezTo>
                <a:cubicBezTo>
                  <a:pt x="9001" y="19064"/>
                  <a:pt x="8824" y="18908"/>
                  <a:pt x="8825" y="18710"/>
                </a:cubicBezTo>
                <a:cubicBezTo>
                  <a:pt x="8826" y="17770"/>
                  <a:pt x="9264" y="16776"/>
                  <a:pt x="9456" y="15857"/>
                </a:cubicBezTo>
                <a:cubicBezTo>
                  <a:pt x="9635" y="14998"/>
                  <a:pt x="9673" y="14003"/>
                  <a:pt x="9975" y="13177"/>
                </a:cubicBezTo>
                <a:cubicBezTo>
                  <a:pt x="9940" y="13162"/>
                  <a:pt x="9904" y="13148"/>
                  <a:pt x="9870" y="13131"/>
                </a:cubicBezTo>
                <a:cubicBezTo>
                  <a:pt x="9448" y="13973"/>
                  <a:pt x="8964" y="14775"/>
                  <a:pt x="8559" y="15628"/>
                </a:cubicBezTo>
                <a:cubicBezTo>
                  <a:pt x="8154" y="16481"/>
                  <a:pt x="7810" y="17380"/>
                  <a:pt x="7367" y="18211"/>
                </a:cubicBezTo>
                <a:cubicBezTo>
                  <a:pt x="7310" y="18317"/>
                  <a:pt x="7200" y="18367"/>
                  <a:pt x="7090" y="18367"/>
                </a:cubicBezTo>
                <a:cubicBezTo>
                  <a:pt x="6921" y="18367"/>
                  <a:pt x="6752" y="18250"/>
                  <a:pt x="6778" y="18041"/>
                </a:cubicBezTo>
                <a:cubicBezTo>
                  <a:pt x="7010" y="16153"/>
                  <a:pt x="7886" y="14035"/>
                  <a:pt x="8924" y="12493"/>
                </a:cubicBezTo>
                <a:cubicBezTo>
                  <a:pt x="8944" y="12463"/>
                  <a:pt x="8967" y="12435"/>
                  <a:pt x="8992" y="12408"/>
                </a:cubicBezTo>
                <a:cubicBezTo>
                  <a:pt x="8980" y="12394"/>
                  <a:pt x="8968" y="12381"/>
                  <a:pt x="8958" y="12366"/>
                </a:cubicBezTo>
                <a:cubicBezTo>
                  <a:pt x="8910" y="12303"/>
                  <a:pt x="8867" y="12237"/>
                  <a:pt x="8827" y="12169"/>
                </a:cubicBezTo>
                <a:cubicBezTo>
                  <a:pt x="7881" y="12608"/>
                  <a:pt x="6994" y="13230"/>
                  <a:pt x="6217" y="13903"/>
                </a:cubicBezTo>
                <a:cubicBezTo>
                  <a:pt x="4894" y="15049"/>
                  <a:pt x="4315" y="16776"/>
                  <a:pt x="5110" y="18479"/>
                </a:cubicBezTo>
                <a:cubicBezTo>
                  <a:pt x="5798" y="19953"/>
                  <a:pt x="7366" y="20796"/>
                  <a:pt x="8879" y="20796"/>
                </a:cubicBezTo>
                <a:close/>
                <a:moveTo>
                  <a:pt x="10902" y="12464"/>
                </a:moveTo>
                <a:cubicBezTo>
                  <a:pt x="11225" y="12464"/>
                  <a:pt x="11552" y="12367"/>
                  <a:pt x="11842" y="12179"/>
                </a:cubicBezTo>
                <a:cubicBezTo>
                  <a:pt x="12480" y="11581"/>
                  <a:pt x="12616" y="10672"/>
                  <a:pt x="11970" y="9990"/>
                </a:cubicBezTo>
                <a:cubicBezTo>
                  <a:pt x="11659" y="9661"/>
                  <a:pt x="11225" y="9471"/>
                  <a:pt x="10793" y="9471"/>
                </a:cubicBezTo>
                <a:cubicBezTo>
                  <a:pt x="10568" y="9471"/>
                  <a:pt x="10344" y="9523"/>
                  <a:pt x="10138" y="9633"/>
                </a:cubicBezTo>
                <a:lnTo>
                  <a:pt x="10138" y="9632"/>
                </a:lnTo>
                <a:cubicBezTo>
                  <a:pt x="9353" y="10051"/>
                  <a:pt x="9105" y="11164"/>
                  <a:pt x="9690" y="11882"/>
                </a:cubicBezTo>
                <a:cubicBezTo>
                  <a:pt x="10014" y="12277"/>
                  <a:pt x="10454" y="12464"/>
                  <a:pt x="10902" y="12464"/>
                </a:cubicBezTo>
                <a:close/>
                <a:moveTo>
                  <a:pt x="16648" y="16401"/>
                </a:moveTo>
                <a:cubicBezTo>
                  <a:pt x="17360" y="16401"/>
                  <a:pt x="18072" y="16145"/>
                  <a:pt x="18712" y="15576"/>
                </a:cubicBezTo>
                <a:cubicBezTo>
                  <a:pt x="19938" y="14485"/>
                  <a:pt x="20357" y="12572"/>
                  <a:pt x="19945" y="10964"/>
                </a:cubicBezTo>
                <a:lnTo>
                  <a:pt x="19945" y="10963"/>
                </a:lnTo>
                <a:cubicBezTo>
                  <a:pt x="19502" y="9229"/>
                  <a:pt x="18127" y="8646"/>
                  <a:pt x="16644" y="8646"/>
                </a:cubicBezTo>
                <a:cubicBezTo>
                  <a:pt x="16422" y="8646"/>
                  <a:pt x="16198" y="8659"/>
                  <a:pt x="15974" y="8683"/>
                </a:cubicBezTo>
                <a:cubicBezTo>
                  <a:pt x="14912" y="8862"/>
                  <a:pt x="13898" y="9368"/>
                  <a:pt x="12954" y="9994"/>
                </a:cubicBezTo>
                <a:cubicBezTo>
                  <a:pt x="13025" y="10133"/>
                  <a:pt x="13083" y="10278"/>
                  <a:pt x="13129" y="10428"/>
                </a:cubicBezTo>
                <a:cubicBezTo>
                  <a:pt x="13218" y="10422"/>
                  <a:pt x="13309" y="10419"/>
                  <a:pt x="13400" y="10419"/>
                </a:cubicBezTo>
                <a:cubicBezTo>
                  <a:pt x="14161" y="10419"/>
                  <a:pt x="14978" y="10612"/>
                  <a:pt x="15678" y="10736"/>
                </a:cubicBezTo>
                <a:cubicBezTo>
                  <a:pt x="16499" y="10881"/>
                  <a:pt x="17788" y="10966"/>
                  <a:pt x="18394" y="11632"/>
                </a:cubicBezTo>
                <a:cubicBezTo>
                  <a:pt x="18420" y="11661"/>
                  <a:pt x="18421" y="11723"/>
                  <a:pt x="18381" y="11741"/>
                </a:cubicBezTo>
                <a:cubicBezTo>
                  <a:pt x="18118" y="11860"/>
                  <a:pt x="17817" y="11901"/>
                  <a:pt x="17500" y="11901"/>
                </a:cubicBezTo>
                <a:cubicBezTo>
                  <a:pt x="16890" y="11901"/>
                  <a:pt x="16227" y="11748"/>
                  <a:pt x="15689" y="11712"/>
                </a:cubicBezTo>
                <a:cubicBezTo>
                  <a:pt x="15459" y="11696"/>
                  <a:pt x="15219" y="11692"/>
                  <a:pt x="14974" y="11692"/>
                </a:cubicBezTo>
                <a:cubicBezTo>
                  <a:pt x="14775" y="11692"/>
                  <a:pt x="14573" y="11695"/>
                  <a:pt x="14370" y="11695"/>
                </a:cubicBezTo>
                <a:cubicBezTo>
                  <a:pt x="13967" y="11695"/>
                  <a:pt x="13561" y="11686"/>
                  <a:pt x="13177" y="11631"/>
                </a:cubicBezTo>
                <a:cubicBezTo>
                  <a:pt x="13142" y="11782"/>
                  <a:pt x="13090" y="11928"/>
                  <a:pt x="13024" y="12066"/>
                </a:cubicBezTo>
                <a:cubicBezTo>
                  <a:pt x="13237" y="12181"/>
                  <a:pt x="13444" y="12321"/>
                  <a:pt x="13662" y="12436"/>
                </a:cubicBezTo>
                <a:cubicBezTo>
                  <a:pt x="14194" y="12717"/>
                  <a:pt x="14739" y="12968"/>
                  <a:pt x="15295" y="13191"/>
                </a:cubicBezTo>
                <a:cubicBezTo>
                  <a:pt x="15812" y="13398"/>
                  <a:pt x="16342" y="13574"/>
                  <a:pt x="16868" y="13753"/>
                </a:cubicBezTo>
                <a:cubicBezTo>
                  <a:pt x="17297" y="13899"/>
                  <a:pt x="17748" y="13974"/>
                  <a:pt x="18051" y="14349"/>
                </a:cubicBezTo>
                <a:cubicBezTo>
                  <a:pt x="18070" y="14370"/>
                  <a:pt x="18066" y="14403"/>
                  <a:pt x="18043" y="14418"/>
                </a:cubicBezTo>
                <a:cubicBezTo>
                  <a:pt x="17806" y="14585"/>
                  <a:pt x="17498" y="14648"/>
                  <a:pt x="17162" y="14648"/>
                </a:cubicBezTo>
                <a:cubicBezTo>
                  <a:pt x="16395" y="14648"/>
                  <a:pt x="15481" y="14320"/>
                  <a:pt x="14916" y="14145"/>
                </a:cubicBezTo>
                <a:cubicBezTo>
                  <a:pt x="14381" y="13979"/>
                  <a:pt x="13861" y="13777"/>
                  <a:pt x="13349" y="13544"/>
                </a:cubicBezTo>
                <a:cubicBezTo>
                  <a:pt x="12979" y="13376"/>
                  <a:pt x="12571" y="13235"/>
                  <a:pt x="12253" y="12981"/>
                </a:cubicBezTo>
                <a:cubicBezTo>
                  <a:pt x="12211" y="13008"/>
                  <a:pt x="12170" y="13034"/>
                  <a:pt x="12128" y="13058"/>
                </a:cubicBezTo>
                <a:cubicBezTo>
                  <a:pt x="12696" y="13910"/>
                  <a:pt x="13399" y="14670"/>
                  <a:pt x="14134" y="15334"/>
                </a:cubicBezTo>
                <a:cubicBezTo>
                  <a:pt x="14882" y="16008"/>
                  <a:pt x="15765" y="16401"/>
                  <a:pt x="16648" y="16401"/>
                </a:cubicBezTo>
                <a:close/>
                <a:moveTo>
                  <a:pt x="4093" y="12891"/>
                </a:moveTo>
                <a:cubicBezTo>
                  <a:pt x="4607" y="12891"/>
                  <a:pt x="5140" y="12787"/>
                  <a:pt x="5669" y="12599"/>
                </a:cubicBezTo>
                <a:cubicBezTo>
                  <a:pt x="6629" y="12257"/>
                  <a:pt x="7579" y="11819"/>
                  <a:pt x="8424" y="11220"/>
                </a:cubicBezTo>
                <a:cubicBezTo>
                  <a:pt x="8274" y="11245"/>
                  <a:pt x="8117" y="11256"/>
                  <a:pt x="7955" y="11256"/>
                </a:cubicBezTo>
                <a:cubicBezTo>
                  <a:pt x="7160" y="11256"/>
                  <a:pt x="6246" y="10994"/>
                  <a:pt x="5574" y="10840"/>
                </a:cubicBezTo>
                <a:cubicBezTo>
                  <a:pt x="4575" y="10612"/>
                  <a:pt x="3330" y="10357"/>
                  <a:pt x="2503" y="9682"/>
                </a:cubicBezTo>
                <a:cubicBezTo>
                  <a:pt x="2449" y="9638"/>
                  <a:pt x="2463" y="9544"/>
                  <a:pt x="2538" y="9541"/>
                </a:cubicBezTo>
                <a:cubicBezTo>
                  <a:pt x="2592" y="9539"/>
                  <a:pt x="2646" y="9538"/>
                  <a:pt x="2699" y="9538"/>
                </a:cubicBezTo>
                <a:cubicBezTo>
                  <a:pt x="3681" y="9538"/>
                  <a:pt x="4709" y="9883"/>
                  <a:pt x="5681" y="9991"/>
                </a:cubicBezTo>
                <a:cubicBezTo>
                  <a:pt x="6216" y="10051"/>
                  <a:pt x="6751" y="10096"/>
                  <a:pt x="7289" y="10116"/>
                </a:cubicBezTo>
                <a:cubicBezTo>
                  <a:pt x="7352" y="10118"/>
                  <a:pt x="7415" y="10118"/>
                  <a:pt x="7478" y="10118"/>
                </a:cubicBezTo>
                <a:cubicBezTo>
                  <a:pt x="7609" y="10118"/>
                  <a:pt x="7740" y="10115"/>
                  <a:pt x="7871" y="10115"/>
                </a:cubicBezTo>
                <a:cubicBezTo>
                  <a:pt x="8130" y="10115"/>
                  <a:pt x="8387" y="10128"/>
                  <a:pt x="8633" y="10203"/>
                </a:cubicBezTo>
                <a:cubicBezTo>
                  <a:pt x="8638" y="10187"/>
                  <a:pt x="8642" y="10171"/>
                  <a:pt x="8648" y="10155"/>
                </a:cubicBezTo>
                <a:cubicBezTo>
                  <a:pt x="8293" y="10051"/>
                  <a:pt x="7973" y="9794"/>
                  <a:pt x="7640" y="9609"/>
                </a:cubicBezTo>
                <a:cubicBezTo>
                  <a:pt x="7139" y="9330"/>
                  <a:pt x="6630" y="9071"/>
                  <a:pt x="6113" y="8823"/>
                </a:cubicBezTo>
                <a:cubicBezTo>
                  <a:pt x="5194" y="8379"/>
                  <a:pt x="3953" y="8067"/>
                  <a:pt x="3203" y="7326"/>
                </a:cubicBezTo>
                <a:cubicBezTo>
                  <a:pt x="3164" y="7288"/>
                  <a:pt x="3182" y="7207"/>
                  <a:pt x="3236" y="7195"/>
                </a:cubicBezTo>
                <a:cubicBezTo>
                  <a:pt x="3396" y="7160"/>
                  <a:pt x="3561" y="7145"/>
                  <a:pt x="3731" y="7145"/>
                </a:cubicBezTo>
                <a:cubicBezTo>
                  <a:pt x="4649" y="7145"/>
                  <a:pt x="5681" y="7600"/>
                  <a:pt x="6475" y="7911"/>
                </a:cubicBezTo>
                <a:cubicBezTo>
                  <a:pt x="7006" y="8119"/>
                  <a:pt x="7528" y="8352"/>
                  <a:pt x="8045" y="8596"/>
                </a:cubicBezTo>
                <a:cubicBezTo>
                  <a:pt x="8364" y="8746"/>
                  <a:pt x="8712" y="8865"/>
                  <a:pt x="8994" y="9068"/>
                </a:cubicBezTo>
                <a:cubicBezTo>
                  <a:pt x="8259" y="7794"/>
                  <a:pt x="7374" y="6561"/>
                  <a:pt x="6213" y="5797"/>
                </a:cubicBezTo>
                <a:cubicBezTo>
                  <a:pt x="5474" y="5355"/>
                  <a:pt x="4680" y="5075"/>
                  <a:pt x="3924" y="5075"/>
                </a:cubicBezTo>
                <a:cubicBezTo>
                  <a:pt x="3044" y="5075"/>
                  <a:pt x="2215" y="5455"/>
                  <a:pt x="1585" y="6402"/>
                </a:cubicBezTo>
                <a:cubicBezTo>
                  <a:pt x="651" y="7805"/>
                  <a:pt x="419" y="9826"/>
                  <a:pt x="1327" y="11309"/>
                </a:cubicBezTo>
                <a:cubicBezTo>
                  <a:pt x="2011" y="12426"/>
                  <a:pt x="3008" y="12891"/>
                  <a:pt x="4093" y="12891"/>
                </a:cubicBezTo>
                <a:close/>
                <a:moveTo>
                  <a:pt x="12770" y="9026"/>
                </a:moveTo>
                <a:cubicBezTo>
                  <a:pt x="13691" y="8574"/>
                  <a:pt x="14554" y="8005"/>
                  <a:pt x="15223" y="7240"/>
                </a:cubicBezTo>
                <a:cubicBezTo>
                  <a:pt x="16389" y="5794"/>
                  <a:pt x="16939" y="3926"/>
                  <a:pt x="15625" y="2367"/>
                </a:cubicBezTo>
                <a:lnTo>
                  <a:pt x="15625" y="2366"/>
                </a:lnTo>
                <a:cubicBezTo>
                  <a:pt x="14821" y="1413"/>
                  <a:pt x="13616" y="801"/>
                  <a:pt x="12413" y="801"/>
                </a:cubicBezTo>
                <a:cubicBezTo>
                  <a:pt x="11979" y="801"/>
                  <a:pt x="11545" y="881"/>
                  <a:pt x="11130" y="1054"/>
                </a:cubicBezTo>
                <a:cubicBezTo>
                  <a:pt x="9415" y="1765"/>
                  <a:pt x="8848" y="3480"/>
                  <a:pt x="9060" y="5318"/>
                </a:cubicBezTo>
                <a:cubicBezTo>
                  <a:pt x="9175" y="6323"/>
                  <a:pt x="9371" y="7332"/>
                  <a:pt x="9707" y="8278"/>
                </a:cubicBezTo>
                <a:cubicBezTo>
                  <a:pt x="9733" y="8028"/>
                  <a:pt x="9790" y="7774"/>
                  <a:pt x="9828" y="7535"/>
                </a:cubicBezTo>
                <a:cubicBezTo>
                  <a:pt x="9942" y="6828"/>
                  <a:pt x="10109" y="6134"/>
                  <a:pt x="10336" y="5460"/>
                </a:cubicBezTo>
                <a:cubicBezTo>
                  <a:pt x="10683" y="4428"/>
                  <a:pt x="11154" y="3022"/>
                  <a:pt x="12019" y="2364"/>
                </a:cubicBezTo>
                <a:cubicBezTo>
                  <a:pt x="12023" y="2361"/>
                  <a:pt x="12026" y="2360"/>
                  <a:pt x="12030" y="2360"/>
                </a:cubicBezTo>
                <a:cubicBezTo>
                  <a:pt x="12042" y="2360"/>
                  <a:pt x="12052" y="2376"/>
                  <a:pt x="12050" y="2389"/>
                </a:cubicBezTo>
                <a:cubicBezTo>
                  <a:pt x="11970" y="2989"/>
                  <a:pt x="11669" y="3556"/>
                  <a:pt x="11482" y="4129"/>
                </a:cubicBezTo>
                <a:cubicBezTo>
                  <a:pt x="11290" y="4720"/>
                  <a:pt x="11126" y="5322"/>
                  <a:pt x="11004" y="5934"/>
                </a:cubicBezTo>
                <a:cubicBezTo>
                  <a:pt x="10872" y="6595"/>
                  <a:pt x="10783" y="7262"/>
                  <a:pt x="10748" y="7937"/>
                </a:cubicBezTo>
                <a:cubicBezTo>
                  <a:pt x="10737" y="8158"/>
                  <a:pt x="10742" y="8356"/>
                  <a:pt x="10727" y="8542"/>
                </a:cubicBezTo>
                <a:cubicBezTo>
                  <a:pt x="10740" y="8542"/>
                  <a:pt x="10754" y="8542"/>
                  <a:pt x="10767" y="8542"/>
                </a:cubicBezTo>
                <a:cubicBezTo>
                  <a:pt x="11079" y="8542"/>
                  <a:pt x="11387" y="8610"/>
                  <a:pt x="11673" y="8741"/>
                </a:cubicBezTo>
                <a:cubicBezTo>
                  <a:pt x="11731" y="8624"/>
                  <a:pt x="11793" y="8504"/>
                  <a:pt x="11849" y="8380"/>
                </a:cubicBezTo>
                <a:cubicBezTo>
                  <a:pt x="12141" y="7731"/>
                  <a:pt x="12414" y="7072"/>
                  <a:pt x="12675" y="6408"/>
                </a:cubicBezTo>
                <a:cubicBezTo>
                  <a:pt x="12920" y="5786"/>
                  <a:pt x="13149" y="5159"/>
                  <a:pt x="13382" y="4532"/>
                </a:cubicBezTo>
                <a:cubicBezTo>
                  <a:pt x="13561" y="4050"/>
                  <a:pt x="13701" y="3531"/>
                  <a:pt x="14022" y="3138"/>
                </a:cubicBezTo>
                <a:cubicBezTo>
                  <a:pt x="14051" y="3102"/>
                  <a:pt x="14093" y="3086"/>
                  <a:pt x="14137" y="3086"/>
                </a:cubicBezTo>
                <a:cubicBezTo>
                  <a:pt x="14212" y="3086"/>
                  <a:pt x="14290" y="3134"/>
                  <a:pt x="14302" y="3216"/>
                </a:cubicBezTo>
                <a:cubicBezTo>
                  <a:pt x="14470" y="4367"/>
                  <a:pt x="13847" y="5864"/>
                  <a:pt x="13498" y="6947"/>
                </a:cubicBezTo>
                <a:cubicBezTo>
                  <a:pt x="13295" y="7579"/>
                  <a:pt x="13076" y="8205"/>
                  <a:pt x="12842" y="8826"/>
                </a:cubicBezTo>
                <a:cubicBezTo>
                  <a:pt x="12816" y="8893"/>
                  <a:pt x="12793" y="8960"/>
                  <a:pt x="12770" y="9026"/>
                </a:cubicBezTo>
                <a:close/>
                <a:moveTo>
                  <a:pt x="8856" y="21600"/>
                </a:moveTo>
                <a:cubicBezTo>
                  <a:pt x="7227" y="21600"/>
                  <a:pt x="5578" y="20743"/>
                  <a:pt x="4678" y="19287"/>
                </a:cubicBezTo>
                <a:cubicBezTo>
                  <a:pt x="3602" y="17547"/>
                  <a:pt x="3826" y="15274"/>
                  <a:pt x="5193" y="13805"/>
                </a:cubicBezTo>
                <a:cubicBezTo>
                  <a:pt x="5283" y="13708"/>
                  <a:pt x="5376" y="13611"/>
                  <a:pt x="5472" y="13517"/>
                </a:cubicBezTo>
                <a:cubicBezTo>
                  <a:pt x="5262" y="13573"/>
                  <a:pt x="5053" y="13622"/>
                  <a:pt x="4846" y="13661"/>
                </a:cubicBezTo>
                <a:cubicBezTo>
                  <a:pt x="4601" y="13707"/>
                  <a:pt x="4357" y="13730"/>
                  <a:pt x="4116" y="13730"/>
                </a:cubicBezTo>
                <a:cubicBezTo>
                  <a:pt x="2518" y="13730"/>
                  <a:pt x="1060" y="12745"/>
                  <a:pt x="383" y="11131"/>
                </a:cubicBezTo>
                <a:cubicBezTo>
                  <a:pt x="-397" y="9273"/>
                  <a:pt x="61" y="6959"/>
                  <a:pt x="1324" y="5469"/>
                </a:cubicBezTo>
                <a:cubicBezTo>
                  <a:pt x="2054" y="4607"/>
                  <a:pt x="2951" y="4260"/>
                  <a:pt x="3882" y="4260"/>
                </a:cubicBezTo>
                <a:cubicBezTo>
                  <a:pt x="4796" y="4260"/>
                  <a:pt x="5741" y="4594"/>
                  <a:pt x="6594" y="5104"/>
                </a:cubicBezTo>
                <a:cubicBezTo>
                  <a:pt x="7317" y="5579"/>
                  <a:pt x="7943" y="6218"/>
                  <a:pt x="8497" y="6934"/>
                </a:cubicBezTo>
                <a:cubicBezTo>
                  <a:pt x="8278" y="5931"/>
                  <a:pt x="8190" y="4905"/>
                  <a:pt x="8261" y="3966"/>
                </a:cubicBezTo>
                <a:cubicBezTo>
                  <a:pt x="8408" y="2026"/>
                  <a:pt x="9789" y="446"/>
                  <a:pt x="11580" y="82"/>
                </a:cubicBezTo>
                <a:cubicBezTo>
                  <a:pt x="11853" y="26"/>
                  <a:pt x="12130" y="0"/>
                  <a:pt x="12407" y="0"/>
                </a:cubicBezTo>
                <a:cubicBezTo>
                  <a:pt x="13986" y="0"/>
                  <a:pt x="15559" y="872"/>
                  <a:pt x="16488" y="2231"/>
                </a:cubicBezTo>
                <a:cubicBezTo>
                  <a:pt x="17760" y="4097"/>
                  <a:pt x="17045" y="6208"/>
                  <a:pt x="15755" y="7808"/>
                </a:cubicBezTo>
                <a:cubicBezTo>
                  <a:pt x="15717" y="7852"/>
                  <a:pt x="15676" y="7893"/>
                  <a:pt x="15636" y="7936"/>
                </a:cubicBezTo>
                <a:cubicBezTo>
                  <a:pt x="15697" y="7924"/>
                  <a:pt x="15757" y="7910"/>
                  <a:pt x="15818" y="7900"/>
                </a:cubicBezTo>
                <a:cubicBezTo>
                  <a:pt x="15821" y="7900"/>
                  <a:pt x="15825" y="7900"/>
                  <a:pt x="15828" y="7900"/>
                </a:cubicBezTo>
                <a:cubicBezTo>
                  <a:pt x="15858" y="7900"/>
                  <a:pt x="15889" y="7896"/>
                  <a:pt x="15919" y="7886"/>
                </a:cubicBezTo>
                <a:cubicBezTo>
                  <a:pt x="16168" y="7857"/>
                  <a:pt x="16418" y="7842"/>
                  <a:pt x="16665" y="7842"/>
                </a:cubicBezTo>
                <a:cubicBezTo>
                  <a:pt x="18348" y="7842"/>
                  <a:pt x="19939" y="8543"/>
                  <a:pt x="20567" y="10391"/>
                </a:cubicBezTo>
                <a:cubicBezTo>
                  <a:pt x="21203" y="12266"/>
                  <a:pt x="20776" y="14613"/>
                  <a:pt x="19400" y="15997"/>
                </a:cubicBezTo>
                <a:cubicBezTo>
                  <a:pt x="18607" y="16794"/>
                  <a:pt x="17584" y="17214"/>
                  <a:pt x="16553" y="17214"/>
                </a:cubicBezTo>
                <a:cubicBezTo>
                  <a:pt x="15829" y="17214"/>
                  <a:pt x="15101" y="17007"/>
                  <a:pt x="14447" y="16577"/>
                </a:cubicBezTo>
                <a:cubicBezTo>
                  <a:pt x="13790" y="16145"/>
                  <a:pt x="13155" y="15587"/>
                  <a:pt x="12582" y="14949"/>
                </a:cubicBezTo>
                <a:cubicBezTo>
                  <a:pt x="12738" y="15663"/>
                  <a:pt x="12821" y="16386"/>
                  <a:pt x="12787" y="17104"/>
                </a:cubicBezTo>
                <a:cubicBezTo>
                  <a:pt x="12612" y="19163"/>
                  <a:pt x="11726" y="21167"/>
                  <a:pt x="9632" y="21534"/>
                </a:cubicBezTo>
                <a:cubicBezTo>
                  <a:pt x="9376" y="21578"/>
                  <a:pt x="9116" y="21600"/>
                  <a:pt x="8856" y="21600"/>
                </a:cubicBezTo>
                <a:close/>
              </a:path>
            </a:pathLst>
          </a:custGeom>
          <a:solidFill>
            <a:srgbClr val="6986AE"/>
          </a:solidFill>
          <a:ln w="13425">
            <a:solidFill>
              <a:srgbClr val="495364"/>
            </a:solidFill>
            <a:miter lim="1073"/>
          </a:ln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pic>
        <p:nvPicPr>
          <p:cNvPr id="354" name="Picture 3" descr="Picture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725664" y="7486125"/>
            <a:ext cx="3257393" cy="492611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62" name="تجميع"/>
          <p:cNvGrpSpPr/>
          <p:nvPr/>
        </p:nvGrpSpPr>
        <p:grpSpPr>
          <a:xfrm>
            <a:off x="13351485" y="3403217"/>
            <a:ext cx="6026960" cy="1050468"/>
            <a:chOff x="0" y="0"/>
            <a:chExt cx="6026958" cy="1050467"/>
          </a:xfrm>
        </p:grpSpPr>
        <p:grpSp>
          <p:nvGrpSpPr>
            <p:cNvPr id="359" name="Google Shape;4333;p67"/>
            <p:cNvGrpSpPr/>
            <p:nvPr/>
          </p:nvGrpSpPr>
          <p:grpSpPr>
            <a:xfrm>
              <a:off x="-1" y="0"/>
              <a:ext cx="4819750" cy="938400"/>
              <a:chOff x="0" y="0"/>
              <a:chExt cx="4819748" cy="938398"/>
            </a:xfrm>
          </p:grpSpPr>
          <p:sp>
            <p:nvSpPr>
              <p:cNvPr id="355" name="Google Shape;4334;p67"/>
              <p:cNvSpPr/>
              <p:nvPr/>
            </p:nvSpPr>
            <p:spPr>
              <a:xfrm>
                <a:off x="4472563" y="0"/>
                <a:ext cx="324028" cy="7859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>
                <a:outerShdw sx="100000" sy="100000" kx="0" ky="0" algn="b" rotWithShape="0" blurRad="165100" dist="50800" dir="5400000">
                  <a:srgbClr val="000000">
                    <a:alpha val="2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56" name="Google Shape;4336;p67"/>
              <p:cNvSpPr/>
              <p:nvPr/>
            </p:nvSpPr>
            <p:spPr>
              <a:xfrm>
                <a:off x="4472563" y="0"/>
                <a:ext cx="324028" cy="7859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57" name="Google Shape;4337;p67"/>
              <p:cNvSpPr/>
              <p:nvPr/>
            </p:nvSpPr>
            <p:spPr>
              <a:xfrm>
                <a:off x="0" y="116718"/>
                <a:ext cx="4819749" cy="82168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121"/>
                    </a:lnTo>
                    <a:cubicBezTo>
                      <a:pt x="19" y="21103"/>
                      <a:pt x="41" y="21094"/>
                      <a:pt x="64" y="21091"/>
                    </a:cubicBezTo>
                    <a:cubicBezTo>
                      <a:pt x="68" y="21091"/>
                      <a:pt x="72" y="21091"/>
                      <a:pt x="75" y="21091"/>
                    </a:cubicBezTo>
                    <a:cubicBezTo>
                      <a:pt x="247" y="21091"/>
                      <a:pt x="281" y="21600"/>
                      <a:pt x="453" y="21600"/>
                    </a:cubicBezTo>
                    <a:cubicBezTo>
                      <a:pt x="457" y="21600"/>
                      <a:pt x="460" y="21600"/>
                      <a:pt x="464" y="21599"/>
                    </a:cubicBezTo>
                    <a:cubicBezTo>
                      <a:pt x="648" y="21578"/>
                      <a:pt x="642" y="21446"/>
                      <a:pt x="826" y="21422"/>
                    </a:cubicBezTo>
                    <a:cubicBezTo>
                      <a:pt x="1012" y="21399"/>
                      <a:pt x="997" y="21140"/>
                      <a:pt x="1183" y="21116"/>
                    </a:cubicBezTo>
                    <a:cubicBezTo>
                      <a:pt x="1369" y="21094"/>
                      <a:pt x="1364" y="21001"/>
                      <a:pt x="1548" y="20976"/>
                    </a:cubicBezTo>
                    <a:cubicBezTo>
                      <a:pt x="1554" y="20976"/>
                      <a:pt x="1560" y="20975"/>
                      <a:pt x="1566" y="20975"/>
                    </a:cubicBezTo>
                    <a:cubicBezTo>
                      <a:pt x="1730" y="20975"/>
                      <a:pt x="1754" y="21266"/>
                      <a:pt x="1918" y="21266"/>
                    </a:cubicBezTo>
                    <a:cubicBezTo>
                      <a:pt x="1924" y="21266"/>
                      <a:pt x="1930" y="21265"/>
                      <a:pt x="1936" y="21265"/>
                    </a:cubicBezTo>
                    <a:cubicBezTo>
                      <a:pt x="2120" y="21240"/>
                      <a:pt x="2114" y="21099"/>
                      <a:pt x="2298" y="21077"/>
                    </a:cubicBezTo>
                    <a:cubicBezTo>
                      <a:pt x="2482" y="21055"/>
                      <a:pt x="2479" y="20981"/>
                      <a:pt x="2663" y="20957"/>
                    </a:cubicBezTo>
                    <a:cubicBezTo>
                      <a:pt x="2849" y="20935"/>
                      <a:pt x="2847" y="20896"/>
                      <a:pt x="3031" y="20871"/>
                    </a:cubicBezTo>
                    <a:cubicBezTo>
                      <a:pt x="3036" y="20871"/>
                      <a:pt x="3041" y="20871"/>
                      <a:pt x="3046" y="20871"/>
                    </a:cubicBezTo>
                    <a:cubicBezTo>
                      <a:pt x="3212" y="20871"/>
                      <a:pt x="3241" y="21236"/>
                      <a:pt x="3406" y="21236"/>
                    </a:cubicBezTo>
                    <a:cubicBezTo>
                      <a:pt x="3411" y="21236"/>
                      <a:pt x="3417" y="21236"/>
                      <a:pt x="3422" y="21235"/>
                    </a:cubicBezTo>
                    <a:cubicBezTo>
                      <a:pt x="3606" y="21213"/>
                      <a:pt x="3574" y="20598"/>
                      <a:pt x="3759" y="20576"/>
                    </a:cubicBezTo>
                    <a:cubicBezTo>
                      <a:pt x="3762" y="20576"/>
                      <a:pt x="3765" y="20575"/>
                      <a:pt x="3768" y="20575"/>
                    </a:cubicBezTo>
                    <a:cubicBezTo>
                      <a:pt x="3942" y="20575"/>
                      <a:pt x="3976" y="21136"/>
                      <a:pt x="4150" y="21136"/>
                    </a:cubicBezTo>
                    <a:cubicBezTo>
                      <a:pt x="4154" y="21136"/>
                      <a:pt x="4157" y="21136"/>
                      <a:pt x="4160" y="21135"/>
                    </a:cubicBezTo>
                    <a:cubicBezTo>
                      <a:pt x="4344" y="21113"/>
                      <a:pt x="4314" y="20522"/>
                      <a:pt x="4498" y="20500"/>
                    </a:cubicBezTo>
                    <a:cubicBezTo>
                      <a:pt x="4503" y="20500"/>
                      <a:pt x="4508" y="20500"/>
                      <a:pt x="4512" y="20500"/>
                    </a:cubicBezTo>
                    <a:cubicBezTo>
                      <a:pt x="4681" y="20500"/>
                      <a:pt x="4708" y="20887"/>
                      <a:pt x="4877" y="20887"/>
                    </a:cubicBezTo>
                    <a:cubicBezTo>
                      <a:pt x="4882" y="20887"/>
                      <a:pt x="4886" y="20887"/>
                      <a:pt x="4891" y="20886"/>
                    </a:cubicBezTo>
                    <a:cubicBezTo>
                      <a:pt x="5075" y="20864"/>
                      <a:pt x="5059" y="20544"/>
                      <a:pt x="5243" y="20520"/>
                    </a:cubicBezTo>
                    <a:cubicBezTo>
                      <a:pt x="5313" y="20511"/>
                      <a:pt x="5356" y="20509"/>
                      <a:pt x="5393" y="20509"/>
                    </a:cubicBezTo>
                    <a:cubicBezTo>
                      <a:pt x="5420" y="20509"/>
                      <a:pt x="5443" y="20509"/>
                      <a:pt x="5471" y="20509"/>
                    </a:cubicBezTo>
                    <a:cubicBezTo>
                      <a:pt x="5506" y="20509"/>
                      <a:pt x="5549" y="20508"/>
                      <a:pt x="5613" y="20500"/>
                    </a:cubicBezTo>
                    <a:cubicBezTo>
                      <a:pt x="5799" y="20478"/>
                      <a:pt x="5791" y="20329"/>
                      <a:pt x="5975" y="20307"/>
                    </a:cubicBezTo>
                    <a:cubicBezTo>
                      <a:pt x="6160" y="20285"/>
                      <a:pt x="6158" y="20263"/>
                      <a:pt x="6344" y="20241"/>
                    </a:cubicBezTo>
                    <a:cubicBezTo>
                      <a:pt x="6348" y="20241"/>
                      <a:pt x="6352" y="20241"/>
                      <a:pt x="6356" y="20241"/>
                    </a:cubicBezTo>
                    <a:cubicBezTo>
                      <a:pt x="6525" y="20241"/>
                      <a:pt x="6556" y="20684"/>
                      <a:pt x="6725" y="20684"/>
                    </a:cubicBezTo>
                    <a:cubicBezTo>
                      <a:pt x="6729" y="20684"/>
                      <a:pt x="6733" y="20684"/>
                      <a:pt x="6737" y="20684"/>
                    </a:cubicBezTo>
                    <a:cubicBezTo>
                      <a:pt x="6922" y="20659"/>
                      <a:pt x="6914" y="20498"/>
                      <a:pt x="7100" y="20476"/>
                    </a:cubicBezTo>
                    <a:cubicBezTo>
                      <a:pt x="7284" y="20454"/>
                      <a:pt x="7271" y="20219"/>
                      <a:pt x="7457" y="20197"/>
                    </a:cubicBezTo>
                    <a:cubicBezTo>
                      <a:pt x="7464" y="20196"/>
                      <a:pt x="7470" y="20196"/>
                      <a:pt x="7476" y="20196"/>
                    </a:cubicBezTo>
                    <a:cubicBezTo>
                      <a:pt x="7636" y="20196"/>
                      <a:pt x="7660" y="20443"/>
                      <a:pt x="7820" y="20443"/>
                    </a:cubicBezTo>
                    <a:cubicBezTo>
                      <a:pt x="7826" y="20443"/>
                      <a:pt x="7833" y="20443"/>
                      <a:pt x="7839" y="20442"/>
                    </a:cubicBezTo>
                    <a:cubicBezTo>
                      <a:pt x="8025" y="20422"/>
                      <a:pt x="8016" y="20226"/>
                      <a:pt x="8200" y="20204"/>
                    </a:cubicBezTo>
                    <a:cubicBezTo>
                      <a:pt x="8384" y="20180"/>
                      <a:pt x="8381" y="20102"/>
                      <a:pt x="8565" y="20082"/>
                    </a:cubicBezTo>
                    <a:cubicBezTo>
                      <a:pt x="8569" y="20082"/>
                      <a:pt x="8573" y="20082"/>
                      <a:pt x="8576" y="20082"/>
                    </a:cubicBezTo>
                    <a:cubicBezTo>
                      <a:pt x="8746" y="20082"/>
                      <a:pt x="8779" y="20550"/>
                      <a:pt x="8948" y="20550"/>
                    </a:cubicBezTo>
                    <a:cubicBezTo>
                      <a:pt x="8952" y="20550"/>
                      <a:pt x="8956" y="20549"/>
                      <a:pt x="8960" y="20549"/>
                    </a:cubicBezTo>
                    <a:cubicBezTo>
                      <a:pt x="9146" y="20527"/>
                      <a:pt x="9145" y="20522"/>
                      <a:pt x="9330" y="20498"/>
                    </a:cubicBezTo>
                    <a:cubicBezTo>
                      <a:pt x="9515" y="20476"/>
                      <a:pt x="9492" y="20048"/>
                      <a:pt x="9677" y="20026"/>
                    </a:cubicBezTo>
                    <a:cubicBezTo>
                      <a:pt x="9684" y="20025"/>
                      <a:pt x="9691" y="20025"/>
                      <a:pt x="9697" y="20025"/>
                    </a:cubicBezTo>
                    <a:cubicBezTo>
                      <a:pt x="9856" y="20025"/>
                      <a:pt x="9880" y="20260"/>
                      <a:pt x="10039" y="20260"/>
                    </a:cubicBezTo>
                    <a:cubicBezTo>
                      <a:pt x="10046" y="20260"/>
                      <a:pt x="10053" y="20259"/>
                      <a:pt x="10061" y="20258"/>
                    </a:cubicBezTo>
                    <a:cubicBezTo>
                      <a:pt x="10245" y="20236"/>
                      <a:pt x="10237" y="20090"/>
                      <a:pt x="10423" y="20068"/>
                    </a:cubicBezTo>
                    <a:cubicBezTo>
                      <a:pt x="10607" y="20046"/>
                      <a:pt x="10594" y="19797"/>
                      <a:pt x="10780" y="19772"/>
                    </a:cubicBezTo>
                    <a:cubicBezTo>
                      <a:pt x="10784" y="19772"/>
                      <a:pt x="10788" y="19771"/>
                      <a:pt x="10791" y="19771"/>
                    </a:cubicBezTo>
                    <a:cubicBezTo>
                      <a:pt x="10962" y="19771"/>
                      <a:pt x="10994" y="20256"/>
                      <a:pt x="11166" y="20256"/>
                    </a:cubicBezTo>
                    <a:cubicBezTo>
                      <a:pt x="11170" y="20256"/>
                      <a:pt x="11173" y="20256"/>
                      <a:pt x="11177" y="20256"/>
                    </a:cubicBezTo>
                    <a:cubicBezTo>
                      <a:pt x="11362" y="20231"/>
                      <a:pt x="11345" y="19929"/>
                      <a:pt x="11530" y="19907"/>
                    </a:cubicBezTo>
                    <a:cubicBezTo>
                      <a:pt x="11714" y="19885"/>
                      <a:pt x="11705" y="19677"/>
                      <a:pt x="11889" y="19653"/>
                    </a:cubicBezTo>
                    <a:cubicBezTo>
                      <a:pt x="12073" y="19631"/>
                      <a:pt x="12074" y="19648"/>
                      <a:pt x="12259" y="19623"/>
                    </a:cubicBezTo>
                    <a:cubicBezTo>
                      <a:pt x="12274" y="19621"/>
                      <a:pt x="12289" y="19620"/>
                      <a:pt x="12302" y="19620"/>
                    </a:cubicBezTo>
                    <a:cubicBezTo>
                      <a:pt x="12433" y="19620"/>
                      <a:pt x="12462" y="19711"/>
                      <a:pt x="12595" y="19711"/>
                    </a:cubicBezTo>
                    <a:cubicBezTo>
                      <a:pt x="12607" y="19711"/>
                      <a:pt x="12620" y="19710"/>
                      <a:pt x="12635" y="19708"/>
                    </a:cubicBezTo>
                    <a:cubicBezTo>
                      <a:pt x="12819" y="19687"/>
                      <a:pt x="12816" y="19633"/>
                      <a:pt x="13002" y="19611"/>
                    </a:cubicBezTo>
                    <a:cubicBezTo>
                      <a:pt x="13007" y="19610"/>
                      <a:pt x="13011" y="19610"/>
                      <a:pt x="13016" y="19610"/>
                    </a:cubicBezTo>
                    <a:cubicBezTo>
                      <a:pt x="13182" y="19610"/>
                      <a:pt x="13210" y="19973"/>
                      <a:pt x="13377" y="19973"/>
                    </a:cubicBezTo>
                    <a:cubicBezTo>
                      <a:pt x="13381" y="19973"/>
                      <a:pt x="13386" y="19973"/>
                      <a:pt x="13391" y="19972"/>
                    </a:cubicBezTo>
                    <a:cubicBezTo>
                      <a:pt x="13413" y="19970"/>
                      <a:pt x="13432" y="19968"/>
                      <a:pt x="13449" y="19968"/>
                    </a:cubicBezTo>
                    <a:cubicBezTo>
                      <a:pt x="13561" y="19968"/>
                      <a:pt x="13593" y="20016"/>
                      <a:pt x="13705" y="20016"/>
                    </a:cubicBezTo>
                    <a:cubicBezTo>
                      <a:pt x="13722" y="20016"/>
                      <a:pt x="13742" y="20014"/>
                      <a:pt x="13764" y="20012"/>
                    </a:cubicBezTo>
                    <a:cubicBezTo>
                      <a:pt x="13950" y="19990"/>
                      <a:pt x="13943" y="19882"/>
                      <a:pt x="14127" y="19860"/>
                    </a:cubicBezTo>
                    <a:cubicBezTo>
                      <a:pt x="14313" y="19838"/>
                      <a:pt x="14302" y="19628"/>
                      <a:pt x="14486" y="19606"/>
                    </a:cubicBezTo>
                    <a:cubicBezTo>
                      <a:pt x="14670" y="19584"/>
                      <a:pt x="14655" y="19252"/>
                      <a:pt x="14839" y="19230"/>
                    </a:cubicBezTo>
                    <a:cubicBezTo>
                      <a:pt x="14846" y="19229"/>
                      <a:pt x="14852" y="19229"/>
                      <a:pt x="14858" y="19229"/>
                    </a:cubicBezTo>
                    <a:cubicBezTo>
                      <a:pt x="15018" y="19229"/>
                      <a:pt x="15044" y="19480"/>
                      <a:pt x="15204" y="19480"/>
                    </a:cubicBezTo>
                    <a:cubicBezTo>
                      <a:pt x="15210" y="19480"/>
                      <a:pt x="15216" y="19480"/>
                      <a:pt x="15223" y="19479"/>
                    </a:cubicBezTo>
                    <a:cubicBezTo>
                      <a:pt x="15407" y="19457"/>
                      <a:pt x="15404" y="19403"/>
                      <a:pt x="15588" y="19379"/>
                    </a:cubicBezTo>
                    <a:cubicBezTo>
                      <a:pt x="15772" y="19357"/>
                      <a:pt x="15761" y="19130"/>
                      <a:pt x="15946" y="19108"/>
                    </a:cubicBezTo>
                    <a:cubicBezTo>
                      <a:pt x="15958" y="19106"/>
                      <a:pt x="15970" y="19106"/>
                      <a:pt x="15981" y="19106"/>
                    </a:cubicBezTo>
                    <a:cubicBezTo>
                      <a:pt x="16122" y="19106"/>
                      <a:pt x="16148" y="19220"/>
                      <a:pt x="16289" y="19220"/>
                    </a:cubicBezTo>
                    <a:cubicBezTo>
                      <a:pt x="16299" y="19220"/>
                      <a:pt x="16311" y="19219"/>
                      <a:pt x="16324" y="19217"/>
                    </a:cubicBezTo>
                    <a:cubicBezTo>
                      <a:pt x="16508" y="19195"/>
                      <a:pt x="16501" y="19076"/>
                      <a:pt x="16686" y="19054"/>
                    </a:cubicBezTo>
                    <a:cubicBezTo>
                      <a:pt x="16700" y="19052"/>
                      <a:pt x="16714" y="19051"/>
                      <a:pt x="16726" y="19051"/>
                    </a:cubicBezTo>
                    <a:cubicBezTo>
                      <a:pt x="16858" y="19051"/>
                      <a:pt x="16887" y="19140"/>
                      <a:pt x="17018" y="19140"/>
                    </a:cubicBezTo>
                    <a:cubicBezTo>
                      <a:pt x="17031" y="19140"/>
                      <a:pt x="17046" y="19139"/>
                      <a:pt x="17062" y="19137"/>
                    </a:cubicBezTo>
                    <a:cubicBezTo>
                      <a:pt x="17090" y="19134"/>
                      <a:pt x="17114" y="19132"/>
                      <a:pt x="17134" y="19132"/>
                    </a:cubicBezTo>
                    <a:cubicBezTo>
                      <a:pt x="17230" y="19132"/>
                      <a:pt x="17265" y="19161"/>
                      <a:pt x="17362" y="19161"/>
                    </a:cubicBezTo>
                    <a:cubicBezTo>
                      <a:pt x="17383" y="19161"/>
                      <a:pt x="17407" y="19160"/>
                      <a:pt x="17435" y="19157"/>
                    </a:cubicBezTo>
                    <a:cubicBezTo>
                      <a:pt x="17619" y="19135"/>
                      <a:pt x="17610" y="18963"/>
                      <a:pt x="17795" y="18944"/>
                    </a:cubicBezTo>
                    <a:cubicBezTo>
                      <a:pt x="17799" y="18944"/>
                      <a:pt x="17803" y="18944"/>
                      <a:pt x="17806" y="18944"/>
                    </a:cubicBezTo>
                    <a:cubicBezTo>
                      <a:pt x="17977" y="18944"/>
                      <a:pt x="18010" y="19463"/>
                      <a:pt x="18181" y="19463"/>
                    </a:cubicBezTo>
                    <a:cubicBezTo>
                      <a:pt x="18185" y="19463"/>
                      <a:pt x="18189" y="19463"/>
                      <a:pt x="18193" y="19462"/>
                    </a:cubicBezTo>
                    <a:cubicBezTo>
                      <a:pt x="18375" y="19440"/>
                      <a:pt x="18361" y="19154"/>
                      <a:pt x="18547" y="19132"/>
                    </a:cubicBezTo>
                    <a:cubicBezTo>
                      <a:pt x="18567" y="19130"/>
                      <a:pt x="18585" y="19129"/>
                      <a:pt x="18601" y="19129"/>
                    </a:cubicBezTo>
                    <a:cubicBezTo>
                      <a:pt x="18718" y="19129"/>
                      <a:pt x="18749" y="19182"/>
                      <a:pt x="18865" y="19182"/>
                    </a:cubicBezTo>
                    <a:cubicBezTo>
                      <a:pt x="18881" y="19182"/>
                      <a:pt x="18900" y="19181"/>
                      <a:pt x="18920" y="19178"/>
                    </a:cubicBezTo>
                    <a:cubicBezTo>
                      <a:pt x="19104" y="19157"/>
                      <a:pt x="19091" y="18910"/>
                      <a:pt x="19275" y="18886"/>
                    </a:cubicBezTo>
                    <a:cubicBezTo>
                      <a:pt x="19288" y="18884"/>
                      <a:pt x="19300" y="18883"/>
                      <a:pt x="19311" y="18883"/>
                    </a:cubicBezTo>
                    <a:cubicBezTo>
                      <a:pt x="19450" y="18883"/>
                      <a:pt x="19477" y="18995"/>
                      <a:pt x="19617" y="18995"/>
                    </a:cubicBezTo>
                    <a:cubicBezTo>
                      <a:pt x="19628" y="18995"/>
                      <a:pt x="19639" y="18995"/>
                      <a:pt x="19652" y="18993"/>
                    </a:cubicBezTo>
                    <a:cubicBezTo>
                      <a:pt x="19673" y="18990"/>
                      <a:pt x="19691" y="18989"/>
                      <a:pt x="19708" y="18989"/>
                    </a:cubicBezTo>
                    <a:cubicBezTo>
                      <a:pt x="19824" y="18989"/>
                      <a:pt x="19854" y="19040"/>
                      <a:pt x="19969" y="19040"/>
                    </a:cubicBezTo>
                    <a:cubicBezTo>
                      <a:pt x="19986" y="19040"/>
                      <a:pt x="20004" y="19039"/>
                      <a:pt x="20025" y="19037"/>
                    </a:cubicBezTo>
                    <a:cubicBezTo>
                      <a:pt x="20209" y="19013"/>
                      <a:pt x="20204" y="18878"/>
                      <a:pt x="20387" y="18856"/>
                    </a:cubicBezTo>
                    <a:cubicBezTo>
                      <a:pt x="20571" y="18834"/>
                      <a:pt x="20558" y="18577"/>
                      <a:pt x="20742" y="18555"/>
                    </a:cubicBezTo>
                    <a:cubicBezTo>
                      <a:pt x="20746" y="18555"/>
                      <a:pt x="20750" y="18555"/>
                      <a:pt x="20753" y="18555"/>
                    </a:cubicBezTo>
                    <a:cubicBezTo>
                      <a:pt x="20926" y="18555"/>
                      <a:pt x="20959" y="19064"/>
                      <a:pt x="21129" y="19064"/>
                    </a:cubicBezTo>
                    <a:cubicBezTo>
                      <a:pt x="21132" y="19064"/>
                      <a:pt x="21136" y="19064"/>
                      <a:pt x="21140" y="19063"/>
                    </a:cubicBezTo>
                    <a:cubicBezTo>
                      <a:pt x="21324" y="19042"/>
                      <a:pt x="21312" y="18800"/>
                      <a:pt x="21497" y="18778"/>
                    </a:cubicBezTo>
                    <a:cubicBezTo>
                      <a:pt x="21504" y="18777"/>
                      <a:pt x="21511" y="18776"/>
                      <a:pt x="21519" y="18776"/>
                    </a:cubicBezTo>
                    <a:cubicBezTo>
                      <a:pt x="21546" y="18776"/>
                      <a:pt x="21574" y="18783"/>
                      <a:pt x="21600" y="18795"/>
                    </a:cubicBezTo>
                    <a:lnTo>
                      <a:pt x="21599" y="0"/>
                    </a:lnTo>
                    <a:close/>
                  </a:path>
                </a:pathLst>
              </a:custGeom>
              <a:solidFill>
                <a:srgbClr val="F9D3E0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58" name="Google Shape;4338;p67"/>
              <p:cNvSpPr/>
              <p:nvPr/>
            </p:nvSpPr>
            <p:spPr>
              <a:xfrm>
                <a:off x="4472563" y="0"/>
                <a:ext cx="324028" cy="7859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D9827D"/>
              </a:solidFill>
              <a:ln w="50800" cap="flat">
                <a:solidFill>
                  <a:srgbClr val="D9827D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  <p:sp>
          <p:nvSpPr>
            <p:cNvPr id="360" name="تأكد"/>
            <p:cNvSpPr txBox="1"/>
            <p:nvPr/>
          </p:nvSpPr>
          <p:spPr>
            <a:xfrm>
              <a:off x="748935" y="0"/>
              <a:ext cx="2660737" cy="105046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marL="349250" indent="-349250" defTabSz="914400">
                <a:defRPr sz="8100" u="sng">
                  <a:solidFill>
                    <a:srgbClr val="CC0000"/>
                  </a:solidFill>
                  <a:latin typeface="Beirut Regular"/>
                  <a:ea typeface="Beirut Regular"/>
                  <a:cs typeface="Beirut Regular"/>
                  <a:sym typeface="Beirut Regular"/>
                </a:defRPr>
              </a:lvl1pPr>
            </a:lstStyle>
            <a:p>
              <a:pPr rtl="0">
                <a:defRPr/>
              </a:pPr>
              <a:r>
                <a:t>تأكد</a:t>
              </a:r>
            </a:p>
          </p:txBody>
        </p:sp>
        <p:sp>
          <p:nvSpPr>
            <p:cNvPr id="361" name="بيضاوي"/>
            <p:cNvSpPr/>
            <p:nvPr/>
          </p:nvSpPr>
          <p:spPr>
            <a:xfrm>
              <a:off x="4929648" y="71045"/>
              <a:ext cx="1097311" cy="908377"/>
            </a:xfrm>
            <a:prstGeom prst="ellipse">
              <a:avLst/>
            </a:prstGeom>
            <a:blipFill rotWithShape="1">
              <a:blip r:embed="rId3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defTabSz="914400" rtl="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pic>
        <p:nvPicPr>
          <p:cNvPr id="363" name="IMG_4622.png" descr="IMG_4622.png"/>
          <p:cNvPicPr>
            <a:picLocks noChangeAspect="1"/>
          </p:cNvPicPr>
          <p:nvPr/>
        </p:nvPicPr>
        <p:blipFill>
          <a:blip r:embed="rId4">
            <a:extLst/>
          </a:blip>
          <a:srcRect l="91197" t="22791" r="1545" b="74020"/>
          <a:stretch>
            <a:fillRect/>
          </a:stretch>
        </p:blipFill>
        <p:spPr>
          <a:xfrm>
            <a:off x="19384795" y="8332127"/>
            <a:ext cx="2049151" cy="675176"/>
          </a:xfrm>
          <a:prstGeom prst="rect">
            <a:avLst/>
          </a:prstGeom>
          <a:ln w="12700">
            <a:solidFill>
              <a:srgbClr val="000000"/>
            </a:solidFill>
            <a:custDash>
              <a:ds d="100000" sp="200000"/>
            </a:custDash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364" name="IMG_0547.gif" descr="IMG_0547.gif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372607" y="2924104"/>
            <a:ext cx="1839153" cy="1379364"/>
          </a:xfrm>
          <a:prstGeom prst="rect">
            <a:avLst/>
          </a:prstGeom>
          <a:ln w="12700">
            <a:solidFill>
              <a:srgbClr val="B51A00"/>
            </a:solidFill>
            <a:miter lim="400000"/>
          </a:ln>
        </p:spPr>
      </p:pic>
      <p:sp>
        <p:nvSpPr>
          <p:cNvPr id="365" name="مستطيل 92"/>
          <p:cNvSpPr txBox="1"/>
          <p:nvPr/>
        </p:nvSpPr>
        <p:spPr>
          <a:xfrm>
            <a:off x="5275199" y="4694985"/>
            <a:ext cx="12040642" cy="7881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defTabSz="914400">
              <a:defRPr b="1" sz="55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rtl="0">
              <a:defRPr/>
            </a:pPr>
            <a:r>
              <a:t>أكتب  كل  قوة على صورة ضرب العامل في نفسه</a:t>
            </a:r>
          </a:p>
        </p:txBody>
      </p:sp>
      <p:grpSp>
        <p:nvGrpSpPr>
          <p:cNvPr id="370" name="تجميع"/>
          <p:cNvGrpSpPr/>
          <p:nvPr/>
        </p:nvGrpSpPr>
        <p:grpSpPr>
          <a:xfrm rot="16200000">
            <a:off x="10041591" y="-635902"/>
            <a:ext cx="177801" cy="16625543"/>
            <a:chOff x="-44450" y="-44449"/>
            <a:chExt cx="177800" cy="16625541"/>
          </a:xfrm>
        </p:grpSpPr>
        <p:pic>
          <p:nvPicPr>
            <p:cNvPr id="366" name="خط خط" descr="خط خط"/>
            <p:cNvPicPr>
              <a:picLocks noChangeAspect="0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 rot="16200000">
              <a:off x="-6543911" y="9903830"/>
              <a:ext cx="13265622" cy="88901"/>
            </a:xfrm>
            <a:prstGeom prst="rect">
              <a:avLst/>
            </a:prstGeom>
            <a:effectLst/>
          </p:spPr>
        </p:pic>
        <p:pic>
          <p:nvPicPr>
            <p:cNvPr id="368" name="خط خط" descr="خط خط"/>
            <p:cNvPicPr>
              <a:picLocks noChangeAspect="0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 rot="16200000">
              <a:off x="-6869585" y="6780684"/>
              <a:ext cx="13739170" cy="88901"/>
            </a:xfrm>
            <a:prstGeom prst="rect">
              <a:avLst/>
            </a:prstGeom>
            <a:effectLst/>
          </p:spPr>
        </p:pic>
      </p:grpSp>
      <p:grpSp>
        <p:nvGrpSpPr>
          <p:cNvPr id="375" name="تجميع"/>
          <p:cNvGrpSpPr/>
          <p:nvPr/>
        </p:nvGrpSpPr>
        <p:grpSpPr>
          <a:xfrm rot="16200000">
            <a:off x="10259053" y="1702770"/>
            <a:ext cx="177801" cy="16625543"/>
            <a:chOff x="-44450" y="-44449"/>
            <a:chExt cx="177800" cy="16625541"/>
          </a:xfrm>
        </p:grpSpPr>
        <p:pic>
          <p:nvPicPr>
            <p:cNvPr id="371" name="خط خط" descr="خط خط"/>
            <p:cNvPicPr>
              <a:picLocks noChangeAspect="0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 rot="16200000">
              <a:off x="-6543911" y="9903830"/>
              <a:ext cx="13265622" cy="88901"/>
            </a:xfrm>
            <a:prstGeom prst="rect">
              <a:avLst/>
            </a:prstGeom>
            <a:effectLst/>
          </p:spPr>
        </p:pic>
        <p:pic>
          <p:nvPicPr>
            <p:cNvPr id="373" name="خط خط" descr="خط خط"/>
            <p:cNvPicPr>
              <a:picLocks noChangeAspect="0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 rot="16200000">
              <a:off x="-6869585" y="6780684"/>
              <a:ext cx="13739170" cy="88901"/>
            </a:xfrm>
            <a:prstGeom prst="rect">
              <a:avLst/>
            </a:prstGeom>
            <a:effectLst/>
          </p:spPr>
        </p:pic>
      </p:grpSp>
      <p:grpSp>
        <p:nvGrpSpPr>
          <p:cNvPr id="378" name="تجميع"/>
          <p:cNvGrpSpPr/>
          <p:nvPr/>
        </p:nvGrpSpPr>
        <p:grpSpPr>
          <a:xfrm>
            <a:off x="15030308" y="6156242"/>
            <a:ext cx="2602563" cy="663400"/>
            <a:chOff x="0" y="603249"/>
            <a:chExt cx="2602562" cy="663398"/>
          </a:xfrm>
        </p:grpSpPr>
        <p:sp>
          <p:nvSpPr>
            <p:cNvPr id="376" name="٩"/>
            <p:cNvSpPr/>
            <p:nvPr/>
          </p:nvSpPr>
          <p:spPr>
            <a:xfrm>
              <a:off x="0" y="1266648"/>
              <a:ext cx="2602563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 rtl="0">
                <a:lnSpc>
                  <a:spcPct val="80000"/>
                </a:lnSpc>
                <a:defRPr spc="-164" sz="8200">
                  <a:solidFill>
                    <a:srgbClr val="96D35F"/>
                  </a:solidFill>
                  <a:latin typeface="Farah Regular"/>
                  <a:ea typeface="Farah Regular"/>
                  <a:cs typeface="Farah Regular"/>
                  <a:sym typeface="Farah Regular"/>
                </a:defRPr>
              </a:pPr>
              <a:r>
                <a:rPr spc="-204" sz="10200">
                  <a:solidFill>
                    <a:srgbClr val="2C0977"/>
                  </a:solidFill>
                  <a:latin typeface="Muna Bold"/>
                  <a:ea typeface="Muna Bold"/>
                  <a:cs typeface="Muna Bold"/>
                  <a:sym typeface="Muna Bold"/>
                </a:rPr>
                <a:t>٩</a:t>
              </a:r>
              <a:r>
                <a:t> </a:t>
              </a:r>
            </a:p>
          </p:txBody>
        </p:sp>
        <p:sp>
          <p:nvSpPr>
            <p:cNvPr id="377" name="٣"/>
            <p:cNvSpPr/>
            <p:nvPr/>
          </p:nvSpPr>
          <p:spPr>
            <a:xfrm>
              <a:off x="399016" y="603249"/>
              <a:ext cx="1071553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lnSpc>
                  <a:spcPct val="80000"/>
                </a:lnSpc>
                <a:defRPr spc="-164" sz="8200">
                  <a:solidFill>
                    <a:srgbClr val="2C0977"/>
                  </a:solidFill>
                  <a:latin typeface="Muna Bold"/>
                  <a:ea typeface="Muna Bold"/>
                  <a:cs typeface="Muna Bold"/>
                  <a:sym typeface="Muna Bold"/>
                </a:defRPr>
              </a:lvl1pPr>
            </a:lstStyle>
            <a:p>
              <a:pPr rtl="0">
                <a:defRPr/>
              </a:pPr>
              <a:r>
                <a:t>٣</a:t>
              </a:r>
            </a:p>
          </p:txBody>
        </p:sp>
      </p:grpSp>
      <p:grpSp>
        <p:nvGrpSpPr>
          <p:cNvPr id="381" name="تجميع"/>
          <p:cNvGrpSpPr/>
          <p:nvPr/>
        </p:nvGrpSpPr>
        <p:grpSpPr>
          <a:xfrm>
            <a:off x="17315841" y="6066396"/>
            <a:ext cx="1590041" cy="1325851"/>
            <a:chOff x="0" y="-63500"/>
            <a:chExt cx="1590039" cy="1325850"/>
          </a:xfrm>
        </p:grpSpPr>
        <p:pic>
          <p:nvPicPr>
            <p:cNvPr id="379" name="بيضاوي بيضاوي" descr="بيضاوي بيضاوي"/>
            <p:cNvPicPr>
              <a:picLocks noChangeAspect="0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111161" y="-63500"/>
              <a:ext cx="1367718" cy="1259145"/>
            </a:xfrm>
            <a:prstGeom prst="rect">
              <a:avLst/>
            </a:prstGeom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</p:pic>
        <p:sp>
          <p:nvSpPr>
            <p:cNvPr id="380" name="مستطيل 38"/>
            <p:cNvSpPr txBox="1"/>
            <p:nvPr/>
          </p:nvSpPr>
          <p:spPr>
            <a:xfrm>
              <a:off x="0" y="176460"/>
              <a:ext cx="1590040" cy="108589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defTabSz="914400">
                <a:defRPr b="1" sz="5600">
                  <a:ln w="6600" cap="flat">
                    <a:solidFill>
                      <a:srgbClr val="953735"/>
                    </a:solidFill>
                    <a:prstDash val="solid"/>
                    <a:round/>
                  </a:ln>
                  <a:solidFill>
                    <a:srgbClr val="FFFFFF"/>
                  </a:solidFill>
                  <a:effectLst>
                    <a:outerShdw sx="100000" sy="100000" kx="0" ky="0" algn="b" rotWithShape="0" blurRad="0" dist="38100" dir="2700000">
                      <a:srgbClr val="C0504D"/>
                    </a:outerShdw>
                  </a:effectLst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١</a:t>
              </a:r>
            </a:p>
          </p:txBody>
        </p:sp>
      </p:grpSp>
      <p:grpSp>
        <p:nvGrpSpPr>
          <p:cNvPr id="384" name="تجميع"/>
          <p:cNvGrpSpPr/>
          <p:nvPr/>
        </p:nvGrpSpPr>
        <p:grpSpPr>
          <a:xfrm>
            <a:off x="17126396" y="8318887"/>
            <a:ext cx="1590041" cy="1325851"/>
            <a:chOff x="0" y="-63500"/>
            <a:chExt cx="1590039" cy="1325850"/>
          </a:xfrm>
        </p:grpSpPr>
        <p:pic>
          <p:nvPicPr>
            <p:cNvPr id="382" name="بيضاوي بيضاوي" descr="بيضاوي بيضاوي"/>
            <p:cNvPicPr>
              <a:picLocks noChangeAspect="0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111161" y="-63500"/>
              <a:ext cx="1367718" cy="1259145"/>
            </a:xfrm>
            <a:prstGeom prst="rect">
              <a:avLst/>
            </a:prstGeom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</p:pic>
        <p:sp>
          <p:nvSpPr>
            <p:cNvPr id="383" name="مستطيل 38"/>
            <p:cNvSpPr txBox="1"/>
            <p:nvPr/>
          </p:nvSpPr>
          <p:spPr>
            <a:xfrm>
              <a:off x="0" y="176460"/>
              <a:ext cx="1590040" cy="108589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defTabSz="914400">
                <a:defRPr b="1" sz="5600">
                  <a:ln w="6600" cap="flat">
                    <a:solidFill>
                      <a:srgbClr val="953735"/>
                    </a:solidFill>
                    <a:prstDash val="solid"/>
                    <a:round/>
                  </a:ln>
                  <a:solidFill>
                    <a:srgbClr val="FFFFFF"/>
                  </a:solidFill>
                  <a:effectLst>
                    <a:outerShdw sx="100000" sy="100000" kx="0" ky="0" algn="b" rotWithShape="0" blurRad="0" dist="38100" dir="2700000">
                      <a:srgbClr val="C0504D"/>
                    </a:outerShdw>
                  </a:effectLst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٢</a:t>
              </a:r>
            </a:p>
          </p:txBody>
        </p:sp>
      </p:grpSp>
      <p:grpSp>
        <p:nvGrpSpPr>
          <p:cNvPr id="387" name="تجميع"/>
          <p:cNvGrpSpPr/>
          <p:nvPr/>
        </p:nvGrpSpPr>
        <p:grpSpPr>
          <a:xfrm>
            <a:off x="15030308" y="8365291"/>
            <a:ext cx="2602563" cy="663400"/>
            <a:chOff x="0" y="603249"/>
            <a:chExt cx="2602562" cy="663398"/>
          </a:xfrm>
        </p:grpSpPr>
        <p:sp>
          <p:nvSpPr>
            <p:cNvPr id="385" name="٣"/>
            <p:cNvSpPr/>
            <p:nvPr/>
          </p:nvSpPr>
          <p:spPr>
            <a:xfrm>
              <a:off x="0" y="1266648"/>
              <a:ext cx="2602563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lnSpc>
                  <a:spcPct val="80000"/>
                </a:lnSpc>
                <a:defRPr spc="-204" sz="10200">
                  <a:solidFill>
                    <a:srgbClr val="2C0977"/>
                  </a:solidFill>
                  <a:latin typeface="Muna Bold"/>
                  <a:ea typeface="Muna Bold"/>
                  <a:cs typeface="Muna Bold"/>
                  <a:sym typeface="Muna Bold"/>
                </a:defRPr>
              </a:lvl1pPr>
            </a:lstStyle>
            <a:p>
              <a:pPr rtl="0">
                <a:defRPr spc="-164" sz="8200">
                  <a:solidFill>
                    <a:srgbClr val="96D35F"/>
                  </a:solidFill>
                  <a:latin typeface="Farah Regular"/>
                  <a:ea typeface="Farah Regular"/>
                  <a:cs typeface="Farah Regular"/>
                  <a:sym typeface="Farah Regular"/>
                </a:defRPr>
              </a:pPr>
              <a:r>
                <a:rPr spc="-204" sz="10200">
                  <a:solidFill>
                    <a:srgbClr val="2C0977"/>
                  </a:solidFill>
                  <a:latin typeface="Muna Bold"/>
                  <a:ea typeface="Muna Bold"/>
                  <a:cs typeface="Muna Bold"/>
                  <a:sym typeface="Muna Bold"/>
                </a:rPr>
                <a:t>٣</a:t>
              </a:r>
            </a:p>
          </p:txBody>
        </p:sp>
        <p:sp>
          <p:nvSpPr>
            <p:cNvPr id="386" name="٤"/>
            <p:cNvSpPr/>
            <p:nvPr/>
          </p:nvSpPr>
          <p:spPr>
            <a:xfrm>
              <a:off x="399016" y="603249"/>
              <a:ext cx="1071553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lnSpc>
                  <a:spcPct val="80000"/>
                </a:lnSpc>
                <a:defRPr spc="-164" sz="8200">
                  <a:solidFill>
                    <a:srgbClr val="2C0977"/>
                  </a:solidFill>
                  <a:latin typeface="Muna Bold"/>
                  <a:ea typeface="Muna Bold"/>
                  <a:cs typeface="Muna Bold"/>
                  <a:sym typeface="Muna Bold"/>
                </a:defRPr>
              </a:lvl1pPr>
            </a:lstStyle>
            <a:p>
              <a:pPr rtl="0">
                <a:defRPr/>
              </a:pPr>
              <a:r>
                <a:t>٤</a:t>
              </a:r>
            </a:p>
          </p:txBody>
        </p:sp>
      </p:grpSp>
      <p:grpSp>
        <p:nvGrpSpPr>
          <p:cNvPr id="390" name="تجميع"/>
          <p:cNvGrpSpPr/>
          <p:nvPr/>
        </p:nvGrpSpPr>
        <p:grpSpPr>
          <a:xfrm>
            <a:off x="17026234" y="10401033"/>
            <a:ext cx="1590040" cy="1325851"/>
            <a:chOff x="0" y="-63500"/>
            <a:chExt cx="1590039" cy="1325850"/>
          </a:xfrm>
        </p:grpSpPr>
        <p:pic>
          <p:nvPicPr>
            <p:cNvPr id="388" name="بيضاوي بيضاوي" descr="بيضاوي بيضاوي"/>
            <p:cNvPicPr>
              <a:picLocks noChangeAspect="0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111161" y="-63500"/>
              <a:ext cx="1367718" cy="1259145"/>
            </a:xfrm>
            <a:prstGeom prst="rect">
              <a:avLst/>
            </a:prstGeom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</p:pic>
        <p:sp>
          <p:nvSpPr>
            <p:cNvPr id="389" name="مستطيل 38"/>
            <p:cNvSpPr txBox="1"/>
            <p:nvPr/>
          </p:nvSpPr>
          <p:spPr>
            <a:xfrm>
              <a:off x="0" y="176460"/>
              <a:ext cx="1590040" cy="108589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defTabSz="914400">
                <a:defRPr b="1" sz="5600">
                  <a:ln w="6600" cap="flat">
                    <a:solidFill>
                      <a:srgbClr val="953735"/>
                    </a:solidFill>
                    <a:prstDash val="solid"/>
                    <a:round/>
                  </a:ln>
                  <a:solidFill>
                    <a:srgbClr val="FFFFFF"/>
                  </a:solidFill>
                  <a:effectLst>
                    <a:outerShdw sx="100000" sy="100000" kx="0" ky="0" algn="b" rotWithShape="0" blurRad="0" dist="38100" dir="2700000">
                      <a:srgbClr val="C0504D"/>
                    </a:outerShdw>
                  </a:effectLst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٣</a:t>
              </a:r>
            </a:p>
          </p:txBody>
        </p:sp>
      </p:grpSp>
      <p:grpSp>
        <p:nvGrpSpPr>
          <p:cNvPr id="393" name="تجميع"/>
          <p:cNvGrpSpPr/>
          <p:nvPr/>
        </p:nvGrpSpPr>
        <p:grpSpPr>
          <a:xfrm>
            <a:off x="14713277" y="10744686"/>
            <a:ext cx="2602564" cy="663400"/>
            <a:chOff x="0" y="603249"/>
            <a:chExt cx="2602562" cy="663398"/>
          </a:xfrm>
        </p:grpSpPr>
        <p:sp>
          <p:nvSpPr>
            <p:cNvPr id="391" name="٨"/>
            <p:cNvSpPr/>
            <p:nvPr/>
          </p:nvSpPr>
          <p:spPr>
            <a:xfrm>
              <a:off x="0" y="1266648"/>
              <a:ext cx="2602563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lnSpc>
                  <a:spcPct val="80000"/>
                </a:lnSpc>
                <a:defRPr spc="-204" sz="10200">
                  <a:solidFill>
                    <a:srgbClr val="2C0977"/>
                  </a:solidFill>
                  <a:latin typeface="Muna Bold"/>
                  <a:ea typeface="Muna Bold"/>
                  <a:cs typeface="Muna Bold"/>
                  <a:sym typeface="Muna Bold"/>
                </a:defRPr>
              </a:lvl1pPr>
            </a:lstStyle>
            <a:p>
              <a:pPr rtl="0">
                <a:defRPr spc="-164" sz="8200">
                  <a:solidFill>
                    <a:srgbClr val="96D35F"/>
                  </a:solidFill>
                  <a:latin typeface="Farah Regular"/>
                  <a:ea typeface="Farah Regular"/>
                  <a:cs typeface="Farah Regular"/>
                  <a:sym typeface="Farah Regular"/>
                </a:defRPr>
              </a:pPr>
              <a:r>
                <a:rPr spc="-204" sz="10200">
                  <a:solidFill>
                    <a:srgbClr val="2C0977"/>
                  </a:solidFill>
                  <a:latin typeface="Muna Bold"/>
                  <a:ea typeface="Muna Bold"/>
                  <a:cs typeface="Muna Bold"/>
                  <a:sym typeface="Muna Bold"/>
                </a:rPr>
                <a:t>٨</a:t>
              </a:r>
            </a:p>
          </p:txBody>
        </p:sp>
        <p:sp>
          <p:nvSpPr>
            <p:cNvPr id="392" name="٥"/>
            <p:cNvSpPr/>
            <p:nvPr/>
          </p:nvSpPr>
          <p:spPr>
            <a:xfrm>
              <a:off x="399016" y="603249"/>
              <a:ext cx="1071553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lnSpc>
                  <a:spcPct val="80000"/>
                </a:lnSpc>
                <a:defRPr spc="-164" sz="8200">
                  <a:solidFill>
                    <a:srgbClr val="2C0977"/>
                  </a:solidFill>
                  <a:latin typeface="Muna Bold"/>
                  <a:ea typeface="Muna Bold"/>
                  <a:cs typeface="Muna Bold"/>
                  <a:sym typeface="Muna Bold"/>
                </a:defRPr>
              </a:lvl1pPr>
            </a:lstStyle>
            <a:p>
              <a:pPr rtl="0">
                <a:defRPr/>
              </a:pPr>
              <a:r>
                <a:t>٥</a:t>
              </a:r>
            </a:p>
          </p:txBody>
        </p:sp>
      </p:grpSp>
      <p:sp>
        <p:nvSpPr>
          <p:cNvPr id="394" name="=٩×٩ ×٩"/>
          <p:cNvSpPr txBox="1"/>
          <p:nvPr/>
        </p:nvSpPr>
        <p:spPr>
          <a:xfrm>
            <a:off x="9000894" y="6066789"/>
            <a:ext cx="6835517" cy="15606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lnSpc>
                <a:spcPct val="80000"/>
              </a:lnSpc>
              <a:defRPr spc="-176" sz="8800">
                <a:solidFill>
                  <a:srgbClr val="BE38F3"/>
                </a:solidFill>
                <a:latin typeface="+mn-lt"/>
                <a:ea typeface="+mn-ea"/>
                <a:cs typeface="+mn-cs"/>
                <a:sym typeface="Geeza Pro Bold"/>
              </a:defRPr>
            </a:lvl1pPr>
          </a:lstStyle>
          <a:p>
            <a:pPr rtl="0">
              <a:defRPr/>
            </a:pPr>
            <a:r>
              <a:t>=٩×٩ ×٩    </a:t>
            </a:r>
          </a:p>
        </p:txBody>
      </p:sp>
      <p:sp>
        <p:nvSpPr>
          <p:cNvPr id="395" name="=٣×٣ ×٣ ×٣"/>
          <p:cNvSpPr txBox="1"/>
          <p:nvPr/>
        </p:nvSpPr>
        <p:spPr>
          <a:xfrm>
            <a:off x="8194792" y="8211027"/>
            <a:ext cx="6835517" cy="15606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lnSpc>
                <a:spcPct val="80000"/>
              </a:lnSpc>
              <a:defRPr spc="-176" sz="8800">
                <a:solidFill>
                  <a:srgbClr val="96D35F"/>
                </a:solidFill>
                <a:latin typeface="+mn-lt"/>
                <a:ea typeface="+mn-ea"/>
                <a:cs typeface="+mn-cs"/>
                <a:sym typeface="Geeza Pro Bold"/>
              </a:defRPr>
            </a:lvl1pPr>
          </a:lstStyle>
          <a:p>
            <a:pPr rtl="0">
              <a:defRPr/>
            </a:pPr>
            <a:r>
              <a:t>=٣×٣ ×٣ ×٣       </a:t>
            </a:r>
          </a:p>
        </p:txBody>
      </p:sp>
      <p:sp>
        <p:nvSpPr>
          <p:cNvPr id="396" name="=٨×٨ ×٨ × ٨ × ٨"/>
          <p:cNvSpPr txBox="1"/>
          <p:nvPr/>
        </p:nvSpPr>
        <p:spPr>
          <a:xfrm>
            <a:off x="6667080" y="10464533"/>
            <a:ext cx="8363229" cy="15606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lnSpc>
                <a:spcPct val="80000"/>
              </a:lnSpc>
              <a:defRPr spc="-176" sz="8800">
                <a:solidFill>
                  <a:srgbClr val="016E8F"/>
                </a:solidFill>
                <a:latin typeface="+mn-lt"/>
                <a:ea typeface="+mn-ea"/>
                <a:cs typeface="+mn-cs"/>
                <a:sym typeface="Geeza Pro Bold"/>
              </a:defRPr>
            </a:lvl1pPr>
          </a:lstStyle>
          <a:p>
            <a:pPr rtl="0">
              <a:defRPr/>
            </a:pPr>
            <a:r>
              <a:t>=٨×٨ ×٨ × ٨ × ٨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peelOff"/>
      </p:transition>
    </mc:Choice>
    <mc:Choice xmlns:p14="http://schemas.microsoft.com/office/powerpoint/2010/main" Requires="p14">
      <p:transition spd="med" advClick="1" p14:dur="1000">
        <p:wipe dir="r"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95" grpId="2"/>
      <p:bldP build="whole" bldLvl="1" animBg="1" rev="0" advAuto="0" spid="396" grpId="3"/>
      <p:bldP build="whole" bldLvl="1" animBg="1" rev="0" advAuto="0" spid="394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0" name="تجميع"/>
          <p:cNvGrpSpPr/>
          <p:nvPr/>
        </p:nvGrpSpPr>
        <p:grpSpPr>
          <a:xfrm>
            <a:off x="19378445" y="3311361"/>
            <a:ext cx="826501" cy="1854495"/>
            <a:chOff x="0" y="0"/>
            <a:chExt cx="826500" cy="1854493"/>
          </a:xfrm>
        </p:grpSpPr>
        <p:sp>
          <p:nvSpPr>
            <p:cNvPr id="398" name="Google Shape;14361;p115"/>
            <p:cNvSpPr/>
            <p:nvPr/>
          </p:nvSpPr>
          <p:spPr>
            <a:xfrm>
              <a:off x="0" y="69997"/>
              <a:ext cx="823483" cy="17844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981" y="0"/>
                  </a:moveTo>
                  <a:cubicBezTo>
                    <a:pt x="17178" y="0"/>
                    <a:pt x="16545" y="78"/>
                    <a:pt x="15776" y="219"/>
                  </a:cubicBezTo>
                  <a:cubicBezTo>
                    <a:pt x="14441" y="464"/>
                    <a:pt x="12723" y="480"/>
                    <a:pt x="9680" y="673"/>
                  </a:cubicBezTo>
                  <a:cubicBezTo>
                    <a:pt x="8572" y="751"/>
                    <a:pt x="7667" y="767"/>
                    <a:pt x="6910" y="767"/>
                  </a:cubicBezTo>
                  <a:cubicBezTo>
                    <a:pt x="6322" y="767"/>
                    <a:pt x="5813" y="757"/>
                    <a:pt x="5360" y="757"/>
                  </a:cubicBezTo>
                  <a:cubicBezTo>
                    <a:pt x="4772" y="757"/>
                    <a:pt x="4275" y="772"/>
                    <a:pt x="3811" y="851"/>
                  </a:cubicBezTo>
                  <a:cubicBezTo>
                    <a:pt x="3461" y="903"/>
                    <a:pt x="2929" y="924"/>
                    <a:pt x="2296" y="924"/>
                  </a:cubicBezTo>
                  <a:cubicBezTo>
                    <a:pt x="1606" y="924"/>
                    <a:pt x="792" y="898"/>
                    <a:pt x="0" y="851"/>
                  </a:cubicBezTo>
                  <a:lnTo>
                    <a:pt x="0" y="21600"/>
                  </a:lnTo>
                  <a:lnTo>
                    <a:pt x="10777" y="18631"/>
                  </a:lnTo>
                  <a:lnTo>
                    <a:pt x="21600" y="21600"/>
                  </a:lnTo>
                  <a:lnTo>
                    <a:pt x="21600" y="198"/>
                  </a:lnTo>
                  <a:cubicBezTo>
                    <a:pt x="21114" y="198"/>
                    <a:pt x="20616" y="167"/>
                    <a:pt x="20119" y="130"/>
                  </a:cubicBezTo>
                  <a:cubicBezTo>
                    <a:pt x="19248" y="42"/>
                    <a:pt x="18569" y="0"/>
                    <a:pt x="17981" y="0"/>
                  </a:cubicBezTo>
                  <a:close/>
                </a:path>
              </a:pathLst>
            </a:custGeom>
            <a:solidFill>
              <a:srgbClr val="D6D6D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99" name="Google Shape;14362;p115"/>
            <p:cNvSpPr/>
            <p:nvPr/>
          </p:nvSpPr>
          <p:spPr>
            <a:xfrm>
              <a:off x="0" y="0"/>
              <a:ext cx="826501" cy="17853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882" y="0"/>
                  </a:moveTo>
                  <a:cubicBezTo>
                    <a:pt x="17104" y="0"/>
                    <a:pt x="16485" y="78"/>
                    <a:pt x="15752" y="224"/>
                  </a:cubicBezTo>
                  <a:cubicBezTo>
                    <a:pt x="14423" y="469"/>
                    <a:pt x="12676" y="490"/>
                    <a:pt x="9679" y="683"/>
                  </a:cubicBezTo>
                  <a:cubicBezTo>
                    <a:pt x="8608" y="756"/>
                    <a:pt x="7718" y="777"/>
                    <a:pt x="6975" y="777"/>
                  </a:cubicBezTo>
                  <a:cubicBezTo>
                    <a:pt x="6299" y="777"/>
                    <a:pt x="5735" y="762"/>
                    <a:pt x="5239" y="762"/>
                  </a:cubicBezTo>
                  <a:cubicBezTo>
                    <a:pt x="4699" y="762"/>
                    <a:pt x="4237" y="777"/>
                    <a:pt x="3797" y="840"/>
                  </a:cubicBezTo>
                  <a:cubicBezTo>
                    <a:pt x="3437" y="902"/>
                    <a:pt x="2862" y="928"/>
                    <a:pt x="2197" y="928"/>
                  </a:cubicBezTo>
                  <a:cubicBezTo>
                    <a:pt x="1521" y="928"/>
                    <a:pt x="755" y="902"/>
                    <a:pt x="0" y="861"/>
                  </a:cubicBezTo>
                  <a:lnTo>
                    <a:pt x="0" y="21600"/>
                  </a:lnTo>
                  <a:lnTo>
                    <a:pt x="10783" y="18627"/>
                  </a:lnTo>
                  <a:lnTo>
                    <a:pt x="21600" y="21600"/>
                  </a:lnTo>
                  <a:lnTo>
                    <a:pt x="21600" y="209"/>
                  </a:lnTo>
                  <a:cubicBezTo>
                    <a:pt x="21070" y="209"/>
                    <a:pt x="20575" y="172"/>
                    <a:pt x="20079" y="136"/>
                  </a:cubicBezTo>
                  <a:cubicBezTo>
                    <a:pt x="19177" y="47"/>
                    <a:pt x="18479" y="0"/>
                    <a:pt x="17882" y="0"/>
                  </a:cubicBezTo>
                  <a:close/>
                </a:path>
              </a:pathLst>
            </a:custGeom>
            <a:solidFill>
              <a:srgbClr val="9AAECB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 defTabSz="914400">
                <a:defRPr b="1" sz="45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rtl="0">
                <a:defRPr/>
              </a:pPr>
              <a:r>
                <a:t>٢٠</a:t>
              </a:r>
            </a:p>
          </p:txBody>
        </p:sp>
      </p:grpSp>
      <p:sp>
        <p:nvSpPr>
          <p:cNvPr id="401" name="Google Shape;2000;p30"/>
          <p:cNvSpPr/>
          <p:nvPr/>
        </p:nvSpPr>
        <p:spPr>
          <a:xfrm>
            <a:off x="20649096" y="6969367"/>
            <a:ext cx="493691" cy="6563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56" h="21600" fill="norm" stroke="1" extrusionOk="0">
                <a:moveTo>
                  <a:pt x="8879" y="20796"/>
                </a:moveTo>
                <a:cubicBezTo>
                  <a:pt x="8941" y="20796"/>
                  <a:pt x="9002" y="20794"/>
                  <a:pt x="9064" y="20792"/>
                </a:cubicBezTo>
                <a:cubicBezTo>
                  <a:pt x="11017" y="20703"/>
                  <a:pt x="11875" y="18977"/>
                  <a:pt x="12034" y="17104"/>
                </a:cubicBezTo>
                <a:cubicBezTo>
                  <a:pt x="12095" y="15841"/>
                  <a:pt x="11766" y="14558"/>
                  <a:pt x="11309" y="13344"/>
                </a:cubicBezTo>
                <a:cubicBezTo>
                  <a:pt x="11211" y="13361"/>
                  <a:pt x="11112" y="13371"/>
                  <a:pt x="11013" y="13375"/>
                </a:cubicBezTo>
                <a:cubicBezTo>
                  <a:pt x="11075" y="14308"/>
                  <a:pt x="10677" y="15422"/>
                  <a:pt x="10428" y="16290"/>
                </a:cubicBezTo>
                <a:cubicBezTo>
                  <a:pt x="10176" y="17164"/>
                  <a:pt x="9953" y="18254"/>
                  <a:pt x="9387" y="18958"/>
                </a:cubicBezTo>
                <a:cubicBezTo>
                  <a:pt x="9328" y="19032"/>
                  <a:pt x="9251" y="19064"/>
                  <a:pt x="9173" y="19064"/>
                </a:cubicBezTo>
                <a:cubicBezTo>
                  <a:pt x="9001" y="19064"/>
                  <a:pt x="8824" y="18908"/>
                  <a:pt x="8825" y="18710"/>
                </a:cubicBezTo>
                <a:cubicBezTo>
                  <a:pt x="8826" y="17770"/>
                  <a:pt x="9264" y="16776"/>
                  <a:pt x="9456" y="15857"/>
                </a:cubicBezTo>
                <a:cubicBezTo>
                  <a:pt x="9635" y="14998"/>
                  <a:pt x="9673" y="14003"/>
                  <a:pt x="9975" y="13177"/>
                </a:cubicBezTo>
                <a:cubicBezTo>
                  <a:pt x="9940" y="13162"/>
                  <a:pt x="9904" y="13148"/>
                  <a:pt x="9870" y="13131"/>
                </a:cubicBezTo>
                <a:cubicBezTo>
                  <a:pt x="9448" y="13973"/>
                  <a:pt x="8964" y="14775"/>
                  <a:pt x="8559" y="15628"/>
                </a:cubicBezTo>
                <a:cubicBezTo>
                  <a:pt x="8154" y="16481"/>
                  <a:pt x="7810" y="17380"/>
                  <a:pt x="7367" y="18211"/>
                </a:cubicBezTo>
                <a:cubicBezTo>
                  <a:pt x="7310" y="18317"/>
                  <a:pt x="7200" y="18367"/>
                  <a:pt x="7090" y="18367"/>
                </a:cubicBezTo>
                <a:cubicBezTo>
                  <a:pt x="6921" y="18367"/>
                  <a:pt x="6752" y="18250"/>
                  <a:pt x="6778" y="18041"/>
                </a:cubicBezTo>
                <a:cubicBezTo>
                  <a:pt x="7010" y="16153"/>
                  <a:pt x="7886" y="14035"/>
                  <a:pt x="8924" y="12493"/>
                </a:cubicBezTo>
                <a:cubicBezTo>
                  <a:pt x="8944" y="12463"/>
                  <a:pt x="8967" y="12435"/>
                  <a:pt x="8992" y="12408"/>
                </a:cubicBezTo>
                <a:cubicBezTo>
                  <a:pt x="8980" y="12394"/>
                  <a:pt x="8968" y="12381"/>
                  <a:pt x="8958" y="12366"/>
                </a:cubicBezTo>
                <a:cubicBezTo>
                  <a:pt x="8910" y="12303"/>
                  <a:pt x="8867" y="12237"/>
                  <a:pt x="8827" y="12169"/>
                </a:cubicBezTo>
                <a:cubicBezTo>
                  <a:pt x="7881" y="12608"/>
                  <a:pt x="6994" y="13230"/>
                  <a:pt x="6217" y="13903"/>
                </a:cubicBezTo>
                <a:cubicBezTo>
                  <a:pt x="4894" y="15049"/>
                  <a:pt x="4315" y="16776"/>
                  <a:pt x="5110" y="18479"/>
                </a:cubicBezTo>
                <a:cubicBezTo>
                  <a:pt x="5798" y="19953"/>
                  <a:pt x="7366" y="20796"/>
                  <a:pt x="8879" y="20796"/>
                </a:cubicBezTo>
                <a:close/>
                <a:moveTo>
                  <a:pt x="10902" y="12464"/>
                </a:moveTo>
                <a:cubicBezTo>
                  <a:pt x="11225" y="12464"/>
                  <a:pt x="11552" y="12367"/>
                  <a:pt x="11842" y="12179"/>
                </a:cubicBezTo>
                <a:cubicBezTo>
                  <a:pt x="12480" y="11581"/>
                  <a:pt x="12616" y="10672"/>
                  <a:pt x="11970" y="9990"/>
                </a:cubicBezTo>
                <a:cubicBezTo>
                  <a:pt x="11659" y="9661"/>
                  <a:pt x="11225" y="9471"/>
                  <a:pt x="10793" y="9471"/>
                </a:cubicBezTo>
                <a:cubicBezTo>
                  <a:pt x="10568" y="9471"/>
                  <a:pt x="10344" y="9523"/>
                  <a:pt x="10138" y="9633"/>
                </a:cubicBezTo>
                <a:lnTo>
                  <a:pt x="10138" y="9632"/>
                </a:lnTo>
                <a:cubicBezTo>
                  <a:pt x="9353" y="10051"/>
                  <a:pt x="9105" y="11164"/>
                  <a:pt x="9690" y="11882"/>
                </a:cubicBezTo>
                <a:cubicBezTo>
                  <a:pt x="10014" y="12277"/>
                  <a:pt x="10454" y="12464"/>
                  <a:pt x="10902" y="12464"/>
                </a:cubicBezTo>
                <a:close/>
                <a:moveTo>
                  <a:pt x="16648" y="16401"/>
                </a:moveTo>
                <a:cubicBezTo>
                  <a:pt x="17360" y="16401"/>
                  <a:pt x="18072" y="16145"/>
                  <a:pt x="18712" y="15576"/>
                </a:cubicBezTo>
                <a:cubicBezTo>
                  <a:pt x="19938" y="14485"/>
                  <a:pt x="20357" y="12572"/>
                  <a:pt x="19945" y="10964"/>
                </a:cubicBezTo>
                <a:lnTo>
                  <a:pt x="19945" y="10963"/>
                </a:lnTo>
                <a:cubicBezTo>
                  <a:pt x="19502" y="9229"/>
                  <a:pt x="18127" y="8646"/>
                  <a:pt x="16644" y="8646"/>
                </a:cubicBezTo>
                <a:cubicBezTo>
                  <a:pt x="16422" y="8646"/>
                  <a:pt x="16198" y="8659"/>
                  <a:pt x="15974" y="8683"/>
                </a:cubicBezTo>
                <a:cubicBezTo>
                  <a:pt x="14912" y="8862"/>
                  <a:pt x="13898" y="9368"/>
                  <a:pt x="12954" y="9994"/>
                </a:cubicBezTo>
                <a:cubicBezTo>
                  <a:pt x="13025" y="10133"/>
                  <a:pt x="13083" y="10278"/>
                  <a:pt x="13129" y="10428"/>
                </a:cubicBezTo>
                <a:cubicBezTo>
                  <a:pt x="13218" y="10422"/>
                  <a:pt x="13309" y="10419"/>
                  <a:pt x="13400" y="10419"/>
                </a:cubicBezTo>
                <a:cubicBezTo>
                  <a:pt x="14161" y="10419"/>
                  <a:pt x="14978" y="10612"/>
                  <a:pt x="15678" y="10736"/>
                </a:cubicBezTo>
                <a:cubicBezTo>
                  <a:pt x="16499" y="10881"/>
                  <a:pt x="17788" y="10966"/>
                  <a:pt x="18394" y="11632"/>
                </a:cubicBezTo>
                <a:cubicBezTo>
                  <a:pt x="18420" y="11661"/>
                  <a:pt x="18421" y="11723"/>
                  <a:pt x="18381" y="11741"/>
                </a:cubicBezTo>
                <a:cubicBezTo>
                  <a:pt x="18118" y="11860"/>
                  <a:pt x="17817" y="11901"/>
                  <a:pt x="17500" y="11901"/>
                </a:cubicBezTo>
                <a:cubicBezTo>
                  <a:pt x="16890" y="11901"/>
                  <a:pt x="16227" y="11748"/>
                  <a:pt x="15689" y="11712"/>
                </a:cubicBezTo>
                <a:cubicBezTo>
                  <a:pt x="15459" y="11696"/>
                  <a:pt x="15219" y="11692"/>
                  <a:pt x="14974" y="11692"/>
                </a:cubicBezTo>
                <a:cubicBezTo>
                  <a:pt x="14775" y="11692"/>
                  <a:pt x="14573" y="11695"/>
                  <a:pt x="14370" y="11695"/>
                </a:cubicBezTo>
                <a:cubicBezTo>
                  <a:pt x="13967" y="11695"/>
                  <a:pt x="13561" y="11686"/>
                  <a:pt x="13177" y="11631"/>
                </a:cubicBezTo>
                <a:cubicBezTo>
                  <a:pt x="13142" y="11782"/>
                  <a:pt x="13090" y="11928"/>
                  <a:pt x="13024" y="12066"/>
                </a:cubicBezTo>
                <a:cubicBezTo>
                  <a:pt x="13237" y="12181"/>
                  <a:pt x="13444" y="12321"/>
                  <a:pt x="13662" y="12436"/>
                </a:cubicBezTo>
                <a:cubicBezTo>
                  <a:pt x="14194" y="12717"/>
                  <a:pt x="14739" y="12968"/>
                  <a:pt x="15295" y="13191"/>
                </a:cubicBezTo>
                <a:cubicBezTo>
                  <a:pt x="15812" y="13398"/>
                  <a:pt x="16342" y="13574"/>
                  <a:pt x="16868" y="13753"/>
                </a:cubicBezTo>
                <a:cubicBezTo>
                  <a:pt x="17297" y="13899"/>
                  <a:pt x="17748" y="13974"/>
                  <a:pt x="18051" y="14349"/>
                </a:cubicBezTo>
                <a:cubicBezTo>
                  <a:pt x="18070" y="14370"/>
                  <a:pt x="18066" y="14403"/>
                  <a:pt x="18043" y="14418"/>
                </a:cubicBezTo>
                <a:cubicBezTo>
                  <a:pt x="17806" y="14585"/>
                  <a:pt x="17498" y="14648"/>
                  <a:pt x="17162" y="14648"/>
                </a:cubicBezTo>
                <a:cubicBezTo>
                  <a:pt x="16395" y="14648"/>
                  <a:pt x="15481" y="14320"/>
                  <a:pt x="14916" y="14145"/>
                </a:cubicBezTo>
                <a:cubicBezTo>
                  <a:pt x="14381" y="13979"/>
                  <a:pt x="13861" y="13777"/>
                  <a:pt x="13349" y="13544"/>
                </a:cubicBezTo>
                <a:cubicBezTo>
                  <a:pt x="12979" y="13376"/>
                  <a:pt x="12571" y="13235"/>
                  <a:pt x="12253" y="12981"/>
                </a:cubicBezTo>
                <a:cubicBezTo>
                  <a:pt x="12211" y="13008"/>
                  <a:pt x="12170" y="13034"/>
                  <a:pt x="12128" y="13058"/>
                </a:cubicBezTo>
                <a:cubicBezTo>
                  <a:pt x="12696" y="13910"/>
                  <a:pt x="13399" y="14670"/>
                  <a:pt x="14134" y="15334"/>
                </a:cubicBezTo>
                <a:cubicBezTo>
                  <a:pt x="14882" y="16008"/>
                  <a:pt x="15765" y="16401"/>
                  <a:pt x="16648" y="16401"/>
                </a:cubicBezTo>
                <a:close/>
                <a:moveTo>
                  <a:pt x="4093" y="12891"/>
                </a:moveTo>
                <a:cubicBezTo>
                  <a:pt x="4607" y="12891"/>
                  <a:pt x="5140" y="12787"/>
                  <a:pt x="5669" y="12599"/>
                </a:cubicBezTo>
                <a:cubicBezTo>
                  <a:pt x="6629" y="12257"/>
                  <a:pt x="7579" y="11819"/>
                  <a:pt x="8424" y="11220"/>
                </a:cubicBezTo>
                <a:cubicBezTo>
                  <a:pt x="8274" y="11245"/>
                  <a:pt x="8117" y="11256"/>
                  <a:pt x="7955" y="11256"/>
                </a:cubicBezTo>
                <a:cubicBezTo>
                  <a:pt x="7160" y="11256"/>
                  <a:pt x="6246" y="10994"/>
                  <a:pt x="5574" y="10840"/>
                </a:cubicBezTo>
                <a:cubicBezTo>
                  <a:pt x="4575" y="10612"/>
                  <a:pt x="3330" y="10357"/>
                  <a:pt x="2503" y="9682"/>
                </a:cubicBezTo>
                <a:cubicBezTo>
                  <a:pt x="2449" y="9638"/>
                  <a:pt x="2463" y="9544"/>
                  <a:pt x="2538" y="9541"/>
                </a:cubicBezTo>
                <a:cubicBezTo>
                  <a:pt x="2592" y="9539"/>
                  <a:pt x="2646" y="9538"/>
                  <a:pt x="2699" y="9538"/>
                </a:cubicBezTo>
                <a:cubicBezTo>
                  <a:pt x="3681" y="9538"/>
                  <a:pt x="4709" y="9883"/>
                  <a:pt x="5681" y="9991"/>
                </a:cubicBezTo>
                <a:cubicBezTo>
                  <a:pt x="6216" y="10051"/>
                  <a:pt x="6751" y="10096"/>
                  <a:pt x="7289" y="10116"/>
                </a:cubicBezTo>
                <a:cubicBezTo>
                  <a:pt x="7352" y="10118"/>
                  <a:pt x="7415" y="10118"/>
                  <a:pt x="7478" y="10118"/>
                </a:cubicBezTo>
                <a:cubicBezTo>
                  <a:pt x="7609" y="10118"/>
                  <a:pt x="7740" y="10115"/>
                  <a:pt x="7871" y="10115"/>
                </a:cubicBezTo>
                <a:cubicBezTo>
                  <a:pt x="8130" y="10115"/>
                  <a:pt x="8387" y="10128"/>
                  <a:pt x="8633" y="10203"/>
                </a:cubicBezTo>
                <a:cubicBezTo>
                  <a:pt x="8638" y="10187"/>
                  <a:pt x="8642" y="10171"/>
                  <a:pt x="8648" y="10155"/>
                </a:cubicBezTo>
                <a:cubicBezTo>
                  <a:pt x="8293" y="10051"/>
                  <a:pt x="7973" y="9794"/>
                  <a:pt x="7640" y="9609"/>
                </a:cubicBezTo>
                <a:cubicBezTo>
                  <a:pt x="7139" y="9330"/>
                  <a:pt x="6630" y="9071"/>
                  <a:pt x="6113" y="8823"/>
                </a:cubicBezTo>
                <a:cubicBezTo>
                  <a:pt x="5194" y="8379"/>
                  <a:pt x="3953" y="8067"/>
                  <a:pt x="3203" y="7326"/>
                </a:cubicBezTo>
                <a:cubicBezTo>
                  <a:pt x="3164" y="7288"/>
                  <a:pt x="3182" y="7207"/>
                  <a:pt x="3236" y="7195"/>
                </a:cubicBezTo>
                <a:cubicBezTo>
                  <a:pt x="3396" y="7160"/>
                  <a:pt x="3561" y="7145"/>
                  <a:pt x="3731" y="7145"/>
                </a:cubicBezTo>
                <a:cubicBezTo>
                  <a:pt x="4649" y="7145"/>
                  <a:pt x="5681" y="7600"/>
                  <a:pt x="6475" y="7911"/>
                </a:cubicBezTo>
                <a:cubicBezTo>
                  <a:pt x="7006" y="8119"/>
                  <a:pt x="7528" y="8352"/>
                  <a:pt x="8045" y="8596"/>
                </a:cubicBezTo>
                <a:cubicBezTo>
                  <a:pt x="8364" y="8746"/>
                  <a:pt x="8712" y="8865"/>
                  <a:pt x="8994" y="9068"/>
                </a:cubicBezTo>
                <a:cubicBezTo>
                  <a:pt x="8259" y="7794"/>
                  <a:pt x="7374" y="6561"/>
                  <a:pt x="6213" y="5797"/>
                </a:cubicBezTo>
                <a:cubicBezTo>
                  <a:pt x="5474" y="5355"/>
                  <a:pt x="4680" y="5075"/>
                  <a:pt x="3924" y="5075"/>
                </a:cubicBezTo>
                <a:cubicBezTo>
                  <a:pt x="3044" y="5075"/>
                  <a:pt x="2215" y="5455"/>
                  <a:pt x="1585" y="6402"/>
                </a:cubicBezTo>
                <a:cubicBezTo>
                  <a:pt x="651" y="7805"/>
                  <a:pt x="419" y="9826"/>
                  <a:pt x="1327" y="11309"/>
                </a:cubicBezTo>
                <a:cubicBezTo>
                  <a:pt x="2011" y="12426"/>
                  <a:pt x="3008" y="12891"/>
                  <a:pt x="4093" y="12891"/>
                </a:cubicBezTo>
                <a:close/>
                <a:moveTo>
                  <a:pt x="12770" y="9026"/>
                </a:moveTo>
                <a:cubicBezTo>
                  <a:pt x="13691" y="8574"/>
                  <a:pt x="14554" y="8005"/>
                  <a:pt x="15223" y="7240"/>
                </a:cubicBezTo>
                <a:cubicBezTo>
                  <a:pt x="16389" y="5794"/>
                  <a:pt x="16939" y="3926"/>
                  <a:pt x="15625" y="2367"/>
                </a:cubicBezTo>
                <a:lnTo>
                  <a:pt x="15625" y="2366"/>
                </a:lnTo>
                <a:cubicBezTo>
                  <a:pt x="14821" y="1413"/>
                  <a:pt x="13616" y="801"/>
                  <a:pt x="12413" y="801"/>
                </a:cubicBezTo>
                <a:cubicBezTo>
                  <a:pt x="11979" y="801"/>
                  <a:pt x="11545" y="881"/>
                  <a:pt x="11130" y="1054"/>
                </a:cubicBezTo>
                <a:cubicBezTo>
                  <a:pt x="9415" y="1765"/>
                  <a:pt x="8848" y="3480"/>
                  <a:pt x="9060" y="5318"/>
                </a:cubicBezTo>
                <a:cubicBezTo>
                  <a:pt x="9175" y="6323"/>
                  <a:pt x="9371" y="7332"/>
                  <a:pt x="9707" y="8278"/>
                </a:cubicBezTo>
                <a:cubicBezTo>
                  <a:pt x="9733" y="8028"/>
                  <a:pt x="9790" y="7774"/>
                  <a:pt x="9828" y="7535"/>
                </a:cubicBezTo>
                <a:cubicBezTo>
                  <a:pt x="9942" y="6828"/>
                  <a:pt x="10109" y="6134"/>
                  <a:pt x="10336" y="5460"/>
                </a:cubicBezTo>
                <a:cubicBezTo>
                  <a:pt x="10683" y="4428"/>
                  <a:pt x="11154" y="3022"/>
                  <a:pt x="12019" y="2364"/>
                </a:cubicBezTo>
                <a:cubicBezTo>
                  <a:pt x="12023" y="2361"/>
                  <a:pt x="12026" y="2360"/>
                  <a:pt x="12030" y="2360"/>
                </a:cubicBezTo>
                <a:cubicBezTo>
                  <a:pt x="12042" y="2360"/>
                  <a:pt x="12052" y="2376"/>
                  <a:pt x="12050" y="2389"/>
                </a:cubicBezTo>
                <a:cubicBezTo>
                  <a:pt x="11970" y="2989"/>
                  <a:pt x="11669" y="3556"/>
                  <a:pt x="11482" y="4129"/>
                </a:cubicBezTo>
                <a:cubicBezTo>
                  <a:pt x="11290" y="4720"/>
                  <a:pt x="11126" y="5322"/>
                  <a:pt x="11004" y="5934"/>
                </a:cubicBezTo>
                <a:cubicBezTo>
                  <a:pt x="10872" y="6595"/>
                  <a:pt x="10783" y="7262"/>
                  <a:pt x="10748" y="7937"/>
                </a:cubicBezTo>
                <a:cubicBezTo>
                  <a:pt x="10737" y="8158"/>
                  <a:pt x="10742" y="8356"/>
                  <a:pt x="10727" y="8542"/>
                </a:cubicBezTo>
                <a:cubicBezTo>
                  <a:pt x="10740" y="8542"/>
                  <a:pt x="10754" y="8542"/>
                  <a:pt x="10767" y="8542"/>
                </a:cubicBezTo>
                <a:cubicBezTo>
                  <a:pt x="11079" y="8542"/>
                  <a:pt x="11387" y="8610"/>
                  <a:pt x="11673" y="8741"/>
                </a:cubicBezTo>
                <a:cubicBezTo>
                  <a:pt x="11731" y="8624"/>
                  <a:pt x="11793" y="8504"/>
                  <a:pt x="11849" y="8380"/>
                </a:cubicBezTo>
                <a:cubicBezTo>
                  <a:pt x="12141" y="7731"/>
                  <a:pt x="12414" y="7072"/>
                  <a:pt x="12675" y="6408"/>
                </a:cubicBezTo>
                <a:cubicBezTo>
                  <a:pt x="12920" y="5786"/>
                  <a:pt x="13149" y="5159"/>
                  <a:pt x="13382" y="4532"/>
                </a:cubicBezTo>
                <a:cubicBezTo>
                  <a:pt x="13561" y="4050"/>
                  <a:pt x="13701" y="3531"/>
                  <a:pt x="14022" y="3138"/>
                </a:cubicBezTo>
                <a:cubicBezTo>
                  <a:pt x="14051" y="3102"/>
                  <a:pt x="14093" y="3086"/>
                  <a:pt x="14137" y="3086"/>
                </a:cubicBezTo>
                <a:cubicBezTo>
                  <a:pt x="14212" y="3086"/>
                  <a:pt x="14290" y="3134"/>
                  <a:pt x="14302" y="3216"/>
                </a:cubicBezTo>
                <a:cubicBezTo>
                  <a:pt x="14470" y="4367"/>
                  <a:pt x="13847" y="5864"/>
                  <a:pt x="13498" y="6947"/>
                </a:cubicBezTo>
                <a:cubicBezTo>
                  <a:pt x="13295" y="7579"/>
                  <a:pt x="13076" y="8205"/>
                  <a:pt x="12842" y="8826"/>
                </a:cubicBezTo>
                <a:cubicBezTo>
                  <a:pt x="12816" y="8893"/>
                  <a:pt x="12793" y="8960"/>
                  <a:pt x="12770" y="9026"/>
                </a:cubicBezTo>
                <a:close/>
                <a:moveTo>
                  <a:pt x="8856" y="21600"/>
                </a:moveTo>
                <a:cubicBezTo>
                  <a:pt x="7227" y="21600"/>
                  <a:pt x="5578" y="20743"/>
                  <a:pt x="4678" y="19287"/>
                </a:cubicBezTo>
                <a:cubicBezTo>
                  <a:pt x="3602" y="17547"/>
                  <a:pt x="3826" y="15274"/>
                  <a:pt x="5193" y="13805"/>
                </a:cubicBezTo>
                <a:cubicBezTo>
                  <a:pt x="5283" y="13708"/>
                  <a:pt x="5376" y="13611"/>
                  <a:pt x="5472" y="13517"/>
                </a:cubicBezTo>
                <a:cubicBezTo>
                  <a:pt x="5262" y="13573"/>
                  <a:pt x="5053" y="13622"/>
                  <a:pt x="4846" y="13661"/>
                </a:cubicBezTo>
                <a:cubicBezTo>
                  <a:pt x="4601" y="13707"/>
                  <a:pt x="4357" y="13730"/>
                  <a:pt x="4116" y="13730"/>
                </a:cubicBezTo>
                <a:cubicBezTo>
                  <a:pt x="2518" y="13730"/>
                  <a:pt x="1060" y="12745"/>
                  <a:pt x="383" y="11131"/>
                </a:cubicBezTo>
                <a:cubicBezTo>
                  <a:pt x="-397" y="9273"/>
                  <a:pt x="61" y="6959"/>
                  <a:pt x="1324" y="5469"/>
                </a:cubicBezTo>
                <a:cubicBezTo>
                  <a:pt x="2054" y="4607"/>
                  <a:pt x="2951" y="4260"/>
                  <a:pt x="3882" y="4260"/>
                </a:cubicBezTo>
                <a:cubicBezTo>
                  <a:pt x="4796" y="4260"/>
                  <a:pt x="5741" y="4594"/>
                  <a:pt x="6594" y="5104"/>
                </a:cubicBezTo>
                <a:cubicBezTo>
                  <a:pt x="7317" y="5579"/>
                  <a:pt x="7943" y="6218"/>
                  <a:pt x="8497" y="6934"/>
                </a:cubicBezTo>
                <a:cubicBezTo>
                  <a:pt x="8278" y="5931"/>
                  <a:pt x="8190" y="4905"/>
                  <a:pt x="8261" y="3966"/>
                </a:cubicBezTo>
                <a:cubicBezTo>
                  <a:pt x="8408" y="2026"/>
                  <a:pt x="9789" y="446"/>
                  <a:pt x="11580" y="82"/>
                </a:cubicBezTo>
                <a:cubicBezTo>
                  <a:pt x="11853" y="26"/>
                  <a:pt x="12130" y="0"/>
                  <a:pt x="12407" y="0"/>
                </a:cubicBezTo>
                <a:cubicBezTo>
                  <a:pt x="13986" y="0"/>
                  <a:pt x="15559" y="872"/>
                  <a:pt x="16488" y="2231"/>
                </a:cubicBezTo>
                <a:cubicBezTo>
                  <a:pt x="17760" y="4097"/>
                  <a:pt x="17045" y="6208"/>
                  <a:pt x="15755" y="7808"/>
                </a:cubicBezTo>
                <a:cubicBezTo>
                  <a:pt x="15717" y="7852"/>
                  <a:pt x="15676" y="7893"/>
                  <a:pt x="15636" y="7936"/>
                </a:cubicBezTo>
                <a:cubicBezTo>
                  <a:pt x="15697" y="7924"/>
                  <a:pt x="15757" y="7910"/>
                  <a:pt x="15818" y="7900"/>
                </a:cubicBezTo>
                <a:cubicBezTo>
                  <a:pt x="15821" y="7900"/>
                  <a:pt x="15825" y="7900"/>
                  <a:pt x="15828" y="7900"/>
                </a:cubicBezTo>
                <a:cubicBezTo>
                  <a:pt x="15858" y="7900"/>
                  <a:pt x="15889" y="7896"/>
                  <a:pt x="15919" y="7886"/>
                </a:cubicBezTo>
                <a:cubicBezTo>
                  <a:pt x="16168" y="7857"/>
                  <a:pt x="16418" y="7842"/>
                  <a:pt x="16665" y="7842"/>
                </a:cubicBezTo>
                <a:cubicBezTo>
                  <a:pt x="18348" y="7842"/>
                  <a:pt x="19939" y="8543"/>
                  <a:pt x="20567" y="10391"/>
                </a:cubicBezTo>
                <a:cubicBezTo>
                  <a:pt x="21203" y="12266"/>
                  <a:pt x="20776" y="14613"/>
                  <a:pt x="19400" y="15997"/>
                </a:cubicBezTo>
                <a:cubicBezTo>
                  <a:pt x="18607" y="16794"/>
                  <a:pt x="17584" y="17214"/>
                  <a:pt x="16553" y="17214"/>
                </a:cubicBezTo>
                <a:cubicBezTo>
                  <a:pt x="15829" y="17214"/>
                  <a:pt x="15101" y="17007"/>
                  <a:pt x="14447" y="16577"/>
                </a:cubicBezTo>
                <a:cubicBezTo>
                  <a:pt x="13790" y="16145"/>
                  <a:pt x="13155" y="15587"/>
                  <a:pt x="12582" y="14949"/>
                </a:cubicBezTo>
                <a:cubicBezTo>
                  <a:pt x="12738" y="15663"/>
                  <a:pt x="12821" y="16386"/>
                  <a:pt x="12787" y="17104"/>
                </a:cubicBezTo>
                <a:cubicBezTo>
                  <a:pt x="12612" y="19163"/>
                  <a:pt x="11726" y="21167"/>
                  <a:pt x="9632" y="21534"/>
                </a:cubicBezTo>
                <a:cubicBezTo>
                  <a:pt x="9376" y="21578"/>
                  <a:pt x="9116" y="21600"/>
                  <a:pt x="8856" y="21600"/>
                </a:cubicBezTo>
                <a:close/>
              </a:path>
            </a:pathLst>
          </a:custGeom>
          <a:solidFill>
            <a:srgbClr val="6986AE"/>
          </a:solidFill>
          <a:ln w="13425">
            <a:solidFill>
              <a:srgbClr val="495364"/>
            </a:solidFill>
            <a:miter lim="1073"/>
          </a:ln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402" name="Google Shape;2000;p30"/>
          <p:cNvSpPr/>
          <p:nvPr/>
        </p:nvSpPr>
        <p:spPr>
          <a:xfrm>
            <a:off x="7852396" y="2159523"/>
            <a:ext cx="493691" cy="6563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56" h="21600" fill="norm" stroke="1" extrusionOk="0">
                <a:moveTo>
                  <a:pt x="8879" y="20796"/>
                </a:moveTo>
                <a:cubicBezTo>
                  <a:pt x="8941" y="20796"/>
                  <a:pt x="9002" y="20794"/>
                  <a:pt x="9064" y="20792"/>
                </a:cubicBezTo>
                <a:cubicBezTo>
                  <a:pt x="11017" y="20703"/>
                  <a:pt x="11875" y="18977"/>
                  <a:pt x="12034" y="17104"/>
                </a:cubicBezTo>
                <a:cubicBezTo>
                  <a:pt x="12095" y="15841"/>
                  <a:pt x="11766" y="14558"/>
                  <a:pt x="11309" y="13344"/>
                </a:cubicBezTo>
                <a:cubicBezTo>
                  <a:pt x="11211" y="13361"/>
                  <a:pt x="11112" y="13371"/>
                  <a:pt x="11013" y="13375"/>
                </a:cubicBezTo>
                <a:cubicBezTo>
                  <a:pt x="11075" y="14308"/>
                  <a:pt x="10677" y="15422"/>
                  <a:pt x="10428" y="16290"/>
                </a:cubicBezTo>
                <a:cubicBezTo>
                  <a:pt x="10176" y="17164"/>
                  <a:pt x="9953" y="18254"/>
                  <a:pt x="9387" y="18958"/>
                </a:cubicBezTo>
                <a:cubicBezTo>
                  <a:pt x="9328" y="19032"/>
                  <a:pt x="9251" y="19064"/>
                  <a:pt x="9173" y="19064"/>
                </a:cubicBezTo>
                <a:cubicBezTo>
                  <a:pt x="9001" y="19064"/>
                  <a:pt x="8824" y="18908"/>
                  <a:pt x="8825" y="18710"/>
                </a:cubicBezTo>
                <a:cubicBezTo>
                  <a:pt x="8826" y="17770"/>
                  <a:pt x="9264" y="16776"/>
                  <a:pt x="9456" y="15857"/>
                </a:cubicBezTo>
                <a:cubicBezTo>
                  <a:pt x="9635" y="14998"/>
                  <a:pt x="9673" y="14003"/>
                  <a:pt x="9975" y="13177"/>
                </a:cubicBezTo>
                <a:cubicBezTo>
                  <a:pt x="9940" y="13162"/>
                  <a:pt x="9904" y="13148"/>
                  <a:pt x="9870" y="13131"/>
                </a:cubicBezTo>
                <a:cubicBezTo>
                  <a:pt x="9448" y="13973"/>
                  <a:pt x="8964" y="14775"/>
                  <a:pt x="8559" y="15628"/>
                </a:cubicBezTo>
                <a:cubicBezTo>
                  <a:pt x="8154" y="16481"/>
                  <a:pt x="7810" y="17380"/>
                  <a:pt x="7367" y="18211"/>
                </a:cubicBezTo>
                <a:cubicBezTo>
                  <a:pt x="7310" y="18317"/>
                  <a:pt x="7200" y="18367"/>
                  <a:pt x="7090" y="18367"/>
                </a:cubicBezTo>
                <a:cubicBezTo>
                  <a:pt x="6921" y="18367"/>
                  <a:pt x="6752" y="18250"/>
                  <a:pt x="6778" y="18041"/>
                </a:cubicBezTo>
                <a:cubicBezTo>
                  <a:pt x="7010" y="16153"/>
                  <a:pt x="7886" y="14035"/>
                  <a:pt x="8924" y="12493"/>
                </a:cubicBezTo>
                <a:cubicBezTo>
                  <a:pt x="8944" y="12463"/>
                  <a:pt x="8967" y="12435"/>
                  <a:pt x="8992" y="12408"/>
                </a:cubicBezTo>
                <a:cubicBezTo>
                  <a:pt x="8980" y="12394"/>
                  <a:pt x="8968" y="12381"/>
                  <a:pt x="8958" y="12366"/>
                </a:cubicBezTo>
                <a:cubicBezTo>
                  <a:pt x="8910" y="12303"/>
                  <a:pt x="8867" y="12237"/>
                  <a:pt x="8827" y="12169"/>
                </a:cubicBezTo>
                <a:cubicBezTo>
                  <a:pt x="7881" y="12608"/>
                  <a:pt x="6994" y="13230"/>
                  <a:pt x="6217" y="13903"/>
                </a:cubicBezTo>
                <a:cubicBezTo>
                  <a:pt x="4894" y="15049"/>
                  <a:pt x="4315" y="16776"/>
                  <a:pt x="5110" y="18479"/>
                </a:cubicBezTo>
                <a:cubicBezTo>
                  <a:pt x="5798" y="19953"/>
                  <a:pt x="7366" y="20796"/>
                  <a:pt x="8879" y="20796"/>
                </a:cubicBezTo>
                <a:close/>
                <a:moveTo>
                  <a:pt x="10902" y="12464"/>
                </a:moveTo>
                <a:cubicBezTo>
                  <a:pt x="11225" y="12464"/>
                  <a:pt x="11552" y="12367"/>
                  <a:pt x="11842" y="12179"/>
                </a:cubicBezTo>
                <a:cubicBezTo>
                  <a:pt x="12480" y="11581"/>
                  <a:pt x="12616" y="10672"/>
                  <a:pt x="11970" y="9990"/>
                </a:cubicBezTo>
                <a:cubicBezTo>
                  <a:pt x="11659" y="9661"/>
                  <a:pt x="11225" y="9471"/>
                  <a:pt x="10793" y="9471"/>
                </a:cubicBezTo>
                <a:cubicBezTo>
                  <a:pt x="10568" y="9471"/>
                  <a:pt x="10344" y="9523"/>
                  <a:pt x="10138" y="9633"/>
                </a:cubicBezTo>
                <a:lnTo>
                  <a:pt x="10138" y="9632"/>
                </a:lnTo>
                <a:cubicBezTo>
                  <a:pt x="9353" y="10051"/>
                  <a:pt x="9105" y="11164"/>
                  <a:pt x="9690" y="11882"/>
                </a:cubicBezTo>
                <a:cubicBezTo>
                  <a:pt x="10014" y="12277"/>
                  <a:pt x="10454" y="12464"/>
                  <a:pt x="10902" y="12464"/>
                </a:cubicBezTo>
                <a:close/>
                <a:moveTo>
                  <a:pt x="16648" y="16401"/>
                </a:moveTo>
                <a:cubicBezTo>
                  <a:pt x="17360" y="16401"/>
                  <a:pt x="18072" y="16145"/>
                  <a:pt x="18712" y="15576"/>
                </a:cubicBezTo>
                <a:cubicBezTo>
                  <a:pt x="19938" y="14485"/>
                  <a:pt x="20357" y="12572"/>
                  <a:pt x="19945" y="10964"/>
                </a:cubicBezTo>
                <a:lnTo>
                  <a:pt x="19945" y="10963"/>
                </a:lnTo>
                <a:cubicBezTo>
                  <a:pt x="19502" y="9229"/>
                  <a:pt x="18127" y="8646"/>
                  <a:pt x="16644" y="8646"/>
                </a:cubicBezTo>
                <a:cubicBezTo>
                  <a:pt x="16422" y="8646"/>
                  <a:pt x="16198" y="8659"/>
                  <a:pt x="15974" y="8683"/>
                </a:cubicBezTo>
                <a:cubicBezTo>
                  <a:pt x="14912" y="8862"/>
                  <a:pt x="13898" y="9368"/>
                  <a:pt x="12954" y="9994"/>
                </a:cubicBezTo>
                <a:cubicBezTo>
                  <a:pt x="13025" y="10133"/>
                  <a:pt x="13083" y="10278"/>
                  <a:pt x="13129" y="10428"/>
                </a:cubicBezTo>
                <a:cubicBezTo>
                  <a:pt x="13218" y="10422"/>
                  <a:pt x="13309" y="10419"/>
                  <a:pt x="13400" y="10419"/>
                </a:cubicBezTo>
                <a:cubicBezTo>
                  <a:pt x="14161" y="10419"/>
                  <a:pt x="14978" y="10612"/>
                  <a:pt x="15678" y="10736"/>
                </a:cubicBezTo>
                <a:cubicBezTo>
                  <a:pt x="16499" y="10881"/>
                  <a:pt x="17788" y="10966"/>
                  <a:pt x="18394" y="11632"/>
                </a:cubicBezTo>
                <a:cubicBezTo>
                  <a:pt x="18420" y="11661"/>
                  <a:pt x="18421" y="11723"/>
                  <a:pt x="18381" y="11741"/>
                </a:cubicBezTo>
                <a:cubicBezTo>
                  <a:pt x="18118" y="11860"/>
                  <a:pt x="17817" y="11901"/>
                  <a:pt x="17500" y="11901"/>
                </a:cubicBezTo>
                <a:cubicBezTo>
                  <a:pt x="16890" y="11901"/>
                  <a:pt x="16227" y="11748"/>
                  <a:pt x="15689" y="11712"/>
                </a:cubicBezTo>
                <a:cubicBezTo>
                  <a:pt x="15459" y="11696"/>
                  <a:pt x="15219" y="11692"/>
                  <a:pt x="14974" y="11692"/>
                </a:cubicBezTo>
                <a:cubicBezTo>
                  <a:pt x="14775" y="11692"/>
                  <a:pt x="14573" y="11695"/>
                  <a:pt x="14370" y="11695"/>
                </a:cubicBezTo>
                <a:cubicBezTo>
                  <a:pt x="13967" y="11695"/>
                  <a:pt x="13561" y="11686"/>
                  <a:pt x="13177" y="11631"/>
                </a:cubicBezTo>
                <a:cubicBezTo>
                  <a:pt x="13142" y="11782"/>
                  <a:pt x="13090" y="11928"/>
                  <a:pt x="13024" y="12066"/>
                </a:cubicBezTo>
                <a:cubicBezTo>
                  <a:pt x="13237" y="12181"/>
                  <a:pt x="13444" y="12321"/>
                  <a:pt x="13662" y="12436"/>
                </a:cubicBezTo>
                <a:cubicBezTo>
                  <a:pt x="14194" y="12717"/>
                  <a:pt x="14739" y="12968"/>
                  <a:pt x="15295" y="13191"/>
                </a:cubicBezTo>
                <a:cubicBezTo>
                  <a:pt x="15812" y="13398"/>
                  <a:pt x="16342" y="13574"/>
                  <a:pt x="16868" y="13753"/>
                </a:cubicBezTo>
                <a:cubicBezTo>
                  <a:pt x="17297" y="13899"/>
                  <a:pt x="17748" y="13974"/>
                  <a:pt x="18051" y="14349"/>
                </a:cubicBezTo>
                <a:cubicBezTo>
                  <a:pt x="18070" y="14370"/>
                  <a:pt x="18066" y="14403"/>
                  <a:pt x="18043" y="14418"/>
                </a:cubicBezTo>
                <a:cubicBezTo>
                  <a:pt x="17806" y="14585"/>
                  <a:pt x="17498" y="14648"/>
                  <a:pt x="17162" y="14648"/>
                </a:cubicBezTo>
                <a:cubicBezTo>
                  <a:pt x="16395" y="14648"/>
                  <a:pt x="15481" y="14320"/>
                  <a:pt x="14916" y="14145"/>
                </a:cubicBezTo>
                <a:cubicBezTo>
                  <a:pt x="14381" y="13979"/>
                  <a:pt x="13861" y="13777"/>
                  <a:pt x="13349" y="13544"/>
                </a:cubicBezTo>
                <a:cubicBezTo>
                  <a:pt x="12979" y="13376"/>
                  <a:pt x="12571" y="13235"/>
                  <a:pt x="12253" y="12981"/>
                </a:cubicBezTo>
                <a:cubicBezTo>
                  <a:pt x="12211" y="13008"/>
                  <a:pt x="12170" y="13034"/>
                  <a:pt x="12128" y="13058"/>
                </a:cubicBezTo>
                <a:cubicBezTo>
                  <a:pt x="12696" y="13910"/>
                  <a:pt x="13399" y="14670"/>
                  <a:pt x="14134" y="15334"/>
                </a:cubicBezTo>
                <a:cubicBezTo>
                  <a:pt x="14882" y="16008"/>
                  <a:pt x="15765" y="16401"/>
                  <a:pt x="16648" y="16401"/>
                </a:cubicBezTo>
                <a:close/>
                <a:moveTo>
                  <a:pt x="4093" y="12891"/>
                </a:moveTo>
                <a:cubicBezTo>
                  <a:pt x="4607" y="12891"/>
                  <a:pt x="5140" y="12787"/>
                  <a:pt x="5669" y="12599"/>
                </a:cubicBezTo>
                <a:cubicBezTo>
                  <a:pt x="6629" y="12257"/>
                  <a:pt x="7579" y="11819"/>
                  <a:pt x="8424" y="11220"/>
                </a:cubicBezTo>
                <a:cubicBezTo>
                  <a:pt x="8274" y="11245"/>
                  <a:pt x="8117" y="11256"/>
                  <a:pt x="7955" y="11256"/>
                </a:cubicBezTo>
                <a:cubicBezTo>
                  <a:pt x="7160" y="11256"/>
                  <a:pt x="6246" y="10994"/>
                  <a:pt x="5574" y="10840"/>
                </a:cubicBezTo>
                <a:cubicBezTo>
                  <a:pt x="4575" y="10612"/>
                  <a:pt x="3330" y="10357"/>
                  <a:pt x="2503" y="9682"/>
                </a:cubicBezTo>
                <a:cubicBezTo>
                  <a:pt x="2449" y="9638"/>
                  <a:pt x="2463" y="9544"/>
                  <a:pt x="2538" y="9541"/>
                </a:cubicBezTo>
                <a:cubicBezTo>
                  <a:pt x="2592" y="9539"/>
                  <a:pt x="2646" y="9538"/>
                  <a:pt x="2699" y="9538"/>
                </a:cubicBezTo>
                <a:cubicBezTo>
                  <a:pt x="3681" y="9538"/>
                  <a:pt x="4709" y="9883"/>
                  <a:pt x="5681" y="9991"/>
                </a:cubicBezTo>
                <a:cubicBezTo>
                  <a:pt x="6216" y="10051"/>
                  <a:pt x="6751" y="10096"/>
                  <a:pt x="7289" y="10116"/>
                </a:cubicBezTo>
                <a:cubicBezTo>
                  <a:pt x="7352" y="10118"/>
                  <a:pt x="7415" y="10118"/>
                  <a:pt x="7478" y="10118"/>
                </a:cubicBezTo>
                <a:cubicBezTo>
                  <a:pt x="7609" y="10118"/>
                  <a:pt x="7740" y="10115"/>
                  <a:pt x="7871" y="10115"/>
                </a:cubicBezTo>
                <a:cubicBezTo>
                  <a:pt x="8130" y="10115"/>
                  <a:pt x="8387" y="10128"/>
                  <a:pt x="8633" y="10203"/>
                </a:cubicBezTo>
                <a:cubicBezTo>
                  <a:pt x="8638" y="10187"/>
                  <a:pt x="8642" y="10171"/>
                  <a:pt x="8648" y="10155"/>
                </a:cubicBezTo>
                <a:cubicBezTo>
                  <a:pt x="8293" y="10051"/>
                  <a:pt x="7973" y="9794"/>
                  <a:pt x="7640" y="9609"/>
                </a:cubicBezTo>
                <a:cubicBezTo>
                  <a:pt x="7139" y="9330"/>
                  <a:pt x="6630" y="9071"/>
                  <a:pt x="6113" y="8823"/>
                </a:cubicBezTo>
                <a:cubicBezTo>
                  <a:pt x="5194" y="8379"/>
                  <a:pt x="3953" y="8067"/>
                  <a:pt x="3203" y="7326"/>
                </a:cubicBezTo>
                <a:cubicBezTo>
                  <a:pt x="3164" y="7288"/>
                  <a:pt x="3182" y="7207"/>
                  <a:pt x="3236" y="7195"/>
                </a:cubicBezTo>
                <a:cubicBezTo>
                  <a:pt x="3396" y="7160"/>
                  <a:pt x="3561" y="7145"/>
                  <a:pt x="3731" y="7145"/>
                </a:cubicBezTo>
                <a:cubicBezTo>
                  <a:pt x="4649" y="7145"/>
                  <a:pt x="5681" y="7600"/>
                  <a:pt x="6475" y="7911"/>
                </a:cubicBezTo>
                <a:cubicBezTo>
                  <a:pt x="7006" y="8119"/>
                  <a:pt x="7528" y="8352"/>
                  <a:pt x="8045" y="8596"/>
                </a:cubicBezTo>
                <a:cubicBezTo>
                  <a:pt x="8364" y="8746"/>
                  <a:pt x="8712" y="8865"/>
                  <a:pt x="8994" y="9068"/>
                </a:cubicBezTo>
                <a:cubicBezTo>
                  <a:pt x="8259" y="7794"/>
                  <a:pt x="7374" y="6561"/>
                  <a:pt x="6213" y="5797"/>
                </a:cubicBezTo>
                <a:cubicBezTo>
                  <a:pt x="5474" y="5355"/>
                  <a:pt x="4680" y="5075"/>
                  <a:pt x="3924" y="5075"/>
                </a:cubicBezTo>
                <a:cubicBezTo>
                  <a:pt x="3044" y="5075"/>
                  <a:pt x="2215" y="5455"/>
                  <a:pt x="1585" y="6402"/>
                </a:cubicBezTo>
                <a:cubicBezTo>
                  <a:pt x="651" y="7805"/>
                  <a:pt x="419" y="9826"/>
                  <a:pt x="1327" y="11309"/>
                </a:cubicBezTo>
                <a:cubicBezTo>
                  <a:pt x="2011" y="12426"/>
                  <a:pt x="3008" y="12891"/>
                  <a:pt x="4093" y="12891"/>
                </a:cubicBezTo>
                <a:close/>
                <a:moveTo>
                  <a:pt x="12770" y="9026"/>
                </a:moveTo>
                <a:cubicBezTo>
                  <a:pt x="13691" y="8574"/>
                  <a:pt x="14554" y="8005"/>
                  <a:pt x="15223" y="7240"/>
                </a:cubicBezTo>
                <a:cubicBezTo>
                  <a:pt x="16389" y="5794"/>
                  <a:pt x="16939" y="3926"/>
                  <a:pt x="15625" y="2367"/>
                </a:cubicBezTo>
                <a:lnTo>
                  <a:pt x="15625" y="2366"/>
                </a:lnTo>
                <a:cubicBezTo>
                  <a:pt x="14821" y="1413"/>
                  <a:pt x="13616" y="801"/>
                  <a:pt x="12413" y="801"/>
                </a:cubicBezTo>
                <a:cubicBezTo>
                  <a:pt x="11979" y="801"/>
                  <a:pt x="11545" y="881"/>
                  <a:pt x="11130" y="1054"/>
                </a:cubicBezTo>
                <a:cubicBezTo>
                  <a:pt x="9415" y="1765"/>
                  <a:pt x="8848" y="3480"/>
                  <a:pt x="9060" y="5318"/>
                </a:cubicBezTo>
                <a:cubicBezTo>
                  <a:pt x="9175" y="6323"/>
                  <a:pt x="9371" y="7332"/>
                  <a:pt x="9707" y="8278"/>
                </a:cubicBezTo>
                <a:cubicBezTo>
                  <a:pt x="9733" y="8028"/>
                  <a:pt x="9790" y="7774"/>
                  <a:pt x="9828" y="7535"/>
                </a:cubicBezTo>
                <a:cubicBezTo>
                  <a:pt x="9942" y="6828"/>
                  <a:pt x="10109" y="6134"/>
                  <a:pt x="10336" y="5460"/>
                </a:cubicBezTo>
                <a:cubicBezTo>
                  <a:pt x="10683" y="4428"/>
                  <a:pt x="11154" y="3022"/>
                  <a:pt x="12019" y="2364"/>
                </a:cubicBezTo>
                <a:cubicBezTo>
                  <a:pt x="12023" y="2361"/>
                  <a:pt x="12026" y="2360"/>
                  <a:pt x="12030" y="2360"/>
                </a:cubicBezTo>
                <a:cubicBezTo>
                  <a:pt x="12042" y="2360"/>
                  <a:pt x="12052" y="2376"/>
                  <a:pt x="12050" y="2389"/>
                </a:cubicBezTo>
                <a:cubicBezTo>
                  <a:pt x="11970" y="2989"/>
                  <a:pt x="11669" y="3556"/>
                  <a:pt x="11482" y="4129"/>
                </a:cubicBezTo>
                <a:cubicBezTo>
                  <a:pt x="11290" y="4720"/>
                  <a:pt x="11126" y="5322"/>
                  <a:pt x="11004" y="5934"/>
                </a:cubicBezTo>
                <a:cubicBezTo>
                  <a:pt x="10872" y="6595"/>
                  <a:pt x="10783" y="7262"/>
                  <a:pt x="10748" y="7937"/>
                </a:cubicBezTo>
                <a:cubicBezTo>
                  <a:pt x="10737" y="8158"/>
                  <a:pt x="10742" y="8356"/>
                  <a:pt x="10727" y="8542"/>
                </a:cubicBezTo>
                <a:cubicBezTo>
                  <a:pt x="10740" y="8542"/>
                  <a:pt x="10754" y="8542"/>
                  <a:pt x="10767" y="8542"/>
                </a:cubicBezTo>
                <a:cubicBezTo>
                  <a:pt x="11079" y="8542"/>
                  <a:pt x="11387" y="8610"/>
                  <a:pt x="11673" y="8741"/>
                </a:cubicBezTo>
                <a:cubicBezTo>
                  <a:pt x="11731" y="8624"/>
                  <a:pt x="11793" y="8504"/>
                  <a:pt x="11849" y="8380"/>
                </a:cubicBezTo>
                <a:cubicBezTo>
                  <a:pt x="12141" y="7731"/>
                  <a:pt x="12414" y="7072"/>
                  <a:pt x="12675" y="6408"/>
                </a:cubicBezTo>
                <a:cubicBezTo>
                  <a:pt x="12920" y="5786"/>
                  <a:pt x="13149" y="5159"/>
                  <a:pt x="13382" y="4532"/>
                </a:cubicBezTo>
                <a:cubicBezTo>
                  <a:pt x="13561" y="4050"/>
                  <a:pt x="13701" y="3531"/>
                  <a:pt x="14022" y="3138"/>
                </a:cubicBezTo>
                <a:cubicBezTo>
                  <a:pt x="14051" y="3102"/>
                  <a:pt x="14093" y="3086"/>
                  <a:pt x="14137" y="3086"/>
                </a:cubicBezTo>
                <a:cubicBezTo>
                  <a:pt x="14212" y="3086"/>
                  <a:pt x="14290" y="3134"/>
                  <a:pt x="14302" y="3216"/>
                </a:cubicBezTo>
                <a:cubicBezTo>
                  <a:pt x="14470" y="4367"/>
                  <a:pt x="13847" y="5864"/>
                  <a:pt x="13498" y="6947"/>
                </a:cubicBezTo>
                <a:cubicBezTo>
                  <a:pt x="13295" y="7579"/>
                  <a:pt x="13076" y="8205"/>
                  <a:pt x="12842" y="8826"/>
                </a:cubicBezTo>
                <a:cubicBezTo>
                  <a:pt x="12816" y="8893"/>
                  <a:pt x="12793" y="8960"/>
                  <a:pt x="12770" y="9026"/>
                </a:cubicBezTo>
                <a:close/>
                <a:moveTo>
                  <a:pt x="8856" y="21600"/>
                </a:moveTo>
                <a:cubicBezTo>
                  <a:pt x="7227" y="21600"/>
                  <a:pt x="5578" y="20743"/>
                  <a:pt x="4678" y="19287"/>
                </a:cubicBezTo>
                <a:cubicBezTo>
                  <a:pt x="3602" y="17547"/>
                  <a:pt x="3826" y="15274"/>
                  <a:pt x="5193" y="13805"/>
                </a:cubicBezTo>
                <a:cubicBezTo>
                  <a:pt x="5283" y="13708"/>
                  <a:pt x="5376" y="13611"/>
                  <a:pt x="5472" y="13517"/>
                </a:cubicBezTo>
                <a:cubicBezTo>
                  <a:pt x="5262" y="13573"/>
                  <a:pt x="5053" y="13622"/>
                  <a:pt x="4846" y="13661"/>
                </a:cubicBezTo>
                <a:cubicBezTo>
                  <a:pt x="4601" y="13707"/>
                  <a:pt x="4357" y="13730"/>
                  <a:pt x="4116" y="13730"/>
                </a:cubicBezTo>
                <a:cubicBezTo>
                  <a:pt x="2518" y="13730"/>
                  <a:pt x="1060" y="12745"/>
                  <a:pt x="383" y="11131"/>
                </a:cubicBezTo>
                <a:cubicBezTo>
                  <a:pt x="-397" y="9273"/>
                  <a:pt x="61" y="6959"/>
                  <a:pt x="1324" y="5469"/>
                </a:cubicBezTo>
                <a:cubicBezTo>
                  <a:pt x="2054" y="4607"/>
                  <a:pt x="2951" y="4260"/>
                  <a:pt x="3882" y="4260"/>
                </a:cubicBezTo>
                <a:cubicBezTo>
                  <a:pt x="4796" y="4260"/>
                  <a:pt x="5741" y="4594"/>
                  <a:pt x="6594" y="5104"/>
                </a:cubicBezTo>
                <a:cubicBezTo>
                  <a:pt x="7317" y="5579"/>
                  <a:pt x="7943" y="6218"/>
                  <a:pt x="8497" y="6934"/>
                </a:cubicBezTo>
                <a:cubicBezTo>
                  <a:pt x="8278" y="5931"/>
                  <a:pt x="8190" y="4905"/>
                  <a:pt x="8261" y="3966"/>
                </a:cubicBezTo>
                <a:cubicBezTo>
                  <a:pt x="8408" y="2026"/>
                  <a:pt x="9789" y="446"/>
                  <a:pt x="11580" y="82"/>
                </a:cubicBezTo>
                <a:cubicBezTo>
                  <a:pt x="11853" y="26"/>
                  <a:pt x="12130" y="0"/>
                  <a:pt x="12407" y="0"/>
                </a:cubicBezTo>
                <a:cubicBezTo>
                  <a:pt x="13986" y="0"/>
                  <a:pt x="15559" y="872"/>
                  <a:pt x="16488" y="2231"/>
                </a:cubicBezTo>
                <a:cubicBezTo>
                  <a:pt x="17760" y="4097"/>
                  <a:pt x="17045" y="6208"/>
                  <a:pt x="15755" y="7808"/>
                </a:cubicBezTo>
                <a:cubicBezTo>
                  <a:pt x="15717" y="7852"/>
                  <a:pt x="15676" y="7893"/>
                  <a:pt x="15636" y="7936"/>
                </a:cubicBezTo>
                <a:cubicBezTo>
                  <a:pt x="15697" y="7924"/>
                  <a:pt x="15757" y="7910"/>
                  <a:pt x="15818" y="7900"/>
                </a:cubicBezTo>
                <a:cubicBezTo>
                  <a:pt x="15821" y="7900"/>
                  <a:pt x="15825" y="7900"/>
                  <a:pt x="15828" y="7900"/>
                </a:cubicBezTo>
                <a:cubicBezTo>
                  <a:pt x="15858" y="7900"/>
                  <a:pt x="15889" y="7896"/>
                  <a:pt x="15919" y="7886"/>
                </a:cubicBezTo>
                <a:cubicBezTo>
                  <a:pt x="16168" y="7857"/>
                  <a:pt x="16418" y="7842"/>
                  <a:pt x="16665" y="7842"/>
                </a:cubicBezTo>
                <a:cubicBezTo>
                  <a:pt x="18348" y="7842"/>
                  <a:pt x="19939" y="8543"/>
                  <a:pt x="20567" y="10391"/>
                </a:cubicBezTo>
                <a:cubicBezTo>
                  <a:pt x="21203" y="12266"/>
                  <a:pt x="20776" y="14613"/>
                  <a:pt x="19400" y="15997"/>
                </a:cubicBezTo>
                <a:cubicBezTo>
                  <a:pt x="18607" y="16794"/>
                  <a:pt x="17584" y="17214"/>
                  <a:pt x="16553" y="17214"/>
                </a:cubicBezTo>
                <a:cubicBezTo>
                  <a:pt x="15829" y="17214"/>
                  <a:pt x="15101" y="17007"/>
                  <a:pt x="14447" y="16577"/>
                </a:cubicBezTo>
                <a:cubicBezTo>
                  <a:pt x="13790" y="16145"/>
                  <a:pt x="13155" y="15587"/>
                  <a:pt x="12582" y="14949"/>
                </a:cubicBezTo>
                <a:cubicBezTo>
                  <a:pt x="12738" y="15663"/>
                  <a:pt x="12821" y="16386"/>
                  <a:pt x="12787" y="17104"/>
                </a:cubicBezTo>
                <a:cubicBezTo>
                  <a:pt x="12612" y="19163"/>
                  <a:pt x="11726" y="21167"/>
                  <a:pt x="9632" y="21534"/>
                </a:cubicBezTo>
                <a:cubicBezTo>
                  <a:pt x="9376" y="21578"/>
                  <a:pt x="9116" y="21600"/>
                  <a:pt x="8856" y="21600"/>
                </a:cubicBezTo>
                <a:close/>
              </a:path>
            </a:pathLst>
          </a:custGeom>
          <a:solidFill>
            <a:srgbClr val="6986AE"/>
          </a:solidFill>
          <a:ln w="13425">
            <a:solidFill>
              <a:srgbClr val="495364"/>
            </a:solidFill>
            <a:miter lim="1073"/>
          </a:ln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pic>
        <p:nvPicPr>
          <p:cNvPr id="403" name="Picture 3" descr="Picture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958588" y="7486125"/>
            <a:ext cx="3257393" cy="492611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10" name="تجميع"/>
          <p:cNvGrpSpPr/>
          <p:nvPr/>
        </p:nvGrpSpPr>
        <p:grpSpPr>
          <a:xfrm>
            <a:off x="14112177" y="3311361"/>
            <a:ext cx="5036134" cy="934379"/>
            <a:chOff x="0" y="0"/>
            <a:chExt cx="5036132" cy="934378"/>
          </a:xfrm>
        </p:grpSpPr>
        <p:grpSp>
          <p:nvGrpSpPr>
            <p:cNvPr id="408" name="Google Shape;4333;p67"/>
            <p:cNvGrpSpPr/>
            <p:nvPr/>
          </p:nvGrpSpPr>
          <p:grpSpPr>
            <a:xfrm>
              <a:off x="0" y="-1"/>
              <a:ext cx="5036133" cy="934380"/>
              <a:chOff x="0" y="0"/>
              <a:chExt cx="5036132" cy="934378"/>
            </a:xfrm>
          </p:grpSpPr>
          <p:sp>
            <p:nvSpPr>
              <p:cNvPr id="404" name="Google Shape;4334;p67"/>
              <p:cNvSpPr/>
              <p:nvPr/>
            </p:nvSpPr>
            <p:spPr>
              <a:xfrm>
                <a:off x="4690435" y="0"/>
                <a:ext cx="322640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>
                <a:outerShdw sx="100000" sy="100000" kx="0" ky="0" algn="b" rotWithShape="0" blurRad="165100" dist="50800" dir="5400000">
                  <a:srgbClr val="000000">
                    <a:alpha val="2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05" name="Google Shape;4336;p67"/>
              <p:cNvSpPr/>
              <p:nvPr/>
            </p:nvSpPr>
            <p:spPr>
              <a:xfrm>
                <a:off x="4690435" y="0"/>
                <a:ext cx="322640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06" name="Google Shape;4337;p67"/>
              <p:cNvSpPr/>
              <p:nvPr/>
            </p:nvSpPr>
            <p:spPr>
              <a:xfrm>
                <a:off x="0" y="116217"/>
                <a:ext cx="5036133" cy="81816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121"/>
                    </a:lnTo>
                    <a:cubicBezTo>
                      <a:pt x="19" y="21103"/>
                      <a:pt x="41" y="21094"/>
                      <a:pt x="64" y="21091"/>
                    </a:cubicBezTo>
                    <a:cubicBezTo>
                      <a:pt x="68" y="21091"/>
                      <a:pt x="72" y="21091"/>
                      <a:pt x="75" y="21091"/>
                    </a:cubicBezTo>
                    <a:cubicBezTo>
                      <a:pt x="247" y="21091"/>
                      <a:pt x="281" y="21600"/>
                      <a:pt x="453" y="21600"/>
                    </a:cubicBezTo>
                    <a:cubicBezTo>
                      <a:pt x="457" y="21600"/>
                      <a:pt x="460" y="21600"/>
                      <a:pt x="464" y="21599"/>
                    </a:cubicBezTo>
                    <a:cubicBezTo>
                      <a:pt x="648" y="21578"/>
                      <a:pt x="642" y="21446"/>
                      <a:pt x="826" y="21422"/>
                    </a:cubicBezTo>
                    <a:cubicBezTo>
                      <a:pt x="1012" y="21399"/>
                      <a:pt x="997" y="21140"/>
                      <a:pt x="1183" y="21116"/>
                    </a:cubicBezTo>
                    <a:cubicBezTo>
                      <a:pt x="1369" y="21094"/>
                      <a:pt x="1364" y="21001"/>
                      <a:pt x="1548" y="20976"/>
                    </a:cubicBezTo>
                    <a:cubicBezTo>
                      <a:pt x="1554" y="20976"/>
                      <a:pt x="1560" y="20975"/>
                      <a:pt x="1566" y="20975"/>
                    </a:cubicBezTo>
                    <a:cubicBezTo>
                      <a:pt x="1730" y="20975"/>
                      <a:pt x="1754" y="21266"/>
                      <a:pt x="1918" y="21266"/>
                    </a:cubicBezTo>
                    <a:cubicBezTo>
                      <a:pt x="1924" y="21266"/>
                      <a:pt x="1930" y="21265"/>
                      <a:pt x="1936" y="21265"/>
                    </a:cubicBezTo>
                    <a:cubicBezTo>
                      <a:pt x="2120" y="21240"/>
                      <a:pt x="2114" y="21099"/>
                      <a:pt x="2298" y="21077"/>
                    </a:cubicBezTo>
                    <a:cubicBezTo>
                      <a:pt x="2482" y="21055"/>
                      <a:pt x="2479" y="20981"/>
                      <a:pt x="2663" y="20957"/>
                    </a:cubicBezTo>
                    <a:cubicBezTo>
                      <a:pt x="2849" y="20935"/>
                      <a:pt x="2847" y="20896"/>
                      <a:pt x="3031" y="20871"/>
                    </a:cubicBezTo>
                    <a:cubicBezTo>
                      <a:pt x="3036" y="20871"/>
                      <a:pt x="3041" y="20871"/>
                      <a:pt x="3046" y="20871"/>
                    </a:cubicBezTo>
                    <a:cubicBezTo>
                      <a:pt x="3212" y="20871"/>
                      <a:pt x="3241" y="21236"/>
                      <a:pt x="3406" y="21236"/>
                    </a:cubicBezTo>
                    <a:cubicBezTo>
                      <a:pt x="3411" y="21236"/>
                      <a:pt x="3417" y="21236"/>
                      <a:pt x="3422" y="21235"/>
                    </a:cubicBezTo>
                    <a:cubicBezTo>
                      <a:pt x="3606" y="21213"/>
                      <a:pt x="3574" y="20598"/>
                      <a:pt x="3759" y="20576"/>
                    </a:cubicBezTo>
                    <a:cubicBezTo>
                      <a:pt x="3762" y="20576"/>
                      <a:pt x="3765" y="20575"/>
                      <a:pt x="3768" y="20575"/>
                    </a:cubicBezTo>
                    <a:cubicBezTo>
                      <a:pt x="3942" y="20575"/>
                      <a:pt x="3976" y="21136"/>
                      <a:pt x="4150" y="21136"/>
                    </a:cubicBezTo>
                    <a:cubicBezTo>
                      <a:pt x="4154" y="21136"/>
                      <a:pt x="4157" y="21136"/>
                      <a:pt x="4160" y="21135"/>
                    </a:cubicBezTo>
                    <a:cubicBezTo>
                      <a:pt x="4344" y="21113"/>
                      <a:pt x="4314" y="20522"/>
                      <a:pt x="4498" y="20500"/>
                    </a:cubicBezTo>
                    <a:cubicBezTo>
                      <a:pt x="4503" y="20500"/>
                      <a:pt x="4508" y="20500"/>
                      <a:pt x="4512" y="20500"/>
                    </a:cubicBezTo>
                    <a:cubicBezTo>
                      <a:pt x="4681" y="20500"/>
                      <a:pt x="4708" y="20887"/>
                      <a:pt x="4877" y="20887"/>
                    </a:cubicBezTo>
                    <a:cubicBezTo>
                      <a:pt x="4882" y="20887"/>
                      <a:pt x="4886" y="20887"/>
                      <a:pt x="4891" y="20886"/>
                    </a:cubicBezTo>
                    <a:cubicBezTo>
                      <a:pt x="5075" y="20864"/>
                      <a:pt x="5059" y="20544"/>
                      <a:pt x="5243" y="20520"/>
                    </a:cubicBezTo>
                    <a:cubicBezTo>
                      <a:pt x="5313" y="20511"/>
                      <a:pt x="5356" y="20509"/>
                      <a:pt x="5393" y="20509"/>
                    </a:cubicBezTo>
                    <a:cubicBezTo>
                      <a:pt x="5420" y="20509"/>
                      <a:pt x="5443" y="20509"/>
                      <a:pt x="5471" y="20509"/>
                    </a:cubicBezTo>
                    <a:cubicBezTo>
                      <a:pt x="5506" y="20509"/>
                      <a:pt x="5549" y="20508"/>
                      <a:pt x="5613" y="20500"/>
                    </a:cubicBezTo>
                    <a:cubicBezTo>
                      <a:pt x="5799" y="20478"/>
                      <a:pt x="5791" y="20329"/>
                      <a:pt x="5975" y="20307"/>
                    </a:cubicBezTo>
                    <a:cubicBezTo>
                      <a:pt x="6160" y="20285"/>
                      <a:pt x="6158" y="20263"/>
                      <a:pt x="6344" y="20241"/>
                    </a:cubicBezTo>
                    <a:cubicBezTo>
                      <a:pt x="6348" y="20241"/>
                      <a:pt x="6352" y="20241"/>
                      <a:pt x="6356" y="20241"/>
                    </a:cubicBezTo>
                    <a:cubicBezTo>
                      <a:pt x="6525" y="20241"/>
                      <a:pt x="6556" y="20684"/>
                      <a:pt x="6725" y="20684"/>
                    </a:cubicBezTo>
                    <a:cubicBezTo>
                      <a:pt x="6729" y="20684"/>
                      <a:pt x="6733" y="20684"/>
                      <a:pt x="6737" y="20684"/>
                    </a:cubicBezTo>
                    <a:cubicBezTo>
                      <a:pt x="6922" y="20659"/>
                      <a:pt x="6914" y="20498"/>
                      <a:pt x="7100" y="20476"/>
                    </a:cubicBezTo>
                    <a:cubicBezTo>
                      <a:pt x="7284" y="20454"/>
                      <a:pt x="7271" y="20219"/>
                      <a:pt x="7457" y="20197"/>
                    </a:cubicBezTo>
                    <a:cubicBezTo>
                      <a:pt x="7464" y="20196"/>
                      <a:pt x="7470" y="20196"/>
                      <a:pt x="7476" y="20196"/>
                    </a:cubicBezTo>
                    <a:cubicBezTo>
                      <a:pt x="7636" y="20196"/>
                      <a:pt x="7660" y="20443"/>
                      <a:pt x="7820" y="20443"/>
                    </a:cubicBezTo>
                    <a:cubicBezTo>
                      <a:pt x="7826" y="20443"/>
                      <a:pt x="7833" y="20443"/>
                      <a:pt x="7839" y="20442"/>
                    </a:cubicBezTo>
                    <a:cubicBezTo>
                      <a:pt x="8025" y="20422"/>
                      <a:pt x="8016" y="20226"/>
                      <a:pt x="8200" y="20204"/>
                    </a:cubicBezTo>
                    <a:cubicBezTo>
                      <a:pt x="8384" y="20180"/>
                      <a:pt x="8381" y="20102"/>
                      <a:pt x="8565" y="20082"/>
                    </a:cubicBezTo>
                    <a:cubicBezTo>
                      <a:pt x="8569" y="20082"/>
                      <a:pt x="8573" y="20082"/>
                      <a:pt x="8576" y="20082"/>
                    </a:cubicBezTo>
                    <a:cubicBezTo>
                      <a:pt x="8746" y="20082"/>
                      <a:pt x="8779" y="20550"/>
                      <a:pt x="8948" y="20550"/>
                    </a:cubicBezTo>
                    <a:cubicBezTo>
                      <a:pt x="8952" y="20550"/>
                      <a:pt x="8956" y="20549"/>
                      <a:pt x="8960" y="20549"/>
                    </a:cubicBezTo>
                    <a:cubicBezTo>
                      <a:pt x="9146" y="20527"/>
                      <a:pt x="9145" y="20522"/>
                      <a:pt x="9330" y="20498"/>
                    </a:cubicBezTo>
                    <a:cubicBezTo>
                      <a:pt x="9515" y="20476"/>
                      <a:pt x="9492" y="20048"/>
                      <a:pt x="9677" y="20026"/>
                    </a:cubicBezTo>
                    <a:cubicBezTo>
                      <a:pt x="9684" y="20025"/>
                      <a:pt x="9691" y="20025"/>
                      <a:pt x="9697" y="20025"/>
                    </a:cubicBezTo>
                    <a:cubicBezTo>
                      <a:pt x="9856" y="20025"/>
                      <a:pt x="9880" y="20260"/>
                      <a:pt x="10039" y="20260"/>
                    </a:cubicBezTo>
                    <a:cubicBezTo>
                      <a:pt x="10046" y="20260"/>
                      <a:pt x="10053" y="20259"/>
                      <a:pt x="10061" y="20258"/>
                    </a:cubicBezTo>
                    <a:cubicBezTo>
                      <a:pt x="10245" y="20236"/>
                      <a:pt x="10237" y="20090"/>
                      <a:pt x="10423" y="20068"/>
                    </a:cubicBezTo>
                    <a:cubicBezTo>
                      <a:pt x="10607" y="20046"/>
                      <a:pt x="10594" y="19797"/>
                      <a:pt x="10780" y="19772"/>
                    </a:cubicBezTo>
                    <a:cubicBezTo>
                      <a:pt x="10784" y="19772"/>
                      <a:pt x="10788" y="19771"/>
                      <a:pt x="10791" y="19771"/>
                    </a:cubicBezTo>
                    <a:cubicBezTo>
                      <a:pt x="10962" y="19771"/>
                      <a:pt x="10994" y="20256"/>
                      <a:pt x="11166" y="20256"/>
                    </a:cubicBezTo>
                    <a:cubicBezTo>
                      <a:pt x="11170" y="20256"/>
                      <a:pt x="11173" y="20256"/>
                      <a:pt x="11177" y="20256"/>
                    </a:cubicBezTo>
                    <a:cubicBezTo>
                      <a:pt x="11362" y="20231"/>
                      <a:pt x="11345" y="19929"/>
                      <a:pt x="11530" y="19907"/>
                    </a:cubicBezTo>
                    <a:cubicBezTo>
                      <a:pt x="11714" y="19885"/>
                      <a:pt x="11705" y="19677"/>
                      <a:pt x="11889" y="19653"/>
                    </a:cubicBezTo>
                    <a:cubicBezTo>
                      <a:pt x="12073" y="19631"/>
                      <a:pt x="12074" y="19648"/>
                      <a:pt x="12259" y="19623"/>
                    </a:cubicBezTo>
                    <a:cubicBezTo>
                      <a:pt x="12274" y="19621"/>
                      <a:pt x="12289" y="19620"/>
                      <a:pt x="12302" y="19620"/>
                    </a:cubicBezTo>
                    <a:cubicBezTo>
                      <a:pt x="12433" y="19620"/>
                      <a:pt x="12462" y="19711"/>
                      <a:pt x="12595" y="19711"/>
                    </a:cubicBezTo>
                    <a:cubicBezTo>
                      <a:pt x="12607" y="19711"/>
                      <a:pt x="12620" y="19710"/>
                      <a:pt x="12635" y="19708"/>
                    </a:cubicBezTo>
                    <a:cubicBezTo>
                      <a:pt x="12819" y="19687"/>
                      <a:pt x="12816" y="19633"/>
                      <a:pt x="13002" y="19611"/>
                    </a:cubicBezTo>
                    <a:cubicBezTo>
                      <a:pt x="13007" y="19610"/>
                      <a:pt x="13011" y="19610"/>
                      <a:pt x="13016" y="19610"/>
                    </a:cubicBezTo>
                    <a:cubicBezTo>
                      <a:pt x="13182" y="19610"/>
                      <a:pt x="13210" y="19973"/>
                      <a:pt x="13377" y="19973"/>
                    </a:cubicBezTo>
                    <a:cubicBezTo>
                      <a:pt x="13381" y="19973"/>
                      <a:pt x="13386" y="19973"/>
                      <a:pt x="13391" y="19972"/>
                    </a:cubicBezTo>
                    <a:cubicBezTo>
                      <a:pt x="13413" y="19970"/>
                      <a:pt x="13432" y="19968"/>
                      <a:pt x="13449" y="19968"/>
                    </a:cubicBezTo>
                    <a:cubicBezTo>
                      <a:pt x="13561" y="19968"/>
                      <a:pt x="13593" y="20016"/>
                      <a:pt x="13705" y="20016"/>
                    </a:cubicBezTo>
                    <a:cubicBezTo>
                      <a:pt x="13722" y="20016"/>
                      <a:pt x="13742" y="20014"/>
                      <a:pt x="13764" y="20012"/>
                    </a:cubicBezTo>
                    <a:cubicBezTo>
                      <a:pt x="13950" y="19990"/>
                      <a:pt x="13943" y="19882"/>
                      <a:pt x="14127" y="19860"/>
                    </a:cubicBezTo>
                    <a:cubicBezTo>
                      <a:pt x="14313" y="19838"/>
                      <a:pt x="14302" y="19628"/>
                      <a:pt x="14486" y="19606"/>
                    </a:cubicBezTo>
                    <a:cubicBezTo>
                      <a:pt x="14670" y="19584"/>
                      <a:pt x="14655" y="19252"/>
                      <a:pt x="14839" y="19230"/>
                    </a:cubicBezTo>
                    <a:cubicBezTo>
                      <a:pt x="14846" y="19229"/>
                      <a:pt x="14852" y="19229"/>
                      <a:pt x="14858" y="19229"/>
                    </a:cubicBezTo>
                    <a:cubicBezTo>
                      <a:pt x="15018" y="19229"/>
                      <a:pt x="15044" y="19480"/>
                      <a:pt x="15204" y="19480"/>
                    </a:cubicBezTo>
                    <a:cubicBezTo>
                      <a:pt x="15210" y="19480"/>
                      <a:pt x="15216" y="19480"/>
                      <a:pt x="15223" y="19479"/>
                    </a:cubicBezTo>
                    <a:cubicBezTo>
                      <a:pt x="15407" y="19457"/>
                      <a:pt x="15404" y="19403"/>
                      <a:pt x="15588" y="19379"/>
                    </a:cubicBezTo>
                    <a:cubicBezTo>
                      <a:pt x="15772" y="19357"/>
                      <a:pt x="15761" y="19130"/>
                      <a:pt x="15946" y="19108"/>
                    </a:cubicBezTo>
                    <a:cubicBezTo>
                      <a:pt x="15958" y="19106"/>
                      <a:pt x="15970" y="19106"/>
                      <a:pt x="15981" y="19106"/>
                    </a:cubicBezTo>
                    <a:cubicBezTo>
                      <a:pt x="16122" y="19106"/>
                      <a:pt x="16148" y="19220"/>
                      <a:pt x="16289" y="19220"/>
                    </a:cubicBezTo>
                    <a:cubicBezTo>
                      <a:pt x="16299" y="19220"/>
                      <a:pt x="16311" y="19219"/>
                      <a:pt x="16324" y="19217"/>
                    </a:cubicBezTo>
                    <a:cubicBezTo>
                      <a:pt x="16508" y="19195"/>
                      <a:pt x="16501" y="19076"/>
                      <a:pt x="16686" y="19054"/>
                    </a:cubicBezTo>
                    <a:cubicBezTo>
                      <a:pt x="16700" y="19052"/>
                      <a:pt x="16714" y="19051"/>
                      <a:pt x="16726" y="19051"/>
                    </a:cubicBezTo>
                    <a:cubicBezTo>
                      <a:pt x="16858" y="19051"/>
                      <a:pt x="16887" y="19140"/>
                      <a:pt x="17018" y="19140"/>
                    </a:cubicBezTo>
                    <a:cubicBezTo>
                      <a:pt x="17031" y="19140"/>
                      <a:pt x="17046" y="19139"/>
                      <a:pt x="17062" y="19137"/>
                    </a:cubicBezTo>
                    <a:cubicBezTo>
                      <a:pt x="17090" y="19134"/>
                      <a:pt x="17114" y="19132"/>
                      <a:pt x="17134" y="19132"/>
                    </a:cubicBezTo>
                    <a:cubicBezTo>
                      <a:pt x="17230" y="19132"/>
                      <a:pt x="17265" y="19161"/>
                      <a:pt x="17362" y="19161"/>
                    </a:cubicBezTo>
                    <a:cubicBezTo>
                      <a:pt x="17383" y="19161"/>
                      <a:pt x="17407" y="19160"/>
                      <a:pt x="17435" y="19157"/>
                    </a:cubicBezTo>
                    <a:cubicBezTo>
                      <a:pt x="17619" y="19135"/>
                      <a:pt x="17610" y="18963"/>
                      <a:pt x="17795" y="18944"/>
                    </a:cubicBezTo>
                    <a:cubicBezTo>
                      <a:pt x="17799" y="18944"/>
                      <a:pt x="17803" y="18944"/>
                      <a:pt x="17806" y="18944"/>
                    </a:cubicBezTo>
                    <a:cubicBezTo>
                      <a:pt x="17977" y="18944"/>
                      <a:pt x="18010" y="19463"/>
                      <a:pt x="18181" y="19463"/>
                    </a:cubicBezTo>
                    <a:cubicBezTo>
                      <a:pt x="18185" y="19463"/>
                      <a:pt x="18189" y="19463"/>
                      <a:pt x="18193" y="19462"/>
                    </a:cubicBezTo>
                    <a:cubicBezTo>
                      <a:pt x="18375" y="19440"/>
                      <a:pt x="18361" y="19154"/>
                      <a:pt x="18547" y="19132"/>
                    </a:cubicBezTo>
                    <a:cubicBezTo>
                      <a:pt x="18567" y="19130"/>
                      <a:pt x="18585" y="19129"/>
                      <a:pt x="18601" y="19129"/>
                    </a:cubicBezTo>
                    <a:cubicBezTo>
                      <a:pt x="18718" y="19129"/>
                      <a:pt x="18749" y="19182"/>
                      <a:pt x="18865" y="19182"/>
                    </a:cubicBezTo>
                    <a:cubicBezTo>
                      <a:pt x="18881" y="19182"/>
                      <a:pt x="18900" y="19181"/>
                      <a:pt x="18920" y="19178"/>
                    </a:cubicBezTo>
                    <a:cubicBezTo>
                      <a:pt x="19104" y="19157"/>
                      <a:pt x="19091" y="18910"/>
                      <a:pt x="19275" y="18886"/>
                    </a:cubicBezTo>
                    <a:cubicBezTo>
                      <a:pt x="19288" y="18884"/>
                      <a:pt x="19300" y="18883"/>
                      <a:pt x="19311" y="18883"/>
                    </a:cubicBezTo>
                    <a:cubicBezTo>
                      <a:pt x="19450" y="18883"/>
                      <a:pt x="19477" y="18995"/>
                      <a:pt x="19617" y="18995"/>
                    </a:cubicBezTo>
                    <a:cubicBezTo>
                      <a:pt x="19628" y="18995"/>
                      <a:pt x="19639" y="18995"/>
                      <a:pt x="19652" y="18993"/>
                    </a:cubicBezTo>
                    <a:cubicBezTo>
                      <a:pt x="19673" y="18990"/>
                      <a:pt x="19691" y="18989"/>
                      <a:pt x="19708" y="18989"/>
                    </a:cubicBezTo>
                    <a:cubicBezTo>
                      <a:pt x="19824" y="18989"/>
                      <a:pt x="19854" y="19040"/>
                      <a:pt x="19969" y="19040"/>
                    </a:cubicBezTo>
                    <a:cubicBezTo>
                      <a:pt x="19986" y="19040"/>
                      <a:pt x="20004" y="19039"/>
                      <a:pt x="20025" y="19037"/>
                    </a:cubicBezTo>
                    <a:cubicBezTo>
                      <a:pt x="20209" y="19013"/>
                      <a:pt x="20204" y="18878"/>
                      <a:pt x="20387" y="18856"/>
                    </a:cubicBezTo>
                    <a:cubicBezTo>
                      <a:pt x="20571" y="18834"/>
                      <a:pt x="20558" y="18577"/>
                      <a:pt x="20742" y="18555"/>
                    </a:cubicBezTo>
                    <a:cubicBezTo>
                      <a:pt x="20746" y="18555"/>
                      <a:pt x="20750" y="18555"/>
                      <a:pt x="20753" y="18555"/>
                    </a:cubicBezTo>
                    <a:cubicBezTo>
                      <a:pt x="20926" y="18555"/>
                      <a:pt x="20959" y="19064"/>
                      <a:pt x="21129" y="19064"/>
                    </a:cubicBezTo>
                    <a:cubicBezTo>
                      <a:pt x="21132" y="19064"/>
                      <a:pt x="21136" y="19064"/>
                      <a:pt x="21140" y="19063"/>
                    </a:cubicBezTo>
                    <a:cubicBezTo>
                      <a:pt x="21324" y="19042"/>
                      <a:pt x="21312" y="18800"/>
                      <a:pt x="21497" y="18778"/>
                    </a:cubicBezTo>
                    <a:cubicBezTo>
                      <a:pt x="21504" y="18777"/>
                      <a:pt x="21511" y="18776"/>
                      <a:pt x="21519" y="18776"/>
                    </a:cubicBezTo>
                    <a:cubicBezTo>
                      <a:pt x="21546" y="18776"/>
                      <a:pt x="21574" y="18783"/>
                      <a:pt x="21600" y="18795"/>
                    </a:cubicBezTo>
                    <a:lnTo>
                      <a:pt x="21599" y="0"/>
                    </a:lnTo>
                    <a:close/>
                  </a:path>
                </a:pathLst>
              </a:custGeom>
              <a:solidFill>
                <a:srgbClr val="EBEBEB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07" name="Google Shape;4338;p67"/>
              <p:cNvSpPr/>
              <p:nvPr/>
            </p:nvSpPr>
            <p:spPr>
              <a:xfrm>
                <a:off x="4690435" y="0"/>
                <a:ext cx="322640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D9827D"/>
              </a:solidFill>
              <a:ln w="50800" cap="flat">
                <a:solidFill>
                  <a:srgbClr val="D9827D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  <p:sp>
          <p:nvSpPr>
            <p:cNvPr id="409" name="تدريب على الاختبارات الدولية"/>
            <p:cNvSpPr txBox="1"/>
            <p:nvPr/>
          </p:nvSpPr>
          <p:spPr>
            <a:xfrm>
              <a:off x="-1" y="226350"/>
              <a:ext cx="4457819" cy="48167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defTabSz="914400" rtl="0">
                <a:lnSpc>
                  <a:spcPct val="80000"/>
                </a:lnSpc>
                <a:defRPr b="1" sz="2900">
                  <a:solidFill>
                    <a:srgbClr val="4E7A27"/>
                  </a:solidFill>
                  <a:latin typeface="Jua"/>
                  <a:ea typeface="Jua"/>
                  <a:cs typeface="Jua"/>
                  <a:sym typeface="Jua"/>
                </a:defRPr>
              </a:lvl1pPr>
            </a:lstStyle>
            <a:p>
              <a:pPr/>
              <a:r>
                <a:t>تدريب على الاختبارات الدولية </a:t>
              </a:r>
            </a:p>
          </p:txBody>
        </p:sp>
      </p:grpSp>
      <p:pic>
        <p:nvPicPr>
          <p:cNvPr id="411" name="IMG_0192.jpeg" descr="IMG_0192.jpeg"/>
          <p:cNvPicPr>
            <a:picLocks noChangeAspect="1"/>
          </p:cNvPicPr>
          <p:nvPr/>
        </p:nvPicPr>
        <p:blipFill>
          <a:blip r:embed="rId3">
            <a:extLst/>
          </a:blip>
          <a:srcRect l="11797" t="0" r="0" b="0"/>
          <a:stretch>
            <a:fillRect/>
          </a:stretch>
        </p:blipFill>
        <p:spPr>
          <a:xfrm>
            <a:off x="3676275" y="4603512"/>
            <a:ext cx="14517991" cy="639350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peelOff"/>
      </p:transition>
    </mc:Choice>
    <mc:Choice xmlns:p14="http://schemas.microsoft.com/office/powerpoint/2010/main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5" name="Google Shape;12502;p103"/>
          <p:cNvGrpSpPr/>
          <p:nvPr/>
        </p:nvGrpSpPr>
        <p:grpSpPr>
          <a:xfrm>
            <a:off x="13512889" y="4271499"/>
            <a:ext cx="5528360" cy="4691448"/>
            <a:chOff x="0" y="0"/>
            <a:chExt cx="5528358" cy="4691447"/>
          </a:xfrm>
        </p:grpSpPr>
        <p:sp>
          <p:nvSpPr>
            <p:cNvPr id="413" name="Google Shape;12503;p103"/>
            <p:cNvSpPr/>
            <p:nvPr/>
          </p:nvSpPr>
          <p:spPr>
            <a:xfrm>
              <a:off x="1322180" y="1162762"/>
              <a:ext cx="3346379" cy="573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7" h="21600" fill="norm" stroke="1" extrusionOk="0">
                  <a:moveTo>
                    <a:pt x="16989" y="0"/>
                  </a:moveTo>
                  <a:cubicBezTo>
                    <a:pt x="14910" y="0"/>
                    <a:pt x="12833" y="902"/>
                    <a:pt x="10757" y="2423"/>
                  </a:cubicBezTo>
                  <a:cubicBezTo>
                    <a:pt x="8970" y="3274"/>
                    <a:pt x="7213" y="4124"/>
                    <a:pt x="5440" y="6702"/>
                  </a:cubicBezTo>
                  <a:cubicBezTo>
                    <a:pt x="3639" y="8429"/>
                    <a:pt x="1823" y="7578"/>
                    <a:pt x="22" y="17038"/>
                  </a:cubicBezTo>
                  <a:cubicBezTo>
                    <a:pt x="-7" y="17038"/>
                    <a:pt x="-7" y="20466"/>
                    <a:pt x="22" y="20466"/>
                  </a:cubicBezTo>
                  <a:cubicBezTo>
                    <a:pt x="448" y="21291"/>
                    <a:pt x="874" y="21600"/>
                    <a:pt x="1301" y="21600"/>
                  </a:cubicBezTo>
                  <a:cubicBezTo>
                    <a:pt x="2681" y="21600"/>
                    <a:pt x="4065" y="18146"/>
                    <a:pt x="5440" y="16161"/>
                  </a:cubicBezTo>
                  <a:cubicBezTo>
                    <a:pt x="7213" y="14460"/>
                    <a:pt x="8970" y="12733"/>
                    <a:pt x="10757" y="11857"/>
                  </a:cubicBezTo>
                  <a:cubicBezTo>
                    <a:pt x="12850" y="10852"/>
                    <a:pt x="14943" y="10439"/>
                    <a:pt x="17039" y="10439"/>
                  </a:cubicBezTo>
                  <a:cubicBezTo>
                    <a:pt x="18522" y="10439"/>
                    <a:pt x="20005" y="10645"/>
                    <a:pt x="21492" y="11006"/>
                  </a:cubicBezTo>
                  <a:cubicBezTo>
                    <a:pt x="21593" y="11006"/>
                    <a:pt x="21593" y="1547"/>
                    <a:pt x="21492" y="1547"/>
                  </a:cubicBezTo>
                  <a:cubicBezTo>
                    <a:pt x="19989" y="464"/>
                    <a:pt x="18488" y="0"/>
                    <a:pt x="16989" y="0"/>
                  </a:cubicBezTo>
                  <a:close/>
                </a:path>
              </a:pathLst>
            </a:custGeom>
            <a:solidFill>
              <a:srgbClr val="E4FFFB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14" name="Google Shape;12504;p103"/>
            <p:cNvSpPr/>
            <p:nvPr/>
          </p:nvSpPr>
          <p:spPr>
            <a:xfrm>
              <a:off x="1322180" y="1429785"/>
              <a:ext cx="3346379" cy="573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7" h="21600" fill="norm" stroke="1" extrusionOk="0">
                  <a:moveTo>
                    <a:pt x="16989" y="0"/>
                  </a:moveTo>
                  <a:cubicBezTo>
                    <a:pt x="14910" y="0"/>
                    <a:pt x="12833" y="902"/>
                    <a:pt x="10757" y="2423"/>
                  </a:cubicBezTo>
                  <a:cubicBezTo>
                    <a:pt x="8970" y="3274"/>
                    <a:pt x="7213" y="4124"/>
                    <a:pt x="5440" y="6702"/>
                  </a:cubicBezTo>
                  <a:cubicBezTo>
                    <a:pt x="3639" y="8429"/>
                    <a:pt x="1823" y="7578"/>
                    <a:pt x="22" y="17038"/>
                  </a:cubicBezTo>
                  <a:cubicBezTo>
                    <a:pt x="-7" y="17038"/>
                    <a:pt x="-7" y="20466"/>
                    <a:pt x="22" y="20466"/>
                  </a:cubicBezTo>
                  <a:cubicBezTo>
                    <a:pt x="448" y="21291"/>
                    <a:pt x="874" y="21600"/>
                    <a:pt x="1301" y="21600"/>
                  </a:cubicBezTo>
                  <a:cubicBezTo>
                    <a:pt x="2681" y="21600"/>
                    <a:pt x="4065" y="18146"/>
                    <a:pt x="5440" y="16161"/>
                  </a:cubicBezTo>
                  <a:cubicBezTo>
                    <a:pt x="7213" y="14460"/>
                    <a:pt x="8970" y="12733"/>
                    <a:pt x="10757" y="11857"/>
                  </a:cubicBezTo>
                  <a:cubicBezTo>
                    <a:pt x="12850" y="10852"/>
                    <a:pt x="14943" y="10439"/>
                    <a:pt x="17039" y="10439"/>
                  </a:cubicBezTo>
                  <a:cubicBezTo>
                    <a:pt x="18522" y="10439"/>
                    <a:pt x="20005" y="10645"/>
                    <a:pt x="21492" y="11006"/>
                  </a:cubicBezTo>
                  <a:cubicBezTo>
                    <a:pt x="21593" y="11006"/>
                    <a:pt x="21593" y="1547"/>
                    <a:pt x="21492" y="1547"/>
                  </a:cubicBezTo>
                  <a:cubicBezTo>
                    <a:pt x="19989" y="464"/>
                    <a:pt x="18488" y="0"/>
                    <a:pt x="16989" y="0"/>
                  </a:cubicBezTo>
                  <a:close/>
                </a:path>
              </a:pathLst>
            </a:custGeom>
            <a:solidFill>
              <a:srgbClr val="E4FFFB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15" name="Google Shape;12505;p103"/>
            <p:cNvSpPr/>
            <p:nvPr/>
          </p:nvSpPr>
          <p:spPr>
            <a:xfrm>
              <a:off x="1322180" y="1696807"/>
              <a:ext cx="3346379" cy="573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7" h="21600" fill="norm" stroke="1" extrusionOk="0">
                  <a:moveTo>
                    <a:pt x="16989" y="0"/>
                  </a:moveTo>
                  <a:cubicBezTo>
                    <a:pt x="14910" y="0"/>
                    <a:pt x="12833" y="902"/>
                    <a:pt x="10757" y="2423"/>
                  </a:cubicBezTo>
                  <a:cubicBezTo>
                    <a:pt x="8970" y="3274"/>
                    <a:pt x="7213" y="4124"/>
                    <a:pt x="5440" y="6702"/>
                  </a:cubicBezTo>
                  <a:cubicBezTo>
                    <a:pt x="3639" y="8429"/>
                    <a:pt x="1823" y="7578"/>
                    <a:pt x="22" y="17038"/>
                  </a:cubicBezTo>
                  <a:cubicBezTo>
                    <a:pt x="-7" y="17038"/>
                    <a:pt x="-7" y="20466"/>
                    <a:pt x="22" y="20466"/>
                  </a:cubicBezTo>
                  <a:cubicBezTo>
                    <a:pt x="448" y="21291"/>
                    <a:pt x="874" y="21600"/>
                    <a:pt x="1301" y="21600"/>
                  </a:cubicBezTo>
                  <a:cubicBezTo>
                    <a:pt x="2681" y="21600"/>
                    <a:pt x="4065" y="18146"/>
                    <a:pt x="5440" y="16161"/>
                  </a:cubicBezTo>
                  <a:cubicBezTo>
                    <a:pt x="7213" y="14460"/>
                    <a:pt x="8970" y="12733"/>
                    <a:pt x="10757" y="11857"/>
                  </a:cubicBezTo>
                  <a:cubicBezTo>
                    <a:pt x="12850" y="10852"/>
                    <a:pt x="14943" y="10439"/>
                    <a:pt x="17039" y="10439"/>
                  </a:cubicBezTo>
                  <a:cubicBezTo>
                    <a:pt x="18522" y="10439"/>
                    <a:pt x="20005" y="10645"/>
                    <a:pt x="21492" y="11006"/>
                  </a:cubicBezTo>
                  <a:cubicBezTo>
                    <a:pt x="21593" y="11006"/>
                    <a:pt x="21593" y="1547"/>
                    <a:pt x="21492" y="1547"/>
                  </a:cubicBezTo>
                  <a:cubicBezTo>
                    <a:pt x="19989" y="464"/>
                    <a:pt x="18488" y="0"/>
                    <a:pt x="16989" y="0"/>
                  </a:cubicBezTo>
                  <a:close/>
                </a:path>
              </a:pathLst>
            </a:custGeom>
            <a:solidFill>
              <a:srgbClr val="E4FFFB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16" name="Google Shape;12506;p103"/>
            <p:cNvSpPr/>
            <p:nvPr/>
          </p:nvSpPr>
          <p:spPr>
            <a:xfrm>
              <a:off x="1322180" y="1963830"/>
              <a:ext cx="3346379" cy="573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7" h="21600" fill="norm" stroke="1" extrusionOk="0">
                  <a:moveTo>
                    <a:pt x="16989" y="0"/>
                  </a:moveTo>
                  <a:cubicBezTo>
                    <a:pt x="14910" y="0"/>
                    <a:pt x="12833" y="902"/>
                    <a:pt x="10757" y="2423"/>
                  </a:cubicBezTo>
                  <a:cubicBezTo>
                    <a:pt x="8970" y="3274"/>
                    <a:pt x="7213" y="4124"/>
                    <a:pt x="5440" y="6702"/>
                  </a:cubicBezTo>
                  <a:cubicBezTo>
                    <a:pt x="3639" y="8429"/>
                    <a:pt x="1823" y="7578"/>
                    <a:pt x="22" y="17038"/>
                  </a:cubicBezTo>
                  <a:cubicBezTo>
                    <a:pt x="-7" y="17038"/>
                    <a:pt x="-7" y="20466"/>
                    <a:pt x="22" y="20466"/>
                  </a:cubicBezTo>
                  <a:cubicBezTo>
                    <a:pt x="448" y="21291"/>
                    <a:pt x="874" y="21600"/>
                    <a:pt x="1301" y="21600"/>
                  </a:cubicBezTo>
                  <a:cubicBezTo>
                    <a:pt x="2681" y="21600"/>
                    <a:pt x="4065" y="18146"/>
                    <a:pt x="5440" y="16161"/>
                  </a:cubicBezTo>
                  <a:cubicBezTo>
                    <a:pt x="7213" y="14460"/>
                    <a:pt x="8970" y="12733"/>
                    <a:pt x="10757" y="11857"/>
                  </a:cubicBezTo>
                  <a:cubicBezTo>
                    <a:pt x="12850" y="10852"/>
                    <a:pt x="14943" y="10439"/>
                    <a:pt x="17039" y="10439"/>
                  </a:cubicBezTo>
                  <a:cubicBezTo>
                    <a:pt x="18522" y="10439"/>
                    <a:pt x="20005" y="10645"/>
                    <a:pt x="21492" y="11006"/>
                  </a:cubicBezTo>
                  <a:cubicBezTo>
                    <a:pt x="21593" y="11006"/>
                    <a:pt x="21593" y="1547"/>
                    <a:pt x="21492" y="1547"/>
                  </a:cubicBezTo>
                  <a:cubicBezTo>
                    <a:pt x="19989" y="464"/>
                    <a:pt x="18488" y="0"/>
                    <a:pt x="16989" y="0"/>
                  </a:cubicBezTo>
                  <a:close/>
                </a:path>
              </a:pathLst>
            </a:custGeom>
            <a:solidFill>
              <a:srgbClr val="E4FFFB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17" name="Google Shape;12507;p103"/>
            <p:cNvSpPr/>
            <p:nvPr/>
          </p:nvSpPr>
          <p:spPr>
            <a:xfrm>
              <a:off x="1322180" y="2230852"/>
              <a:ext cx="3346379" cy="573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7" h="21600" fill="norm" stroke="1" extrusionOk="0">
                  <a:moveTo>
                    <a:pt x="16989" y="0"/>
                  </a:moveTo>
                  <a:cubicBezTo>
                    <a:pt x="14910" y="0"/>
                    <a:pt x="12833" y="902"/>
                    <a:pt x="10757" y="2423"/>
                  </a:cubicBezTo>
                  <a:cubicBezTo>
                    <a:pt x="8970" y="3274"/>
                    <a:pt x="7213" y="4124"/>
                    <a:pt x="5440" y="6702"/>
                  </a:cubicBezTo>
                  <a:cubicBezTo>
                    <a:pt x="3639" y="8429"/>
                    <a:pt x="1823" y="7578"/>
                    <a:pt x="22" y="17038"/>
                  </a:cubicBezTo>
                  <a:cubicBezTo>
                    <a:pt x="-7" y="17038"/>
                    <a:pt x="-7" y="20466"/>
                    <a:pt x="22" y="20466"/>
                  </a:cubicBezTo>
                  <a:cubicBezTo>
                    <a:pt x="448" y="21291"/>
                    <a:pt x="874" y="21600"/>
                    <a:pt x="1301" y="21600"/>
                  </a:cubicBezTo>
                  <a:cubicBezTo>
                    <a:pt x="2681" y="21600"/>
                    <a:pt x="4065" y="18146"/>
                    <a:pt x="5440" y="16161"/>
                  </a:cubicBezTo>
                  <a:cubicBezTo>
                    <a:pt x="7213" y="14460"/>
                    <a:pt x="8970" y="12733"/>
                    <a:pt x="10757" y="11857"/>
                  </a:cubicBezTo>
                  <a:cubicBezTo>
                    <a:pt x="12850" y="10852"/>
                    <a:pt x="14943" y="10439"/>
                    <a:pt x="17039" y="10439"/>
                  </a:cubicBezTo>
                  <a:cubicBezTo>
                    <a:pt x="18522" y="10439"/>
                    <a:pt x="20005" y="10645"/>
                    <a:pt x="21492" y="11006"/>
                  </a:cubicBezTo>
                  <a:cubicBezTo>
                    <a:pt x="21593" y="11006"/>
                    <a:pt x="21593" y="1547"/>
                    <a:pt x="21492" y="1547"/>
                  </a:cubicBezTo>
                  <a:cubicBezTo>
                    <a:pt x="19989" y="464"/>
                    <a:pt x="18488" y="0"/>
                    <a:pt x="16989" y="0"/>
                  </a:cubicBezTo>
                  <a:close/>
                </a:path>
              </a:pathLst>
            </a:custGeom>
            <a:solidFill>
              <a:srgbClr val="E4FFFB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18" name="Google Shape;12508;p103"/>
            <p:cNvSpPr/>
            <p:nvPr/>
          </p:nvSpPr>
          <p:spPr>
            <a:xfrm>
              <a:off x="1322180" y="2497875"/>
              <a:ext cx="3346379" cy="573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7" h="21600" fill="norm" stroke="1" extrusionOk="0">
                  <a:moveTo>
                    <a:pt x="16989" y="0"/>
                  </a:moveTo>
                  <a:cubicBezTo>
                    <a:pt x="14910" y="0"/>
                    <a:pt x="12833" y="902"/>
                    <a:pt x="10757" y="2423"/>
                  </a:cubicBezTo>
                  <a:cubicBezTo>
                    <a:pt x="8970" y="3274"/>
                    <a:pt x="7213" y="4124"/>
                    <a:pt x="5440" y="6702"/>
                  </a:cubicBezTo>
                  <a:cubicBezTo>
                    <a:pt x="3639" y="8429"/>
                    <a:pt x="1823" y="7578"/>
                    <a:pt x="22" y="17038"/>
                  </a:cubicBezTo>
                  <a:cubicBezTo>
                    <a:pt x="-7" y="17038"/>
                    <a:pt x="-7" y="20466"/>
                    <a:pt x="22" y="20466"/>
                  </a:cubicBezTo>
                  <a:cubicBezTo>
                    <a:pt x="448" y="21291"/>
                    <a:pt x="874" y="21600"/>
                    <a:pt x="1301" y="21600"/>
                  </a:cubicBezTo>
                  <a:cubicBezTo>
                    <a:pt x="2681" y="21600"/>
                    <a:pt x="4065" y="18146"/>
                    <a:pt x="5440" y="16161"/>
                  </a:cubicBezTo>
                  <a:cubicBezTo>
                    <a:pt x="7213" y="14460"/>
                    <a:pt x="8970" y="12733"/>
                    <a:pt x="10757" y="11857"/>
                  </a:cubicBezTo>
                  <a:cubicBezTo>
                    <a:pt x="12850" y="10852"/>
                    <a:pt x="14943" y="10439"/>
                    <a:pt x="17039" y="10439"/>
                  </a:cubicBezTo>
                  <a:cubicBezTo>
                    <a:pt x="18522" y="10439"/>
                    <a:pt x="20005" y="10645"/>
                    <a:pt x="21492" y="11006"/>
                  </a:cubicBezTo>
                  <a:cubicBezTo>
                    <a:pt x="21593" y="11006"/>
                    <a:pt x="21593" y="1547"/>
                    <a:pt x="21492" y="1547"/>
                  </a:cubicBezTo>
                  <a:cubicBezTo>
                    <a:pt x="19989" y="464"/>
                    <a:pt x="18488" y="0"/>
                    <a:pt x="16989" y="0"/>
                  </a:cubicBezTo>
                  <a:close/>
                </a:path>
              </a:pathLst>
            </a:custGeom>
            <a:solidFill>
              <a:srgbClr val="E4FFFB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19" name="Google Shape;12509;p103"/>
            <p:cNvSpPr/>
            <p:nvPr/>
          </p:nvSpPr>
          <p:spPr>
            <a:xfrm>
              <a:off x="1322180" y="2764897"/>
              <a:ext cx="3346379" cy="573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7" h="21600" fill="norm" stroke="1" extrusionOk="0">
                  <a:moveTo>
                    <a:pt x="16989" y="0"/>
                  </a:moveTo>
                  <a:cubicBezTo>
                    <a:pt x="14910" y="0"/>
                    <a:pt x="12833" y="902"/>
                    <a:pt x="10757" y="2423"/>
                  </a:cubicBezTo>
                  <a:cubicBezTo>
                    <a:pt x="8970" y="3274"/>
                    <a:pt x="7213" y="4124"/>
                    <a:pt x="5440" y="6702"/>
                  </a:cubicBezTo>
                  <a:cubicBezTo>
                    <a:pt x="3639" y="8429"/>
                    <a:pt x="1823" y="7578"/>
                    <a:pt x="22" y="17038"/>
                  </a:cubicBezTo>
                  <a:cubicBezTo>
                    <a:pt x="-7" y="17038"/>
                    <a:pt x="-7" y="20466"/>
                    <a:pt x="22" y="20466"/>
                  </a:cubicBezTo>
                  <a:cubicBezTo>
                    <a:pt x="448" y="21291"/>
                    <a:pt x="874" y="21600"/>
                    <a:pt x="1301" y="21600"/>
                  </a:cubicBezTo>
                  <a:cubicBezTo>
                    <a:pt x="2681" y="21600"/>
                    <a:pt x="4065" y="18146"/>
                    <a:pt x="5440" y="16161"/>
                  </a:cubicBezTo>
                  <a:cubicBezTo>
                    <a:pt x="7213" y="14460"/>
                    <a:pt x="8970" y="12733"/>
                    <a:pt x="10757" y="11857"/>
                  </a:cubicBezTo>
                  <a:cubicBezTo>
                    <a:pt x="12850" y="10852"/>
                    <a:pt x="14943" y="10439"/>
                    <a:pt x="17039" y="10439"/>
                  </a:cubicBezTo>
                  <a:cubicBezTo>
                    <a:pt x="18522" y="10439"/>
                    <a:pt x="20005" y="10645"/>
                    <a:pt x="21492" y="11006"/>
                  </a:cubicBezTo>
                  <a:cubicBezTo>
                    <a:pt x="21593" y="11006"/>
                    <a:pt x="21593" y="1547"/>
                    <a:pt x="21492" y="1547"/>
                  </a:cubicBezTo>
                  <a:cubicBezTo>
                    <a:pt x="19989" y="464"/>
                    <a:pt x="18488" y="0"/>
                    <a:pt x="16989" y="0"/>
                  </a:cubicBezTo>
                  <a:close/>
                </a:path>
              </a:pathLst>
            </a:custGeom>
            <a:solidFill>
              <a:srgbClr val="E4FFFB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20" name="Google Shape;12510;p103"/>
            <p:cNvSpPr/>
            <p:nvPr/>
          </p:nvSpPr>
          <p:spPr>
            <a:xfrm>
              <a:off x="1322180" y="3031920"/>
              <a:ext cx="3346379" cy="573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7" h="21600" fill="norm" stroke="1" extrusionOk="0">
                  <a:moveTo>
                    <a:pt x="16989" y="0"/>
                  </a:moveTo>
                  <a:cubicBezTo>
                    <a:pt x="14910" y="0"/>
                    <a:pt x="12833" y="902"/>
                    <a:pt x="10757" y="2423"/>
                  </a:cubicBezTo>
                  <a:cubicBezTo>
                    <a:pt x="8970" y="3274"/>
                    <a:pt x="7213" y="4124"/>
                    <a:pt x="5440" y="6702"/>
                  </a:cubicBezTo>
                  <a:cubicBezTo>
                    <a:pt x="3639" y="8429"/>
                    <a:pt x="1823" y="7578"/>
                    <a:pt x="22" y="17038"/>
                  </a:cubicBezTo>
                  <a:cubicBezTo>
                    <a:pt x="-7" y="17038"/>
                    <a:pt x="-7" y="20466"/>
                    <a:pt x="22" y="20466"/>
                  </a:cubicBezTo>
                  <a:cubicBezTo>
                    <a:pt x="448" y="21291"/>
                    <a:pt x="874" y="21600"/>
                    <a:pt x="1301" y="21600"/>
                  </a:cubicBezTo>
                  <a:cubicBezTo>
                    <a:pt x="2681" y="21600"/>
                    <a:pt x="4065" y="18146"/>
                    <a:pt x="5440" y="16161"/>
                  </a:cubicBezTo>
                  <a:cubicBezTo>
                    <a:pt x="7213" y="14460"/>
                    <a:pt x="8970" y="12733"/>
                    <a:pt x="10757" y="11857"/>
                  </a:cubicBezTo>
                  <a:cubicBezTo>
                    <a:pt x="12850" y="10852"/>
                    <a:pt x="14943" y="10439"/>
                    <a:pt x="17039" y="10439"/>
                  </a:cubicBezTo>
                  <a:cubicBezTo>
                    <a:pt x="18522" y="10439"/>
                    <a:pt x="20005" y="10645"/>
                    <a:pt x="21492" y="11006"/>
                  </a:cubicBezTo>
                  <a:cubicBezTo>
                    <a:pt x="21593" y="11006"/>
                    <a:pt x="21593" y="1547"/>
                    <a:pt x="21492" y="1547"/>
                  </a:cubicBezTo>
                  <a:cubicBezTo>
                    <a:pt x="19989" y="464"/>
                    <a:pt x="18488" y="0"/>
                    <a:pt x="16989" y="0"/>
                  </a:cubicBezTo>
                  <a:close/>
                </a:path>
              </a:pathLst>
            </a:custGeom>
            <a:solidFill>
              <a:srgbClr val="E4FFFB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21" name="Google Shape;12511;p103"/>
            <p:cNvSpPr/>
            <p:nvPr/>
          </p:nvSpPr>
          <p:spPr>
            <a:xfrm>
              <a:off x="1322180" y="3298942"/>
              <a:ext cx="3346379" cy="573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7" h="21600" fill="norm" stroke="1" extrusionOk="0">
                  <a:moveTo>
                    <a:pt x="16989" y="0"/>
                  </a:moveTo>
                  <a:cubicBezTo>
                    <a:pt x="14910" y="0"/>
                    <a:pt x="12833" y="902"/>
                    <a:pt x="10757" y="2423"/>
                  </a:cubicBezTo>
                  <a:cubicBezTo>
                    <a:pt x="8970" y="3274"/>
                    <a:pt x="7213" y="4124"/>
                    <a:pt x="5440" y="6702"/>
                  </a:cubicBezTo>
                  <a:cubicBezTo>
                    <a:pt x="3639" y="8429"/>
                    <a:pt x="1823" y="7578"/>
                    <a:pt x="22" y="17038"/>
                  </a:cubicBezTo>
                  <a:cubicBezTo>
                    <a:pt x="-7" y="17038"/>
                    <a:pt x="-7" y="20466"/>
                    <a:pt x="22" y="20466"/>
                  </a:cubicBezTo>
                  <a:cubicBezTo>
                    <a:pt x="448" y="21291"/>
                    <a:pt x="874" y="21600"/>
                    <a:pt x="1301" y="21600"/>
                  </a:cubicBezTo>
                  <a:cubicBezTo>
                    <a:pt x="2681" y="21600"/>
                    <a:pt x="4065" y="18146"/>
                    <a:pt x="5440" y="16161"/>
                  </a:cubicBezTo>
                  <a:cubicBezTo>
                    <a:pt x="7213" y="14460"/>
                    <a:pt x="8970" y="12733"/>
                    <a:pt x="10757" y="11857"/>
                  </a:cubicBezTo>
                  <a:cubicBezTo>
                    <a:pt x="12850" y="10852"/>
                    <a:pt x="14943" y="10439"/>
                    <a:pt x="17039" y="10439"/>
                  </a:cubicBezTo>
                  <a:cubicBezTo>
                    <a:pt x="18522" y="10439"/>
                    <a:pt x="20005" y="10645"/>
                    <a:pt x="21492" y="11006"/>
                  </a:cubicBezTo>
                  <a:cubicBezTo>
                    <a:pt x="21593" y="11006"/>
                    <a:pt x="21593" y="1547"/>
                    <a:pt x="21492" y="1547"/>
                  </a:cubicBezTo>
                  <a:cubicBezTo>
                    <a:pt x="19989" y="464"/>
                    <a:pt x="18488" y="0"/>
                    <a:pt x="16989" y="0"/>
                  </a:cubicBezTo>
                  <a:close/>
                </a:path>
              </a:pathLst>
            </a:custGeom>
            <a:solidFill>
              <a:srgbClr val="E4FFFB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22" name="Google Shape;12512;p103"/>
            <p:cNvSpPr/>
            <p:nvPr/>
          </p:nvSpPr>
          <p:spPr>
            <a:xfrm>
              <a:off x="1322180" y="3565964"/>
              <a:ext cx="3346379" cy="573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7" h="21600" fill="norm" stroke="1" extrusionOk="0">
                  <a:moveTo>
                    <a:pt x="16989" y="0"/>
                  </a:moveTo>
                  <a:cubicBezTo>
                    <a:pt x="14910" y="0"/>
                    <a:pt x="12833" y="902"/>
                    <a:pt x="10757" y="2423"/>
                  </a:cubicBezTo>
                  <a:cubicBezTo>
                    <a:pt x="8970" y="3274"/>
                    <a:pt x="7213" y="4124"/>
                    <a:pt x="5440" y="6702"/>
                  </a:cubicBezTo>
                  <a:cubicBezTo>
                    <a:pt x="3639" y="8429"/>
                    <a:pt x="1823" y="7578"/>
                    <a:pt x="22" y="17038"/>
                  </a:cubicBezTo>
                  <a:cubicBezTo>
                    <a:pt x="-7" y="17038"/>
                    <a:pt x="-7" y="20466"/>
                    <a:pt x="22" y="20466"/>
                  </a:cubicBezTo>
                  <a:cubicBezTo>
                    <a:pt x="448" y="21291"/>
                    <a:pt x="874" y="21600"/>
                    <a:pt x="1301" y="21600"/>
                  </a:cubicBezTo>
                  <a:cubicBezTo>
                    <a:pt x="2681" y="21600"/>
                    <a:pt x="4065" y="18146"/>
                    <a:pt x="5440" y="16161"/>
                  </a:cubicBezTo>
                  <a:cubicBezTo>
                    <a:pt x="7213" y="14460"/>
                    <a:pt x="8970" y="12733"/>
                    <a:pt x="10757" y="11857"/>
                  </a:cubicBezTo>
                  <a:cubicBezTo>
                    <a:pt x="12850" y="10852"/>
                    <a:pt x="14943" y="10439"/>
                    <a:pt x="17039" y="10439"/>
                  </a:cubicBezTo>
                  <a:cubicBezTo>
                    <a:pt x="18522" y="10439"/>
                    <a:pt x="20005" y="10645"/>
                    <a:pt x="21492" y="11006"/>
                  </a:cubicBezTo>
                  <a:cubicBezTo>
                    <a:pt x="21593" y="11006"/>
                    <a:pt x="21593" y="1547"/>
                    <a:pt x="21492" y="1547"/>
                  </a:cubicBezTo>
                  <a:cubicBezTo>
                    <a:pt x="19989" y="464"/>
                    <a:pt x="18488" y="0"/>
                    <a:pt x="16989" y="0"/>
                  </a:cubicBezTo>
                  <a:close/>
                </a:path>
              </a:pathLst>
            </a:custGeom>
            <a:solidFill>
              <a:srgbClr val="E4FFFB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23" name="Google Shape;12513;p103"/>
            <p:cNvSpPr/>
            <p:nvPr/>
          </p:nvSpPr>
          <p:spPr>
            <a:xfrm>
              <a:off x="1322180" y="3832987"/>
              <a:ext cx="3346379" cy="573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7" h="21600" fill="norm" stroke="1" extrusionOk="0">
                  <a:moveTo>
                    <a:pt x="16989" y="0"/>
                  </a:moveTo>
                  <a:cubicBezTo>
                    <a:pt x="14910" y="0"/>
                    <a:pt x="12833" y="902"/>
                    <a:pt x="10757" y="2423"/>
                  </a:cubicBezTo>
                  <a:cubicBezTo>
                    <a:pt x="8970" y="3274"/>
                    <a:pt x="7213" y="4124"/>
                    <a:pt x="5440" y="6702"/>
                  </a:cubicBezTo>
                  <a:cubicBezTo>
                    <a:pt x="3639" y="8429"/>
                    <a:pt x="1823" y="7578"/>
                    <a:pt x="22" y="17038"/>
                  </a:cubicBezTo>
                  <a:cubicBezTo>
                    <a:pt x="-7" y="17038"/>
                    <a:pt x="-7" y="20466"/>
                    <a:pt x="22" y="20466"/>
                  </a:cubicBezTo>
                  <a:cubicBezTo>
                    <a:pt x="448" y="21291"/>
                    <a:pt x="874" y="21600"/>
                    <a:pt x="1301" y="21600"/>
                  </a:cubicBezTo>
                  <a:cubicBezTo>
                    <a:pt x="2681" y="21600"/>
                    <a:pt x="4065" y="18146"/>
                    <a:pt x="5440" y="16161"/>
                  </a:cubicBezTo>
                  <a:cubicBezTo>
                    <a:pt x="7213" y="14460"/>
                    <a:pt x="8970" y="12733"/>
                    <a:pt x="10757" y="11857"/>
                  </a:cubicBezTo>
                  <a:cubicBezTo>
                    <a:pt x="12850" y="10852"/>
                    <a:pt x="14943" y="10439"/>
                    <a:pt x="17039" y="10439"/>
                  </a:cubicBezTo>
                  <a:cubicBezTo>
                    <a:pt x="18522" y="10439"/>
                    <a:pt x="20005" y="10645"/>
                    <a:pt x="21492" y="11006"/>
                  </a:cubicBezTo>
                  <a:cubicBezTo>
                    <a:pt x="21593" y="11006"/>
                    <a:pt x="21593" y="1547"/>
                    <a:pt x="21492" y="1547"/>
                  </a:cubicBezTo>
                  <a:cubicBezTo>
                    <a:pt x="19989" y="464"/>
                    <a:pt x="18488" y="0"/>
                    <a:pt x="16989" y="0"/>
                  </a:cubicBezTo>
                  <a:close/>
                </a:path>
              </a:pathLst>
            </a:custGeom>
            <a:solidFill>
              <a:srgbClr val="E4FFFB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24" name="Google Shape;12514;p103"/>
            <p:cNvSpPr/>
            <p:nvPr/>
          </p:nvSpPr>
          <p:spPr>
            <a:xfrm>
              <a:off x="1322180" y="4100010"/>
              <a:ext cx="3346379" cy="573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7" h="21600" fill="norm" stroke="1" extrusionOk="0">
                  <a:moveTo>
                    <a:pt x="16989" y="0"/>
                  </a:moveTo>
                  <a:cubicBezTo>
                    <a:pt x="14910" y="0"/>
                    <a:pt x="12833" y="902"/>
                    <a:pt x="10757" y="2423"/>
                  </a:cubicBezTo>
                  <a:cubicBezTo>
                    <a:pt x="8970" y="3274"/>
                    <a:pt x="7213" y="4124"/>
                    <a:pt x="5440" y="6702"/>
                  </a:cubicBezTo>
                  <a:cubicBezTo>
                    <a:pt x="3639" y="8429"/>
                    <a:pt x="1823" y="7578"/>
                    <a:pt x="22" y="17038"/>
                  </a:cubicBezTo>
                  <a:cubicBezTo>
                    <a:pt x="-7" y="17038"/>
                    <a:pt x="-7" y="20466"/>
                    <a:pt x="22" y="20466"/>
                  </a:cubicBezTo>
                  <a:cubicBezTo>
                    <a:pt x="448" y="21291"/>
                    <a:pt x="874" y="21600"/>
                    <a:pt x="1301" y="21600"/>
                  </a:cubicBezTo>
                  <a:cubicBezTo>
                    <a:pt x="2681" y="21600"/>
                    <a:pt x="4065" y="18146"/>
                    <a:pt x="5440" y="16161"/>
                  </a:cubicBezTo>
                  <a:cubicBezTo>
                    <a:pt x="7213" y="14460"/>
                    <a:pt x="8970" y="12733"/>
                    <a:pt x="10757" y="11857"/>
                  </a:cubicBezTo>
                  <a:cubicBezTo>
                    <a:pt x="12850" y="10852"/>
                    <a:pt x="14943" y="10439"/>
                    <a:pt x="17039" y="10439"/>
                  </a:cubicBezTo>
                  <a:cubicBezTo>
                    <a:pt x="18522" y="10439"/>
                    <a:pt x="20005" y="10645"/>
                    <a:pt x="21492" y="11006"/>
                  </a:cubicBezTo>
                  <a:cubicBezTo>
                    <a:pt x="21593" y="11006"/>
                    <a:pt x="21593" y="1547"/>
                    <a:pt x="21492" y="1547"/>
                  </a:cubicBezTo>
                  <a:cubicBezTo>
                    <a:pt x="19989" y="464"/>
                    <a:pt x="18488" y="0"/>
                    <a:pt x="16989" y="0"/>
                  </a:cubicBezTo>
                  <a:close/>
                </a:path>
              </a:pathLst>
            </a:custGeom>
            <a:solidFill>
              <a:srgbClr val="E4FFFB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25" name="Google Shape;12515;p103"/>
            <p:cNvSpPr/>
            <p:nvPr/>
          </p:nvSpPr>
          <p:spPr>
            <a:xfrm>
              <a:off x="1322180" y="4367031"/>
              <a:ext cx="3346379" cy="573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7" h="21600" fill="norm" stroke="1" extrusionOk="0">
                  <a:moveTo>
                    <a:pt x="16989" y="0"/>
                  </a:moveTo>
                  <a:cubicBezTo>
                    <a:pt x="14910" y="0"/>
                    <a:pt x="12833" y="902"/>
                    <a:pt x="10757" y="2423"/>
                  </a:cubicBezTo>
                  <a:cubicBezTo>
                    <a:pt x="8970" y="3274"/>
                    <a:pt x="7213" y="4124"/>
                    <a:pt x="5440" y="6702"/>
                  </a:cubicBezTo>
                  <a:cubicBezTo>
                    <a:pt x="3639" y="8429"/>
                    <a:pt x="1823" y="7578"/>
                    <a:pt x="22" y="17038"/>
                  </a:cubicBezTo>
                  <a:cubicBezTo>
                    <a:pt x="-7" y="17038"/>
                    <a:pt x="-7" y="20466"/>
                    <a:pt x="22" y="20466"/>
                  </a:cubicBezTo>
                  <a:cubicBezTo>
                    <a:pt x="448" y="21291"/>
                    <a:pt x="874" y="21600"/>
                    <a:pt x="1301" y="21600"/>
                  </a:cubicBezTo>
                  <a:cubicBezTo>
                    <a:pt x="2681" y="21600"/>
                    <a:pt x="4065" y="18146"/>
                    <a:pt x="5440" y="16161"/>
                  </a:cubicBezTo>
                  <a:cubicBezTo>
                    <a:pt x="7213" y="14460"/>
                    <a:pt x="8970" y="12733"/>
                    <a:pt x="10757" y="11857"/>
                  </a:cubicBezTo>
                  <a:cubicBezTo>
                    <a:pt x="12850" y="10852"/>
                    <a:pt x="14943" y="10439"/>
                    <a:pt x="17039" y="10439"/>
                  </a:cubicBezTo>
                  <a:cubicBezTo>
                    <a:pt x="18522" y="10439"/>
                    <a:pt x="20005" y="10645"/>
                    <a:pt x="21492" y="11006"/>
                  </a:cubicBezTo>
                  <a:cubicBezTo>
                    <a:pt x="21593" y="11006"/>
                    <a:pt x="21593" y="1547"/>
                    <a:pt x="21492" y="1547"/>
                  </a:cubicBezTo>
                  <a:cubicBezTo>
                    <a:pt x="19989" y="464"/>
                    <a:pt x="18488" y="0"/>
                    <a:pt x="16989" y="0"/>
                  </a:cubicBezTo>
                  <a:close/>
                </a:path>
              </a:pathLst>
            </a:custGeom>
            <a:solidFill>
              <a:srgbClr val="E4FFFB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26" name="Google Shape;12516;p103"/>
            <p:cNvSpPr/>
            <p:nvPr/>
          </p:nvSpPr>
          <p:spPr>
            <a:xfrm>
              <a:off x="1322180" y="4634054"/>
              <a:ext cx="3346379" cy="573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7" h="21600" fill="norm" stroke="1" extrusionOk="0">
                  <a:moveTo>
                    <a:pt x="16989" y="0"/>
                  </a:moveTo>
                  <a:cubicBezTo>
                    <a:pt x="14910" y="0"/>
                    <a:pt x="12833" y="902"/>
                    <a:pt x="10757" y="2423"/>
                  </a:cubicBezTo>
                  <a:cubicBezTo>
                    <a:pt x="8970" y="3274"/>
                    <a:pt x="7213" y="4124"/>
                    <a:pt x="5440" y="6702"/>
                  </a:cubicBezTo>
                  <a:cubicBezTo>
                    <a:pt x="3639" y="8429"/>
                    <a:pt x="1823" y="7578"/>
                    <a:pt x="22" y="17038"/>
                  </a:cubicBezTo>
                  <a:cubicBezTo>
                    <a:pt x="-7" y="17038"/>
                    <a:pt x="-7" y="20466"/>
                    <a:pt x="22" y="20466"/>
                  </a:cubicBezTo>
                  <a:cubicBezTo>
                    <a:pt x="448" y="21291"/>
                    <a:pt x="874" y="21600"/>
                    <a:pt x="1301" y="21600"/>
                  </a:cubicBezTo>
                  <a:cubicBezTo>
                    <a:pt x="2681" y="21600"/>
                    <a:pt x="4065" y="18146"/>
                    <a:pt x="5440" y="16161"/>
                  </a:cubicBezTo>
                  <a:cubicBezTo>
                    <a:pt x="7213" y="14460"/>
                    <a:pt x="8970" y="12733"/>
                    <a:pt x="10757" y="11857"/>
                  </a:cubicBezTo>
                  <a:cubicBezTo>
                    <a:pt x="12850" y="10852"/>
                    <a:pt x="14943" y="10439"/>
                    <a:pt x="17039" y="10439"/>
                  </a:cubicBezTo>
                  <a:cubicBezTo>
                    <a:pt x="18522" y="10439"/>
                    <a:pt x="20005" y="10645"/>
                    <a:pt x="21492" y="11006"/>
                  </a:cubicBezTo>
                  <a:cubicBezTo>
                    <a:pt x="21593" y="11006"/>
                    <a:pt x="21593" y="1547"/>
                    <a:pt x="21492" y="1547"/>
                  </a:cubicBezTo>
                  <a:cubicBezTo>
                    <a:pt x="19989" y="464"/>
                    <a:pt x="18488" y="0"/>
                    <a:pt x="16989" y="0"/>
                  </a:cubicBezTo>
                  <a:close/>
                </a:path>
              </a:pathLst>
            </a:custGeom>
            <a:solidFill>
              <a:srgbClr val="E4FFFB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grpSp>
          <p:nvGrpSpPr>
            <p:cNvPr id="434" name="Google Shape;12517;p103"/>
            <p:cNvGrpSpPr/>
            <p:nvPr/>
          </p:nvGrpSpPr>
          <p:grpSpPr>
            <a:xfrm>
              <a:off x="0" y="-1"/>
              <a:ext cx="5528359" cy="4518949"/>
              <a:chOff x="0" y="0"/>
              <a:chExt cx="5528358" cy="4518947"/>
            </a:xfrm>
          </p:grpSpPr>
          <p:sp>
            <p:nvSpPr>
              <p:cNvPr id="427" name="Google Shape;12518;p103"/>
              <p:cNvSpPr/>
              <p:nvPr/>
            </p:nvSpPr>
            <p:spPr>
              <a:xfrm>
                <a:off x="71910" y="351371"/>
                <a:ext cx="5456449" cy="379397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28" h="21600" fill="norm" stroke="1" extrusionOk="0">
                    <a:moveTo>
                      <a:pt x="15928" y="0"/>
                    </a:moveTo>
                    <a:lnTo>
                      <a:pt x="4840" y="1170"/>
                    </a:lnTo>
                    <a:cubicBezTo>
                      <a:pt x="4913" y="1303"/>
                      <a:pt x="4939" y="1473"/>
                      <a:pt x="4902" y="1630"/>
                    </a:cubicBezTo>
                    <a:cubicBezTo>
                      <a:pt x="4840" y="1877"/>
                      <a:pt x="4862" y="2000"/>
                      <a:pt x="4961" y="2123"/>
                    </a:cubicBezTo>
                    <a:cubicBezTo>
                      <a:pt x="5074" y="2247"/>
                      <a:pt x="5023" y="2237"/>
                      <a:pt x="5038" y="2360"/>
                    </a:cubicBezTo>
                    <a:cubicBezTo>
                      <a:pt x="5038" y="2393"/>
                      <a:pt x="5049" y="2440"/>
                      <a:pt x="5074" y="2473"/>
                    </a:cubicBezTo>
                    <a:lnTo>
                      <a:pt x="66" y="2473"/>
                    </a:lnTo>
                    <a:cubicBezTo>
                      <a:pt x="128" y="2620"/>
                      <a:pt x="128" y="2787"/>
                      <a:pt x="66" y="2933"/>
                    </a:cubicBezTo>
                    <a:cubicBezTo>
                      <a:pt x="-22" y="3180"/>
                      <a:pt x="-22" y="3293"/>
                      <a:pt x="66" y="3440"/>
                    </a:cubicBezTo>
                    <a:cubicBezTo>
                      <a:pt x="165" y="3573"/>
                      <a:pt x="103" y="3550"/>
                      <a:pt x="103" y="3673"/>
                    </a:cubicBezTo>
                    <a:cubicBezTo>
                      <a:pt x="103" y="3797"/>
                      <a:pt x="202" y="3867"/>
                      <a:pt x="264" y="4123"/>
                    </a:cubicBezTo>
                    <a:cubicBezTo>
                      <a:pt x="327" y="4383"/>
                      <a:pt x="374" y="4417"/>
                      <a:pt x="264" y="4707"/>
                    </a:cubicBezTo>
                    <a:cubicBezTo>
                      <a:pt x="154" y="4967"/>
                      <a:pt x="176" y="5247"/>
                      <a:pt x="312" y="5483"/>
                    </a:cubicBezTo>
                    <a:cubicBezTo>
                      <a:pt x="448" y="5730"/>
                      <a:pt x="202" y="5863"/>
                      <a:pt x="227" y="5987"/>
                    </a:cubicBezTo>
                    <a:cubicBezTo>
                      <a:pt x="239" y="6090"/>
                      <a:pt x="227" y="6190"/>
                      <a:pt x="202" y="6290"/>
                    </a:cubicBezTo>
                    <a:lnTo>
                      <a:pt x="77" y="6290"/>
                    </a:lnTo>
                    <a:cubicBezTo>
                      <a:pt x="128" y="6450"/>
                      <a:pt x="128" y="6607"/>
                      <a:pt x="77" y="6763"/>
                    </a:cubicBezTo>
                    <a:cubicBezTo>
                      <a:pt x="-7" y="7000"/>
                      <a:pt x="-7" y="7123"/>
                      <a:pt x="77" y="7257"/>
                    </a:cubicBezTo>
                    <a:cubicBezTo>
                      <a:pt x="176" y="7403"/>
                      <a:pt x="117" y="7380"/>
                      <a:pt x="117" y="7503"/>
                    </a:cubicBezTo>
                    <a:cubicBezTo>
                      <a:pt x="117" y="7627"/>
                      <a:pt x="202" y="7697"/>
                      <a:pt x="264" y="7953"/>
                    </a:cubicBezTo>
                    <a:cubicBezTo>
                      <a:pt x="327" y="8213"/>
                      <a:pt x="374" y="8247"/>
                      <a:pt x="264" y="8537"/>
                    </a:cubicBezTo>
                    <a:cubicBezTo>
                      <a:pt x="165" y="8783"/>
                      <a:pt x="191" y="9077"/>
                      <a:pt x="327" y="9313"/>
                    </a:cubicBezTo>
                    <a:cubicBezTo>
                      <a:pt x="448" y="9550"/>
                      <a:pt x="213" y="9693"/>
                      <a:pt x="239" y="9807"/>
                    </a:cubicBezTo>
                    <a:cubicBezTo>
                      <a:pt x="239" y="9920"/>
                      <a:pt x="239" y="10020"/>
                      <a:pt x="213" y="10120"/>
                    </a:cubicBezTo>
                    <a:lnTo>
                      <a:pt x="92" y="10120"/>
                    </a:lnTo>
                    <a:cubicBezTo>
                      <a:pt x="139" y="10267"/>
                      <a:pt x="139" y="10437"/>
                      <a:pt x="92" y="10583"/>
                    </a:cubicBezTo>
                    <a:cubicBezTo>
                      <a:pt x="-7" y="10830"/>
                      <a:pt x="-7" y="10953"/>
                      <a:pt x="92" y="11087"/>
                    </a:cubicBezTo>
                    <a:cubicBezTo>
                      <a:pt x="176" y="11223"/>
                      <a:pt x="128" y="11210"/>
                      <a:pt x="128" y="11323"/>
                    </a:cubicBezTo>
                    <a:cubicBezTo>
                      <a:pt x="128" y="11447"/>
                      <a:pt x="213" y="11513"/>
                      <a:pt x="275" y="11773"/>
                    </a:cubicBezTo>
                    <a:cubicBezTo>
                      <a:pt x="338" y="12030"/>
                      <a:pt x="389" y="12063"/>
                      <a:pt x="275" y="12357"/>
                    </a:cubicBezTo>
                    <a:cubicBezTo>
                      <a:pt x="176" y="12613"/>
                      <a:pt x="191" y="12897"/>
                      <a:pt x="338" y="13130"/>
                    </a:cubicBezTo>
                    <a:cubicBezTo>
                      <a:pt x="462" y="13380"/>
                      <a:pt x="227" y="13513"/>
                      <a:pt x="239" y="13637"/>
                    </a:cubicBezTo>
                    <a:cubicBezTo>
                      <a:pt x="253" y="13737"/>
                      <a:pt x="239" y="13840"/>
                      <a:pt x="227" y="13950"/>
                    </a:cubicBezTo>
                    <a:lnTo>
                      <a:pt x="92" y="13950"/>
                    </a:lnTo>
                    <a:cubicBezTo>
                      <a:pt x="154" y="14097"/>
                      <a:pt x="154" y="14253"/>
                      <a:pt x="92" y="14413"/>
                    </a:cubicBezTo>
                    <a:cubicBezTo>
                      <a:pt x="4" y="14647"/>
                      <a:pt x="4" y="14770"/>
                      <a:pt x="92" y="14907"/>
                    </a:cubicBezTo>
                    <a:cubicBezTo>
                      <a:pt x="191" y="15053"/>
                      <a:pt x="128" y="15030"/>
                      <a:pt x="128" y="15153"/>
                    </a:cubicBezTo>
                    <a:cubicBezTo>
                      <a:pt x="128" y="15277"/>
                      <a:pt x="227" y="15343"/>
                      <a:pt x="290" y="15603"/>
                    </a:cubicBezTo>
                    <a:cubicBezTo>
                      <a:pt x="352" y="15860"/>
                      <a:pt x="400" y="15893"/>
                      <a:pt x="290" y="16187"/>
                    </a:cubicBezTo>
                    <a:cubicBezTo>
                      <a:pt x="176" y="16443"/>
                      <a:pt x="202" y="16727"/>
                      <a:pt x="338" y="16960"/>
                    </a:cubicBezTo>
                    <a:cubicBezTo>
                      <a:pt x="473" y="17210"/>
                      <a:pt x="227" y="17343"/>
                      <a:pt x="253" y="17467"/>
                    </a:cubicBezTo>
                    <a:cubicBezTo>
                      <a:pt x="253" y="17567"/>
                      <a:pt x="253" y="17670"/>
                      <a:pt x="227" y="17770"/>
                    </a:cubicBezTo>
                    <a:lnTo>
                      <a:pt x="103" y="17770"/>
                    </a:lnTo>
                    <a:cubicBezTo>
                      <a:pt x="154" y="17927"/>
                      <a:pt x="154" y="18083"/>
                      <a:pt x="103" y="18243"/>
                    </a:cubicBezTo>
                    <a:cubicBezTo>
                      <a:pt x="4" y="18477"/>
                      <a:pt x="4" y="18600"/>
                      <a:pt x="92" y="18737"/>
                    </a:cubicBezTo>
                    <a:cubicBezTo>
                      <a:pt x="191" y="18883"/>
                      <a:pt x="128" y="18860"/>
                      <a:pt x="128" y="18983"/>
                    </a:cubicBezTo>
                    <a:cubicBezTo>
                      <a:pt x="128" y="19097"/>
                      <a:pt x="227" y="19163"/>
                      <a:pt x="290" y="19420"/>
                    </a:cubicBezTo>
                    <a:cubicBezTo>
                      <a:pt x="352" y="19680"/>
                      <a:pt x="400" y="19723"/>
                      <a:pt x="290" y="20017"/>
                    </a:cubicBezTo>
                    <a:cubicBezTo>
                      <a:pt x="176" y="20263"/>
                      <a:pt x="202" y="20543"/>
                      <a:pt x="338" y="20790"/>
                    </a:cubicBezTo>
                    <a:cubicBezTo>
                      <a:pt x="473" y="21027"/>
                      <a:pt x="227" y="21163"/>
                      <a:pt x="253" y="21287"/>
                    </a:cubicBezTo>
                    <a:cubicBezTo>
                      <a:pt x="253" y="21387"/>
                      <a:pt x="253" y="21500"/>
                      <a:pt x="227" y="21600"/>
                    </a:cubicBezTo>
                    <a:lnTo>
                      <a:pt x="21343" y="21600"/>
                    </a:lnTo>
                    <a:cubicBezTo>
                      <a:pt x="21505" y="21387"/>
                      <a:pt x="21578" y="20827"/>
                      <a:pt x="21490" y="20647"/>
                    </a:cubicBezTo>
                    <a:cubicBezTo>
                      <a:pt x="21406" y="20453"/>
                      <a:pt x="21505" y="20253"/>
                      <a:pt x="21431" y="19837"/>
                    </a:cubicBezTo>
                    <a:cubicBezTo>
                      <a:pt x="21343" y="19420"/>
                      <a:pt x="21332" y="19197"/>
                      <a:pt x="21233" y="19017"/>
                    </a:cubicBezTo>
                    <a:cubicBezTo>
                      <a:pt x="21119" y="18827"/>
                      <a:pt x="21108" y="18703"/>
                      <a:pt x="21196" y="18420"/>
                    </a:cubicBezTo>
                    <a:cubicBezTo>
                      <a:pt x="21233" y="18207"/>
                      <a:pt x="21233" y="17983"/>
                      <a:pt x="21196" y="17770"/>
                    </a:cubicBezTo>
                    <a:lnTo>
                      <a:pt x="21332" y="17770"/>
                    </a:lnTo>
                    <a:cubicBezTo>
                      <a:pt x="21505" y="17567"/>
                      <a:pt x="21578" y="16997"/>
                      <a:pt x="21490" y="16817"/>
                    </a:cubicBezTo>
                    <a:cubicBezTo>
                      <a:pt x="21406" y="16637"/>
                      <a:pt x="21505" y="16433"/>
                      <a:pt x="21417" y="16017"/>
                    </a:cubicBezTo>
                    <a:cubicBezTo>
                      <a:pt x="21343" y="15603"/>
                      <a:pt x="21332" y="15367"/>
                      <a:pt x="21218" y="15187"/>
                    </a:cubicBezTo>
                    <a:cubicBezTo>
                      <a:pt x="21119" y="15007"/>
                      <a:pt x="21108" y="14873"/>
                      <a:pt x="21182" y="14590"/>
                    </a:cubicBezTo>
                    <a:cubicBezTo>
                      <a:pt x="21233" y="14377"/>
                      <a:pt x="21233" y="14153"/>
                      <a:pt x="21182" y="13950"/>
                    </a:cubicBezTo>
                    <a:lnTo>
                      <a:pt x="21332" y="13950"/>
                    </a:lnTo>
                    <a:cubicBezTo>
                      <a:pt x="21490" y="13737"/>
                      <a:pt x="21567" y="13177"/>
                      <a:pt x="21479" y="12987"/>
                    </a:cubicBezTo>
                    <a:cubicBezTo>
                      <a:pt x="21391" y="12807"/>
                      <a:pt x="21505" y="12603"/>
                      <a:pt x="21417" y="12187"/>
                    </a:cubicBezTo>
                    <a:cubicBezTo>
                      <a:pt x="21332" y="11773"/>
                      <a:pt x="21317" y="11547"/>
                      <a:pt x="21218" y="11357"/>
                    </a:cubicBezTo>
                    <a:cubicBezTo>
                      <a:pt x="21119" y="11177"/>
                      <a:pt x="21097" y="11053"/>
                      <a:pt x="21182" y="10760"/>
                    </a:cubicBezTo>
                    <a:cubicBezTo>
                      <a:pt x="21233" y="10547"/>
                      <a:pt x="21233" y="10333"/>
                      <a:pt x="21182" y="10120"/>
                    </a:cubicBezTo>
                    <a:lnTo>
                      <a:pt x="21317" y="10120"/>
                    </a:lnTo>
                    <a:cubicBezTo>
                      <a:pt x="21490" y="9920"/>
                      <a:pt x="21567" y="9347"/>
                      <a:pt x="21479" y="9167"/>
                    </a:cubicBezTo>
                    <a:cubicBezTo>
                      <a:pt x="21391" y="8987"/>
                      <a:pt x="21490" y="8773"/>
                      <a:pt x="21417" y="8357"/>
                    </a:cubicBezTo>
                    <a:cubicBezTo>
                      <a:pt x="21332" y="7953"/>
                      <a:pt x="21317" y="7717"/>
                      <a:pt x="21218" y="7537"/>
                    </a:cubicBezTo>
                    <a:cubicBezTo>
                      <a:pt x="21108" y="7360"/>
                      <a:pt x="21097" y="7223"/>
                      <a:pt x="21182" y="6943"/>
                    </a:cubicBezTo>
                    <a:cubicBezTo>
                      <a:pt x="21218" y="6730"/>
                      <a:pt x="21218" y="6503"/>
                      <a:pt x="21182" y="6290"/>
                    </a:cubicBezTo>
                    <a:lnTo>
                      <a:pt x="21317" y="6290"/>
                    </a:lnTo>
                    <a:cubicBezTo>
                      <a:pt x="21490" y="6090"/>
                      <a:pt x="21567" y="5517"/>
                      <a:pt x="21479" y="5337"/>
                    </a:cubicBezTo>
                    <a:cubicBezTo>
                      <a:pt x="21380" y="5157"/>
                      <a:pt x="21490" y="4953"/>
                      <a:pt x="21406" y="4540"/>
                    </a:cubicBezTo>
                    <a:cubicBezTo>
                      <a:pt x="21317" y="4123"/>
                      <a:pt x="21306" y="3887"/>
                      <a:pt x="21207" y="3707"/>
                    </a:cubicBezTo>
                    <a:cubicBezTo>
                      <a:pt x="21108" y="3527"/>
                      <a:pt x="21097" y="3403"/>
                      <a:pt x="21171" y="3113"/>
                    </a:cubicBezTo>
                    <a:cubicBezTo>
                      <a:pt x="21218" y="2900"/>
                      <a:pt x="21218" y="2687"/>
                      <a:pt x="21171" y="2473"/>
                    </a:cubicBezTo>
                    <a:lnTo>
                      <a:pt x="16511" y="2473"/>
                    </a:lnTo>
                    <a:cubicBezTo>
                      <a:pt x="16496" y="2327"/>
                      <a:pt x="16471" y="2170"/>
                      <a:pt x="16423" y="2033"/>
                    </a:cubicBezTo>
                    <a:cubicBezTo>
                      <a:pt x="16287" y="1630"/>
                      <a:pt x="16250" y="1407"/>
                      <a:pt x="16126" y="1237"/>
                    </a:cubicBezTo>
                    <a:cubicBezTo>
                      <a:pt x="16001" y="1057"/>
                      <a:pt x="15964" y="933"/>
                      <a:pt x="16016" y="643"/>
                    </a:cubicBezTo>
                    <a:cubicBezTo>
                      <a:pt x="16027" y="430"/>
                      <a:pt x="16001" y="213"/>
                      <a:pt x="15928" y="0"/>
                    </a:cubicBezTo>
                    <a:close/>
                  </a:path>
                </a:pathLst>
              </a:custGeom>
              <a:solidFill>
                <a:srgbClr val="29486D">
                  <a:alpha val="2366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28" name="Google Shape;12519;p103"/>
              <p:cNvSpPr/>
              <p:nvPr/>
            </p:nvSpPr>
            <p:spPr>
              <a:xfrm>
                <a:off x="0" y="539657"/>
                <a:ext cx="5497192" cy="34897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26" h="21600" fill="norm" stroke="1" extrusionOk="0">
                    <a:moveTo>
                      <a:pt x="74" y="0"/>
                    </a:moveTo>
                    <a:cubicBezTo>
                      <a:pt x="126" y="166"/>
                      <a:pt x="126" y="358"/>
                      <a:pt x="74" y="519"/>
                    </a:cubicBezTo>
                    <a:cubicBezTo>
                      <a:pt x="-25" y="802"/>
                      <a:pt x="-25" y="926"/>
                      <a:pt x="74" y="1091"/>
                    </a:cubicBezTo>
                    <a:cubicBezTo>
                      <a:pt x="162" y="1242"/>
                      <a:pt x="111" y="1219"/>
                      <a:pt x="111" y="1359"/>
                    </a:cubicBezTo>
                    <a:cubicBezTo>
                      <a:pt x="111" y="1498"/>
                      <a:pt x="199" y="1573"/>
                      <a:pt x="261" y="1867"/>
                    </a:cubicBezTo>
                    <a:cubicBezTo>
                      <a:pt x="320" y="2157"/>
                      <a:pt x="372" y="2194"/>
                      <a:pt x="261" y="2525"/>
                    </a:cubicBezTo>
                    <a:cubicBezTo>
                      <a:pt x="162" y="2815"/>
                      <a:pt x="173" y="3135"/>
                      <a:pt x="320" y="3399"/>
                    </a:cubicBezTo>
                    <a:cubicBezTo>
                      <a:pt x="445" y="3677"/>
                      <a:pt x="210" y="3831"/>
                      <a:pt x="225" y="3971"/>
                    </a:cubicBezTo>
                    <a:cubicBezTo>
                      <a:pt x="236" y="4084"/>
                      <a:pt x="225" y="4200"/>
                      <a:pt x="210" y="4313"/>
                    </a:cubicBezTo>
                    <a:lnTo>
                      <a:pt x="74" y="4313"/>
                    </a:lnTo>
                    <a:cubicBezTo>
                      <a:pt x="137" y="4490"/>
                      <a:pt x="137" y="4667"/>
                      <a:pt x="74" y="4844"/>
                    </a:cubicBezTo>
                    <a:cubicBezTo>
                      <a:pt x="-10" y="5111"/>
                      <a:pt x="-10" y="5250"/>
                      <a:pt x="74" y="5405"/>
                    </a:cubicBezTo>
                    <a:cubicBezTo>
                      <a:pt x="173" y="5570"/>
                      <a:pt x="111" y="5544"/>
                      <a:pt x="111" y="5683"/>
                    </a:cubicBezTo>
                    <a:cubicBezTo>
                      <a:pt x="111" y="5811"/>
                      <a:pt x="210" y="5898"/>
                      <a:pt x="272" y="6191"/>
                    </a:cubicBezTo>
                    <a:cubicBezTo>
                      <a:pt x="335" y="6481"/>
                      <a:pt x="383" y="6519"/>
                      <a:pt x="272" y="6850"/>
                    </a:cubicBezTo>
                    <a:cubicBezTo>
                      <a:pt x="162" y="7128"/>
                      <a:pt x="184" y="7460"/>
                      <a:pt x="320" y="7723"/>
                    </a:cubicBezTo>
                    <a:cubicBezTo>
                      <a:pt x="460" y="7990"/>
                      <a:pt x="210" y="8156"/>
                      <a:pt x="236" y="8284"/>
                    </a:cubicBezTo>
                    <a:cubicBezTo>
                      <a:pt x="247" y="8408"/>
                      <a:pt x="236" y="8525"/>
                      <a:pt x="210" y="8638"/>
                    </a:cubicBezTo>
                    <a:lnTo>
                      <a:pt x="85" y="8638"/>
                    </a:lnTo>
                    <a:cubicBezTo>
                      <a:pt x="137" y="8803"/>
                      <a:pt x="137" y="8992"/>
                      <a:pt x="85" y="9157"/>
                    </a:cubicBezTo>
                    <a:cubicBezTo>
                      <a:pt x="1" y="9436"/>
                      <a:pt x="1" y="9575"/>
                      <a:pt x="85" y="9729"/>
                    </a:cubicBezTo>
                    <a:cubicBezTo>
                      <a:pt x="184" y="9880"/>
                      <a:pt x="126" y="9868"/>
                      <a:pt x="126" y="9993"/>
                    </a:cubicBezTo>
                    <a:cubicBezTo>
                      <a:pt x="126" y="10136"/>
                      <a:pt x="210" y="10211"/>
                      <a:pt x="272" y="10501"/>
                    </a:cubicBezTo>
                    <a:cubicBezTo>
                      <a:pt x="335" y="10794"/>
                      <a:pt x="383" y="10832"/>
                      <a:pt x="272" y="11159"/>
                    </a:cubicBezTo>
                    <a:cubicBezTo>
                      <a:pt x="173" y="11453"/>
                      <a:pt x="199" y="11769"/>
                      <a:pt x="335" y="12036"/>
                    </a:cubicBezTo>
                    <a:cubicBezTo>
                      <a:pt x="460" y="12315"/>
                      <a:pt x="225" y="12469"/>
                      <a:pt x="247" y="12608"/>
                    </a:cubicBezTo>
                    <a:cubicBezTo>
                      <a:pt x="247" y="12721"/>
                      <a:pt x="247" y="12834"/>
                      <a:pt x="225" y="12962"/>
                    </a:cubicBezTo>
                    <a:lnTo>
                      <a:pt x="100" y="12962"/>
                    </a:lnTo>
                    <a:cubicBezTo>
                      <a:pt x="148" y="13128"/>
                      <a:pt x="148" y="13305"/>
                      <a:pt x="100" y="13482"/>
                    </a:cubicBezTo>
                    <a:cubicBezTo>
                      <a:pt x="1" y="13749"/>
                      <a:pt x="1" y="13888"/>
                      <a:pt x="100" y="14039"/>
                    </a:cubicBezTo>
                    <a:cubicBezTo>
                      <a:pt x="184" y="14204"/>
                      <a:pt x="137" y="14178"/>
                      <a:pt x="137" y="14317"/>
                    </a:cubicBezTo>
                    <a:cubicBezTo>
                      <a:pt x="137" y="14460"/>
                      <a:pt x="225" y="14535"/>
                      <a:pt x="283" y="14825"/>
                    </a:cubicBezTo>
                    <a:cubicBezTo>
                      <a:pt x="346" y="15119"/>
                      <a:pt x="397" y="15157"/>
                      <a:pt x="283" y="15484"/>
                    </a:cubicBezTo>
                    <a:cubicBezTo>
                      <a:pt x="184" y="15778"/>
                      <a:pt x="199" y="16094"/>
                      <a:pt x="346" y="16361"/>
                    </a:cubicBezTo>
                    <a:cubicBezTo>
                      <a:pt x="471" y="16628"/>
                      <a:pt x="236" y="16794"/>
                      <a:pt x="247" y="16918"/>
                    </a:cubicBezTo>
                    <a:cubicBezTo>
                      <a:pt x="261" y="17046"/>
                      <a:pt x="247" y="17159"/>
                      <a:pt x="236" y="17275"/>
                    </a:cubicBezTo>
                    <a:lnTo>
                      <a:pt x="100" y="17275"/>
                    </a:lnTo>
                    <a:cubicBezTo>
                      <a:pt x="162" y="17452"/>
                      <a:pt x="162" y="17629"/>
                      <a:pt x="100" y="17795"/>
                    </a:cubicBezTo>
                    <a:cubicBezTo>
                      <a:pt x="12" y="18073"/>
                      <a:pt x="12" y="18213"/>
                      <a:pt x="100" y="18363"/>
                    </a:cubicBezTo>
                    <a:cubicBezTo>
                      <a:pt x="199" y="18518"/>
                      <a:pt x="137" y="18502"/>
                      <a:pt x="137" y="18630"/>
                    </a:cubicBezTo>
                    <a:cubicBezTo>
                      <a:pt x="137" y="18770"/>
                      <a:pt x="236" y="18845"/>
                      <a:pt x="298" y="19139"/>
                    </a:cubicBezTo>
                    <a:cubicBezTo>
                      <a:pt x="361" y="19428"/>
                      <a:pt x="408" y="19470"/>
                      <a:pt x="298" y="19797"/>
                    </a:cubicBezTo>
                    <a:cubicBezTo>
                      <a:pt x="184" y="20091"/>
                      <a:pt x="210" y="20407"/>
                      <a:pt x="346" y="20685"/>
                    </a:cubicBezTo>
                    <a:cubicBezTo>
                      <a:pt x="482" y="20953"/>
                      <a:pt x="236" y="21103"/>
                      <a:pt x="261" y="21242"/>
                    </a:cubicBezTo>
                    <a:cubicBezTo>
                      <a:pt x="261" y="21359"/>
                      <a:pt x="261" y="21483"/>
                      <a:pt x="236" y="21600"/>
                    </a:cubicBezTo>
                    <a:lnTo>
                      <a:pt x="21329" y="21600"/>
                    </a:lnTo>
                    <a:cubicBezTo>
                      <a:pt x="21491" y="21359"/>
                      <a:pt x="21575" y="20723"/>
                      <a:pt x="21491" y="20509"/>
                    </a:cubicBezTo>
                    <a:cubicBezTo>
                      <a:pt x="21391" y="20305"/>
                      <a:pt x="21502" y="20076"/>
                      <a:pt x="21417" y="19609"/>
                    </a:cubicBezTo>
                    <a:cubicBezTo>
                      <a:pt x="21329" y="19139"/>
                      <a:pt x="21318" y="18886"/>
                      <a:pt x="21219" y="18668"/>
                    </a:cubicBezTo>
                    <a:cubicBezTo>
                      <a:pt x="21120" y="18465"/>
                      <a:pt x="21105" y="18326"/>
                      <a:pt x="21182" y="18009"/>
                    </a:cubicBezTo>
                    <a:cubicBezTo>
                      <a:pt x="21230" y="17769"/>
                      <a:pt x="21230" y="17516"/>
                      <a:pt x="21182" y="17275"/>
                    </a:cubicBezTo>
                    <a:lnTo>
                      <a:pt x="21329" y="17275"/>
                    </a:lnTo>
                    <a:cubicBezTo>
                      <a:pt x="21491" y="17046"/>
                      <a:pt x="21564" y="16399"/>
                      <a:pt x="21476" y="16195"/>
                    </a:cubicBezTo>
                    <a:cubicBezTo>
                      <a:pt x="21391" y="15992"/>
                      <a:pt x="21491" y="15751"/>
                      <a:pt x="21417" y="15296"/>
                    </a:cubicBezTo>
                    <a:cubicBezTo>
                      <a:pt x="21329" y="14825"/>
                      <a:pt x="21318" y="14562"/>
                      <a:pt x="21219" y="14359"/>
                    </a:cubicBezTo>
                    <a:cubicBezTo>
                      <a:pt x="21105" y="14155"/>
                      <a:pt x="21094" y="14001"/>
                      <a:pt x="21182" y="13685"/>
                    </a:cubicBezTo>
                    <a:cubicBezTo>
                      <a:pt x="21230" y="13444"/>
                      <a:pt x="21230" y="13192"/>
                      <a:pt x="21182" y="12962"/>
                    </a:cubicBezTo>
                    <a:lnTo>
                      <a:pt x="21318" y="12962"/>
                    </a:lnTo>
                    <a:cubicBezTo>
                      <a:pt x="21491" y="12721"/>
                      <a:pt x="21564" y="12085"/>
                      <a:pt x="21476" y="11871"/>
                    </a:cubicBezTo>
                    <a:cubicBezTo>
                      <a:pt x="21391" y="11668"/>
                      <a:pt x="21491" y="11442"/>
                      <a:pt x="21402" y="10971"/>
                    </a:cubicBezTo>
                    <a:cubicBezTo>
                      <a:pt x="21329" y="10501"/>
                      <a:pt x="21318" y="10249"/>
                      <a:pt x="21204" y="10034"/>
                    </a:cubicBezTo>
                    <a:cubicBezTo>
                      <a:pt x="21105" y="9831"/>
                      <a:pt x="21094" y="9692"/>
                      <a:pt x="21182" y="9360"/>
                    </a:cubicBezTo>
                    <a:cubicBezTo>
                      <a:pt x="21219" y="9119"/>
                      <a:pt x="21219" y="8879"/>
                      <a:pt x="21182" y="8638"/>
                    </a:cubicBezTo>
                    <a:lnTo>
                      <a:pt x="21318" y="8638"/>
                    </a:lnTo>
                    <a:cubicBezTo>
                      <a:pt x="21502" y="8408"/>
                      <a:pt x="21575" y="7761"/>
                      <a:pt x="21491" y="7561"/>
                    </a:cubicBezTo>
                    <a:cubicBezTo>
                      <a:pt x="21402" y="7358"/>
                      <a:pt x="21502" y="7117"/>
                      <a:pt x="21428" y="6647"/>
                    </a:cubicBezTo>
                    <a:cubicBezTo>
                      <a:pt x="21340" y="6191"/>
                      <a:pt x="21329" y="5924"/>
                      <a:pt x="21230" y="5721"/>
                    </a:cubicBezTo>
                    <a:cubicBezTo>
                      <a:pt x="21120" y="5518"/>
                      <a:pt x="21105" y="5367"/>
                      <a:pt x="21193" y="5047"/>
                    </a:cubicBezTo>
                    <a:cubicBezTo>
                      <a:pt x="21230" y="4806"/>
                      <a:pt x="21230" y="4554"/>
                      <a:pt x="21193" y="4313"/>
                    </a:cubicBezTo>
                    <a:lnTo>
                      <a:pt x="21329" y="4313"/>
                    </a:lnTo>
                    <a:cubicBezTo>
                      <a:pt x="21502" y="4084"/>
                      <a:pt x="21575" y="3436"/>
                      <a:pt x="21491" y="3237"/>
                    </a:cubicBezTo>
                    <a:cubicBezTo>
                      <a:pt x="21391" y="3034"/>
                      <a:pt x="21502" y="2804"/>
                      <a:pt x="21417" y="2334"/>
                    </a:cubicBezTo>
                    <a:cubicBezTo>
                      <a:pt x="21329" y="1867"/>
                      <a:pt x="21318" y="1600"/>
                      <a:pt x="21219" y="1396"/>
                    </a:cubicBezTo>
                    <a:cubicBezTo>
                      <a:pt x="21120" y="1193"/>
                      <a:pt x="21105" y="1054"/>
                      <a:pt x="21182" y="723"/>
                    </a:cubicBezTo>
                    <a:cubicBezTo>
                      <a:pt x="21230" y="482"/>
                      <a:pt x="21230" y="241"/>
                      <a:pt x="2118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29" name="Google Shape;12520;p103"/>
              <p:cNvSpPr/>
              <p:nvPr/>
            </p:nvSpPr>
            <p:spPr>
              <a:xfrm>
                <a:off x="4608612" y="3836860"/>
                <a:ext cx="28875" cy="343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309" y="0"/>
                    </a:moveTo>
                    <a:cubicBezTo>
                      <a:pt x="3436" y="0"/>
                      <a:pt x="0" y="5400"/>
                      <a:pt x="0" y="10309"/>
                    </a:cubicBezTo>
                    <a:cubicBezTo>
                      <a:pt x="0" y="16691"/>
                      <a:pt x="3436" y="21600"/>
                      <a:pt x="10309" y="21600"/>
                    </a:cubicBezTo>
                    <a:cubicBezTo>
                      <a:pt x="16691" y="21600"/>
                      <a:pt x="21600" y="16691"/>
                      <a:pt x="21600" y="10309"/>
                    </a:cubicBezTo>
                    <a:cubicBezTo>
                      <a:pt x="20127" y="5400"/>
                      <a:pt x="15218" y="0"/>
                      <a:pt x="10309" y="0"/>
                    </a:cubicBezTo>
                    <a:close/>
                  </a:path>
                </a:pathLst>
              </a:custGeom>
              <a:solidFill>
                <a:srgbClr val="D8AA7E"/>
              </a:solidFill>
              <a:ln w="19050" cap="flat">
                <a:solidFill>
                  <a:srgbClr val="E4FFFB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30" name="Google Shape;12521;p103"/>
              <p:cNvSpPr/>
              <p:nvPr/>
            </p:nvSpPr>
            <p:spPr>
              <a:xfrm>
                <a:off x="4608612" y="4484570"/>
                <a:ext cx="28875" cy="3437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309" y="0"/>
                    </a:moveTo>
                    <a:cubicBezTo>
                      <a:pt x="3436" y="0"/>
                      <a:pt x="0" y="4909"/>
                      <a:pt x="0" y="10309"/>
                    </a:cubicBezTo>
                    <a:cubicBezTo>
                      <a:pt x="0" y="16691"/>
                      <a:pt x="3436" y="21600"/>
                      <a:pt x="10309" y="21600"/>
                    </a:cubicBezTo>
                    <a:cubicBezTo>
                      <a:pt x="16691" y="21600"/>
                      <a:pt x="21600" y="16691"/>
                      <a:pt x="21600" y="10309"/>
                    </a:cubicBezTo>
                    <a:cubicBezTo>
                      <a:pt x="20127" y="4909"/>
                      <a:pt x="15218" y="0"/>
                      <a:pt x="10309" y="0"/>
                    </a:cubicBezTo>
                    <a:close/>
                  </a:path>
                </a:pathLst>
              </a:custGeom>
              <a:solidFill>
                <a:srgbClr val="D8AA7E"/>
              </a:solidFill>
              <a:ln w="19050" cap="flat">
                <a:solidFill>
                  <a:srgbClr val="E4FFFB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grpSp>
            <p:nvGrpSpPr>
              <p:cNvPr id="433" name="Google Shape;12522;p103"/>
              <p:cNvGrpSpPr/>
              <p:nvPr/>
            </p:nvGrpSpPr>
            <p:grpSpPr>
              <a:xfrm>
                <a:off x="1666661" y="-1"/>
                <a:ext cx="2780031" cy="885729"/>
                <a:chOff x="0" y="0"/>
                <a:chExt cx="2780029" cy="885727"/>
              </a:xfrm>
            </p:grpSpPr>
            <p:sp>
              <p:nvSpPr>
                <p:cNvPr id="431" name="الشكل"/>
                <p:cNvSpPr/>
                <p:nvPr/>
              </p:nvSpPr>
              <p:spPr>
                <a:xfrm rot="229343">
                  <a:off x="23900" y="124405"/>
                  <a:ext cx="2729198" cy="63671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25" h="21600" fill="norm" stroke="1" extrusionOk="0">
                      <a:moveTo>
                        <a:pt x="71" y="0"/>
                      </a:moveTo>
                      <a:cubicBezTo>
                        <a:pt x="131" y="847"/>
                        <a:pt x="131" y="1747"/>
                        <a:pt x="71" y="2666"/>
                      </a:cubicBezTo>
                      <a:cubicBezTo>
                        <a:pt x="-24" y="3999"/>
                        <a:pt x="-24" y="4666"/>
                        <a:pt x="71" y="5459"/>
                      </a:cubicBezTo>
                      <a:cubicBezTo>
                        <a:pt x="166" y="6251"/>
                        <a:pt x="106" y="6125"/>
                        <a:pt x="106" y="6792"/>
                      </a:cubicBezTo>
                      <a:cubicBezTo>
                        <a:pt x="106" y="7512"/>
                        <a:pt x="201" y="7891"/>
                        <a:pt x="261" y="9350"/>
                      </a:cubicBezTo>
                      <a:cubicBezTo>
                        <a:pt x="321" y="10791"/>
                        <a:pt x="366" y="10989"/>
                        <a:pt x="261" y="12683"/>
                      </a:cubicBezTo>
                      <a:cubicBezTo>
                        <a:pt x="155" y="14070"/>
                        <a:pt x="176" y="15655"/>
                        <a:pt x="321" y="17042"/>
                      </a:cubicBezTo>
                      <a:cubicBezTo>
                        <a:pt x="451" y="18393"/>
                        <a:pt x="201" y="19168"/>
                        <a:pt x="226" y="19835"/>
                      </a:cubicBezTo>
                      <a:cubicBezTo>
                        <a:pt x="236" y="20447"/>
                        <a:pt x="226" y="20987"/>
                        <a:pt x="201" y="21600"/>
                      </a:cubicBezTo>
                      <a:lnTo>
                        <a:pt x="21326" y="21600"/>
                      </a:lnTo>
                      <a:cubicBezTo>
                        <a:pt x="21492" y="20447"/>
                        <a:pt x="21576" y="17240"/>
                        <a:pt x="21492" y="16268"/>
                      </a:cubicBezTo>
                      <a:cubicBezTo>
                        <a:pt x="21397" y="15223"/>
                        <a:pt x="21502" y="14070"/>
                        <a:pt x="21421" y="11710"/>
                      </a:cubicBezTo>
                      <a:cubicBezTo>
                        <a:pt x="21337" y="9350"/>
                        <a:pt x="21326" y="7999"/>
                        <a:pt x="21221" y="7026"/>
                      </a:cubicBezTo>
                      <a:cubicBezTo>
                        <a:pt x="21126" y="5999"/>
                        <a:pt x="21101" y="5278"/>
                        <a:pt x="21182" y="3639"/>
                      </a:cubicBezTo>
                      <a:cubicBezTo>
                        <a:pt x="21231" y="2414"/>
                        <a:pt x="21231" y="1207"/>
                        <a:pt x="21182" y="0"/>
                      </a:cubicBezTo>
                      <a:close/>
                    </a:path>
                  </a:pathLst>
                </a:custGeom>
                <a:solidFill>
                  <a:srgbClr val="FFCF0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defTabSz="914400" rtl="0">
                    <a:defRPr b="1" sz="1800">
                      <a:solidFill>
                        <a:srgbClr val="29486D"/>
                      </a:solidFill>
                      <a:latin typeface="Gloria Hallelujah"/>
                      <a:ea typeface="Gloria Hallelujah"/>
                      <a:cs typeface="Gloria Hallelujah"/>
                      <a:sym typeface="Gloria Hallelujah"/>
                    </a:defRPr>
                  </a:pPr>
                </a:p>
              </p:txBody>
            </p:sp>
            <p:sp>
              <p:nvSpPr>
                <p:cNvPr id="432" name="."/>
                <p:cNvSpPr txBox="1"/>
                <p:nvPr/>
              </p:nvSpPr>
              <p:spPr>
                <a:xfrm rot="229343">
                  <a:off x="20442" y="90516"/>
                  <a:ext cx="2739146" cy="704695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91424" tIns="91424" rIns="91424" bIns="91424" numCol="1" anchor="ctr">
                  <a:noAutofit/>
                </a:bodyPr>
                <a:lstStyle>
                  <a:lvl1pPr defTabSz="914400">
                    <a:defRPr b="1" sz="1800">
                      <a:solidFill>
                        <a:srgbClr val="29486D"/>
                      </a:solidFill>
                      <a:latin typeface="Gloria Hallelujah"/>
                      <a:ea typeface="Gloria Hallelujah"/>
                      <a:cs typeface="Gloria Hallelujah"/>
                      <a:sym typeface="Gloria Hallelujah"/>
                    </a:defRPr>
                  </a:lvl1pPr>
                </a:lstStyle>
                <a:p>
                  <a:pPr rtl="0">
                    <a:defRPr/>
                  </a:pPr>
                  <a:r>
                    <a:t>.</a:t>
                  </a:r>
                </a:p>
              </p:txBody>
            </p:sp>
          </p:grpSp>
        </p:grpSp>
      </p:grpSp>
      <p:sp>
        <p:nvSpPr>
          <p:cNvPr id="436" name="٩×٩ ×٩"/>
          <p:cNvSpPr txBox="1"/>
          <p:nvPr/>
        </p:nvSpPr>
        <p:spPr>
          <a:xfrm>
            <a:off x="12859311" y="5297387"/>
            <a:ext cx="6835517" cy="15606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lnSpc>
                <a:spcPct val="80000"/>
              </a:lnSpc>
              <a:defRPr spc="-176" sz="8800">
                <a:solidFill>
                  <a:srgbClr val="BE38F3"/>
                </a:solidFill>
                <a:latin typeface="+mn-lt"/>
                <a:ea typeface="+mn-ea"/>
                <a:cs typeface="+mn-cs"/>
                <a:sym typeface="Geeza Pro Bold"/>
              </a:defRPr>
            </a:lvl1pPr>
          </a:lstStyle>
          <a:p>
            <a:pPr rtl="0">
              <a:defRPr/>
            </a:pPr>
            <a:r>
              <a:t>٩×٩ ×٩    </a:t>
            </a:r>
          </a:p>
        </p:txBody>
      </p:sp>
      <p:grpSp>
        <p:nvGrpSpPr>
          <p:cNvPr id="459" name="Google Shape;12502;p103"/>
          <p:cNvGrpSpPr/>
          <p:nvPr/>
        </p:nvGrpSpPr>
        <p:grpSpPr>
          <a:xfrm>
            <a:off x="6018674" y="4189108"/>
            <a:ext cx="5528360" cy="4691449"/>
            <a:chOff x="0" y="0"/>
            <a:chExt cx="5528358" cy="4691447"/>
          </a:xfrm>
        </p:grpSpPr>
        <p:sp>
          <p:nvSpPr>
            <p:cNvPr id="437" name="Google Shape;12503;p103"/>
            <p:cNvSpPr/>
            <p:nvPr/>
          </p:nvSpPr>
          <p:spPr>
            <a:xfrm>
              <a:off x="1322180" y="1162762"/>
              <a:ext cx="3346379" cy="573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7" h="21600" fill="norm" stroke="1" extrusionOk="0">
                  <a:moveTo>
                    <a:pt x="16989" y="0"/>
                  </a:moveTo>
                  <a:cubicBezTo>
                    <a:pt x="14910" y="0"/>
                    <a:pt x="12833" y="902"/>
                    <a:pt x="10757" y="2423"/>
                  </a:cubicBezTo>
                  <a:cubicBezTo>
                    <a:pt x="8970" y="3274"/>
                    <a:pt x="7213" y="4124"/>
                    <a:pt x="5440" y="6702"/>
                  </a:cubicBezTo>
                  <a:cubicBezTo>
                    <a:pt x="3639" y="8429"/>
                    <a:pt x="1823" y="7578"/>
                    <a:pt x="22" y="17038"/>
                  </a:cubicBezTo>
                  <a:cubicBezTo>
                    <a:pt x="-7" y="17038"/>
                    <a:pt x="-7" y="20466"/>
                    <a:pt x="22" y="20466"/>
                  </a:cubicBezTo>
                  <a:cubicBezTo>
                    <a:pt x="448" y="21291"/>
                    <a:pt x="874" y="21600"/>
                    <a:pt x="1301" y="21600"/>
                  </a:cubicBezTo>
                  <a:cubicBezTo>
                    <a:pt x="2681" y="21600"/>
                    <a:pt x="4065" y="18146"/>
                    <a:pt x="5440" y="16161"/>
                  </a:cubicBezTo>
                  <a:cubicBezTo>
                    <a:pt x="7213" y="14460"/>
                    <a:pt x="8970" y="12733"/>
                    <a:pt x="10757" y="11857"/>
                  </a:cubicBezTo>
                  <a:cubicBezTo>
                    <a:pt x="12850" y="10852"/>
                    <a:pt x="14943" y="10439"/>
                    <a:pt x="17039" y="10439"/>
                  </a:cubicBezTo>
                  <a:cubicBezTo>
                    <a:pt x="18522" y="10439"/>
                    <a:pt x="20005" y="10645"/>
                    <a:pt x="21492" y="11006"/>
                  </a:cubicBezTo>
                  <a:cubicBezTo>
                    <a:pt x="21593" y="11006"/>
                    <a:pt x="21593" y="1547"/>
                    <a:pt x="21492" y="1547"/>
                  </a:cubicBezTo>
                  <a:cubicBezTo>
                    <a:pt x="19989" y="464"/>
                    <a:pt x="18488" y="0"/>
                    <a:pt x="16989" y="0"/>
                  </a:cubicBezTo>
                  <a:close/>
                </a:path>
              </a:pathLst>
            </a:custGeom>
            <a:solidFill>
              <a:srgbClr val="E4FFFB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38" name="Google Shape;12504;p103"/>
            <p:cNvSpPr/>
            <p:nvPr/>
          </p:nvSpPr>
          <p:spPr>
            <a:xfrm>
              <a:off x="1322180" y="1429785"/>
              <a:ext cx="3346379" cy="573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7" h="21600" fill="norm" stroke="1" extrusionOk="0">
                  <a:moveTo>
                    <a:pt x="16989" y="0"/>
                  </a:moveTo>
                  <a:cubicBezTo>
                    <a:pt x="14910" y="0"/>
                    <a:pt x="12833" y="902"/>
                    <a:pt x="10757" y="2423"/>
                  </a:cubicBezTo>
                  <a:cubicBezTo>
                    <a:pt x="8970" y="3274"/>
                    <a:pt x="7213" y="4124"/>
                    <a:pt x="5440" y="6702"/>
                  </a:cubicBezTo>
                  <a:cubicBezTo>
                    <a:pt x="3639" y="8429"/>
                    <a:pt x="1823" y="7578"/>
                    <a:pt x="22" y="17038"/>
                  </a:cubicBezTo>
                  <a:cubicBezTo>
                    <a:pt x="-7" y="17038"/>
                    <a:pt x="-7" y="20466"/>
                    <a:pt x="22" y="20466"/>
                  </a:cubicBezTo>
                  <a:cubicBezTo>
                    <a:pt x="448" y="21291"/>
                    <a:pt x="874" y="21600"/>
                    <a:pt x="1301" y="21600"/>
                  </a:cubicBezTo>
                  <a:cubicBezTo>
                    <a:pt x="2681" y="21600"/>
                    <a:pt x="4065" y="18146"/>
                    <a:pt x="5440" y="16161"/>
                  </a:cubicBezTo>
                  <a:cubicBezTo>
                    <a:pt x="7213" y="14460"/>
                    <a:pt x="8970" y="12733"/>
                    <a:pt x="10757" y="11857"/>
                  </a:cubicBezTo>
                  <a:cubicBezTo>
                    <a:pt x="12850" y="10852"/>
                    <a:pt x="14943" y="10439"/>
                    <a:pt x="17039" y="10439"/>
                  </a:cubicBezTo>
                  <a:cubicBezTo>
                    <a:pt x="18522" y="10439"/>
                    <a:pt x="20005" y="10645"/>
                    <a:pt x="21492" y="11006"/>
                  </a:cubicBezTo>
                  <a:cubicBezTo>
                    <a:pt x="21593" y="11006"/>
                    <a:pt x="21593" y="1547"/>
                    <a:pt x="21492" y="1547"/>
                  </a:cubicBezTo>
                  <a:cubicBezTo>
                    <a:pt x="19989" y="464"/>
                    <a:pt x="18488" y="0"/>
                    <a:pt x="16989" y="0"/>
                  </a:cubicBezTo>
                  <a:close/>
                </a:path>
              </a:pathLst>
            </a:custGeom>
            <a:solidFill>
              <a:srgbClr val="E4FFFB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39" name="Google Shape;12505;p103"/>
            <p:cNvSpPr/>
            <p:nvPr/>
          </p:nvSpPr>
          <p:spPr>
            <a:xfrm>
              <a:off x="1322180" y="1696807"/>
              <a:ext cx="3346379" cy="573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7" h="21600" fill="norm" stroke="1" extrusionOk="0">
                  <a:moveTo>
                    <a:pt x="16989" y="0"/>
                  </a:moveTo>
                  <a:cubicBezTo>
                    <a:pt x="14910" y="0"/>
                    <a:pt x="12833" y="902"/>
                    <a:pt x="10757" y="2423"/>
                  </a:cubicBezTo>
                  <a:cubicBezTo>
                    <a:pt x="8970" y="3274"/>
                    <a:pt x="7213" y="4124"/>
                    <a:pt x="5440" y="6702"/>
                  </a:cubicBezTo>
                  <a:cubicBezTo>
                    <a:pt x="3639" y="8429"/>
                    <a:pt x="1823" y="7578"/>
                    <a:pt x="22" y="17038"/>
                  </a:cubicBezTo>
                  <a:cubicBezTo>
                    <a:pt x="-7" y="17038"/>
                    <a:pt x="-7" y="20466"/>
                    <a:pt x="22" y="20466"/>
                  </a:cubicBezTo>
                  <a:cubicBezTo>
                    <a:pt x="448" y="21291"/>
                    <a:pt x="874" y="21600"/>
                    <a:pt x="1301" y="21600"/>
                  </a:cubicBezTo>
                  <a:cubicBezTo>
                    <a:pt x="2681" y="21600"/>
                    <a:pt x="4065" y="18146"/>
                    <a:pt x="5440" y="16161"/>
                  </a:cubicBezTo>
                  <a:cubicBezTo>
                    <a:pt x="7213" y="14460"/>
                    <a:pt x="8970" y="12733"/>
                    <a:pt x="10757" y="11857"/>
                  </a:cubicBezTo>
                  <a:cubicBezTo>
                    <a:pt x="12850" y="10852"/>
                    <a:pt x="14943" y="10439"/>
                    <a:pt x="17039" y="10439"/>
                  </a:cubicBezTo>
                  <a:cubicBezTo>
                    <a:pt x="18522" y="10439"/>
                    <a:pt x="20005" y="10645"/>
                    <a:pt x="21492" y="11006"/>
                  </a:cubicBezTo>
                  <a:cubicBezTo>
                    <a:pt x="21593" y="11006"/>
                    <a:pt x="21593" y="1547"/>
                    <a:pt x="21492" y="1547"/>
                  </a:cubicBezTo>
                  <a:cubicBezTo>
                    <a:pt x="19989" y="464"/>
                    <a:pt x="18488" y="0"/>
                    <a:pt x="16989" y="0"/>
                  </a:cubicBezTo>
                  <a:close/>
                </a:path>
              </a:pathLst>
            </a:custGeom>
            <a:solidFill>
              <a:srgbClr val="E4FFFB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40" name="Google Shape;12506;p103"/>
            <p:cNvSpPr/>
            <p:nvPr/>
          </p:nvSpPr>
          <p:spPr>
            <a:xfrm>
              <a:off x="1322180" y="1963830"/>
              <a:ext cx="3346379" cy="573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7" h="21600" fill="norm" stroke="1" extrusionOk="0">
                  <a:moveTo>
                    <a:pt x="16989" y="0"/>
                  </a:moveTo>
                  <a:cubicBezTo>
                    <a:pt x="14910" y="0"/>
                    <a:pt x="12833" y="902"/>
                    <a:pt x="10757" y="2423"/>
                  </a:cubicBezTo>
                  <a:cubicBezTo>
                    <a:pt x="8970" y="3274"/>
                    <a:pt x="7213" y="4124"/>
                    <a:pt x="5440" y="6702"/>
                  </a:cubicBezTo>
                  <a:cubicBezTo>
                    <a:pt x="3639" y="8429"/>
                    <a:pt x="1823" y="7578"/>
                    <a:pt x="22" y="17038"/>
                  </a:cubicBezTo>
                  <a:cubicBezTo>
                    <a:pt x="-7" y="17038"/>
                    <a:pt x="-7" y="20466"/>
                    <a:pt x="22" y="20466"/>
                  </a:cubicBezTo>
                  <a:cubicBezTo>
                    <a:pt x="448" y="21291"/>
                    <a:pt x="874" y="21600"/>
                    <a:pt x="1301" y="21600"/>
                  </a:cubicBezTo>
                  <a:cubicBezTo>
                    <a:pt x="2681" y="21600"/>
                    <a:pt x="4065" y="18146"/>
                    <a:pt x="5440" y="16161"/>
                  </a:cubicBezTo>
                  <a:cubicBezTo>
                    <a:pt x="7213" y="14460"/>
                    <a:pt x="8970" y="12733"/>
                    <a:pt x="10757" y="11857"/>
                  </a:cubicBezTo>
                  <a:cubicBezTo>
                    <a:pt x="12850" y="10852"/>
                    <a:pt x="14943" y="10439"/>
                    <a:pt x="17039" y="10439"/>
                  </a:cubicBezTo>
                  <a:cubicBezTo>
                    <a:pt x="18522" y="10439"/>
                    <a:pt x="20005" y="10645"/>
                    <a:pt x="21492" y="11006"/>
                  </a:cubicBezTo>
                  <a:cubicBezTo>
                    <a:pt x="21593" y="11006"/>
                    <a:pt x="21593" y="1547"/>
                    <a:pt x="21492" y="1547"/>
                  </a:cubicBezTo>
                  <a:cubicBezTo>
                    <a:pt x="19989" y="464"/>
                    <a:pt x="18488" y="0"/>
                    <a:pt x="16989" y="0"/>
                  </a:cubicBezTo>
                  <a:close/>
                </a:path>
              </a:pathLst>
            </a:custGeom>
            <a:solidFill>
              <a:srgbClr val="E4FFFB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41" name="Google Shape;12507;p103"/>
            <p:cNvSpPr/>
            <p:nvPr/>
          </p:nvSpPr>
          <p:spPr>
            <a:xfrm>
              <a:off x="1322180" y="2230852"/>
              <a:ext cx="3346379" cy="573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7" h="21600" fill="norm" stroke="1" extrusionOk="0">
                  <a:moveTo>
                    <a:pt x="16989" y="0"/>
                  </a:moveTo>
                  <a:cubicBezTo>
                    <a:pt x="14910" y="0"/>
                    <a:pt x="12833" y="902"/>
                    <a:pt x="10757" y="2423"/>
                  </a:cubicBezTo>
                  <a:cubicBezTo>
                    <a:pt x="8970" y="3274"/>
                    <a:pt x="7213" y="4124"/>
                    <a:pt x="5440" y="6702"/>
                  </a:cubicBezTo>
                  <a:cubicBezTo>
                    <a:pt x="3639" y="8429"/>
                    <a:pt x="1823" y="7578"/>
                    <a:pt x="22" y="17038"/>
                  </a:cubicBezTo>
                  <a:cubicBezTo>
                    <a:pt x="-7" y="17038"/>
                    <a:pt x="-7" y="20466"/>
                    <a:pt x="22" y="20466"/>
                  </a:cubicBezTo>
                  <a:cubicBezTo>
                    <a:pt x="448" y="21291"/>
                    <a:pt x="874" y="21600"/>
                    <a:pt x="1301" y="21600"/>
                  </a:cubicBezTo>
                  <a:cubicBezTo>
                    <a:pt x="2681" y="21600"/>
                    <a:pt x="4065" y="18146"/>
                    <a:pt x="5440" y="16161"/>
                  </a:cubicBezTo>
                  <a:cubicBezTo>
                    <a:pt x="7213" y="14460"/>
                    <a:pt x="8970" y="12733"/>
                    <a:pt x="10757" y="11857"/>
                  </a:cubicBezTo>
                  <a:cubicBezTo>
                    <a:pt x="12850" y="10852"/>
                    <a:pt x="14943" y="10439"/>
                    <a:pt x="17039" y="10439"/>
                  </a:cubicBezTo>
                  <a:cubicBezTo>
                    <a:pt x="18522" y="10439"/>
                    <a:pt x="20005" y="10645"/>
                    <a:pt x="21492" y="11006"/>
                  </a:cubicBezTo>
                  <a:cubicBezTo>
                    <a:pt x="21593" y="11006"/>
                    <a:pt x="21593" y="1547"/>
                    <a:pt x="21492" y="1547"/>
                  </a:cubicBezTo>
                  <a:cubicBezTo>
                    <a:pt x="19989" y="464"/>
                    <a:pt x="18488" y="0"/>
                    <a:pt x="16989" y="0"/>
                  </a:cubicBezTo>
                  <a:close/>
                </a:path>
              </a:pathLst>
            </a:custGeom>
            <a:solidFill>
              <a:srgbClr val="E4FFFB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42" name="Google Shape;12508;p103"/>
            <p:cNvSpPr/>
            <p:nvPr/>
          </p:nvSpPr>
          <p:spPr>
            <a:xfrm>
              <a:off x="1322180" y="2497875"/>
              <a:ext cx="3346379" cy="573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7" h="21600" fill="norm" stroke="1" extrusionOk="0">
                  <a:moveTo>
                    <a:pt x="16989" y="0"/>
                  </a:moveTo>
                  <a:cubicBezTo>
                    <a:pt x="14910" y="0"/>
                    <a:pt x="12833" y="902"/>
                    <a:pt x="10757" y="2423"/>
                  </a:cubicBezTo>
                  <a:cubicBezTo>
                    <a:pt x="8970" y="3274"/>
                    <a:pt x="7213" y="4124"/>
                    <a:pt x="5440" y="6702"/>
                  </a:cubicBezTo>
                  <a:cubicBezTo>
                    <a:pt x="3639" y="8429"/>
                    <a:pt x="1823" y="7578"/>
                    <a:pt x="22" y="17038"/>
                  </a:cubicBezTo>
                  <a:cubicBezTo>
                    <a:pt x="-7" y="17038"/>
                    <a:pt x="-7" y="20466"/>
                    <a:pt x="22" y="20466"/>
                  </a:cubicBezTo>
                  <a:cubicBezTo>
                    <a:pt x="448" y="21291"/>
                    <a:pt x="874" y="21600"/>
                    <a:pt x="1301" y="21600"/>
                  </a:cubicBezTo>
                  <a:cubicBezTo>
                    <a:pt x="2681" y="21600"/>
                    <a:pt x="4065" y="18146"/>
                    <a:pt x="5440" y="16161"/>
                  </a:cubicBezTo>
                  <a:cubicBezTo>
                    <a:pt x="7213" y="14460"/>
                    <a:pt x="8970" y="12733"/>
                    <a:pt x="10757" y="11857"/>
                  </a:cubicBezTo>
                  <a:cubicBezTo>
                    <a:pt x="12850" y="10852"/>
                    <a:pt x="14943" y="10439"/>
                    <a:pt x="17039" y="10439"/>
                  </a:cubicBezTo>
                  <a:cubicBezTo>
                    <a:pt x="18522" y="10439"/>
                    <a:pt x="20005" y="10645"/>
                    <a:pt x="21492" y="11006"/>
                  </a:cubicBezTo>
                  <a:cubicBezTo>
                    <a:pt x="21593" y="11006"/>
                    <a:pt x="21593" y="1547"/>
                    <a:pt x="21492" y="1547"/>
                  </a:cubicBezTo>
                  <a:cubicBezTo>
                    <a:pt x="19989" y="464"/>
                    <a:pt x="18488" y="0"/>
                    <a:pt x="16989" y="0"/>
                  </a:cubicBezTo>
                  <a:close/>
                </a:path>
              </a:pathLst>
            </a:custGeom>
            <a:solidFill>
              <a:srgbClr val="E4FFFB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43" name="Google Shape;12509;p103"/>
            <p:cNvSpPr/>
            <p:nvPr/>
          </p:nvSpPr>
          <p:spPr>
            <a:xfrm>
              <a:off x="1322180" y="2764897"/>
              <a:ext cx="3346379" cy="573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7" h="21600" fill="norm" stroke="1" extrusionOk="0">
                  <a:moveTo>
                    <a:pt x="16989" y="0"/>
                  </a:moveTo>
                  <a:cubicBezTo>
                    <a:pt x="14910" y="0"/>
                    <a:pt x="12833" y="902"/>
                    <a:pt x="10757" y="2423"/>
                  </a:cubicBezTo>
                  <a:cubicBezTo>
                    <a:pt x="8970" y="3274"/>
                    <a:pt x="7213" y="4124"/>
                    <a:pt x="5440" y="6702"/>
                  </a:cubicBezTo>
                  <a:cubicBezTo>
                    <a:pt x="3639" y="8429"/>
                    <a:pt x="1823" y="7578"/>
                    <a:pt x="22" y="17038"/>
                  </a:cubicBezTo>
                  <a:cubicBezTo>
                    <a:pt x="-7" y="17038"/>
                    <a:pt x="-7" y="20466"/>
                    <a:pt x="22" y="20466"/>
                  </a:cubicBezTo>
                  <a:cubicBezTo>
                    <a:pt x="448" y="21291"/>
                    <a:pt x="874" y="21600"/>
                    <a:pt x="1301" y="21600"/>
                  </a:cubicBezTo>
                  <a:cubicBezTo>
                    <a:pt x="2681" y="21600"/>
                    <a:pt x="4065" y="18146"/>
                    <a:pt x="5440" y="16161"/>
                  </a:cubicBezTo>
                  <a:cubicBezTo>
                    <a:pt x="7213" y="14460"/>
                    <a:pt x="8970" y="12733"/>
                    <a:pt x="10757" y="11857"/>
                  </a:cubicBezTo>
                  <a:cubicBezTo>
                    <a:pt x="12850" y="10852"/>
                    <a:pt x="14943" y="10439"/>
                    <a:pt x="17039" y="10439"/>
                  </a:cubicBezTo>
                  <a:cubicBezTo>
                    <a:pt x="18522" y="10439"/>
                    <a:pt x="20005" y="10645"/>
                    <a:pt x="21492" y="11006"/>
                  </a:cubicBezTo>
                  <a:cubicBezTo>
                    <a:pt x="21593" y="11006"/>
                    <a:pt x="21593" y="1547"/>
                    <a:pt x="21492" y="1547"/>
                  </a:cubicBezTo>
                  <a:cubicBezTo>
                    <a:pt x="19989" y="464"/>
                    <a:pt x="18488" y="0"/>
                    <a:pt x="16989" y="0"/>
                  </a:cubicBezTo>
                  <a:close/>
                </a:path>
              </a:pathLst>
            </a:custGeom>
            <a:solidFill>
              <a:srgbClr val="E4FFFB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44" name="Google Shape;12510;p103"/>
            <p:cNvSpPr/>
            <p:nvPr/>
          </p:nvSpPr>
          <p:spPr>
            <a:xfrm>
              <a:off x="1322180" y="3031920"/>
              <a:ext cx="3346379" cy="573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7" h="21600" fill="norm" stroke="1" extrusionOk="0">
                  <a:moveTo>
                    <a:pt x="16989" y="0"/>
                  </a:moveTo>
                  <a:cubicBezTo>
                    <a:pt x="14910" y="0"/>
                    <a:pt x="12833" y="902"/>
                    <a:pt x="10757" y="2423"/>
                  </a:cubicBezTo>
                  <a:cubicBezTo>
                    <a:pt x="8970" y="3274"/>
                    <a:pt x="7213" y="4124"/>
                    <a:pt x="5440" y="6702"/>
                  </a:cubicBezTo>
                  <a:cubicBezTo>
                    <a:pt x="3639" y="8429"/>
                    <a:pt x="1823" y="7578"/>
                    <a:pt x="22" y="17038"/>
                  </a:cubicBezTo>
                  <a:cubicBezTo>
                    <a:pt x="-7" y="17038"/>
                    <a:pt x="-7" y="20466"/>
                    <a:pt x="22" y="20466"/>
                  </a:cubicBezTo>
                  <a:cubicBezTo>
                    <a:pt x="448" y="21291"/>
                    <a:pt x="874" y="21600"/>
                    <a:pt x="1301" y="21600"/>
                  </a:cubicBezTo>
                  <a:cubicBezTo>
                    <a:pt x="2681" y="21600"/>
                    <a:pt x="4065" y="18146"/>
                    <a:pt x="5440" y="16161"/>
                  </a:cubicBezTo>
                  <a:cubicBezTo>
                    <a:pt x="7213" y="14460"/>
                    <a:pt x="8970" y="12733"/>
                    <a:pt x="10757" y="11857"/>
                  </a:cubicBezTo>
                  <a:cubicBezTo>
                    <a:pt x="12850" y="10852"/>
                    <a:pt x="14943" y="10439"/>
                    <a:pt x="17039" y="10439"/>
                  </a:cubicBezTo>
                  <a:cubicBezTo>
                    <a:pt x="18522" y="10439"/>
                    <a:pt x="20005" y="10645"/>
                    <a:pt x="21492" y="11006"/>
                  </a:cubicBezTo>
                  <a:cubicBezTo>
                    <a:pt x="21593" y="11006"/>
                    <a:pt x="21593" y="1547"/>
                    <a:pt x="21492" y="1547"/>
                  </a:cubicBezTo>
                  <a:cubicBezTo>
                    <a:pt x="19989" y="464"/>
                    <a:pt x="18488" y="0"/>
                    <a:pt x="16989" y="0"/>
                  </a:cubicBezTo>
                  <a:close/>
                </a:path>
              </a:pathLst>
            </a:custGeom>
            <a:solidFill>
              <a:srgbClr val="E4FFFB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45" name="Google Shape;12511;p103"/>
            <p:cNvSpPr/>
            <p:nvPr/>
          </p:nvSpPr>
          <p:spPr>
            <a:xfrm>
              <a:off x="1322180" y="3298942"/>
              <a:ext cx="3346379" cy="573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7" h="21600" fill="norm" stroke="1" extrusionOk="0">
                  <a:moveTo>
                    <a:pt x="16989" y="0"/>
                  </a:moveTo>
                  <a:cubicBezTo>
                    <a:pt x="14910" y="0"/>
                    <a:pt x="12833" y="902"/>
                    <a:pt x="10757" y="2423"/>
                  </a:cubicBezTo>
                  <a:cubicBezTo>
                    <a:pt x="8970" y="3274"/>
                    <a:pt x="7213" y="4124"/>
                    <a:pt x="5440" y="6702"/>
                  </a:cubicBezTo>
                  <a:cubicBezTo>
                    <a:pt x="3639" y="8429"/>
                    <a:pt x="1823" y="7578"/>
                    <a:pt x="22" y="17038"/>
                  </a:cubicBezTo>
                  <a:cubicBezTo>
                    <a:pt x="-7" y="17038"/>
                    <a:pt x="-7" y="20466"/>
                    <a:pt x="22" y="20466"/>
                  </a:cubicBezTo>
                  <a:cubicBezTo>
                    <a:pt x="448" y="21291"/>
                    <a:pt x="874" y="21600"/>
                    <a:pt x="1301" y="21600"/>
                  </a:cubicBezTo>
                  <a:cubicBezTo>
                    <a:pt x="2681" y="21600"/>
                    <a:pt x="4065" y="18146"/>
                    <a:pt x="5440" y="16161"/>
                  </a:cubicBezTo>
                  <a:cubicBezTo>
                    <a:pt x="7213" y="14460"/>
                    <a:pt x="8970" y="12733"/>
                    <a:pt x="10757" y="11857"/>
                  </a:cubicBezTo>
                  <a:cubicBezTo>
                    <a:pt x="12850" y="10852"/>
                    <a:pt x="14943" y="10439"/>
                    <a:pt x="17039" y="10439"/>
                  </a:cubicBezTo>
                  <a:cubicBezTo>
                    <a:pt x="18522" y="10439"/>
                    <a:pt x="20005" y="10645"/>
                    <a:pt x="21492" y="11006"/>
                  </a:cubicBezTo>
                  <a:cubicBezTo>
                    <a:pt x="21593" y="11006"/>
                    <a:pt x="21593" y="1547"/>
                    <a:pt x="21492" y="1547"/>
                  </a:cubicBezTo>
                  <a:cubicBezTo>
                    <a:pt x="19989" y="464"/>
                    <a:pt x="18488" y="0"/>
                    <a:pt x="16989" y="0"/>
                  </a:cubicBezTo>
                  <a:close/>
                </a:path>
              </a:pathLst>
            </a:custGeom>
            <a:solidFill>
              <a:srgbClr val="E4FFFB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46" name="Google Shape;12512;p103"/>
            <p:cNvSpPr/>
            <p:nvPr/>
          </p:nvSpPr>
          <p:spPr>
            <a:xfrm>
              <a:off x="1322180" y="3565964"/>
              <a:ext cx="3346379" cy="573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7" h="21600" fill="norm" stroke="1" extrusionOk="0">
                  <a:moveTo>
                    <a:pt x="16989" y="0"/>
                  </a:moveTo>
                  <a:cubicBezTo>
                    <a:pt x="14910" y="0"/>
                    <a:pt x="12833" y="902"/>
                    <a:pt x="10757" y="2423"/>
                  </a:cubicBezTo>
                  <a:cubicBezTo>
                    <a:pt x="8970" y="3274"/>
                    <a:pt x="7213" y="4124"/>
                    <a:pt x="5440" y="6702"/>
                  </a:cubicBezTo>
                  <a:cubicBezTo>
                    <a:pt x="3639" y="8429"/>
                    <a:pt x="1823" y="7578"/>
                    <a:pt x="22" y="17038"/>
                  </a:cubicBezTo>
                  <a:cubicBezTo>
                    <a:pt x="-7" y="17038"/>
                    <a:pt x="-7" y="20466"/>
                    <a:pt x="22" y="20466"/>
                  </a:cubicBezTo>
                  <a:cubicBezTo>
                    <a:pt x="448" y="21291"/>
                    <a:pt x="874" y="21600"/>
                    <a:pt x="1301" y="21600"/>
                  </a:cubicBezTo>
                  <a:cubicBezTo>
                    <a:pt x="2681" y="21600"/>
                    <a:pt x="4065" y="18146"/>
                    <a:pt x="5440" y="16161"/>
                  </a:cubicBezTo>
                  <a:cubicBezTo>
                    <a:pt x="7213" y="14460"/>
                    <a:pt x="8970" y="12733"/>
                    <a:pt x="10757" y="11857"/>
                  </a:cubicBezTo>
                  <a:cubicBezTo>
                    <a:pt x="12850" y="10852"/>
                    <a:pt x="14943" y="10439"/>
                    <a:pt x="17039" y="10439"/>
                  </a:cubicBezTo>
                  <a:cubicBezTo>
                    <a:pt x="18522" y="10439"/>
                    <a:pt x="20005" y="10645"/>
                    <a:pt x="21492" y="11006"/>
                  </a:cubicBezTo>
                  <a:cubicBezTo>
                    <a:pt x="21593" y="11006"/>
                    <a:pt x="21593" y="1547"/>
                    <a:pt x="21492" y="1547"/>
                  </a:cubicBezTo>
                  <a:cubicBezTo>
                    <a:pt x="19989" y="464"/>
                    <a:pt x="18488" y="0"/>
                    <a:pt x="16989" y="0"/>
                  </a:cubicBezTo>
                  <a:close/>
                </a:path>
              </a:pathLst>
            </a:custGeom>
            <a:solidFill>
              <a:srgbClr val="E4FFFB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47" name="Google Shape;12513;p103"/>
            <p:cNvSpPr/>
            <p:nvPr/>
          </p:nvSpPr>
          <p:spPr>
            <a:xfrm>
              <a:off x="1322180" y="3832987"/>
              <a:ext cx="3346379" cy="573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7" h="21600" fill="norm" stroke="1" extrusionOk="0">
                  <a:moveTo>
                    <a:pt x="16989" y="0"/>
                  </a:moveTo>
                  <a:cubicBezTo>
                    <a:pt x="14910" y="0"/>
                    <a:pt x="12833" y="902"/>
                    <a:pt x="10757" y="2423"/>
                  </a:cubicBezTo>
                  <a:cubicBezTo>
                    <a:pt x="8970" y="3274"/>
                    <a:pt x="7213" y="4124"/>
                    <a:pt x="5440" y="6702"/>
                  </a:cubicBezTo>
                  <a:cubicBezTo>
                    <a:pt x="3639" y="8429"/>
                    <a:pt x="1823" y="7578"/>
                    <a:pt x="22" y="17038"/>
                  </a:cubicBezTo>
                  <a:cubicBezTo>
                    <a:pt x="-7" y="17038"/>
                    <a:pt x="-7" y="20466"/>
                    <a:pt x="22" y="20466"/>
                  </a:cubicBezTo>
                  <a:cubicBezTo>
                    <a:pt x="448" y="21291"/>
                    <a:pt x="874" y="21600"/>
                    <a:pt x="1301" y="21600"/>
                  </a:cubicBezTo>
                  <a:cubicBezTo>
                    <a:pt x="2681" y="21600"/>
                    <a:pt x="4065" y="18146"/>
                    <a:pt x="5440" y="16161"/>
                  </a:cubicBezTo>
                  <a:cubicBezTo>
                    <a:pt x="7213" y="14460"/>
                    <a:pt x="8970" y="12733"/>
                    <a:pt x="10757" y="11857"/>
                  </a:cubicBezTo>
                  <a:cubicBezTo>
                    <a:pt x="12850" y="10852"/>
                    <a:pt x="14943" y="10439"/>
                    <a:pt x="17039" y="10439"/>
                  </a:cubicBezTo>
                  <a:cubicBezTo>
                    <a:pt x="18522" y="10439"/>
                    <a:pt x="20005" y="10645"/>
                    <a:pt x="21492" y="11006"/>
                  </a:cubicBezTo>
                  <a:cubicBezTo>
                    <a:pt x="21593" y="11006"/>
                    <a:pt x="21593" y="1547"/>
                    <a:pt x="21492" y="1547"/>
                  </a:cubicBezTo>
                  <a:cubicBezTo>
                    <a:pt x="19989" y="464"/>
                    <a:pt x="18488" y="0"/>
                    <a:pt x="16989" y="0"/>
                  </a:cubicBezTo>
                  <a:close/>
                </a:path>
              </a:pathLst>
            </a:custGeom>
            <a:solidFill>
              <a:srgbClr val="E4FFFB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48" name="Google Shape;12514;p103"/>
            <p:cNvSpPr/>
            <p:nvPr/>
          </p:nvSpPr>
          <p:spPr>
            <a:xfrm>
              <a:off x="1322180" y="4100010"/>
              <a:ext cx="3346379" cy="573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7" h="21600" fill="norm" stroke="1" extrusionOk="0">
                  <a:moveTo>
                    <a:pt x="16989" y="0"/>
                  </a:moveTo>
                  <a:cubicBezTo>
                    <a:pt x="14910" y="0"/>
                    <a:pt x="12833" y="902"/>
                    <a:pt x="10757" y="2423"/>
                  </a:cubicBezTo>
                  <a:cubicBezTo>
                    <a:pt x="8970" y="3274"/>
                    <a:pt x="7213" y="4124"/>
                    <a:pt x="5440" y="6702"/>
                  </a:cubicBezTo>
                  <a:cubicBezTo>
                    <a:pt x="3639" y="8429"/>
                    <a:pt x="1823" y="7578"/>
                    <a:pt x="22" y="17038"/>
                  </a:cubicBezTo>
                  <a:cubicBezTo>
                    <a:pt x="-7" y="17038"/>
                    <a:pt x="-7" y="20466"/>
                    <a:pt x="22" y="20466"/>
                  </a:cubicBezTo>
                  <a:cubicBezTo>
                    <a:pt x="448" y="21291"/>
                    <a:pt x="874" y="21600"/>
                    <a:pt x="1301" y="21600"/>
                  </a:cubicBezTo>
                  <a:cubicBezTo>
                    <a:pt x="2681" y="21600"/>
                    <a:pt x="4065" y="18146"/>
                    <a:pt x="5440" y="16161"/>
                  </a:cubicBezTo>
                  <a:cubicBezTo>
                    <a:pt x="7213" y="14460"/>
                    <a:pt x="8970" y="12733"/>
                    <a:pt x="10757" y="11857"/>
                  </a:cubicBezTo>
                  <a:cubicBezTo>
                    <a:pt x="12850" y="10852"/>
                    <a:pt x="14943" y="10439"/>
                    <a:pt x="17039" y="10439"/>
                  </a:cubicBezTo>
                  <a:cubicBezTo>
                    <a:pt x="18522" y="10439"/>
                    <a:pt x="20005" y="10645"/>
                    <a:pt x="21492" y="11006"/>
                  </a:cubicBezTo>
                  <a:cubicBezTo>
                    <a:pt x="21593" y="11006"/>
                    <a:pt x="21593" y="1547"/>
                    <a:pt x="21492" y="1547"/>
                  </a:cubicBezTo>
                  <a:cubicBezTo>
                    <a:pt x="19989" y="464"/>
                    <a:pt x="18488" y="0"/>
                    <a:pt x="16989" y="0"/>
                  </a:cubicBezTo>
                  <a:close/>
                </a:path>
              </a:pathLst>
            </a:custGeom>
            <a:solidFill>
              <a:srgbClr val="E4FFFB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49" name="Google Shape;12515;p103"/>
            <p:cNvSpPr/>
            <p:nvPr/>
          </p:nvSpPr>
          <p:spPr>
            <a:xfrm>
              <a:off x="1322180" y="4367031"/>
              <a:ext cx="3346379" cy="573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7" h="21600" fill="norm" stroke="1" extrusionOk="0">
                  <a:moveTo>
                    <a:pt x="16989" y="0"/>
                  </a:moveTo>
                  <a:cubicBezTo>
                    <a:pt x="14910" y="0"/>
                    <a:pt x="12833" y="902"/>
                    <a:pt x="10757" y="2423"/>
                  </a:cubicBezTo>
                  <a:cubicBezTo>
                    <a:pt x="8970" y="3274"/>
                    <a:pt x="7213" y="4124"/>
                    <a:pt x="5440" y="6702"/>
                  </a:cubicBezTo>
                  <a:cubicBezTo>
                    <a:pt x="3639" y="8429"/>
                    <a:pt x="1823" y="7578"/>
                    <a:pt x="22" y="17038"/>
                  </a:cubicBezTo>
                  <a:cubicBezTo>
                    <a:pt x="-7" y="17038"/>
                    <a:pt x="-7" y="20466"/>
                    <a:pt x="22" y="20466"/>
                  </a:cubicBezTo>
                  <a:cubicBezTo>
                    <a:pt x="448" y="21291"/>
                    <a:pt x="874" y="21600"/>
                    <a:pt x="1301" y="21600"/>
                  </a:cubicBezTo>
                  <a:cubicBezTo>
                    <a:pt x="2681" y="21600"/>
                    <a:pt x="4065" y="18146"/>
                    <a:pt x="5440" y="16161"/>
                  </a:cubicBezTo>
                  <a:cubicBezTo>
                    <a:pt x="7213" y="14460"/>
                    <a:pt x="8970" y="12733"/>
                    <a:pt x="10757" y="11857"/>
                  </a:cubicBezTo>
                  <a:cubicBezTo>
                    <a:pt x="12850" y="10852"/>
                    <a:pt x="14943" y="10439"/>
                    <a:pt x="17039" y="10439"/>
                  </a:cubicBezTo>
                  <a:cubicBezTo>
                    <a:pt x="18522" y="10439"/>
                    <a:pt x="20005" y="10645"/>
                    <a:pt x="21492" y="11006"/>
                  </a:cubicBezTo>
                  <a:cubicBezTo>
                    <a:pt x="21593" y="11006"/>
                    <a:pt x="21593" y="1547"/>
                    <a:pt x="21492" y="1547"/>
                  </a:cubicBezTo>
                  <a:cubicBezTo>
                    <a:pt x="19989" y="464"/>
                    <a:pt x="18488" y="0"/>
                    <a:pt x="16989" y="0"/>
                  </a:cubicBezTo>
                  <a:close/>
                </a:path>
              </a:pathLst>
            </a:custGeom>
            <a:solidFill>
              <a:srgbClr val="E4FFFB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50" name="Google Shape;12516;p103"/>
            <p:cNvSpPr/>
            <p:nvPr/>
          </p:nvSpPr>
          <p:spPr>
            <a:xfrm>
              <a:off x="1322180" y="4634054"/>
              <a:ext cx="3346379" cy="573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7" h="21600" fill="norm" stroke="1" extrusionOk="0">
                  <a:moveTo>
                    <a:pt x="16989" y="0"/>
                  </a:moveTo>
                  <a:cubicBezTo>
                    <a:pt x="14910" y="0"/>
                    <a:pt x="12833" y="902"/>
                    <a:pt x="10757" y="2423"/>
                  </a:cubicBezTo>
                  <a:cubicBezTo>
                    <a:pt x="8970" y="3274"/>
                    <a:pt x="7213" y="4124"/>
                    <a:pt x="5440" y="6702"/>
                  </a:cubicBezTo>
                  <a:cubicBezTo>
                    <a:pt x="3639" y="8429"/>
                    <a:pt x="1823" y="7578"/>
                    <a:pt x="22" y="17038"/>
                  </a:cubicBezTo>
                  <a:cubicBezTo>
                    <a:pt x="-7" y="17038"/>
                    <a:pt x="-7" y="20466"/>
                    <a:pt x="22" y="20466"/>
                  </a:cubicBezTo>
                  <a:cubicBezTo>
                    <a:pt x="448" y="21291"/>
                    <a:pt x="874" y="21600"/>
                    <a:pt x="1301" y="21600"/>
                  </a:cubicBezTo>
                  <a:cubicBezTo>
                    <a:pt x="2681" y="21600"/>
                    <a:pt x="4065" y="18146"/>
                    <a:pt x="5440" y="16161"/>
                  </a:cubicBezTo>
                  <a:cubicBezTo>
                    <a:pt x="7213" y="14460"/>
                    <a:pt x="8970" y="12733"/>
                    <a:pt x="10757" y="11857"/>
                  </a:cubicBezTo>
                  <a:cubicBezTo>
                    <a:pt x="12850" y="10852"/>
                    <a:pt x="14943" y="10439"/>
                    <a:pt x="17039" y="10439"/>
                  </a:cubicBezTo>
                  <a:cubicBezTo>
                    <a:pt x="18522" y="10439"/>
                    <a:pt x="20005" y="10645"/>
                    <a:pt x="21492" y="11006"/>
                  </a:cubicBezTo>
                  <a:cubicBezTo>
                    <a:pt x="21593" y="11006"/>
                    <a:pt x="21593" y="1547"/>
                    <a:pt x="21492" y="1547"/>
                  </a:cubicBezTo>
                  <a:cubicBezTo>
                    <a:pt x="19989" y="464"/>
                    <a:pt x="18488" y="0"/>
                    <a:pt x="16989" y="0"/>
                  </a:cubicBezTo>
                  <a:close/>
                </a:path>
              </a:pathLst>
            </a:custGeom>
            <a:solidFill>
              <a:srgbClr val="E4FFFB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grpSp>
          <p:nvGrpSpPr>
            <p:cNvPr id="458" name="Google Shape;12517;p103"/>
            <p:cNvGrpSpPr/>
            <p:nvPr/>
          </p:nvGrpSpPr>
          <p:grpSpPr>
            <a:xfrm>
              <a:off x="0" y="-1"/>
              <a:ext cx="5528359" cy="4518949"/>
              <a:chOff x="0" y="0"/>
              <a:chExt cx="5528358" cy="4518947"/>
            </a:xfrm>
          </p:grpSpPr>
          <p:sp>
            <p:nvSpPr>
              <p:cNvPr id="451" name="Google Shape;12518;p103"/>
              <p:cNvSpPr/>
              <p:nvPr/>
            </p:nvSpPr>
            <p:spPr>
              <a:xfrm>
                <a:off x="71910" y="351371"/>
                <a:ext cx="5456449" cy="379397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28" h="21600" fill="norm" stroke="1" extrusionOk="0">
                    <a:moveTo>
                      <a:pt x="15928" y="0"/>
                    </a:moveTo>
                    <a:lnTo>
                      <a:pt x="4840" y="1170"/>
                    </a:lnTo>
                    <a:cubicBezTo>
                      <a:pt x="4913" y="1303"/>
                      <a:pt x="4939" y="1473"/>
                      <a:pt x="4902" y="1630"/>
                    </a:cubicBezTo>
                    <a:cubicBezTo>
                      <a:pt x="4840" y="1877"/>
                      <a:pt x="4862" y="2000"/>
                      <a:pt x="4961" y="2123"/>
                    </a:cubicBezTo>
                    <a:cubicBezTo>
                      <a:pt x="5074" y="2247"/>
                      <a:pt x="5023" y="2237"/>
                      <a:pt x="5038" y="2360"/>
                    </a:cubicBezTo>
                    <a:cubicBezTo>
                      <a:pt x="5038" y="2393"/>
                      <a:pt x="5049" y="2440"/>
                      <a:pt x="5074" y="2473"/>
                    </a:cubicBezTo>
                    <a:lnTo>
                      <a:pt x="66" y="2473"/>
                    </a:lnTo>
                    <a:cubicBezTo>
                      <a:pt x="128" y="2620"/>
                      <a:pt x="128" y="2787"/>
                      <a:pt x="66" y="2933"/>
                    </a:cubicBezTo>
                    <a:cubicBezTo>
                      <a:pt x="-22" y="3180"/>
                      <a:pt x="-22" y="3293"/>
                      <a:pt x="66" y="3440"/>
                    </a:cubicBezTo>
                    <a:cubicBezTo>
                      <a:pt x="165" y="3573"/>
                      <a:pt x="103" y="3550"/>
                      <a:pt x="103" y="3673"/>
                    </a:cubicBezTo>
                    <a:cubicBezTo>
                      <a:pt x="103" y="3797"/>
                      <a:pt x="202" y="3867"/>
                      <a:pt x="264" y="4123"/>
                    </a:cubicBezTo>
                    <a:cubicBezTo>
                      <a:pt x="327" y="4383"/>
                      <a:pt x="374" y="4417"/>
                      <a:pt x="264" y="4707"/>
                    </a:cubicBezTo>
                    <a:cubicBezTo>
                      <a:pt x="154" y="4967"/>
                      <a:pt x="176" y="5247"/>
                      <a:pt x="312" y="5483"/>
                    </a:cubicBezTo>
                    <a:cubicBezTo>
                      <a:pt x="448" y="5730"/>
                      <a:pt x="202" y="5863"/>
                      <a:pt x="227" y="5987"/>
                    </a:cubicBezTo>
                    <a:cubicBezTo>
                      <a:pt x="239" y="6090"/>
                      <a:pt x="227" y="6190"/>
                      <a:pt x="202" y="6290"/>
                    </a:cubicBezTo>
                    <a:lnTo>
                      <a:pt x="77" y="6290"/>
                    </a:lnTo>
                    <a:cubicBezTo>
                      <a:pt x="128" y="6450"/>
                      <a:pt x="128" y="6607"/>
                      <a:pt x="77" y="6763"/>
                    </a:cubicBezTo>
                    <a:cubicBezTo>
                      <a:pt x="-7" y="7000"/>
                      <a:pt x="-7" y="7123"/>
                      <a:pt x="77" y="7257"/>
                    </a:cubicBezTo>
                    <a:cubicBezTo>
                      <a:pt x="176" y="7403"/>
                      <a:pt x="117" y="7380"/>
                      <a:pt x="117" y="7503"/>
                    </a:cubicBezTo>
                    <a:cubicBezTo>
                      <a:pt x="117" y="7627"/>
                      <a:pt x="202" y="7697"/>
                      <a:pt x="264" y="7953"/>
                    </a:cubicBezTo>
                    <a:cubicBezTo>
                      <a:pt x="327" y="8213"/>
                      <a:pt x="374" y="8247"/>
                      <a:pt x="264" y="8537"/>
                    </a:cubicBezTo>
                    <a:cubicBezTo>
                      <a:pt x="165" y="8783"/>
                      <a:pt x="191" y="9077"/>
                      <a:pt x="327" y="9313"/>
                    </a:cubicBezTo>
                    <a:cubicBezTo>
                      <a:pt x="448" y="9550"/>
                      <a:pt x="213" y="9693"/>
                      <a:pt x="239" y="9807"/>
                    </a:cubicBezTo>
                    <a:cubicBezTo>
                      <a:pt x="239" y="9920"/>
                      <a:pt x="239" y="10020"/>
                      <a:pt x="213" y="10120"/>
                    </a:cubicBezTo>
                    <a:lnTo>
                      <a:pt x="92" y="10120"/>
                    </a:lnTo>
                    <a:cubicBezTo>
                      <a:pt x="139" y="10267"/>
                      <a:pt x="139" y="10437"/>
                      <a:pt x="92" y="10583"/>
                    </a:cubicBezTo>
                    <a:cubicBezTo>
                      <a:pt x="-7" y="10830"/>
                      <a:pt x="-7" y="10953"/>
                      <a:pt x="92" y="11087"/>
                    </a:cubicBezTo>
                    <a:cubicBezTo>
                      <a:pt x="176" y="11223"/>
                      <a:pt x="128" y="11210"/>
                      <a:pt x="128" y="11323"/>
                    </a:cubicBezTo>
                    <a:cubicBezTo>
                      <a:pt x="128" y="11447"/>
                      <a:pt x="213" y="11513"/>
                      <a:pt x="275" y="11773"/>
                    </a:cubicBezTo>
                    <a:cubicBezTo>
                      <a:pt x="338" y="12030"/>
                      <a:pt x="389" y="12063"/>
                      <a:pt x="275" y="12357"/>
                    </a:cubicBezTo>
                    <a:cubicBezTo>
                      <a:pt x="176" y="12613"/>
                      <a:pt x="191" y="12897"/>
                      <a:pt x="338" y="13130"/>
                    </a:cubicBezTo>
                    <a:cubicBezTo>
                      <a:pt x="462" y="13380"/>
                      <a:pt x="227" y="13513"/>
                      <a:pt x="239" y="13637"/>
                    </a:cubicBezTo>
                    <a:cubicBezTo>
                      <a:pt x="253" y="13737"/>
                      <a:pt x="239" y="13840"/>
                      <a:pt x="227" y="13950"/>
                    </a:cubicBezTo>
                    <a:lnTo>
                      <a:pt x="92" y="13950"/>
                    </a:lnTo>
                    <a:cubicBezTo>
                      <a:pt x="154" y="14097"/>
                      <a:pt x="154" y="14253"/>
                      <a:pt x="92" y="14413"/>
                    </a:cubicBezTo>
                    <a:cubicBezTo>
                      <a:pt x="4" y="14647"/>
                      <a:pt x="4" y="14770"/>
                      <a:pt x="92" y="14907"/>
                    </a:cubicBezTo>
                    <a:cubicBezTo>
                      <a:pt x="191" y="15053"/>
                      <a:pt x="128" y="15030"/>
                      <a:pt x="128" y="15153"/>
                    </a:cubicBezTo>
                    <a:cubicBezTo>
                      <a:pt x="128" y="15277"/>
                      <a:pt x="227" y="15343"/>
                      <a:pt x="290" y="15603"/>
                    </a:cubicBezTo>
                    <a:cubicBezTo>
                      <a:pt x="352" y="15860"/>
                      <a:pt x="400" y="15893"/>
                      <a:pt x="290" y="16187"/>
                    </a:cubicBezTo>
                    <a:cubicBezTo>
                      <a:pt x="176" y="16443"/>
                      <a:pt x="202" y="16727"/>
                      <a:pt x="338" y="16960"/>
                    </a:cubicBezTo>
                    <a:cubicBezTo>
                      <a:pt x="473" y="17210"/>
                      <a:pt x="227" y="17343"/>
                      <a:pt x="253" y="17467"/>
                    </a:cubicBezTo>
                    <a:cubicBezTo>
                      <a:pt x="253" y="17567"/>
                      <a:pt x="253" y="17670"/>
                      <a:pt x="227" y="17770"/>
                    </a:cubicBezTo>
                    <a:lnTo>
                      <a:pt x="103" y="17770"/>
                    </a:lnTo>
                    <a:cubicBezTo>
                      <a:pt x="154" y="17927"/>
                      <a:pt x="154" y="18083"/>
                      <a:pt x="103" y="18243"/>
                    </a:cubicBezTo>
                    <a:cubicBezTo>
                      <a:pt x="4" y="18477"/>
                      <a:pt x="4" y="18600"/>
                      <a:pt x="92" y="18737"/>
                    </a:cubicBezTo>
                    <a:cubicBezTo>
                      <a:pt x="191" y="18883"/>
                      <a:pt x="128" y="18860"/>
                      <a:pt x="128" y="18983"/>
                    </a:cubicBezTo>
                    <a:cubicBezTo>
                      <a:pt x="128" y="19097"/>
                      <a:pt x="227" y="19163"/>
                      <a:pt x="290" y="19420"/>
                    </a:cubicBezTo>
                    <a:cubicBezTo>
                      <a:pt x="352" y="19680"/>
                      <a:pt x="400" y="19723"/>
                      <a:pt x="290" y="20017"/>
                    </a:cubicBezTo>
                    <a:cubicBezTo>
                      <a:pt x="176" y="20263"/>
                      <a:pt x="202" y="20543"/>
                      <a:pt x="338" y="20790"/>
                    </a:cubicBezTo>
                    <a:cubicBezTo>
                      <a:pt x="473" y="21027"/>
                      <a:pt x="227" y="21163"/>
                      <a:pt x="253" y="21287"/>
                    </a:cubicBezTo>
                    <a:cubicBezTo>
                      <a:pt x="253" y="21387"/>
                      <a:pt x="253" y="21500"/>
                      <a:pt x="227" y="21600"/>
                    </a:cubicBezTo>
                    <a:lnTo>
                      <a:pt x="21343" y="21600"/>
                    </a:lnTo>
                    <a:cubicBezTo>
                      <a:pt x="21505" y="21387"/>
                      <a:pt x="21578" y="20827"/>
                      <a:pt x="21490" y="20647"/>
                    </a:cubicBezTo>
                    <a:cubicBezTo>
                      <a:pt x="21406" y="20453"/>
                      <a:pt x="21505" y="20253"/>
                      <a:pt x="21431" y="19837"/>
                    </a:cubicBezTo>
                    <a:cubicBezTo>
                      <a:pt x="21343" y="19420"/>
                      <a:pt x="21332" y="19197"/>
                      <a:pt x="21233" y="19017"/>
                    </a:cubicBezTo>
                    <a:cubicBezTo>
                      <a:pt x="21119" y="18827"/>
                      <a:pt x="21108" y="18703"/>
                      <a:pt x="21196" y="18420"/>
                    </a:cubicBezTo>
                    <a:cubicBezTo>
                      <a:pt x="21233" y="18207"/>
                      <a:pt x="21233" y="17983"/>
                      <a:pt x="21196" y="17770"/>
                    </a:cubicBezTo>
                    <a:lnTo>
                      <a:pt x="21332" y="17770"/>
                    </a:lnTo>
                    <a:cubicBezTo>
                      <a:pt x="21505" y="17567"/>
                      <a:pt x="21578" y="16997"/>
                      <a:pt x="21490" y="16817"/>
                    </a:cubicBezTo>
                    <a:cubicBezTo>
                      <a:pt x="21406" y="16637"/>
                      <a:pt x="21505" y="16433"/>
                      <a:pt x="21417" y="16017"/>
                    </a:cubicBezTo>
                    <a:cubicBezTo>
                      <a:pt x="21343" y="15603"/>
                      <a:pt x="21332" y="15367"/>
                      <a:pt x="21218" y="15187"/>
                    </a:cubicBezTo>
                    <a:cubicBezTo>
                      <a:pt x="21119" y="15007"/>
                      <a:pt x="21108" y="14873"/>
                      <a:pt x="21182" y="14590"/>
                    </a:cubicBezTo>
                    <a:cubicBezTo>
                      <a:pt x="21233" y="14377"/>
                      <a:pt x="21233" y="14153"/>
                      <a:pt x="21182" y="13950"/>
                    </a:cubicBezTo>
                    <a:lnTo>
                      <a:pt x="21332" y="13950"/>
                    </a:lnTo>
                    <a:cubicBezTo>
                      <a:pt x="21490" y="13737"/>
                      <a:pt x="21567" y="13177"/>
                      <a:pt x="21479" y="12987"/>
                    </a:cubicBezTo>
                    <a:cubicBezTo>
                      <a:pt x="21391" y="12807"/>
                      <a:pt x="21505" y="12603"/>
                      <a:pt x="21417" y="12187"/>
                    </a:cubicBezTo>
                    <a:cubicBezTo>
                      <a:pt x="21332" y="11773"/>
                      <a:pt x="21317" y="11547"/>
                      <a:pt x="21218" y="11357"/>
                    </a:cubicBezTo>
                    <a:cubicBezTo>
                      <a:pt x="21119" y="11177"/>
                      <a:pt x="21097" y="11053"/>
                      <a:pt x="21182" y="10760"/>
                    </a:cubicBezTo>
                    <a:cubicBezTo>
                      <a:pt x="21233" y="10547"/>
                      <a:pt x="21233" y="10333"/>
                      <a:pt x="21182" y="10120"/>
                    </a:cubicBezTo>
                    <a:lnTo>
                      <a:pt x="21317" y="10120"/>
                    </a:lnTo>
                    <a:cubicBezTo>
                      <a:pt x="21490" y="9920"/>
                      <a:pt x="21567" y="9347"/>
                      <a:pt x="21479" y="9167"/>
                    </a:cubicBezTo>
                    <a:cubicBezTo>
                      <a:pt x="21391" y="8987"/>
                      <a:pt x="21490" y="8773"/>
                      <a:pt x="21417" y="8357"/>
                    </a:cubicBezTo>
                    <a:cubicBezTo>
                      <a:pt x="21332" y="7953"/>
                      <a:pt x="21317" y="7717"/>
                      <a:pt x="21218" y="7537"/>
                    </a:cubicBezTo>
                    <a:cubicBezTo>
                      <a:pt x="21108" y="7360"/>
                      <a:pt x="21097" y="7223"/>
                      <a:pt x="21182" y="6943"/>
                    </a:cubicBezTo>
                    <a:cubicBezTo>
                      <a:pt x="21218" y="6730"/>
                      <a:pt x="21218" y="6503"/>
                      <a:pt x="21182" y="6290"/>
                    </a:cubicBezTo>
                    <a:lnTo>
                      <a:pt x="21317" y="6290"/>
                    </a:lnTo>
                    <a:cubicBezTo>
                      <a:pt x="21490" y="6090"/>
                      <a:pt x="21567" y="5517"/>
                      <a:pt x="21479" y="5337"/>
                    </a:cubicBezTo>
                    <a:cubicBezTo>
                      <a:pt x="21380" y="5157"/>
                      <a:pt x="21490" y="4953"/>
                      <a:pt x="21406" y="4540"/>
                    </a:cubicBezTo>
                    <a:cubicBezTo>
                      <a:pt x="21317" y="4123"/>
                      <a:pt x="21306" y="3887"/>
                      <a:pt x="21207" y="3707"/>
                    </a:cubicBezTo>
                    <a:cubicBezTo>
                      <a:pt x="21108" y="3527"/>
                      <a:pt x="21097" y="3403"/>
                      <a:pt x="21171" y="3113"/>
                    </a:cubicBezTo>
                    <a:cubicBezTo>
                      <a:pt x="21218" y="2900"/>
                      <a:pt x="21218" y="2687"/>
                      <a:pt x="21171" y="2473"/>
                    </a:cubicBezTo>
                    <a:lnTo>
                      <a:pt x="16511" y="2473"/>
                    </a:lnTo>
                    <a:cubicBezTo>
                      <a:pt x="16496" y="2327"/>
                      <a:pt x="16471" y="2170"/>
                      <a:pt x="16423" y="2033"/>
                    </a:cubicBezTo>
                    <a:cubicBezTo>
                      <a:pt x="16287" y="1630"/>
                      <a:pt x="16250" y="1407"/>
                      <a:pt x="16126" y="1237"/>
                    </a:cubicBezTo>
                    <a:cubicBezTo>
                      <a:pt x="16001" y="1057"/>
                      <a:pt x="15964" y="933"/>
                      <a:pt x="16016" y="643"/>
                    </a:cubicBezTo>
                    <a:cubicBezTo>
                      <a:pt x="16027" y="430"/>
                      <a:pt x="16001" y="213"/>
                      <a:pt x="15928" y="0"/>
                    </a:cubicBezTo>
                    <a:close/>
                  </a:path>
                </a:pathLst>
              </a:custGeom>
              <a:solidFill>
                <a:srgbClr val="29486D">
                  <a:alpha val="2366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52" name="Google Shape;12519;p103"/>
              <p:cNvSpPr/>
              <p:nvPr/>
            </p:nvSpPr>
            <p:spPr>
              <a:xfrm>
                <a:off x="0" y="539657"/>
                <a:ext cx="5497192" cy="34897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26" h="21600" fill="norm" stroke="1" extrusionOk="0">
                    <a:moveTo>
                      <a:pt x="74" y="0"/>
                    </a:moveTo>
                    <a:cubicBezTo>
                      <a:pt x="126" y="166"/>
                      <a:pt x="126" y="358"/>
                      <a:pt x="74" y="519"/>
                    </a:cubicBezTo>
                    <a:cubicBezTo>
                      <a:pt x="-25" y="802"/>
                      <a:pt x="-25" y="926"/>
                      <a:pt x="74" y="1091"/>
                    </a:cubicBezTo>
                    <a:cubicBezTo>
                      <a:pt x="162" y="1242"/>
                      <a:pt x="111" y="1219"/>
                      <a:pt x="111" y="1359"/>
                    </a:cubicBezTo>
                    <a:cubicBezTo>
                      <a:pt x="111" y="1498"/>
                      <a:pt x="199" y="1573"/>
                      <a:pt x="261" y="1867"/>
                    </a:cubicBezTo>
                    <a:cubicBezTo>
                      <a:pt x="320" y="2157"/>
                      <a:pt x="372" y="2194"/>
                      <a:pt x="261" y="2525"/>
                    </a:cubicBezTo>
                    <a:cubicBezTo>
                      <a:pt x="162" y="2815"/>
                      <a:pt x="173" y="3135"/>
                      <a:pt x="320" y="3399"/>
                    </a:cubicBezTo>
                    <a:cubicBezTo>
                      <a:pt x="445" y="3677"/>
                      <a:pt x="210" y="3831"/>
                      <a:pt x="225" y="3971"/>
                    </a:cubicBezTo>
                    <a:cubicBezTo>
                      <a:pt x="236" y="4084"/>
                      <a:pt x="225" y="4200"/>
                      <a:pt x="210" y="4313"/>
                    </a:cubicBezTo>
                    <a:lnTo>
                      <a:pt x="74" y="4313"/>
                    </a:lnTo>
                    <a:cubicBezTo>
                      <a:pt x="137" y="4490"/>
                      <a:pt x="137" y="4667"/>
                      <a:pt x="74" y="4844"/>
                    </a:cubicBezTo>
                    <a:cubicBezTo>
                      <a:pt x="-10" y="5111"/>
                      <a:pt x="-10" y="5250"/>
                      <a:pt x="74" y="5405"/>
                    </a:cubicBezTo>
                    <a:cubicBezTo>
                      <a:pt x="173" y="5570"/>
                      <a:pt x="111" y="5544"/>
                      <a:pt x="111" y="5683"/>
                    </a:cubicBezTo>
                    <a:cubicBezTo>
                      <a:pt x="111" y="5811"/>
                      <a:pt x="210" y="5898"/>
                      <a:pt x="272" y="6191"/>
                    </a:cubicBezTo>
                    <a:cubicBezTo>
                      <a:pt x="335" y="6481"/>
                      <a:pt x="383" y="6519"/>
                      <a:pt x="272" y="6850"/>
                    </a:cubicBezTo>
                    <a:cubicBezTo>
                      <a:pt x="162" y="7128"/>
                      <a:pt x="184" y="7460"/>
                      <a:pt x="320" y="7723"/>
                    </a:cubicBezTo>
                    <a:cubicBezTo>
                      <a:pt x="460" y="7990"/>
                      <a:pt x="210" y="8156"/>
                      <a:pt x="236" y="8284"/>
                    </a:cubicBezTo>
                    <a:cubicBezTo>
                      <a:pt x="247" y="8408"/>
                      <a:pt x="236" y="8525"/>
                      <a:pt x="210" y="8638"/>
                    </a:cubicBezTo>
                    <a:lnTo>
                      <a:pt x="85" y="8638"/>
                    </a:lnTo>
                    <a:cubicBezTo>
                      <a:pt x="137" y="8803"/>
                      <a:pt x="137" y="8992"/>
                      <a:pt x="85" y="9157"/>
                    </a:cubicBezTo>
                    <a:cubicBezTo>
                      <a:pt x="1" y="9436"/>
                      <a:pt x="1" y="9575"/>
                      <a:pt x="85" y="9729"/>
                    </a:cubicBezTo>
                    <a:cubicBezTo>
                      <a:pt x="184" y="9880"/>
                      <a:pt x="126" y="9868"/>
                      <a:pt x="126" y="9993"/>
                    </a:cubicBezTo>
                    <a:cubicBezTo>
                      <a:pt x="126" y="10136"/>
                      <a:pt x="210" y="10211"/>
                      <a:pt x="272" y="10501"/>
                    </a:cubicBezTo>
                    <a:cubicBezTo>
                      <a:pt x="335" y="10794"/>
                      <a:pt x="383" y="10832"/>
                      <a:pt x="272" y="11159"/>
                    </a:cubicBezTo>
                    <a:cubicBezTo>
                      <a:pt x="173" y="11453"/>
                      <a:pt x="199" y="11769"/>
                      <a:pt x="335" y="12036"/>
                    </a:cubicBezTo>
                    <a:cubicBezTo>
                      <a:pt x="460" y="12315"/>
                      <a:pt x="225" y="12469"/>
                      <a:pt x="247" y="12608"/>
                    </a:cubicBezTo>
                    <a:cubicBezTo>
                      <a:pt x="247" y="12721"/>
                      <a:pt x="247" y="12834"/>
                      <a:pt x="225" y="12962"/>
                    </a:cubicBezTo>
                    <a:lnTo>
                      <a:pt x="100" y="12962"/>
                    </a:lnTo>
                    <a:cubicBezTo>
                      <a:pt x="148" y="13128"/>
                      <a:pt x="148" y="13305"/>
                      <a:pt x="100" y="13482"/>
                    </a:cubicBezTo>
                    <a:cubicBezTo>
                      <a:pt x="1" y="13749"/>
                      <a:pt x="1" y="13888"/>
                      <a:pt x="100" y="14039"/>
                    </a:cubicBezTo>
                    <a:cubicBezTo>
                      <a:pt x="184" y="14204"/>
                      <a:pt x="137" y="14178"/>
                      <a:pt x="137" y="14317"/>
                    </a:cubicBezTo>
                    <a:cubicBezTo>
                      <a:pt x="137" y="14460"/>
                      <a:pt x="225" y="14535"/>
                      <a:pt x="283" y="14825"/>
                    </a:cubicBezTo>
                    <a:cubicBezTo>
                      <a:pt x="346" y="15119"/>
                      <a:pt x="397" y="15157"/>
                      <a:pt x="283" y="15484"/>
                    </a:cubicBezTo>
                    <a:cubicBezTo>
                      <a:pt x="184" y="15778"/>
                      <a:pt x="199" y="16094"/>
                      <a:pt x="346" y="16361"/>
                    </a:cubicBezTo>
                    <a:cubicBezTo>
                      <a:pt x="471" y="16628"/>
                      <a:pt x="236" y="16794"/>
                      <a:pt x="247" y="16918"/>
                    </a:cubicBezTo>
                    <a:cubicBezTo>
                      <a:pt x="261" y="17046"/>
                      <a:pt x="247" y="17159"/>
                      <a:pt x="236" y="17275"/>
                    </a:cubicBezTo>
                    <a:lnTo>
                      <a:pt x="100" y="17275"/>
                    </a:lnTo>
                    <a:cubicBezTo>
                      <a:pt x="162" y="17452"/>
                      <a:pt x="162" y="17629"/>
                      <a:pt x="100" y="17795"/>
                    </a:cubicBezTo>
                    <a:cubicBezTo>
                      <a:pt x="12" y="18073"/>
                      <a:pt x="12" y="18213"/>
                      <a:pt x="100" y="18363"/>
                    </a:cubicBezTo>
                    <a:cubicBezTo>
                      <a:pt x="199" y="18518"/>
                      <a:pt x="137" y="18502"/>
                      <a:pt x="137" y="18630"/>
                    </a:cubicBezTo>
                    <a:cubicBezTo>
                      <a:pt x="137" y="18770"/>
                      <a:pt x="236" y="18845"/>
                      <a:pt x="298" y="19139"/>
                    </a:cubicBezTo>
                    <a:cubicBezTo>
                      <a:pt x="361" y="19428"/>
                      <a:pt x="408" y="19470"/>
                      <a:pt x="298" y="19797"/>
                    </a:cubicBezTo>
                    <a:cubicBezTo>
                      <a:pt x="184" y="20091"/>
                      <a:pt x="210" y="20407"/>
                      <a:pt x="346" y="20685"/>
                    </a:cubicBezTo>
                    <a:cubicBezTo>
                      <a:pt x="482" y="20953"/>
                      <a:pt x="236" y="21103"/>
                      <a:pt x="261" y="21242"/>
                    </a:cubicBezTo>
                    <a:cubicBezTo>
                      <a:pt x="261" y="21359"/>
                      <a:pt x="261" y="21483"/>
                      <a:pt x="236" y="21600"/>
                    </a:cubicBezTo>
                    <a:lnTo>
                      <a:pt x="21329" y="21600"/>
                    </a:lnTo>
                    <a:cubicBezTo>
                      <a:pt x="21491" y="21359"/>
                      <a:pt x="21575" y="20723"/>
                      <a:pt x="21491" y="20509"/>
                    </a:cubicBezTo>
                    <a:cubicBezTo>
                      <a:pt x="21391" y="20305"/>
                      <a:pt x="21502" y="20076"/>
                      <a:pt x="21417" y="19609"/>
                    </a:cubicBezTo>
                    <a:cubicBezTo>
                      <a:pt x="21329" y="19139"/>
                      <a:pt x="21318" y="18886"/>
                      <a:pt x="21219" y="18668"/>
                    </a:cubicBezTo>
                    <a:cubicBezTo>
                      <a:pt x="21120" y="18465"/>
                      <a:pt x="21105" y="18326"/>
                      <a:pt x="21182" y="18009"/>
                    </a:cubicBezTo>
                    <a:cubicBezTo>
                      <a:pt x="21230" y="17769"/>
                      <a:pt x="21230" y="17516"/>
                      <a:pt x="21182" y="17275"/>
                    </a:cubicBezTo>
                    <a:lnTo>
                      <a:pt x="21329" y="17275"/>
                    </a:lnTo>
                    <a:cubicBezTo>
                      <a:pt x="21491" y="17046"/>
                      <a:pt x="21564" y="16399"/>
                      <a:pt x="21476" y="16195"/>
                    </a:cubicBezTo>
                    <a:cubicBezTo>
                      <a:pt x="21391" y="15992"/>
                      <a:pt x="21491" y="15751"/>
                      <a:pt x="21417" y="15296"/>
                    </a:cubicBezTo>
                    <a:cubicBezTo>
                      <a:pt x="21329" y="14825"/>
                      <a:pt x="21318" y="14562"/>
                      <a:pt x="21219" y="14359"/>
                    </a:cubicBezTo>
                    <a:cubicBezTo>
                      <a:pt x="21105" y="14155"/>
                      <a:pt x="21094" y="14001"/>
                      <a:pt x="21182" y="13685"/>
                    </a:cubicBezTo>
                    <a:cubicBezTo>
                      <a:pt x="21230" y="13444"/>
                      <a:pt x="21230" y="13192"/>
                      <a:pt x="21182" y="12962"/>
                    </a:cubicBezTo>
                    <a:lnTo>
                      <a:pt x="21318" y="12962"/>
                    </a:lnTo>
                    <a:cubicBezTo>
                      <a:pt x="21491" y="12721"/>
                      <a:pt x="21564" y="12085"/>
                      <a:pt x="21476" y="11871"/>
                    </a:cubicBezTo>
                    <a:cubicBezTo>
                      <a:pt x="21391" y="11668"/>
                      <a:pt x="21491" y="11442"/>
                      <a:pt x="21402" y="10971"/>
                    </a:cubicBezTo>
                    <a:cubicBezTo>
                      <a:pt x="21329" y="10501"/>
                      <a:pt x="21318" y="10249"/>
                      <a:pt x="21204" y="10034"/>
                    </a:cubicBezTo>
                    <a:cubicBezTo>
                      <a:pt x="21105" y="9831"/>
                      <a:pt x="21094" y="9692"/>
                      <a:pt x="21182" y="9360"/>
                    </a:cubicBezTo>
                    <a:cubicBezTo>
                      <a:pt x="21219" y="9119"/>
                      <a:pt x="21219" y="8879"/>
                      <a:pt x="21182" y="8638"/>
                    </a:cubicBezTo>
                    <a:lnTo>
                      <a:pt x="21318" y="8638"/>
                    </a:lnTo>
                    <a:cubicBezTo>
                      <a:pt x="21502" y="8408"/>
                      <a:pt x="21575" y="7761"/>
                      <a:pt x="21491" y="7561"/>
                    </a:cubicBezTo>
                    <a:cubicBezTo>
                      <a:pt x="21402" y="7358"/>
                      <a:pt x="21502" y="7117"/>
                      <a:pt x="21428" y="6647"/>
                    </a:cubicBezTo>
                    <a:cubicBezTo>
                      <a:pt x="21340" y="6191"/>
                      <a:pt x="21329" y="5924"/>
                      <a:pt x="21230" y="5721"/>
                    </a:cubicBezTo>
                    <a:cubicBezTo>
                      <a:pt x="21120" y="5518"/>
                      <a:pt x="21105" y="5367"/>
                      <a:pt x="21193" y="5047"/>
                    </a:cubicBezTo>
                    <a:cubicBezTo>
                      <a:pt x="21230" y="4806"/>
                      <a:pt x="21230" y="4554"/>
                      <a:pt x="21193" y="4313"/>
                    </a:cubicBezTo>
                    <a:lnTo>
                      <a:pt x="21329" y="4313"/>
                    </a:lnTo>
                    <a:cubicBezTo>
                      <a:pt x="21502" y="4084"/>
                      <a:pt x="21575" y="3436"/>
                      <a:pt x="21491" y="3237"/>
                    </a:cubicBezTo>
                    <a:cubicBezTo>
                      <a:pt x="21391" y="3034"/>
                      <a:pt x="21502" y="2804"/>
                      <a:pt x="21417" y="2334"/>
                    </a:cubicBezTo>
                    <a:cubicBezTo>
                      <a:pt x="21329" y="1867"/>
                      <a:pt x="21318" y="1600"/>
                      <a:pt x="21219" y="1396"/>
                    </a:cubicBezTo>
                    <a:cubicBezTo>
                      <a:pt x="21120" y="1193"/>
                      <a:pt x="21105" y="1054"/>
                      <a:pt x="21182" y="723"/>
                    </a:cubicBezTo>
                    <a:cubicBezTo>
                      <a:pt x="21230" y="482"/>
                      <a:pt x="21230" y="241"/>
                      <a:pt x="2118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53" name="Google Shape;12520;p103"/>
              <p:cNvSpPr/>
              <p:nvPr/>
            </p:nvSpPr>
            <p:spPr>
              <a:xfrm>
                <a:off x="4608612" y="3836860"/>
                <a:ext cx="28875" cy="343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309" y="0"/>
                    </a:moveTo>
                    <a:cubicBezTo>
                      <a:pt x="3436" y="0"/>
                      <a:pt x="0" y="5400"/>
                      <a:pt x="0" y="10309"/>
                    </a:cubicBezTo>
                    <a:cubicBezTo>
                      <a:pt x="0" y="16691"/>
                      <a:pt x="3436" y="21600"/>
                      <a:pt x="10309" y="21600"/>
                    </a:cubicBezTo>
                    <a:cubicBezTo>
                      <a:pt x="16691" y="21600"/>
                      <a:pt x="21600" y="16691"/>
                      <a:pt x="21600" y="10309"/>
                    </a:cubicBezTo>
                    <a:cubicBezTo>
                      <a:pt x="20127" y="5400"/>
                      <a:pt x="15218" y="0"/>
                      <a:pt x="10309" y="0"/>
                    </a:cubicBezTo>
                    <a:close/>
                  </a:path>
                </a:pathLst>
              </a:custGeom>
              <a:solidFill>
                <a:srgbClr val="D8AA7E"/>
              </a:solidFill>
              <a:ln w="19050" cap="flat">
                <a:solidFill>
                  <a:srgbClr val="E4FFFB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54" name="Google Shape;12521;p103"/>
              <p:cNvSpPr/>
              <p:nvPr/>
            </p:nvSpPr>
            <p:spPr>
              <a:xfrm>
                <a:off x="4608612" y="4484570"/>
                <a:ext cx="28875" cy="3437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309" y="0"/>
                    </a:moveTo>
                    <a:cubicBezTo>
                      <a:pt x="3436" y="0"/>
                      <a:pt x="0" y="4909"/>
                      <a:pt x="0" y="10309"/>
                    </a:cubicBezTo>
                    <a:cubicBezTo>
                      <a:pt x="0" y="16691"/>
                      <a:pt x="3436" y="21600"/>
                      <a:pt x="10309" y="21600"/>
                    </a:cubicBezTo>
                    <a:cubicBezTo>
                      <a:pt x="16691" y="21600"/>
                      <a:pt x="21600" y="16691"/>
                      <a:pt x="21600" y="10309"/>
                    </a:cubicBezTo>
                    <a:cubicBezTo>
                      <a:pt x="20127" y="4909"/>
                      <a:pt x="15218" y="0"/>
                      <a:pt x="10309" y="0"/>
                    </a:cubicBezTo>
                    <a:close/>
                  </a:path>
                </a:pathLst>
              </a:custGeom>
              <a:solidFill>
                <a:srgbClr val="D8AA7E"/>
              </a:solidFill>
              <a:ln w="19050" cap="flat">
                <a:solidFill>
                  <a:srgbClr val="E4FFFB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grpSp>
            <p:nvGrpSpPr>
              <p:cNvPr id="457" name="Google Shape;12522;p103"/>
              <p:cNvGrpSpPr/>
              <p:nvPr/>
            </p:nvGrpSpPr>
            <p:grpSpPr>
              <a:xfrm>
                <a:off x="1666661" y="-1"/>
                <a:ext cx="2780031" cy="885729"/>
                <a:chOff x="0" y="0"/>
                <a:chExt cx="2780029" cy="885727"/>
              </a:xfrm>
            </p:grpSpPr>
            <p:sp>
              <p:nvSpPr>
                <p:cNvPr id="455" name="الشكل"/>
                <p:cNvSpPr/>
                <p:nvPr/>
              </p:nvSpPr>
              <p:spPr>
                <a:xfrm rot="229343">
                  <a:off x="23900" y="124405"/>
                  <a:ext cx="2729198" cy="63671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25" h="21600" fill="norm" stroke="1" extrusionOk="0">
                      <a:moveTo>
                        <a:pt x="71" y="0"/>
                      </a:moveTo>
                      <a:cubicBezTo>
                        <a:pt x="131" y="847"/>
                        <a:pt x="131" y="1747"/>
                        <a:pt x="71" y="2666"/>
                      </a:cubicBezTo>
                      <a:cubicBezTo>
                        <a:pt x="-24" y="3999"/>
                        <a:pt x="-24" y="4666"/>
                        <a:pt x="71" y="5459"/>
                      </a:cubicBezTo>
                      <a:cubicBezTo>
                        <a:pt x="166" y="6251"/>
                        <a:pt x="106" y="6125"/>
                        <a:pt x="106" y="6792"/>
                      </a:cubicBezTo>
                      <a:cubicBezTo>
                        <a:pt x="106" y="7512"/>
                        <a:pt x="201" y="7891"/>
                        <a:pt x="261" y="9350"/>
                      </a:cubicBezTo>
                      <a:cubicBezTo>
                        <a:pt x="321" y="10791"/>
                        <a:pt x="366" y="10989"/>
                        <a:pt x="261" y="12683"/>
                      </a:cubicBezTo>
                      <a:cubicBezTo>
                        <a:pt x="155" y="14070"/>
                        <a:pt x="176" y="15655"/>
                        <a:pt x="321" y="17042"/>
                      </a:cubicBezTo>
                      <a:cubicBezTo>
                        <a:pt x="451" y="18393"/>
                        <a:pt x="201" y="19168"/>
                        <a:pt x="226" y="19835"/>
                      </a:cubicBezTo>
                      <a:cubicBezTo>
                        <a:pt x="236" y="20447"/>
                        <a:pt x="226" y="20987"/>
                        <a:pt x="201" y="21600"/>
                      </a:cubicBezTo>
                      <a:lnTo>
                        <a:pt x="21326" y="21600"/>
                      </a:lnTo>
                      <a:cubicBezTo>
                        <a:pt x="21492" y="20447"/>
                        <a:pt x="21576" y="17240"/>
                        <a:pt x="21492" y="16268"/>
                      </a:cubicBezTo>
                      <a:cubicBezTo>
                        <a:pt x="21397" y="15223"/>
                        <a:pt x="21502" y="14070"/>
                        <a:pt x="21421" y="11710"/>
                      </a:cubicBezTo>
                      <a:cubicBezTo>
                        <a:pt x="21337" y="9350"/>
                        <a:pt x="21326" y="7999"/>
                        <a:pt x="21221" y="7026"/>
                      </a:cubicBezTo>
                      <a:cubicBezTo>
                        <a:pt x="21126" y="5999"/>
                        <a:pt x="21101" y="5278"/>
                        <a:pt x="21182" y="3639"/>
                      </a:cubicBezTo>
                      <a:cubicBezTo>
                        <a:pt x="21231" y="2414"/>
                        <a:pt x="21231" y="1207"/>
                        <a:pt x="21182" y="0"/>
                      </a:cubicBezTo>
                      <a:close/>
                    </a:path>
                  </a:pathLst>
                </a:custGeom>
                <a:solidFill>
                  <a:srgbClr val="FFCF0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defTabSz="914400" rtl="0">
                    <a:defRPr b="1" sz="1800">
                      <a:solidFill>
                        <a:srgbClr val="29486D"/>
                      </a:solidFill>
                      <a:latin typeface="Gloria Hallelujah"/>
                      <a:ea typeface="Gloria Hallelujah"/>
                      <a:cs typeface="Gloria Hallelujah"/>
                      <a:sym typeface="Gloria Hallelujah"/>
                    </a:defRPr>
                  </a:pPr>
                </a:p>
              </p:txBody>
            </p:sp>
            <p:sp>
              <p:nvSpPr>
                <p:cNvPr id="456" name="."/>
                <p:cNvSpPr txBox="1"/>
                <p:nvPr/>
              </p:nvSpPr>
              <p:spPr>
                <a:xfrm rot="229343">
                  <a:off x="20442" y="90516"/>
                  <a:ext cx="2739146" cy="704695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91424" tIns="91424" rIns="91424" bIns="91424" numCol="1" anchor="ctr">
                  <a:noAutofit/>
                </a:bodyPr>
                <a:lstStyle>
                  <a:lvl1pPr defTabSz="914400">
                    <a:defRPr b="1" sz="1800">
                      <a:solidFill>
                        <a:srgbClr val="29486D"/>
                      </a:solidFill>
                      <a:latin typeface="Gloria Hallelujah"/>
                      <a:ea typeface="Gloria Hallelujah"/>
                      <a:cs typeface="Gloria Hallelujah"/>
                      <a:sym typeface="Gloria Hallelujah"/>
                    </a:defRPr>
                  </a:lvl1pPr>
                </a:lstStyle>
                <a:p>
                  <a:pPr rtl="0">
                    <a:defRPr/>
                  </a:pPr>
                  <a:r>
                    <a:t>.</a:t>
                  </a:r>
                </a:p>
              </p:txBody>
            </p:sp>
          </p:grpSp>
        </p:grpSp>
      </p:grpSp>
      <p:grpSp>
        <p:nvGrpSpPr>
          <p:cNvPr id="462" name="تجميع"/>
          <p:cNvGrpSpPr/>
          <p:nvPr/>
        </p:nvGrpSpPr>
        <p:grpSpPr>
          <a:xfrm>
            <a:off x="7705061" y="5676144"/>
            <a:ext cx="2602564" cy="663400"/>
            <a:chOff x="0" y="603249"/>
            <a:chExt cx="2602562" cy="663398"/>
          </a:xfrm>
        </p:grpSpPr>
        <p:sp>
          <p:nvSpPr>
            <p:cNvPr id="460" name="٩"/>
            <p:cNvSpPr/>
            <p:nvPr/>
          </p:nvSpPr>
          <p:spPr>
            <a:xfrm>
              <a:off x="0" y="1266648"/>
              <a:ext cx="2602563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 rtl="0">
                <a:lnSpc>
                  <a:spcPct val="80000"/>
                </a:lnSpc>
                <a:defRPr spc="-164" sz="8200">
                  <a:solidFill>
                    <a:srgbClr val="96D35F"/>
                  </a:solidFill>
                  <a:latin typeface="Farah Regular"/>
                  <a:ea typeface="Farah Regular"/>
                  <a:cs typeface="Farah Regular"/>
                  <a:sym typeface="Farah Regular"/>
                </a:defRPr>
              </a:pPr>
              <a:r>
                <a:rPr spc="-204" sz="10200">
                  <a:solidFill>
                    <a:srgbClr val="2C0977"/>
                  </a:solidFill>
                  <a:latin typeface="Muna Bold"/>
                  <a:ea typeface="Muna Bold"/>
                  <a:cs typeface="Muna Bold"/>
                  <a:sym typeface="Muna Bold"/>
                </a:rPr>
                <a:t>٩</a:t>
              </a:r>
              <a:r>
                <a:t> </a:t>
              </a:r>
            </a:p>
          </p:txBody>
        </p:sp>
        <p:sp>
          <p:nvSpPr>
            <p:cNvPr id="461" name="٣"/>
            <p:cNvSpPr/>
            <p:nvPr/>
          </p:nvSpPr>
          <p:spPr>
            <a:xfrm>
              <a:off x="399016" y="603249"/>
              <a:ext cx="1071553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lnSpc>
                  <a:spcPct val="80000"/>
                </a:lnSpc>
                <a:defRPr spc="-164" sz="8200">
                  <a:solidFill>
                    <a:srgbClr val="2C0977"/>
                  </a:solidFill>
                  <a:latin typeface="Muna Bold"/>
                  <a:ea typeface="Muna Bold"/>
                  <a:cs typeface="Muna Bold"/>
                  <a:sym typeface="Muna Bold"/>
                </a:defRPr>
              </a:lvl1pPr>
            </a:lstStyle>
            <a:p>
              <a:pPr rtl="0">
                <a:defRPr/>
              </a:pPr>
              <a:r>
                <a:t>٣</a:t>
              </a:r>
            </a:p>
          </p:txBody>
        </p:sp>
      </p:grpSp>
      <p:sp>
        <p:nvSpPr>
          <p:cNvPr id="463" name="الصيغة القياسية"/>
          <p:cNvSpPr txBox="1"/>
          <p:nvPr/>
        </p:nvSpPr>
        <p:spPr>
          <a:xfrm>
            <a:off x="12424620" y="7281782"/>
            <a:ext cx="7704900" cy="1041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lnSpc>
                <a:spcPct val="80000"/>
              </a:lnSpc>
              <a:defRPr spc="-138" sz="6900">
                <a:solidFill>
                  <a:srgbClr val="BE38F3"/>
                </a:solid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 rtl="0">
              <a:defRPr/>
            </a:pPr>
            <a:r>
              <a:t>الصيغة القياسية </a:t>
            </a:r>
          </a:p>
        </p:txBody>
      </p:sp>
      <p:sp>
        <p:nvSpPr>
          <p:cNvPr id="464" name="الصيغة الاسية"/>
          <p:cNvSpPr txBox="1"/>
          <p:nvPr/>
        </p:nvSpPr>
        <p:spPr>
          <a:xfrm>
            <a:off x="5820685" y="6617223"/>
            <a:ext cx="6371315" cy="19453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rtl="0">
              <a:lnSpc>
                <a:spcPct val="80000"/>
              </a:lnSpc>
              <a:defRPr spc="-176" sz="8800">
                <a:solidFill>
                  <a:srgbClr val="96D35F"/>
                </a:solidFill>
                <a:latin typeface="Farah Regular"/>
                <a:ea typeface="Farah Regular"/>
                <a:cs typeface="Farah Regular"/>
                <a:sym typeface="Farah Regular"/>
              </a:defRPr>
            </a:pPr>
            <a:r>
              <a:rPr>
                <a:solidFill>
                  <a:srgbClr val="2C0977"/>
                </a:solidFill>
                <a:latin typeface="Muna Bold"/>
                <a:ea typeface="Muna Bold"/>
                <a:cs typeface="Muna Bold"/>
                <a:sym typeface="Muna Bold"/>
              </a:rPr>
              <a:t>الصيغة الاسية</a:t>
            </a:r>
            <a:r>
              <a:t>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peelOff"/>
      </p:transition>
    </mc:Choice>
    <mc:Choice xmlns:p14="http://schemas.microsoft.com/office/powerpoint/2010/main" Requires="p14">
      <p:transition spd="med" advClick="1" p14:dur="1000">
        <p:wipe dir="r"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Subtype="0" presetID="1" grpId="2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Class="entr" nodeType="afterEffect" presetSubtype="0" presetID="1" grpId="3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Class="entr" nodeType="afterEffect" presetID="10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7" dur="1000"/>
                                        <p:tgtEl>
                                          <p:spTgt spid="4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Class="entr" nodeType="afterEffect" presetSubtype="2" presetID="2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1" dur="1000"/>
                                        <p:tgtEl>
                                          <p:spTgt spid="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Class="entr" nodeType="afterEffect" presetSubtype="0" presetID="1" grpId="6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436" grpId="2"/>
      <p:bldP build="whole" bldLvl="1" animBg="1" rev="0" advAuto="0" spid="462" grpId="5"/>
      <p:bldP build="whole" bldLvl="1" animBg="1" rev="0" advAuto="0" spid="435" grpId="1"/>
      <p:bldP build="whole" bldLvl="1" animBg="1" rev="0" advAuto="0" spid="463" grpId="3"/>
      <p:bldP build="whole" bldLvl="1" animBg="1" rev="0" advAuto="0" spid="464" grpId="6"/>
      <p:bldP build="whole" bldLvl="1" animBg="1" rev="0" advAuto="0" spid="459" grpId="4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3100;p57"/>
          <p:cNvSpPr/>
          <p:nvPr/>
        </p:nvSpPr>
        <p:spPr>
          <a:xfrm>
            <a:off x="6118435" y="7698592"/>
            <a:ext cx="13935782" cy="2546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552" y="10964"/>
                </a:moveTo>
                <a:cubicBezTo>
                  <a:pt x="21559" y="10938"/>
                  <a:pt x="21567" y="10912"/>
                  <a:pt x="21574" y="10912"/>
                </a:cubicBezTo>
                <a:cubicBezTo>
                  <a:pt x="21582" y="10912"/>
                  <a:pt x="21591" y="10925"/>
                  <a:pt x="21600" y="10964"/>
                </a:cubicBezTo>
                <a:close/>
                <a:moveTo>
                  <a:pt x="17148" y="21600"/>
                </a:moveTo>
                <a:cubicBezTo>
                  <a:pt x="15061" y="21600"/>
                  <a:pt x="12987" y="21074"/>
                  <a:pt x="10898" y="19733"/>
                </a:cubicBezTo>
                <a:cubicBezTo>
                  <a:pt x="7408" y="18852"/>
                  <a:pt x="3920" y="16223"/>
                  <a:pt x="510" y="11845"/>
                </a:cubicBezTo>
                <a:lnTo>
                  <a:pt x="431" y="11845"/>
                </a:lnTo>
                <a:cubicBezTo>
                  <a:pt x="353" y="11845"/>
                  <a:pt x="314" y="10530"/>
                  <a:pt x="196" y="10530"/>
                </a:cubicBezTo>
                <a:cubicBezTo>
                  <a:pt x="431" y="10530"/>
                  <a:pt x="705" y="10964"/>
                  <a:pt x="940" y="10964"/>
                </a:cubicBezTo>
                <a:cubicBezTo>
                  <a:pt x="705" y="10964"/>
                  <a:pt x="509" y="10530"/>
                  <a:pt x="235" y="10530"/>
                </a:cubicBezTo>
                <a:cubicBezTo>
                  <a:pt x="196" y="10530"/>
                  <a:pt x="156" y="9650"/>
                  <a:pt x="156" y="8769"/>
                </a:cubicBezTo>
                <a:lnTo>
                  <a:pt x="39" y="8769"/>
                </a:lnTo>
                <a:cubicBezTo>
                  <a:pt x="39" y="8769"/>
                  <a:pt x="39" y="7454"/>
                  <a:pt x="0" y="6140"/>
                </a:cubicBezTo>
                <a:lnTo>
                  <a:pt x="0" y="5706"/>
                </a:lnTo>
                <a:lnTo>
                  <a:pt x="39" y="5706"/>
                </a:lnTo>
                <a:cubicBezTo>
                  <a:pt x="39" y="4825"/>
                  <a:pt x="118" y="2629"/>
                  <a:pt x="156" y="2629"/>
                </a:cubicBezTo>
                <a:cubicBezTo>
                  <a:pt x="391" y="2629"/>
                  <a:pt x="628" y="3510"/>
                  <a:pt x="901" y="3510"/>
                </a:cubicBezTo>
                <a:cubicBezTo>
                  <a:pt x="901" y="2629"/>
                  <a:pt x="823" y="2195"/>
                  <a:pt x="823" y="2195"/>
                </a:cubicBezTo>
                <a:cubicBezTo>
                  <a:pt x="1685" y="3510"/>
                  <a:pt x="2509" y="3944"/>
                  <a:pt x="3332" y="4391"/>
                </a:cubicBezTo>
                <a:cubicBezTo>
                  <a:pt x="2509" y="3510"/>
                  <a:pt x="1685" y="2629"/>
                  <a:pt x="823" y="1315"/>
                </a:cubicBezTo>
                <a:lnTo>
                  <a:pt x="784" y="1315"/>
                </a:lnTo>
                <a:cubicBezTo>
                  <a:pt x="628" y="1315"/>
                  <a:pt x="510" y="434"/>
                  <a:pt x="314" y="434"/>
                </a:cubicBezTo>
                <a:cubicBezTo>
                  <a:pt x="391" y="434"/>
                  <a:pt x="510" y="0"/>
                  <a:pt x="588" y="0"/>
                </a:cubicBezTo>
                <a:cubicBezTo>
                  <a:pt x="7017" y="4391"/>
                  <a:pt x="13445" y="7020"/>
                  <a:pt x="19836" y="8769"/>
                </a:cubicBezTo>
                <a:lnTo>
                  <a:pt x="21482" y="8769"/>
                </a:lnTo>
                <a:cubicBezTo>
                  <a:pt x="21404" y="8769"/>
                  <a:pt x="21365" y="10964"/>
                  <a:pt x="21325" y="10964"/>
                </a:cubicBezTo>
                <a:lnTo>
                  <a:pt x="21552" y="10964"/>
                </a:lnTo>
                <a:cubicBezTo>
                  <a:pt x="21480" y="11293"/>
                  <a:pt x="21470" y="13226"/>
                  <a:pt x="21404" y="13594"/>
                </a:cubicBezTo>
                <a:lnTo>
                  <a:pt x="21521" y="13594"/>
                </a:lnTo>
                <a:lnTo>
                  <a:pt x="21521" y="17104"/>
                </a:lnTo>
                <a:lnTo>
                  <a:pt x="21090" y="17104"/>
                </a:lnTo>
                <a:cubicBezTo>
                  <a:pt x="21090" y="17538"/>
                  <a:pt x="21129" y="19733"/>
                  <a:pt x="21129" y="19733"/>
                </a:cubicBezTo>
                <a:lnTo>
                  <a:pt x="21365" y="19733"/>
                </a:lnTo>
                <a:cubicBezTo>
                  <a:pt x="21286" y="19733"/>
                  <a:pt x="21207" y="21048"/>
                  <a:pt x="21129" y="21048"/>
                </a:cubicBezTo>
                <a:cubicBezTo>
                  <a:pt x="19793" y="21390"/>
                  <a:pt x="18468" y="21600"/>
                  <a:pt x="17148" y="21600"/>
                </a:cubicBezTo>
                <a:close/>
              </a:path>
            </a:pathLst>
          </a:custGeom>
          <a:solidFill>
            <a:srgbClr val="FFCF06"/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pic>
        <p:nvPicPr>
          <p:cNvPr id="467" name="IMG_0330.png" descr="IMG_0330.png"/>
          <p:cNvPicPr>
            <a:picLocks noChangeAspect="1"/>
          </p:cNvPicPr>
          <p:nvPr/>
        </p:nvPicPr>
        <p:blipFill>
          <a:blip r:embed="rId2">
            <a:extLst/>
          </a:blip>
          <a:srcRect l="33916" t="27221" r="43129" b="69689"/>
          <a:stretch>
            <a:fillRect/>
          </a:stretch>
        </p:blipFill>
        <p:spPr>
          <a:xfrm>
            <a:off x="7055215" y="6057582"/>
            <a:ext cx="12062156" cy="1217416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doors dir="vert"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4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466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Google Shape;5144;p62"/>
          <p:cNvSpPr/>
          <p:nvPr/>
        </p:nvSpPr>
        <p:spPr>
          <a:xfrm flipH="1">
            <a:off x="2804710" y="5247435"/>
            <a:ext cx="11483344" cy="209892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3" h="21600" fill="norm" stroke="1" extrusionOk="0">
                <a:moveTo>
                  <a:pt x="21295" y="388"/>
                </a:moveTo>
                <a:cubicBezTo>
                  <a:pt x="21292" y="410"/>
                  <a:pt x="21291" y="431"/>
                  <a:pt x="21292" y="451"/>
                </a:cubicBezTo>
                <a:lnTo>
                  <a:pt x="21295" y="388"/>
                </a:lnTo>
                <a:close/>
                <a:moveTo>
                  <a:pt x="759" y="850"/>
                </a:moveTo>
                <a:cubicBezTo>
                  <a:pt x="772" y="875"/>
                  <a:pt x="785" y="875"/>
                  <a:pt x="811" y="875"/>
                </a:cubicBezTo>
                <a:lnTo>
                  <a:pt x="759" y="875"/>
                </a:lnTo>
                <a:lnTo>
                  <a:pt x="759" y="850"/>
                </a:lnTo>
                <a:close/>
                <a:moveTo>
                  <a:pt x="2148" y="21279"/>
                </a:moveTo>
                <a:cubicBezTo>
                  <a:pt x="1901" y="21292"/>
                  <a:pt x="1681" y="21331"/>
                  <a:pt x="1447" y="21356"/>
                </a:cubicBezTo>
                <a:lnTo>
                  <a:pt x="1447" y="21318"/>
                </a:lnTo>
                <a:cubicBezTo>
                  <a:pt x="1681" y="21292"/>
                  <a:pt x="1901" y="21292"/>
                  <a:pt x="2148" y="21279"/>
                </a:cubicBezTo>
                <a:close/>
                <a:moveTo>
                  <a:pt x="2893" y="0"/>
                </a:moveTo>
                <a:cubicBezTo>
                  <a:pt x="2201" y="0"/>
                  <a:pt x="1511" y="15"/>
                  <a:pt x="811" y="55"/>
                </a:cubicBezTo>
                <a:cubicBezTo>
                  <a:pt x="850" y="55"/>
                  <a:pt x="876" y="67"/>
                  <a:pt x="915" y="67"/>
                </a:cubicBezTo>
                <a:lnTo>
                  <a:pt x="759" y="67"/>
                </a:lnTo>
                <a:cubicBezTo>
                  <a:pt x="668" y="67"/>
                  <a:pt x="577" y="183"/>
                  <a:pt x="499" y="183"/>
                </a:cubicBezTo>
                <a:cubicBezTo>
                  <a:pt x="642" y="196"/>
                  <a:pt x="785" y="196"/>
                  <a:pt x="928" y="208"/>
                </a:cubicBezTo>
                <a:lnTo>
                  <a:pt x="538" y="208"/>
                </a:lnTo>
                <a:cubicBezTo>
                  <a:pt x="513" y="208"/>
                  <a:pt x="460" y="311"/>
                  <a:pt x="435" y="375"/>
                </a:cubicBezTo>
                <a:lnTo>
                  <a:pt x="331" y="375"/>
                </a:lnTo>
                <a:cubicBezTo>
                  <a:pt x="318" y="375"/>
                  <a:pt x="305" y="644"/>
                  <a:pt x="305" y="644"/>
                </a:cubicBezTo>
                <a:lnTo>
                  <a:pt x="331" y="644"/>
                </a:lnTo>
                <a:cubicBezTo>
                  <a:pt x="344" y="721"/>
                  <a:pt x="383" y="850"/>
                  <a:pt x="396" y="850"/>
                </a:cubicBezTo>
                <a:lnTo>
                  <a:pt x="474" y="850"/>
                </a:lnTo>
                <a:lnTo>
                  <a:pt x="474" y="888"/>
                </a:lnTo>
                <a:cubicBezTo>
                  <a:pt x="435" y="940"/>
                  <a:pt x="383" y="965"/>
                  <a:pt x="383" y="1017"/>
                </a:cubicBezTo>
                <a:cubicBezTo>
                  <a:pt x="383" y="1132"/>
                  <a:pt x="370" y="1221"/>
                  <a:pt x="370" y="1337"/>
                </a:cubicBezTo>
                <a:cubicBezTo>
                  <a:pt x="370" y="1324"/>
                  <a:pt x="344" y="1324"/>
                  <a:pt x="344" y="1299"/>
                </a:cubicBezTo>
                <a:cubicBezTo>
                  <a:pt x="344" y="1196"/>
                  <a:pt x="344" y="1080"/>
                  <a:pt x="331" y="965"/>
                </a:cubicBezTo>
                <a:cubicBezTo>
                  <a:pt x="331" y="1042"/>
                  <a:pt x="305" y="1145"/>
                  <a:pt x="305" y="1221"/>
                </a:cubicBezTo>
                <a:cubicBezTo>
                  <a:pt x="240" y="1914"/>
                  <a:pt x="149" y="2581"/>
                  <a:pt x="84" y="3274"/>
                </a:cubicBezTo>
                <a:cubicBezTo>
                  <a:pt x="71" y="4017"/>
                  <a:pt x="45" y="4749"/>
                  <a:pt x="19" y="5492"/>
                </a:cubicBezTo>
                <a:cubicBezTo>
                  <a:pt x="-7" y="7326"/>
                  <a:pt x="-7" y="9173"/>
                  <a:pt x="19" y="11020"/>
                </a:cubicBezTo>
                <a:cubicBezTo>
                  <a:pt x="84" y="14290"/>
                  <a:pt x="279" y="17547"/>
                  <a:pt x="538" y="20792"/>
                </a:cubicBezTo>
                <a:lnTo>
                  <a:pt x="513" y="20792"/>
                </a:lnTo>
                <a:cubicBezTo>
                  <a:pt x="499" y="20792"/>
                  <a:pt x="499" y="20946"/>
                  <a:pt x="474" y="21023"/>
                </a:cubicBezTo>
                <a:cubicBezTo>
                  <a:pt x="474" y="21049"/>
                  <a:pt x="474" y="21074"/>
                  <a:pt x="460" y="21074"/>
                </a:cubicBezTo>
                <a:lnTo>
                  <a:pt x="499" y="21074"/>
                </a:lnTo>
                <a:cubicBezTo>
                  <a:pt x="512" y="21148"/>
                  <a:pt x="536" y="21280"/>
                  <a:pt x="561" y="21280"/>
                </a:cubicBezTo>
                <a:cubicBezTo>
                  <a:pt x="562" y="21280"/>
                  <a:pt x="563" y="21280"/>
                  <a:pt x="564" y="21279"/>
                </a:cubicBezTo>
                <a:cubicBezTo>
                  <a:pt x="668" y="21279"/>
                  <a:pt x="772" y="21267"/>
                  <a:pt x="889" y="21267"/>
                </a:cubicBezTo>
                <a:cubicBezTo>
                  <a:pt x="889" y="21305"/>
                  <a:pt x="902" y="21369"/>
                  <a:pt x="902" y="21420"/>
                </a:cubicBezTo>
                <a:cubicBezTo>
                  <a:pt x="837" y="21420"/>
                  <a:pt x="785" y="21433"/>
                  <a:pt x="720" y="21433"/>
                </a:cubicBezTo>
                <a:cubicBezTo>
                  <a:pt x="785" y="21433"/>
                  <a:pt x="837" y="21472"/>
                  <a:pt x="902" y="21485"/>
                </a:cubicBezTo>
                <a:lnTo>
                  <a:pt x="902" y="21523"/>
                </a:lnTo>
                <a:cubicBezTo>
                  <a:pt x="908" y="21574"/>
                  <a:pt x="976" y="21600"/>
                  <a:pt x="1043" y="21600"/>
                </a:cubicBezTo>
                <a:cubicBezTo>
                  <a:pt x="1109" y="21600"/>
                  <a:pt x="1174" y="21574"/>
                  <a:pt x="1174" y="21523"/>
                </a:cubicBezTo>
                <a:lnTo>
                  <a:pt x="1226" y="21523"/>
                </a:lnTo>
                <a:cubicBezTo>
                  <a:pt x="1252" y="21536"/>
                  <a:pt x="1281" y="21542"/>
                  <a:pt x="1309" y="21542"/>
                </a:cubicBezTo>
                <a:cubicBezTo>
                  <a:pt x="1337" y="21542"/>
                  <a:pt x="1363" y="21536"/>
                  <a:pt x="1382" y="21523"/>
                </a:cubicBezTo>
                <a:cubicBezTo>
                  <a:pt x="2265" y="21523"/>
                  <a:pt x="3161" y="21497"/>
                  <a:pt x="4030" y="21459"/>
                </a:cubicBezTo>
                <a:lnTo>
                  <a:pt x="7249" y="21318"/>
                </a:lnTo>
                <a:cubicBezTo>
                  <a:pt x="9404" y="21228"/>
                  <a:pt x="11559" y="21190"/>
                  <a:pt x="13701" y="21151"/>
                </a:cubicBezTo>
                <a:cubicBezTo>
                  <a:pt x="14812" y="21142"/>
                  <a:pt x="15935" y="21116"/>
                  <a:pt x="17053" y="21116"/>
                </a:cubicBezTo>
                <a:cubicBezTo>
                  <a:pt x="17582" y="21116"/>
                  <a:pt x="18109" y="21122"/>
                  <a:pt x="18633" y="21138"/>
                </a:cubicBezTo>
                <a:cubicBezTo>
                  <a:pt x="18841" y="21151"/>
                  <a:pt x="19036" y="21151"/>
                  <a:pt x="19256" y="21164"/>
                </a:cubicBezTo>
                <a:cubicBezTo>
                  <a:pt x="19659" y="21202"/>
                  <a:pt x="20074" y="21267"/>
                  <a:pt x="20464" y="21382"/>
                </a:cubicBezTo>
                <a:cubicBezTo>
                  <a:pt x="20469" y="21383"/>
                  <a:pt x="20475" y="21384"/>
                  <a:pt x="20480" y="21384"/>
                </a:cubicBezTo>
                <a:cubicBezTo>
                  <a:pt x="20524" y="21384"/>
                  <a:pt x="20556" y="21338"/>
                  <a:pt x="20568" y="21292"/>
                </a:cubicBezTo>
                <a:cubicBezTo>
                  <a:pt x="20593" y="21292"/>
                  <a:pt x="20619" y="21318"/>
                  <a:pt x="20645" y="21318"/>
                </a:cubicBezTo>
                <a:cubicBezTo>
                  <a:pt x="20670" y="21322"/>
                  <a:pt x="20691" y="21325"/>
                  <a:pt x="20710" y="21325"/>
                </a:cubicBezTo>
                <a:cubicBezTo>
                  <a:pt x="20754" y="21325"/>
                  <a:pt x="20787" y="21311"/>
                  <a:pt x="20814" y="21267"/>
                </a:cubicBezTo>
                <a:lnTo>
                  <a:pt x="20814" y="21382"/>
                </a:lnTo>
                <a:cubicBezTo>
                  <a:pt x="20814" y="21420"/>
                  <a:pt x="20882" y="21440"/>
                  <a:pt x="20951" y="21440"/>
                </a:cubicBezTo>
                <a:cubicBezTo>
                  <a:pt x="21019" y="21440"/>
                  <a:pt x="21087" y="21420"/>
                  <a:pt x="21087" y="21382"/>
                </a:cubicBezTo>
                <a:lnTo>
                  <a:pt x="21087" y="21318"/>
                </a:lnTo>
                <a:cubicBezTo>
                  <a:pt x="21093" y="21358"/>
                  <a:pt x="21148" y="21378"/>
                  <a:pt x="21208" y="21378"/>
                </a:cubicBezTo>
                <a:cubicBezTo>
                  <a:pt x="21281" y="21378"/>
                  <a:pt x="21359" y="21349"/>
                  <a:pt x="21359" y="21292"/>
                </a:cubicBezTo>
                <a:lnTo>
                  <a:pt x="21359" y="21138"/>
                </a:lnTo>
                <a:cubicBezTo>
                  <a:pt x="21437" y="21138"/>
                  <a:pt x="21541" y="21112"/>
                  <a:pt x="21541" y="21061"/>
                </a:cubicBezTo>
                <a:lnTo>
                  <a:pt x="21541" y="20869"/>
                </a:lnTo>
                <a:cubicBezTo>
                  <a:pt x="21567" y="20843"/>
                  <a:pt x="21593" y="20831"/>
                  <a:pt x="21593" y="20805"/>
                </a:cubicBezTo>
                <a:cubicBezTo>
                  <a:pt x="21554" y="17380"/>
                  <a:pt x="21541" y="13982"/>
                  <a:pt x="21528" y="10571"/>
                </a:cubicBezTo>
                <a:cubicBezTo>
                  <a:pt x="21502" y="9083"/>
                  <a:pt x="21502" y="7608"/>
                  <a:pt x="21489" y="6121"/>
                </a:cubicBezTo>
                <a:cubicBezTo>
                  <a:pt x="21489" y="5377"/>
                  <a:pt x="21476" y="4620"/>
                  <a:pt x="21476" y="3889"/>
                </a:cubicBezTo>
                <a:cubicBezTo>
                  <a:pt x="21489" y="2902"/>
                  <a:pt x="21437" y="1940"/>
                  <a:pt x="21359" y="965"/>
                </a:cubicBezTo>
                <a:cubicBezTo>
                  <a:pt x="21359" y="875"/>
                  <a:pt x="21359" y="773"/>
                  <a:pt x="21346" y="683"/>
                </a:cubicBezTo>
                <a:cubicBezTo>
                  <a:pt x="21346" y="696"/>
                  <a:pt x="21346" y="696"/>
                  <a:pt x="21320" y="709"/>
                </a:cubicBezTo>
                <a:lnTo>
                  <a:pt x="21320" y="657"/>
                </a:lnTo>
                <a:cubicBezTo>
                  <a:pt x="21320" y="597"/>
                  <a:pt x="21296" y="528"/>
                  <a:pt x="21292" y="451"/>
                </a:cubicBezTo>
                <a:lnTo>
                  <a:pt x="21281" y="773"/>
                </a:lnTo>
                <a:lnTo>
                  <a:pt x="21216" y="837"/>
                </a:lnTo>
                <a:lnTo>
                  <a:pt x="21216" y="644"/>
                </a:lnTo>
                <a:cubicBezTo>
                  <a:pt x="21230" y="593"/>
                  <a:pt x="21230" y="555"/>
                  <a:pt x="21216" y="516"/>
                </a:cubicBezTo>
                <a:lnTo>
                  <a:pt x="21216" y="144"/>
                </a:lnTo>
                <a:cubicBezTo>
                  <a:pt x="21216" y="131"/>
                  <a:pt x="21087" y="119"/>
                  <a:pt x="20996" y="106"/>
                </a:cubicBezTo>
                <a:cubicBezTo>
                  <a:pt x="20983" y="67"/>
                  <a:pt x="20957" y="42"/>
                  <a:pt x="20918" y="42"/>
                </a:cubicBezTo>
                <a:cubicBezTo>
                  <a:pt x="17973" y="75"/>
                  <a:pt x="15037" y="108"/>
                  <a:pt x="12086" y="108"/>
                </a:cubicBezTo>
                <a:cubicBezTo>
                  <a:pt x="11629" y="108"/>
                  <a:pt x="11173" y="108"/>
                  <a:pt x="10715" y="106"/>
                </a:cubicBezTo>
                <a:cubicBezTo>
                  <a:pt x="9274" y="106"/>
                  <a:pt x="7807" y="80"/>
                  <a:pt x="6367" y="55"/>
                </a:cubicBezTo>
                <a:cubicBezTo>
                  <a:pt x="5653" y="42"/>
                  <a:pt x="4926" y="42"/>
                  <a:pt x="4212" y="16"/>
                </a:cubicBezTo>
                <a:cubicBezTo>
                  <a:pt x="3769" y="6"/>
                  <a:pt x="3331" y="0"/>
                  <a:pt x="2893" y="0"/>
                </a:cubicBezTo>
                <a:close/>
              </a:path>
            </a:pathLst>
          </a:custGeom>
          <a:solidFill>
            <a:srgbClr val="FFFFFF"/>
          </a:solidFill>
          <a:ln w="38100">
            <a:solidFill>
              <a:srgbClr val="CDE8B5"/>
            </a:solidFill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grpSp>
        <p:nvGrpSpPr>
          <p:cNvPr id="472" name="تجميع"/>
          <p:cNvGrpSpPr/>
          <p:nvPr/>
        </p:nvGrpSpPr>
        <p:grpSpPr>
          <a:xfrm>
            <a:off x="19378445" y="3311361"/>
            <a:ext cx="826501" cy="1854495"/>
            <a:chOff x="0" y="0"/>
            <a:chExt cx="826500" cy="1854493"/>
          </a:xfrm>
        </p:grpSpPr>
        <p:sp>
          <p:nvSpPr>
            <p:cNvPr id="470" name="Google Shape;14361;p115"/>
            <p:cNvSpPr/>
            <p:nvPr/>
          </p:nvSpPr>
          <p:spPr>
            <a:xfrm>
              <a:off x="0" y="69997"/>
              <a:ext cx="823483" cy="17844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981" y="0"/>
                  </a:moveTo>
                  <a:cubicBezTo>
                    <a:pt x="17178" y="0"/>
                    <a:pt x="16545" y="78"/>
                    <a:pt x="15776" y="219"/>
                  </a:cubicBezTo>
                  <a:cubicBezTo>
                    <a:pt x="14441" y="464"/>
                    <a:pt x="12723" y="480"/>
                    <a:pt x="9680" y="673"/>
                  </a:cubicBezTo>
                  <a:cubicBezTo>
                    <a:pt x="8572" y="751"/>
                    <a:pt x="7667" y="767"/>
                    <a:pt x="6910" y="767"/>
                  </a:cubicBezTo>
                  <a:cubicBezTo>
                    <a:pt x="6322" y="767"/>
                    <a:pt x="5813" y="757"/>
                    <a:pt x="5360" y="757"/>
                  </a:cubicBezTo>
                  <a:cubicBezTo>
                    <a:pt x="4772" y="757"/>
                    <a:pt x="4275" y="772"/>
                    <a:pt x="3811" y="851"/>
                  </a:cubicBezTo>
                  <a:cubicBezTo>
                    <a:pt x="3461" y="903"/>
                    <a:pt x="2929" y="924"/>
                    <a:pt x="2296" y="924"/>
                  </a:cubicBezTo>
                  <a:cubicBezTo>
                    <a:pt x="1606" y="924"/>
                    <a:pt x="792" y="898"/>
                    <a:pt x="0" y="851"/>
                  </a:cubicBezTo>
                  <a:lnTo>
                    <a:pt x="0" y="21600"/>
                  </a:lnTo>
                  <a:lnTo>
                    <a:pt x="10777" y="18631"/>
                  </a:lnTo>
                  <a:lnTo>
                    <a:pt x="21600" y="21600"/>
                  </a:lnTo>
                  <a:lnTo>
                    <a:pt x="21600" y="198"/>
                  </a:lnTo>
                  <a:cubicBezTo>
                    <a:pt x="21114" y="198"/>
                    <a:pt x="20616" y="167"/>
                    <a:pt x="20119" y="130"/>
                  </a:cubicBezTo>
                  <a:cubicBezTo>
                    <a:pt x="19248" y="42"/>
                    <a:pt x="18569" y="0"/>
                    <a:pt x="17981" y="0"/>
                  </a:cubicBezTo>
                  <a:close/>
                </a:path>
              </a:pathLst>
            </a:custGeom>
            <a:solidFill>
              <a:srgbClr val="D6D6D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71" name="Google Shape;14362;p115"/>
            <p:cNvSpPr/>
            <p:nvPr/>
          </p:nvSpPr>
          <p:spPr>
            <a:xfrm>
              <a:off x="0" y="0"/>
              <a:ext cx="826501" cy="17853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882" y="0"/>
                  </a:moveTo>
                  <a:cubicBezTo>
                    <a:pt x="17104" y="0"/>
                    <a:pt x="16485" y="78"/>
                    <a:pt x="15752" y="224"/>
                  </a:cubicBezTo>
                  <a:cubicBezTo>
                    <a:pt x="14423" y="469"/>
                    <a:pt x="12676" y="490"/>
                    <a:pt x="9679" y="683"/>
                  </a:cubicBezTo>
                  <a:cubicBezTo>
                    <a:pt x="8608" y="756"/>
                    <a:pt x="7718" y="777"/>
                    <a:pt x="6975" y="777"/>
                  </a:cubicBezTo>
                  <a:cubicBezTo>
                    <a:pt x="6299" y="777"/>
                    <a:pt x="5735" y="762"/>
                    <a:pt x="5239" y="762"/>
                  </a:cubicBezTo>
                  <a:cubicBezTo>
                    <a:pt x="4699" y="762"/>
                    <a:pt x="4237" y="777"/>
                    <a:pt x="3797" y="840"/>
                  </a:cubicBezTo>
                  <a:cubicBezTo>
                    <a:pt x="3437" y="902"/>
                    <a:pt x="2862" y="928"/>
                    <a:pt x="2197" y="928"/>
                  </a:cubicBezTo>
                  <a:cubicBezTo>
                    <a:pt x="1521" y="928"/>
                    <a:pt x="755" y="902"/>
                    <a:pt x="0" y="861"/>
                  </a:cubicBezTo>
                  <a:lnTo>
                    <a:pt x="0" y="21600"/>
                  </a:lnTo>
                  <a:lnTo>
                    <a:pt x="10783" y="18627"/>
                  </a:lnTo>
                  <a:lnTo>
                    <a:pt x="21600" y="21600"/>
                  </a:lnTo>
                  <a:lnTo>
                    <a:pt x="21600" y="209"/>
                  </a:lnTo>
                  <a:cubicBezTo>
                    <a:pt x="21070" y="209"/>
                    <a:pt x="20575" y="172"/>
                    <a:pt x="20079" y="136"/>
                  </a:cubicBezTo>
                  <a:cubicBezTo>
                    <a:pt x="19177" y="47"/>
                    <a:pt x="18479" y="0"/>
                    <a:pt x="17882" y="0"/>
                  </a:cubicBezTo>
                  <a:close/>
                </a:path>
              </a:pathLst>
            </a:custGeom>
            <a:solidFill>
              <a:srgbClr val="9AAECB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 defTabSz="914400">
                <a:defRPr b="1" sz="45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rtl="0">
                <a:defRPr/>
              </a:pPr>
              <a:r>
                <a:t>١٨</a:t>
              </a:r>
            </a:p>
          </p:txBody>
        </p:sp>
      </p:grpSp>
      <p:sp>
        <p:nvSpPr>
          <p:cNvPr id="473" name="Google Shape;5144;p62"/>
          <p:cNvSpPr/>
          <p:nvPr/>
        </p:nvSpPr>
        <p:spPr>
          <a:xfrm flipH="1">
            <a:off x="2611127" y="8691977"/>
            <a:ext cx="11483344" cy="22985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3" h="21600" fill="norm" stroke="1" extrusionOk="0">
                <a:moveTo>
                  <a:pt x="21295" y="388"/>
                </a:moveTo>
                <a:cubicBezTo>
                  <a:pt x="21292" y="410"/>
                  <a:pt x="21291" y="431"/>
                  <a:pt x="21292" y="451"/>
                </a:cubicBezTo>
                <a:lnTo>
                  <a:pt x="21295" y="388"/>
                </a:lnTo>
                <a:close/>
                <a:moveTo>
                  <a:pt x="759" y="850"/>
                </a:moveTo>
                <a:cubicBezTo>
                  <a:pt x="772" y="875"/>
                  <a:pt x="785" y="875"/>
                  <a:pt x="811" y="875"/>
                </a:cubicBezTo>
                <a:lnTo>
                  <a:pt x="759" y="875"/>
                </a:lnTo>
                <a:lnTo>
                  <a:pt x="759" y="850"/>
                </a:lnTo>
                <a:close/>
                <a:moveTo>
                  <a:pt x="2148" y="21279"/>
                </a:moveTo>
                <a:cubicBezTo>
                  <a:pt x="1901" y="21292"/>
                  <a:pt x="1681" y="21331"/>
                  <a:pt x="1447" y="21356"/>
                </a:cubicBezTo>
                <a:lnTo>
                  <a:pt x="1447" y="21318"/>
                </a:lnTo>
                <a:cubicBezTo>
                  <a:pt x="1681" y="21292"/>
                  <a:pt x="1901" y="21292"/>
                  <a:pt x="2148" y="21279"/>
                </a:cubicBezTo>
                <a:close/>
                <a:moveTo>
                  <a:pt x="2893" y="0"/>
                </a:moveTo>
                <a:cubicBezTo>
                  <a:pt x="2201" y="0"/>
                  <a:pt x="1511" y="15"/>
                  <a:pt x="811" y="55"/>
                </a:cubicBezTo>
                <a:cubicBezTo>
                  <a:pt x="850" y="55"/>
                  <a:pt x="876" y="67"/>
                  <a:pt x="915" y="67"/>
                </a:cubicBezTo>
                <a:lnTo>
                  <a:pt x="759" y="67"/>
                </a:lnTo>
                <a:cubicBezTo>
                  <a:pt x="668" y="67"/>
                  <a:pt x="577" y="183"/>
                  <a:pt x="499" y="183"/>
                </a:cubicBezTo>
                <a:cubicBezTo>
                  <a:pt x="642" y="196"/>
                  <a:pt x="785" y="196"/>
                  <a:pt x="928" y="208"/>
                </a:cubicBezTo>
                <a:lnTo>
                  <a:pt x="538" y="208"/>
                </a:lnTo>
                <a:cubicBezTo>
                  <a:pt x="513" y="208"/>
                  <a:pt x="460" y="311"/>
                  <a:pt x="435" y="375"/>
                </a:cubicBezTo>
                <a:lnTo>
                  <a:pt x="331" y="375"/>
                </a:lnTo>
                <a:cubicBezTo>
                  <a:pt x="318" y="375"/>
                  <a:pt x="305" y="644"/>
                  <a:pt x="305" y="644"/>
                </a:cubicBezTo>
                <a:lnTo>
                  <a:pt x="331" y="644"/>
                </a:lnTo>
                <a:cubicBezTo>
                  <a:pt x="344" y="721"/>
                  <a:pt x="383" y="850"/>
                  <a:pt x="396" y="850"/>
                </a:cubicBezTo>
                <a:lnTo>
                  <a:pt x="474" y="850"/>
                </a:lnTo>
                <a:lnTo>
                  <a:pt x="474" y="888"/>
                </a:lnTo>
                <a:cubicBezTo>
                  <a:pt x="435" y="940"/>
                  <a:pt x="383" y="965"/>
                  <a:pt x="383" y="1017"/>
                </a:cubicBezTo>
                <a:cubicBezTo>
                  <a:pt x="383" y="1132"/>
                  <a:pt x="370" y="1221"/>
                  <a:pt x="370" y="1337"/>
                </a:cubicBezTo>
                <a:cubicBezTo>
                  <a:pt x="370" y="1324"/>
                  <a:pt x="344" y="1324"/>
                  <a:pt x="344" y="1299"/>
                </a:cubicBezTo>
                <a:cubicBezTo>
                  <a:pt x="344" y="1196"/>
                  <a:pt x="344" y="1080"/>
                  <a:pt x="331" y="965"/>
                </a:cubicBezTo>
                <a:cubicBezTo>
                  <a:pt x="331" y="1042"/>
                  <a:pt x="305" y="1145"/>
                  <a:pt x="305" y="1221"/>
                </a:cubicBezTo>
                <a:cubicBezTo>
                  <a:pt x="240" y="1914"/>
                  <a:pt x="149" y="2581"/>
                  <a:pt x="84" y="3274"/>
                </a:cubicBezTo>
                <a:cubicBezTo>
                  <a:pt x="71" y="4017"/>
                  <a:pt x="45" y="4749"/>
                  <a:pt x="19" y="5492"/>
                </a:cubicBezTo>
                <a:cubicBezTo>
                  <a:pt x="-7" y="7326"/>
                  <a:pt x="-7" y="9173"/>
                  <a:pt x="19" y="11020"/>
                </a:cubicBezTo>
                <a:cubicBezTo>
                  <a:pt x="84" y="14290"/>
                  <a:pt x="279" y="17547"/>
                  <a:pt x="538" y="20792"/>
                </a:cubicBezTo>
                <a:lnTo>
                  <a:pt x="513" y="20792"/>
                </a:lnTo>
                <a:cubicBezTo>
                  <a:pt x="499" y="20792"/>
                  <a:pt x="499" y="20946"/>
                  <a:pt x="474" y="21023"/>
                </a:cubicBezTo>
                <a:cubicBezTo>
                  <a:pt x="474" y="21049"/>
                  <a:pt x="474" y="21074"/>
                  <a:pt x="460" y="21074"/>
                </a:cubicBezTo>
                <a:lnTo>
                  <a:pt x="499" y="21074"/>
                </a:lnTo>
                <a:cubicBezTo>
                  <a:pt x="512" y="21148"/>
                  <a:pt x="536" y="21280"/>
                  <a:pt x="561" y="21280"/>
                </a:cubicBezTo>
                <a:cubicBezTo>
                  <a:pt x="562" y="21280"/>
                  <a:pt x="563" y="21280"/>
                  <a:pt x="564" y="21279"/>
                </a:cubicBezTo>
                <a:cubicBezTo>
                  <a:pt x="668" y="21279"/>
                  <a:pt x="772" y="21267"/>
                  <a:pt x="889" y="21267"/>
                </a:cubicBezTo>
                <a:cubicBezTo>
                  <a:pt x="889" y="21305"/>
                  <a:pt x="902" y="21369"/>
                  <a:pt x="902" y="21420"/>
                </a:cubicBezTo>
                <a:cubicBezTo>
                  <a:pt x="837" y="21420"/>
                  <a:pt x="785" y="21433"/>
                  <a:pt x="720" y="21433"/>
                </a:cubicBezTo>
                <a:cubicBezTo>
                  <a:pt x="785" y="21433"/>
                  <a:pt x="837" y="21472"/>
                  <a:pt x="902" y="21485"/>
                </a:cubicBezTo>
                <a:lnTo>
                  <a:pt x="902" y="21523"/>
                </a:lnTo>
                <a:cubicBezTo>
                  <a:pt x="908" y="21574"/>
                  <a:pt x="976" y="21600"/>
                  <a:pt x="1043" y="21600"/>
                </a:cubicBezTo>
                <a:cubicBezTo>
                  <a:pt x="1109" y="21600"/>
                  <a:pt x="1174" y="21574"/>
                  <a:pt x="1174" y="21523"/>
                </a:cubicBezTo>
                <a:lnTo>
                  <a:pt x="1226" y="21523"/>
                </a:lnTo>
                <a:cubicBezTo>
                  <a:pt x="1252" y="21536"/>
                  <a:pt x="1281" y="21542"/>
                  <a:pt x="1309" y="21542"/>
                </a:cubicBezTo>
                <a:cubicBezTo>
                  <a:pt x="1337" y="21542"/>
                  <a:pt x="1363" y="21536"/>
                  <a:pt x="1382" y="21523"/>
                </a:cubicBezTo>
                <a:cubicBezTo>
                  <a:pt x="2265" y="21523"/>
                  <a:pt x="3161" y="21497"/>
                  <a:pt x="4030" y="21459"/>
                </a:cubicBezTo>
                <a:lnTo>
                  <a:pt x="7249" y="21318"/>
                </a:lnTo>
                <a:cubicBezTo>
                  <a:pt x="9404" y="21228"/>
                  <a:pt x="11559" y="21190"/>
                  <a:pt x="13701" y="21151"/>
                </a:cubicBezTo>
                <a:cubicBezTo>
                  <a:pt x="14812" y="21142"/>
                  <a:pt x="15935" y="21116"/>
                  <a:pt x="17053" y="21116"/>
                </a:cubicBezTo>
                <a:cubicBezTo>
                  <a:pt x="17582" y="21116"/>
                  <a:pt x="18109" y="21122"/>
                  <a:pt x="18633" y="21138"/>
                </a:cubicBezTo>
                <a:cubicBezTo>
                  <a:pt x="18841" y="21151"/>
                  <a:pt x="19036" y="21151"/>
                  <a:pt x="19256" y="21164"/>
                </a:cubicBezTo>
                <a:cubicBezTo>
                  <a:pt x="19659" y="21202"/>
                  <a:pt x="20074" y="21267"/>
                  <a:pt x="20464" y="21382"/>
                </a:cubicBezTo>
                <a:cubicBezTo>
                  <a:pt x="20469" y="21383"/>
                  <a:pt x="20475" y="21384"/>
                  <a:pt x="20480" y="21384"/>
                </a:cubicBezTo>
                <a:cubicBezTo>
                  <a:pt x="20524" y="21384"/>
                  <a:pt x="20556" y="21338"/>
                  <a:pt x="20568" y="21292"/>
                </a:cubicBezTo>
                <a:cubicBezTo>
                  <a:pt x="20593" y="21292"/>
                  <a:pt x="20619" y="21318"/>
                  <a:pt x="20645" y="21318"/>
                </a:cubicBezTo>
                <a:cubicBezTo>
                  <a:pt x="20670" y="21322"/>
                  <a:pt x="20691" y="21325"/>
                  <a:pt x="20710" y="21325"/>
                </a:cubicBezTo>
                <a:cubicBezTo>
                  <a:pt x="20754" y="21325"/>
                  <a:pt x="20787" y="21311"/>
                  <a:pt x="20814" y="21267"/>
                </a:cubicBezTo>
                <a:lnTo>
                  <a:pt x="20814" y="21382"/>
                </a:lnTo>
                <a:cubicBezTo>
                  <a:pt x="20814" y="21420"/>
                  <a:pt x="20882" y="21440"/>
                  <a:pt x="20951" y="21440"/>
                </a:cubicBezTo>
                <a:cubicBezTo>
                  <a:pt x="21019" y="21440"/>
                  <a:pt x="21087" y="21420"/>
                  <a:pt x="21087" y="21382"/>
                </a:cubicBezTo>
                <a:lnTo>
                  <a:pt x="21087" y="21318"/>
                </a:lnTo>
                <a:cubicBezTo>
                  <a:pt x="21093" y="21358"/>
                  <a:pt x="21148" y="21378"/>
                  <a:pt x="21208" y="21378"/>
                </a:cubicBezTo>
                <a:cubicBezTo>
                  <a:pt x="21281" y="21378"/>
                  <a:pt x="21359" y="21349"/>
                  <a:pt x="21359" y="21292"/>
                </a:cubicBezTo>
                <a:lnTo>
                  <a:pt x="21359" y="21138"/>
                </a:lnTo>
                <a:cubicBezTo>
                  <a:pt x="21437" y="21138"/>
                  <a:pt x="21541" y="21112"/>
                  <a:pt x="21541" y="21061"/>
                </a:cubicBezTo>
                <a:lnTo>
                  <a:pt x="21541" y="20869"/>
                </a:lnTo>
                <a:cubicBezTo>
                  <a:pt x="21567" y="20843"/>
                  <a:pt x="21593" y="20831"/>
                  <a:pt x="21593" y="20805"/>
                </a:cubicBezTo>
                <a:cubicBezTo>
                  <a:pt x="21554" y="17380"/>
                  <a:pt x="21541" y="13982"/>
                  <a:pt x="21528" y="10571"/>
                </a:cubicBezTo>
                <a:cubicBezTo>
                  <a:pt x="21502" y="9083"/>
                  <a:pt x="21502" y="7608"/>
                  <a:pt x="21489" y="6121"/>
                </a:cubicBezTo>
                <a:cubicBezTo>
                  <a:pt x="21489" y="5377"/>
                  <a:pt x="21476" y="4620"/>
                  <a:pt x="21476" y="3889"/>
                </a:cubicBezTo>
                <a:cubicBezTo>
                  <a:pt x="21489" y="2902"/>
                  <a:pt x="21437" y="1940"/>
                  <a:pt x="21359" y="965"/>
                </a:cubicBezTo>
                <a:cubicBezTo>
                  <a:pt x="21359" y="875"/>
                  <a:pt x="21359" y="773"/>
                  <a:pt x="21346" y="683"/>
                </a:cubicBezTo>
                <a:cubicBezTo>
                  <a:pt x="21346" y="696"/>
                  <a:pt x="21346" y="696"/>
                  <a:pt x="21320" y="709"/>
                </a:cubicBezTo>
                <a:lnTo>
                  <a:pt x="21320" y="657"/>
                </a:lnTo>
                <a:cubicBezTo>
                  <a:pt x="21320" y="597"/>
                  <a:pt x="21296" y="528"/>
                  <a:pt x="21292" y="451"/>
                </a:cubicBezTo>
                <a:lnTo>
                  <a:pt x="21281" y="773"/>
                </a:lnTo>
                <a:lnTo>
                  <a:pt x="21216" y="837"/>
                </a:lnTo>
                <a:lnTo>
                  <a:pt x="21216" y="644"/>
                </a:lnTo>
                <a:cubicBezTo>
                  <a:pt x="21230" y="593"/>
                  <a:pt x="21230" y="555"/>
                  <a:pt x="21216" y="516"/>
                </a:cubicBezTo>
                <a:lnTo>
                  <a:pt x="21216" y="144"/>
                </a:lnTo>
                <a:cubicBezTo>
                  <a:pt x="21216" y="131"/>
                  <a:pt x="21087" y="119"/>
                  <a:pt x="20996" y="106"/>
                </a:cubicBezTo>
                <a:cubicBezTo>
                  <a:pt x="20983" y="67"/>
                  <a:pt x="20957" y="42"/>
                  <a:pt x="20918" y="42"/>
                </a:cubicBezTo>
                <a:cubicBezTo>
                  <a:pt x="17973" y="75"/>
                  <a:pt x="15037" y="108"/>
                  <a:pt x="12086" y="108"/>
                </a:cubicBezTo>
                <a:cubicBezTo>
                  <a:pt x="11629" y="108"/>
                  <a:pt x="11173" y="108"/>
                  <a:pt x="10715" y="106"/>
                </a:cubicBezTo>
                <a:cubicBezTo>
                  <a:pt x="9274" y="106"/>
                  <a:pt x="7807" y="80"/>
                  <a:pt x="6367" y="55"/>
                </a:cubicBezTo>
                <a:cubicBezTo>
                  <a:pt x="5653" y="42"/>
                  <a:pt x="4926" y="42"/>
                  <a:pt x="4212" y="16"/>
                </a:cubicBezTo>
                <a:cubicBezTo>
                  <a:pt x="3769" y="6"/>
                  <a:pt x="3331" y="0"/>
                  <a:pt x="2893" y="0"/>
                </a:cubicBezTo>
                <a:close/>
              </a:path>
            </a:pathLst>
          </a:custGeom>
          <a:solidFill>
            <a:srgbClr val="FFFFFF"/>
          </a:solidFill>
          <a:ln w="38100">
            <a:solidFill>
              <a:srgbClr val="FFC777"/>
            </a:solidFill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474" name="Google Shape;2000;p30"/>
          <p:cNvSpPr/>
          <p:nvPr/>
        </p:nvSpPr>
        <p:spPr>
          <a:xfrm>
            <a:off x="20649096" y="6969367"/>
            <a:ext cx="493691" cy="6563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56" h="21600" fill="norm" stroke="1" extrusionOk="0">
                <a:moveTo>
                  <a:pt x="8879" y="20796"/>
                </a:moveTo>
                <a:cubicBezTo>
                  <a:pt x="8941" y="20796"/>
                  <a:pt x="9002" y="20794"/>
                  <a:pt x="9064" y="20792"/>
                </a:cubicBezTo>
                <a:cubicBezTo>
                  <a:pt x="11017" y="20703"/>
                  <a:pt x="11875" y="18977"/>
                  <a:pt x="12034" y="17104"/>
                </a:cubicBezTo>
                <a:cubicBezTo>
                  <a:pt x="12095" y="15841"/>
                  <a:pt x="11766" y="14558"/>
                  <a:pt x="11309" y="13344"/>
                </a:cubicBezTo>
                <a:cubicBezTo>
                  <a:pt x="11211" y="13361"/>
                  <a:pt x="11112" y="13371"/>
                  <a:pt x="11013" y="13375"/>
                </a:cubicBezTo>
                <a:cubicBezTo>
                  <a:pt x="11075" y="14308"/>
                  <a:pt x="10677" y="15422"/>
                  <a:pt x="10428" y="16290"/>
                </a:cubicBezTo>
                <a:cubicBezTo>
                  <a:pt x="10176" y="17164"/>
                  <a:pt x="9953" y="18254"/>
                  <a:pt x="9387" y="18958"/>
                </a:cubicBezTo>
                <a:cubicBezTo>
                  <a:pt x="9328" y="19032"/>
                  <a:pt x="9251" y="19064"/>
                  <a:pt x="9173" y="19064"/>
                </a:cubicBezTo>
                <a:cubicBezTo>
                  <a:pt x="9001" y="19064"/>
                  <a:pt x="8824" y="18908"/>
                  <a:pt x="8825" y="18710"/>
                </a:cubicBezTo>
                <a:cubicBezTo>
                  <a:pt x="8826" y="17770"/>
                  <a:pt x="9264" y="16776"/>
                  <a:pt x="9456" y="15857"/>
                </a:cubicBezTo>
                <a:cubicBezTo>
                  <a:pt x="9635" y="14998"/>
                  <a:pt x="9673" y="14003"/>
                  <a:pt x="9975" y="13177"/>
                </a:cubicBezTo>
                <a:cubicBezTo>
                  <a:pt x="9940" y="13162"/>
                  <a:pt x="9904" y="13148"/>
                  <a:pt x="9870" y="13131"/>
                </a:cubicBezTo>
                <a:cubicBezTo>
                  <a:pt x="9448" y="13973"/>
                  <a:pt x="8964" y="14775"/>
                  <a:pt x="8559" y="15628"/>
                </a:cubicBezTo>
                <a:cubicBezTo>
                  <a:pt x="8154" y="16481"/>
                  <a:pt x="7810" y="17380"/>
                  <a:pt x="7367" y="18211"/>
                </a:cubicBezTo>
                <a:cubicBezTo>
                  <a:pt x="7310" y="18317"/>
                  <a:pt x="7200" y="18367"/>
                  <a:pt x="7090" y="18367"/>
                </a:cubicBezTo>
                <a:cubicBezTo>
                  <a:pt x="6921" y="18367"/>
                  <a:pt x="6752" y="18250"/>
                  <a:pt x="6778" y="18041"/>
                </a:cubicBezTo>
                <a:cubicBezTo>
                  <a:pt x="7010" y="16153"/>
                  <a:pt x="7886" y="14035"/>
                  <a:pt x="8924" y="12493"/>
                </a:cubicBezTo>
                <a:cubicBezTo>
                  <a:pt x="8944" y="12463"/>
                  <a:pt x="8967" y="12435"/>
                  <a:pt x="8992" y="12408"/>
                </a:cubicBezTo>
                <a:cubicBezTo>
                  <a:pt x="8980" y="12394"/>
                  <a:pt x="8968" y="12381"/>
                  <a:pt x="8958" y="12366"/>
                </a:cubicBezTo>
                <a:cubicBezTo>
                  <a:pt x="8910" y="12303"/>
                  <a:pt x="8867" y="12237"/>
                  <a:pt x="8827" y="12169"/>
                </a:cubicBezTo>
                <a:cubicBezTo>
                  <a:pt x="7881" y="12608"/>
                  <a:pt x="6994" y="13230"/>
                  <a:pt x="6217" y="13903"/>
                </a:cubicBezTo>
                <a:cubicBezTo>
                  <a:pt x="4894" y="15049"/>
                  <a:pt x="4315" y="16776"/>
                  <a:pt x="5110" y="18479"/>
                </a:cubicBezTo>
                <a:cubicBezTo>
                  <a:pt x="5798" y="19953"/>
                  <a:pt x="7366" y="20796"/>
                  <a:pt x="8879" y="20796"/>
                </a:cubicBezTo>
                <a:close/>
                <a:moveTo>
                  <a:pt x="10902" y="12464"/>
                </a:moveTo>
                <a:cubicBezTo>
                  <a:pt x="11225" y="12464"/>
                  <a:pt x="11552" y="12367"/>
                  <a:pt x="11842" y="12179"/>
                </a:cubicBezTo>
                <a:cubicBezTo>
                  <a:pt x="12480" y="11581"/>
                  <a:pt x="12616" y="10672"/>
                  <a:pt x="11970" y="9990"/>
                </a:cubicBezTo>
                <a:cubicBezTo>
                  <a:pt x="11659" y="9661"/>
                  <a:pt x="11225" y="9471"/>
                  <a:pt x="10793" y="9471"/>
                </a:cubicBezTo>
                <a:cubicBezTo>
                  <a:pt x="10568" y="9471"/>
                  <a:pt x="10344" y="9523"/>
                  <a:pt x="10138" y="9633"/>
                </a:cubicBezTo>
                <a:lnTo>
                  <a:pt x="10138" y="9632"/>
                </a:lnTo>
                <a:cubicBezTo>
                  <a:pt x="9353" y="10051"/>
                  <a:pt x="9105" y="11164"/>
                  <a:pt x="9690" y="11882"/>
                </a:cubicBezTo>
                <a:cubicBezTo>
                  <a:pt x="10014" y="12277"/>
                  <a:pt x="10454" y="12464"/>
                  <a:pt x="10902" y="12464"/>
                </a:cubicBezTo>
                <a:close/>
                <a:moveTo>
                  <a:pt x="16648" y="16401"/>
                </a:moveTo>
                <a:cubicBezTo>
                  <a:pt x="17360" y="16401"/>
                  <a:pt x="18072" y="16145"/>
                  <a:pt x="18712" y="15576"/>
                </a:cubicBezTo>
                <a:cubicBezTo>
                  <a:pt x="19938" y="14485"/>
                  <a:pt x="20357" y="12572"/>
                  <a:pt x="19945" y="10964"/>
                </a:cubicBezTo>
                <a:lnTo>
                  <a:pt x="19945" y="10963"/>
                </a:lnTo>
                <a:cubicBezTo>
                  <a:pt x="19502" y="9229"/>
                  <a:pt x="18127" y="8646"/>
                  <a:pt x="16644" y="8646"/>
                </a:cubicBezTo>
                <a:cubicBezTo>
                  <a:pt x="16422" y="8646"/>
                  <a:pt x="16198" y="8659"/>
                  <a:pt x="15974" y="8683"/>
                </a:cubicBezTo>
                <a:cubicBezTo>
                  <a:pt x="14912" y="8862"/>
                  <a:pt x="13898" y="9368"/>
                  <a:pt x="12954" y="9994"/>
                </a:cubicBezTo>
                <a:cubicBezTo>
                  <a:pt x="13025" y="10133"/>
                  <a:pt x="13083" y="10278"/>
                  <a:pt x="13129" y="10428"/>
                </a:cubicBezTo>
                <a:cubicBezTo>
                  <a:pt x="13218" y="10422"/>
                  <a:pt x="13309" y="10419"/>
                  <a:pt x="13400" y="10419"/>
                </a:cubicBezTo>
                <a:cubicBezTo>
                  <a:pt x="14161" y="10419"/>
                  <a:pt x="14978" y="10612"/>
                  <a:pt x="15678" y="10736"/>
                </a:cubicBezTo>
                <a:cubicBezTo>
                  <a:pt x="16499" y="10881"/>
                  <a:pt x="17788" y="10966"/>
                  <a:pt x="18394" y="11632"/>
                </a:cubicBezTo>
                <a:cubicBezTo>
                  <a:pt x="18420" y="11661"/>
                  <a:pt x="18421" y="11723"/>
                  <a:pt x="18381" y="11741"/>
                </a:cubicBezTo>
                <a:cubicBezTo>
                  <a:pt x="18118" y="11860"/>
                  <a:pt x="17817" y="11901"/>
                  <a:pt x="17500" y="11901"/>
                </a:cubicBezTo>
                <a:cubicBezTo>
                  <a:pt x="16890" y="11901"/>
                  <a:pt x="16227" y="11748"/>
                  <a:pt x="15689" y="11712"/>
                </a:cubicBezTo>
                <a:cubicBezTo>
                  <a:pt x="15459" y="11696"/>
                  <a:pt x="15219" y="11692"/>
                  <a:pt x="14974" y="11692"/>
                </a:cubicBezTo>
                <a:cubicBezTo>
                  <a:pt x="14775" y="11692"/>
                  <a:pt x="14573" y="11695"/>
                  <a:pt x="14370" y="11695"/>
                </a:cubicBezTo>
                <a:cubicBezTo>
                  <a:pt x="13967" y="11695"/>
                  <a:pt x="13561" y="11686"/>
                  <a:pt x="13177" y="11631"/>
                </a:cubicBezTo>
                <a:cubicBezTo>
                  <a:pt x="13142" y="11782"/>
                  <a:pt x="13090" y="11928"/>
                  <a:pt x="13024" y="12066"/>
                </a:cubicBezTo>
                <a:cubicBezTo>
                  <a:pt x="13237" y="12181"/>
                  <a:pt x="13444" y="12321"/>
                  <a:pt x="13662" y="12436"/>
                </a:cubicBezTo>
                <a:cubicBezTo>
                  <a:pt x="14194" y="12717"/>
                  <a:pt x="14739" y="12968"/>
                  <a:pt x="15295" y="13191"/>
                </a:cubicBezTo>
                <a:cubicBezTo>
                  <a:pt x="15812" y="13398"/>
                  <a:pt x="16342" y="13574"/>
                  <a:pt x="16868" y="13753"/>
                </a:cubicBezTo>
                <a:cubicBezTo>
                  <a:pt x="17297" y="13899"/>
                  <a:pt x="17748" y="13974"/>
                  <a:pt x="18051" y="14349"/>
                </a:cubicBezTo>
                <a:cubicBezTo>
                  <a:pt x="18070" y="14370"/>
                  <a:pt x="18066" y="14403"/>
                  <a:pt x="18043" y="14418"/>
                </a:cubicBezTo>
                <a:cubicBezTo>
                  <a:pt x="17806" y="14585"/>
                  <a:pt x="17498" y="14648"/>
                  <a:pt x="17162" y="14648"/>
                </a:cubicBezTo>
                <a:cubicBezTo>
                  <a:pt x="16395" y="14648"/>
                  <a:pt x="15481" y="14320"/>
                  <a:pt x="14916" y="14145"/>
                </a:cubicBezTo>
                <a:cubicBezTo>
                  <a:pt x="14381" y="13979"/>
                  <a:pt x="13861" y="13777"/>
                  <a:pt x="13349" y="13544"/>
                </a:cubicBezTo>
                <a:cubicBezTo>
                  <a:pt x="12979" y="13376"/>
                  <a:pt x="12571" y="13235"/>
                  <a:pt x="12253" y="12981"/>
                </a:cubicBezTo>
                <a:cubicBezTo>
                  <a:pt x="12211" y="13008"/>
                  <a:pt x="12170" y="13034"/>
                  <a:pt x="12128" y="13058"/>
                </a:cubicBezTo>
                <a:cubicBezTo>
                  <a:pt x="12696" y="13910"/>
                  <a:pt x="13399" y="14670"/>
                  <a:pt x="14134" y="15334"/>
                </a:cubicBezTo>
                <a:cubicBezTo>
                  <a:pt x="14882" y="16008"/>
                  <a:pt x="15765" y="16401"/>
                  <a:pt x="16648" y="16401"/>
                </a:cubicBezTo>
                <a:close/>
                <a:moveTo>
                  <a:pt x="4093" y="12891"/>
                </a:moveTo>
                <a:cubicBezTo>
                  <a:pt x="4607" y="12891"/>
                  <a:pt x="5140" y="12787"/>
                  <a:pt x="5669" y="12599"/>
                </a:cubicBezTo>
                <a:cubicBezTo>
                  <a:pt x="6629" y="12257"/>
                  <a:pt x="7579" y="11819"/>
                  <a:pt x="8424" y="11220"/>
                </a:cubicBezTo>
                <a:cubicBezTo>
                  <a:pt x="8274" y="11245"/>
                  <a:pt x="8117" y="11256"/>
                  <a:pt x="7955" y="11256"/>
                </a:cubicBezTo>
                <a:cubicBezTo>
                  <a:pt x="7160" y="11256"/>
                  <a:pt x="6246" y="10994"/>
                  <a:pt x="5574" y="10840"/>
                </a:cubicBezTo>
                <a:cubicBezTo>
                  <a:pt x="4575" y="10612"/>
                  <a:pt x="3330" y="10357"/>
                  <a:pt x="2503" y="9682"/>
                </a:cubicBezTo>
                <a:cubicBezTo>
                  <a:pt x="2449" y="9638"/>
                  <a:pt x="2463" y="9544"/>
                  <a:pt x="2538" y="9541"/>
                </a:cubicBezTo>
                <a:cubicBezTo>
                  <a:pt x="2592" y="9539"/>
                  <a:pt x="2646" y="9538"/>
                  <a:pt x="2699" y="9538"/>
                </a:cubicBezTo>
                <a:cubicBezTo>
                  <a:pt x="3681" y="9538"/>
                  <a:pt x="4709" y="9883"/>
                  <a:pt x="5681" y="9991"/>
                </a:cubicBezTo>
                <a:cubicBezTo>
                  <a:pt x="6216" y="10051"/>
                  <a:pt x="6751" y="10096"/>
                  <a:pt x="7289" y="10116"/>
                </a:cubicBezTo>
                <a:cubicBezTo>
                  <a:pt x="7352" y="10118"/>
                  <a:pt x="7415" y="10118"/>
                  <a:pt x="7478" y="10118"/>
                </a:cubicBezTo>
                <a:cubicBezTo>
                  <a:pt x="7609" y="10118"/>
                  <a:pt x="7740" y="10115"/>
                  <a:pt x="7871" y="10115"/>
                </a:cubicBezTo>
                <a:cubicBezTo>
                  <a:pt x="8130" y="10115"/>
                  <a:pt x="8387" y="10128"/>
                  <a:pt x="8633" y="10203"/>
                </a:cubicBezTo>
                <a:cubicBezTo>
                  <a:pt x="8638" y="10187"/>
                  <a:pt x="8642" y="10171"/>
                  <a:pt x="8648" y="10155"/>
                </a:cubicBezTo>
                <a:cubicBezTo>
                  <a:pt x="8293" y="10051"/>
                  <a:pt x="7973" y="9794"/>
                  <a:pt x="7640" y="9609"/>
                </a:cubicBezTo>
                <a:cubicBezTo>
                  <a:pt x="7139" y="9330"/>
                  <a:pt x="6630" y="9071"/>
                  <a:pt x="6113" y="8823"/>
                </a:cubicBezTo>
                <a:cubicBezTo>
                  <a:pt x="5194" y="8379"/>
                  <a:pt x="3953" y="8067"/>
                  <a:pt x="3203" y="7326"/>
                </a:cubicBezTo>
                <a:cubicBezTo>
                  <a:pt x="3164" y="7288"/>
                  <a:pt x="3182" y="7207"/>
                  <a:pt x="3236" y="7195"/>
                </a:cubicBezTo>
                <a:cubicBezTo>
                  <a:pt x="3396" y="7160"/>
                  <a:pt x="3561" y="7145"/>
                  <a:pt x="3731" y="7145"/>
                </a:cubicBezTo>
                <a:cubicBezTo>
                  <a:pt x="4649" y="7145"/>
                  <a:pt x="5681" y="7600"/>
                  <a:pt x="6475" y="7911"/>
                </a:cubicBezTo>
                <a:cubicBezTo>
                  <a:pt x="7006" y="8119"/>
                  <a:pt x="7528" y="8352"/>
                  <a:pt x="8045" y="8596"/>
                </a:cubicBezTo>
                <a:cubicBezTo>
                  <a:pt x="8364" y="8746"/>
                  <a:pt x="8712" y="8865"/>
                  <a:pt x="8994" y="9068"/>
                </a:cubicBezTo>
                <a:cubicBezTo>
                  <a:pt x="8259" y="7794"/>
                  <a:pt x="7374" y="6561"/>
                  <a:pt x="6213" y="5797"/>
                </a:cubicBezTo>
                <a:cubicBezTo>
                  <a:pt x="5474" y="5355"/>
                  <a:pt x="4680" y="5075"/>
                  <a:pt x="3924" y="5075"/>
                </a:cubicBezTo>
                <a:cubicBezTo>
                  <a:pt x="3044" y="5075"/>
                  <a:pt x="2215" y="5455"/>
                  <a:pt x="1585" y="6402"/>
                </a:cubicBezTo>
                <a:cubicBezTo>
                  <a:pt x="651" y="7805"/>
                  <a:pt x="419" y="9826"/>
                  <a:pt x="1327" y="11309"/>
                </a:cubicBezTo>
                <a:cubicBezTo>
                  <a:pt x="2011" y="12426"/>
                  <a:pt x="3008" y="12891"/>
                  <a:pt x="4093" y="12891"/>
                </a:cubicBezTo>
                <a:close/>
                <a:moveTo>
                  <a:pt x="12770" y="9026"/>
                </a:moveTo>
                <a:cubicBezTo>
                  <a:pt x="13691" y="8574"/>
                  <a:pt x="14554" y="8005"/>
                  <a:pt x="15223" y="7240"/>
                </a:cubicBezTo>
                <a:cubicBezTo>
                  <a:pt x="16389" y="5794"/>
                  <a:pt x="16939" y="3926"/>
                  <a:pt x="15625" y="2367"/>
                </a:cubicBezTo>
                <a:lnTo>
                  <a:pt x="15625" y="2366"/>
                </a:lnTo>
                <a:cubicBezTo>
                  <a:pt x="14821" y="1413"/>
                  <a:pt x="13616" y="801"/>
                  <a:pt x="12413" y="801"/>
                </a:cubicBezTo>
                <a:cubicBezTo>
                  <a:pt x="11979" y="801"/>
                  <a:pt x="11545" y="881"/>
                  <a:pt x="11130" y="1054"/>
                </a:cubicBezTo>
                <a:cubicBezTo>
                  <a:pt x="9415" y="1765"/>
                  <a:pt x="8848" y="3480"/>
                  <a:pt x="9060" y="5318"/>
                </a:cubicBezTo>
                <a:cubicBezTo>
                  <a:pt x="9175" y="6323"/>
                  <a:pt x="9371" y="7332"/>
                  <a:pt x="9707" y="8278"/>
                </a:cubicBezTo>
                <a:cubicBezTo>
                  <a:pt x="9733" y="8028"/>
                  <a:pt x="9790" y="7774"/>
                  <a:pt x="9828" y="7535"/>
                </a:cubicBezTo>
                <a:cubicBezTo>
                  <a:pt x="9942" y="6828"/>
                  <a:pt x="10109" y="6134"/>
                  <a:pt x="10336" y="5460"/>
                </a:cubicBezTo>
                <a:cubicBezTo>
                  <a:pt x="10683" y="4428"/>
                  <a:pt x="11154" y="3022"/>
                  <a:pt x="12019" y="2364"/>
                </a:cubicBezTo>
                <a:cubicBezTo>
                  <a:pt x="12023" y="2361"/>
                  <a:pt x="12026" y="2360"/>
                  <a:pt x="12030" y="2360"/>
                </a:cubicBezTo>
                <a:cubicBezTo>
                  <a:pt x="12042" y="2360"/>
                  <a:pt x="12052" y="2376"/>
                  <a:pt x="12050" y="2389"/>
                </a:cubicBezTo>
                <a:cubicBezTo>
                  <a:pt x="11970" y="2989"/>
                  <a:pt x="11669" y="3556"/>
                  <a:pt x="11482" y="4129"/>
                </a:cubicBezTo>
                <a:cubicBezTo>
                  <a:pt x="11290" y="4720"/>
                  <a:pt x="11126" y="5322"/>
                  <a:pt x="11004" y="5934"/>
                </a:cubicBezTo>
                <a:cubicBezTo>
                  <a:pt x="10872" y="6595"/>
                  <a:pt x="10783" y="7262"/>
                  <a:pt x="10748" y="7937"/>
                </a:cubicBezTo>
                <a:cubicBezTo>
                  <a:pt x="10737" y="8158"/>
                  <a:pt x="10742" y="8356"/>
                  <a:pt x="10727" y="8542"/>
                </a:cubicBezTo>
                <a:cubicBezTo>
                  <a:pt x="10740" y="8542"/>
                  <a:pt x="10754" y="8542"/>
                  <a:pt x="10767" y="8542"/>
                </a:cubicBezTo>
                <a:cubicBezTo>
                  <a:pt x="11079" y="8542"/>
                  <a:pt x="11387" y="8610"/>
                  <a:pt x="11673" y="8741"/>
                </a:cubicBezTo>
                <a:cubicBezTo>
                  <a:pt x="11731" y="8624"/>
                  <a:pt x="11793" y="8504"/>
                  <a:pt x="11849" y="8380"/>
                </a:cubicBezTo>
                <a:cubicBezTo>
                  <a:pt x="12141" y="7731"/>
                  <a:pt x="12414" y="7072"/>
                  <a:pt x="12675" y="6408"/>
                </a:cubicBezTo>
                <a:cubicBezTo>
                  <a:pt x="12920" y="5786"/>
                  <a:pt x="13149" y="5159"/>
                  <a:pt x="13382" y="4532"/>
                </a:cubicBezTo>
                <a:cubicBezTo>
                  <a:pt x="13561" y="4050"/>
                  <a:pt x="13701" y="3531"/>
                  <a:pt x="14022" y="3138"/>
                </a:cubicBezTo>
                <a:cubicBezTo>
                  <a:pt x="14051" y="3102"/>
                  <a:pt x="14093" y="3086"/>
                  <a:pt x="14137" y="3086"/>
                </a:cubicBezTo>
                <a:cubicBezTo>
                  <a:pt x="14212" y="3086"/>
                  <a:pt x="14290" y="3134"/>
                  <a:pt x="14302" y="3216"/>
                </a:cubicBezTo>
                <a:cubicBezTo>
                  <a:pt x="14470" y="4367"/>
                  <a:pt x="13847" y="5864"/>
                  <a:pt x="13498" y="6947"/>
                </a:cubicBezTo>
                <a:cubicBezTo>
                  <a:pt x="13295" y="7579"/>
                  <a:pt x="13076" y="8205"/>
                  <a:pt x="12842" y="8826"/>
                </a:cubicBezTo>
                <a:cubicBezTo>
                  <a:pt x="12816" y="8893"/>
                  <a:pt x="12793" y="8960"/>
                  <a:pt x="12770" y="9026"/>
                </a:cubicBezTo>
                <a:close/>
                <a:moveTo>
                  <a:pt x="8856" y="21600"/>
                </a:moveTo>
                <a:cubicBezTo>
                  <a:pt x="7227" y="21600"/>
                  <a:pt x="5578" y="20743"/>
                  <a:pt x="4678" y="19287"/>
                </a:cubicBezTo>
                <a:cubicBezTo>
                  <a:pt x="3602" y="17547"/>
                  <a:pt x="3826" y="15274"/>
                  <a:pt x="5193" y="13805"/>
                </a:cubicBezTo>
                <a:cubicBezTo>
                  <a:pt x="5283" y="13708"/>
                  <a:pt x="5376" y="13611"/>
                  <a:pt x="5472" y="13517"/>
                </a:cubicBezTo>
                <a:cubicBezTo>
                  <a:pt x="5262" y="13573"/>
                  <a:pt x="5053" y="13622"/>
                  <a:pt x="4846" y="13661"/>
                </a:cubicBezTo>
                <a:cubicBezTo>
                  <a:pt x="4601" y="13707"/>
                  <a:pt x="4357" y="13730"/>
                  <a:pt x="4116" y="13730"/>
                </a:cubicBezTo>
                <a:cubicBezTo>
                  <a:pt x="2518" y="13730"/>
                  <a:pt x="1060" y="12745"/>
                  <a:pt x="383" y="11131"/>
                </a:cubicBezTo>
                <a:cubicBezTo>
                  <a:pt x="-397" y="9273"/>
                  <a:pt x="61" y="6959"/>
                  <a:pt x="1324" y="5469"/>
                </a:cubicBezTo>
                <a:cubicBezTo>
                  <a:pt x="2054" y="4607"/>
                  <a:pt x="2951" y="4260"/>
                  <a:pt x="3882" y="4260"/>
                </a:cubicBezTo>
                <a:cubicBezTo>
                  <a:pt x="4796" y="4260"/>
                  <a:pt x="5741" y="4594"/>
                  <a:pt x="6594" y="5104"/>
                </a:cubicBezTo>
                <a:cubicBezTo>
                  <a:pt x="7317" y="5579"/>
                  <a:pt x="7943" y="6218"/>
                  <a:pt x="8497" y="6934"/>
                </a:cubicBezTo>
                <a:cubicBezTo>
                  <a:pt x="8278" y="5931"/>
                  <a:pt x="8190" y="4905"/>
                  <a:pt x="8261" y="3966"/>
                </a:cubicBezTo>
                <a:cubicBezTo>
                  <a:pt x="8408" y="2026"/>
                  <a:pt x="9789" y="446"/>
                  <a:pt x="11580" y="82"/>
                </a:cubicBezTo>
                <a:cubicBezTo>
                  <a:pt x="11853" y="26"/>
                  <a:pt x="12130" y="0"/>
                  <a:pt x="12407" y="0"/>
                </a:cubicBezTo>
                <a:cubicBezTo>
                  <a:pt x="13986" y="0"/>
                  <a:pt x="15559" y="872"/>
                  <a:pt x="16488" y="2231"/>
                </a:cubicBezTo>
                <a:cubicBezTo>
                  <a:pt x="17760" y="4097"/>
                  <a:pt x="17045" y="6208"/>
                  <a:pt x="15755" y="7808"/>
                </a:cubicBezTo>
                <a:cubicBezTo>
                  <a:pt x="15717" y="7852"/>
                  <a:pt x="15676" y="7893"/>
                  <a:pt x="15636" y="7936"/>
                </a:cubicBezTo>
                <a:cubicBezTo>
                  <a:pt x="15697" y="7924"/>
                  <a:pt x="15757" y="7910"/>
                  <a:pt x="15818" y="7900"/>
                </a:cubicBezTo>
                <a:cubicBezTo>
                  <a:pt x="15821" y="7900"/>
                  <a:pt x="15825" y="7900"/>
                  <a:pt x="15828" y="7900"/>
                </a:cubicBezTo>
                <a:cubicBezTo>
                  <a:pt x="15858" y="7900"/>
                  <a:pt x="15889" y="7896"/>
                  <a:pt x="15919" y="7886"/>
                </a:cubicBezTo>
                <a:cubicBezTo>
                  <a:pt x="16168" y="7857"/>
                  <a:pt x="16418" y="7842"/>
                  <a:pt x="16665" y="7842"/>
                </a:cubicBezTo>
                <a:cubicBezTo>
                  <a:pt x="18348" y="7842"/>
                  <a:pt x="19939" y="8543"/>
                  <a:pt x="20567" y="10391"/>
                </a:cubicBezTo>
                <a:cubicBezTo>
                  <a:pt x="21203" y="12266"/>
                  <a:pt x="20776" y="14613"/>
                  <a:pt x="19400" y="15997"/>
                </a:cubicBezTo>
                <a:cubicBezTo>
                  <a:pt x="18607" y="16794"/>
                  <a:pt x="17584" y="17214"/>
                  <a:pt x="16553" y="17214"/>
                </a:cubicBezTo>
                <a:cubicBezTo>
                  <a:pt x="15829" y="17214"/>
                  <a:pt x="15101" y="17007"/>
                  <a:pt x="14447" y="16577"/>
                </a:cubicBezTo>
                <a:cubicBezTo>
                  <a:pt x="13790" y="16145"/>
                  <a:pt x="13155" y="15587"/>
                  <a:pt x="12582" y="14949"/>
                </a:cubicBezTo>
                <a:cubicBezTo>
                  <a:pt x="12738" y="15663"/>
                  <a:pt x="12821" y="16386"/>
                  <a:pt x="12787" y="17104"/>
                </a:cubicBezTo>
                <a:cubicBezTo>
                  <a:pt x="12612" y="19163"/>
                  <a:pt x="11726" y="21167"/>
                  <a:pt x="9632" y="21534"/>
                </a:cubicBezTo>
                <a:cubicBezTo>
                  <a:pt x="9376" y="21578"/>
                  <a:pt x="9116" y="21600"/>
                  <a:pt x="8856" y="21600"/>
                </a:cubicBezTo>
                <a:close/>
              </a:path>
            </a:pathLst>
          </a:custGeom>
          <a:solidFill>
            <a:srgbClr val="6986AE"/>
          </a:solidFill>
          <a:ln w="13425">
            <a:solidFill>
              <a:srgbClr val="495364"/>
            </a:solidFill>
            <a:miter lim="1073"/>
          </a:ln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475" name="Google Shape;2000;p30"/>
          <p:cNvSpPr/>
          <p:nvPr/>
        </p:nvSpPr>
        <p:spPr>
          <a:xfrm>
            <a:off x="7852396" y="2159523"/>
            <a:ext cx="493691" cy="6563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56" h="21600" fill="norm" stroke="1" extrusionOk="0">
                <a:moveTo>
                  <a:pt x="8879" y="20796"/>
                </a:moveTo>
                <a:cubicBezTo>
                  <a:pt x="8941" y="20796"/>
                  <a:pt x="9002" y="20794"/>
                  <a:pt x="9064" y="20792"/>
                </a:cubicBezTo>
                <a:cubicBezTo>
                  <a:pt x="11017" y="20703"/>
                  <a:pt x="11875" y="18977"/>
                  <a:pt x="12034" y="17104"/>
                </a:cubicBezTo>
                <a:cubicBezTo>
                  <a:pt x="12095" y="15841"/>
                  <a:pt x="11766" y="14558"/>
                  <a:pt x="11309" y="13344"/>
                </a:cubicBezTo>
                <a:cubicBezTo>
                  <a:pt x="11211" y="13361"/>
                  <a:pt x="11112" y="13371"/>
                  <a:pt x="11013" y="13375"/>
                </a:cubicBezTo>
                <a:cubicBezTo>
                  <a:pt x="11075" y="14308"/>
                  <a:pt x="10677" y="15422"/>
                  <a:pt x="10428" y="16290"/>
                </a:cubicBezTo>
                <a:cubicBezTo>
                  <a:pt x="10176" y="17164"/>
                  <a:pt x="9953" y="18254"/>
                  <a:pt x="9387" y="18958"/>
                </a:cubicBezTo>
                <a:cubicBezTo>
                  <a:pt x="9328" y="19032"/>
                  <a:pt x="9251" y="19064"/>
                  <a:pt x="9173" y="19064"/>
                </a:cubicBezTo>
                <a:cubicBezTo>
                  <a:pt x="9001" y="19064"/>
                  <a:pt x="8824" y="18908"/>
                  <a:pt x="8825" y="18710"/>
                </a:cubicBezTo>
                <a:cubicBezTo>
                  <a:pt x="8826" y="17770"/>
                  <a:pt x="9264" y="16776"/>
                  <a:pt x="9456" y="15857"/>
                </a:cubicBezTo>
                <a:cubicBezTo>
                  <a:pt x="9635" y="14998"/>
                  <a:pt x="9673" y="14003"/>
                  <a:pt x="9975" y="13177"/>
                </a:cubicBezTo>
                <a:cubicBezTo>
                  <a:pt x="9940" y="13162"/>
                  <a:pt x="9904" y="13148"/>
                  <a:pt x="9870" y="13131"/>
                </a:cubicBezTo>
                <a:cubicBezTo>
                  <a:pt x="9448" y="13973"/>
                  <a:pt x="8964" y="14775"/>
                  <a:pt x="8559" y="15628"/>
                </a:cubicBezTo>
                <a:cubicBezTo>
                  <a:pt x="8154" y="16481"/>
                  <a:pt x="7810" y="17380"/>
                  <a:pt x="7367" y="18211"/>
                </a:cubicBezTo>
                <a:cubicBezTo>
                  <a:pt x="7310" y="18317"/>
                  <a:pt x="7200" y="18367"/>
                  <a:pt x="7090" y="18367"/>
                </a:cubicBezTo>
                <a:cubicBezTo>
                  <a:pt x="6921" y="18367"/>
                  <a:pt x="6752" y="18250"/>
                  <a:pt x="6778" y="18041"/>
                </a:cubicBezTo>
                <a:cubicBezTo>
                  <a:pt x="7010" y="16153"/>
                  <a:pt x="7886" y="14035"/>
                  <a:pt x="8924" y="12493"/>
                </a:cubicBezTo>
                <a:cubicBezTo>
                  <a:pt x="8944" y="12463"/>
                  <a:pt x="8967" y="12435"/>
                  <a:pt x="8992" y="12408"/>
                </a:cubicBezTo>
                <a:cubicBezTo>
                  <a:pt x="8980" y="12394"/>
                  <a:pt x="8968" y="12381"/>
                  <a:pt x="8958" y="12366"/>
                </a:cubicBezTo>
                <a:cubicBezTo>
                  <a:pt x="8910" y="12303"/>
                  <a:pt x="8867" y="12237"/>
                  <a:pt x="8827" y="12169"/>
                </a:cubicBezTo>
                <a:cubicBezTo>
                  <a:pt x="7881" y="12608"/>
                  <a:pt x="6994" y="13230"/>
                  <a:pt x="6217" y="13903"/>
                </a:cubicBezTo>
                <a:cubicBezTo>
                  <a:pt x="4894" y="15049"/>
                  <a:pt x="4315" y="16776"/>
                  <a:pt x="5110" y="18479"/>
                </a:cubicBezTo>
                <a:cubicBezTo>
                  <a:pt x="5798" y="19953"/>
                  <a:pt x="7366" y="20796"/>
                  <a:pt x="8879" y="20796"/>
                </a:cubicBezTo>
                <a:close/>
                <a:moveTo>
                  <a:pt x="10902" y="12464"/>
                </a:moveTo>
                <a:cubicBezTo>
                  <a:pt x="11225" y="12464"/>
                  <a:pt x="11552" y="12367"/>
                  <a:pt x="11842" y="12179"/>
                </a:cubicBezTo>
                <a:cubicBezTo>
                  <a:pt x="12480" y="11581"/>
                  <a:pt x="12616" y="10672"/>
                  <a:pt x="11970" y="9990"/>
                </a:cubicBezTo>
                <a:cubicBezTo>
                  <a:pt x="11659" y="9661"/>
                  <a:pt x="11225" y="9471"/>
                  <a:pt x="10793" y="9471"/>
                </a:cubicBezTo>
                <a:cubicBezTo>
                  <a:pt x="10568" y="9471"/>
                  <a:pt x="10344" y="9523"/>
                  <a:pt x="10138" y="9633"/>
                </a:cubicBezTo>
                <a:lnTo>
                  <a:pt x="10138" y="9632"/>
                </a:lnTo>
                <a:cubicBezTo>
                  <a:pt x="9353" y="10051"/>
                  <a:pt x="9105" y="11164"/>
                  <a:pt x="9690" y="11882"/>
                </a:cubicBezTo>
                <a:cubicBezTo>
                  <a:pt x="10014" y="12277"/>
                  <a:pt x="10454" y="12464"/>
                  <a:pt x="10902" y="12464"/>
                </a:cubicBezTo>
                <a:close/>
                <a:moveTo>
                  <a:pt x="16648" y="16401"/>
                </a:moveTo>
                <a:cubicBezTo>
                  <a:pt x="17360" y="16401"/>
                  <a:pt x="18072" y="16145"/>
                  <a:pt x="18712" y="15576"/>
                </a:cubicBezTo>
                <a:cubicBezTo>
                  <a:pt x="19938" y="14485"/>
                  <a:pt x="20357" y="12572"/>
                  <a:pt x="19945" y="10964"/>
                </a:cubicBezTo>
                <a:lnTo>
                  <a:pt x="19945" y="10963"/>
                </a:lnTo>
                <a:cubicBezTo>
                  <a:pt x="19502" y="9229"/>
                  <a:pt x="18127" y="8646"/>
                  <a:pt x="16644" y="8646"/>
                </a:cubicBezTo>
                <a:cubicBezTo>
                  <a:pt x="16422" y="8646"/>
                  <a:pt x="16198" y="8659"/>
                  <a:pt x="15974" y="8683"/>
                </a:cubicBezTo>
                <a:cubicBezTo>
                  <a:pt x="14912" y="8862"/>
                  <a:pt x="13898" y="9368"/>
                  <a:pt x="12954" y="9994"/>
                </a:cubicBezTo>
                <a:cubicBezTo>
                  <a:pt x="13025" y="10133"/>
                  <a:pt x="13083" y="10278"/>
                  <a:pt x="13129" y="10428"/>
                </a:cubicBezTo>
                <a:cubicBezTo>
                  <a:pt x="13218" y="10422"/>
                  <a:pt x="13309" y="10419"/>
                  <a:pt x="13400" y="10419"/>
                </a:cubicBezTo>
                <a:cubicBezTo>
                  <a:pt x="14161" y="10419"/>
                  <a:pt x="14978" y="10612"/>
                  <a:pt x="15678" y="10736"/>
                </a:cubicBezTo>
                <a:cubicBezTo>
                  <a:pt x="16499" y="10881"/>
                  <a:pt x="17788" y="10966"/>
                  <a:pt x="18394" y="11632"/>
                </a:cubicBezTo>
                <a:cubicBezTo>
                  <a:pt x="18420" y="11661"/>
                  <a:pt x="18421" y="11723"/>
                  <a:pt x="18381" y="11741"/>
                </a:cubicBezTo>
                <a:cubicBezTo>
                  <a:pt x="18118" y="11860"/>
                  <a:pt x="17817" y="11901"/>
                  <a:pt x="17500" y="11901"/>
                </a:cubicBezTo>
                <a:cubicBezTo>
                  <a:pt x="16890" y="11901"/>
                  <a:pt x="16227" y="11748"/>
                  <a:pt x="15689" y="11712"/>
                </a:cubicBezTo>
                <a:cubicBezTo>
                  <a:pt x="15459" y="11696"/>
                  <a:pt x="15219" y="11692"/>
                  <a:pt x="14974" y="11692"/>
                </a:cubicBezTo>
                <a:cubicBezTo>
                  <a:pt x="14775" y="11692"/>
                  <a:pt x="14573" y="11695"/>
                  <a:pt x="14370" y="11695"/>
                </a:cubicBezTo>
                <a:cubicBezTo>
                  <a:pt x="13967" y="11695"/>
                  <a:pt x="13561" y="11686"/>
                  <a:pt x="13177" y="11631"/>
                </a:cubicBezTo>
                <a:cubicBezTo>
                  <a:pt x="13142" y="11782"/>
                  <a:pt x="13090" y="11928"/>
                  <a:pt x="13024" y="12066"/>
                </a:cubicBezTo>
                <a:cubicBezTo>
                  <a:pt x="13237" y="12181"/>
                  <a:pt x="13444" y="12321"/>
                  <a:pt x="13662" y="12436"/>
                </a:cubicBezTo>
                <a:cubicBezTo>
                  <a:pt x="14194" y="12717"/>
                  <a:pt x="14739" y="12968"/>
                  <a:pt x="15295" y="13191"/>
                </a:cubicBezTo>
                <a:cubicBezTo>
                  <a:pt x="15812" y="13398"/>
                  <a:pt x="16342" y="13574"/>
                  <a:pt x="16868" y="13753"/>
                </a:cubicBezTo>
                <a:cubicBezTo>
                  <a:pt x="17297" y="13899"/>
                  <a:pt x="17748" y="13974"/>
                  <a:pt x="18051" y="14349"/>
                </a:cubicBezTo>
                <a:cubicBezTo>
                  <a:pt x="18070" y="14370"/>
                  <a:pt x="18066" y="14403"/>
                  <a:pt x="18043" y="14418"/>
                </a:cubicBezTo>
                <a:cubicBezTo>
                  <a:pt x="17806" y="14585"/>
                  <a:pt x="17498" y="14648"/>
                  <a:pt x="17162" y="14648"/>
                </a:cubicBezTo>
                <a:cubicBezTo>
                  <a:pt x="16395" y="14648"/>
                  <a:pt x="15481" y="14320"/>
                  <a:pt x="14916" y="14145"/>
                </a:cubicBezTo>
                <a:cubicBezTo>
                  <a:pt x="14381" y="13979"/>
                  <a:pt x="13861" y="13777"/>
                  <a:pt x="13349" y="13544"/>
                </a:cubicBezTo>
                <a:cubicBezTo>
                  <a:pt x="12979" y="13376"/>
                  <a:pt x="12571" y="13235"/>
                  <a:pt x="12253" y="12981"/>
                </a:cubicBezTo>
                <a:cubicBezTo>
                  <a:pt x="12211" y="13008"/>
                  <a:pt x="12170" y="13034"/>
                  <a:pt x="12128" y="13058"/>
                </a:cubicBezTo>
                <a:cubicBezTo>
                  <a:pt x="12696" y="13910"/>
                  <a:pt x="13399" y="14670"/>
                  <a:pt x="14134" y="15334"/>
                </a:cubicBezTo>
                <a:cubicBezTo>
                  <a:pt x="14882" y="16008"/>
                  <a:pt x="15765" y="16401"/>
                  <a:pt x="16648" y="16401"/>
                </a:cubicBezTo>
                <a:close/>
                <a:moveTo>
                  <a:pt x="4093" y="12891"/>
                </a:moveTo>
                <a:cubicBezTo>
                  <a:pt x="4607" y="12891"/>
                  <a:pt x="5140" y="12787"/>
                  <a:pt x="5669" y="12599"/>
                </a:cubicBezTo>
                <a:cubicBezTo>
                  <a:pt x="6629" y="12257"/>
                  <a:pt x="7579" y="11819"/>
                  <a:pt x="8424" y="11220"/>
                </a:cubicBezTo>
                <a:cubicBezTo>
                  <a:pt x="8274" y="11245"/>
                  <a:pt x="8117" y="11256"/>
                  <a:pt x="7955" y="11256"/>
                </a:cubicBezTo>
                <a:cubicBezTo>
                  <a:pt x="7160" y="11256"/>
                  <a:pt x="6246" y="10994"/>
                  <a:pt x="5574" y="10840"/>
                </a:cubicBezTo>
                <a:cubicBezTo>
                  <a:pt x="4575" y="10612"/>
                  <a:pt x="3330" y="10357"/>
                  <a:pt x="2503" y="9682"/>
                </a:cubicBezTo>
                <a:cubicBezTo>
                  <a:pt x="2449" y="9638"/>
                  <a:pt x="2463" y="9544"/>
                  <a:pt x="2538" y="9541"/>
                </a:cubicBezTo>
                <a:cubicBezTo>
                  <a:pt x="2592" y="9539"/>
                  <a:pt x="2646" y="9538"/>
                  <a:pt x="2699" y="9538"/>
                </a:cubicBezTo>
                <a:cubicBezTo>
                  <a:pt x="3681" y="9538"/>
                  <a:pt x="4709" y="9883"/>
                  <a:pt x="5681" y="9991"/>
                </a:cubicBezTo>
                <a:cubicBezTo>
                  <a:pt x="6216" y="10051"/>
                  <a:pt x="6751" y="10096"/>
                  <a:pt x="7289" y="10116"/>
                </a:cubicBezTo>
                <a:cubicBezTo>
                  <a:pt x="7352" y="10118"/>
                  <a:pt x="7415" y="10118"/>
                  <a:pt x="7478" y="10118"/>
                </a:cubicBezTo>
                <a:cubicBezTo>
                  <a:pt x="7609" y="10118"/>
                  <a:pt x="7740" y="10115"/>
                  <a:pt x="7871" y="10115"/>
                </a:cubicBezTo>
                <a:cubicBezTo>
                  <a:pt x="8130" y="10115"/>
                  <a:pt x="8387" y="10128"/>
                  <a:pt x="8633" y="10203"/>
                </a:cubicBezTo>
                <a:cubicBezTo>
                  <a:pt x="8638" y="10187"/>
                  <a:pt x="8642" y="10171"/>
                  <a:pt x="8648" y="10155"/>
                </a:cubicBezTo>
                <a:cubicBezTo>
                  <a:pt x="8293" y="10051"/>
                  <a:pt x="7973" y="9794"/>
                  <a:pt x="7640" y="9609"/>
                </a:cubicBezTo>
                <a:cubicBezTo>
                  <a:pt x="7139" y="9330"/>
                  <a:pt x="6630" y="9071"/>
                  <a:pt x="6113" y="8823"/>
                </a:cubicBezTo>
                <a:cubicBezTo>
                  <a:pt x="5194" y="8379"/>
                  <a:pt x="3953" y="8067"/>
                  <a:pt x="3203" y="7326"/>
                </a:cubicBezTo>
                <a:cubicBezTo>
                  <a:pt x="3164" y="7288"/>
                  <a:pt x="3182" y="7207"/>
                  <a:pt x="3236" y="7195"/>
                </a:cubicBezTo>
                <a:cubicBezTo>
                  <a:pt x="3396" y="7160"/>
                  <a:pt x="3561" y="7145"/>
                  <a:pt x="3731" y="7145"/>
                </a:cubicBezTo>
                <a:cubicBezTo>
                  <a:pt x="4649" y="7145"/>
                  <a:pt x="5681" y="7600"/>
                  <a:pt x="6475" y="7911"/>
                </a:cubicBezTo>
                <a:cubicBezTo>
                  <a:pt x="7006" y="8119"/>
                  <a:pt x="7528" y="8352"/>
                  <a:pt x="8045" y="8596"/>
                </a:cubicBezTo>
                <a:cubicBezTo>
                  <a:pt x="8364" y="8746"/>
                  <a:pt x="8712" y="8865"/>
                  <a:pt x="8994" y="9068"/>
                </a:cubicBezTo>
                <a:cubicBezTo>
                  <a:pt x="8259" y="7794"/>
                  <a:pt x="7374" y="6561"/>
                  <a:pt x="6213" y="5797"/>
                </a:cubicBezTo>
                <a:cubicBezTo>
                  <a:pt x="5474" y="5355"/>
                  <a:pt x="4680" y="5075"/>
                  <a:pt x="3924" y="5075"/>
                </a:cubicBezTo>
                <a:cubicBezTo>
                  <a:pt x="3044" y="5075"/>
                  <a:pt x="2215" y="5455"/>
                  <a:pt x="1585" y="6402"/>
                </a:cubicBezTo>
                <a:cubicBezTo>
                  <a:pt x="651" y="7805"/>
                  <a:pt x="419" y="9826"/>
                  <a:pt x="1327" y="11309"/>
                </a:cubicBezTo>
                <a:cubicBezTo>
                  <a:pt x="2011" y="12426"/>
                  <a:pt x="3008" y="12891"/>
                  <a:pt x="4093" y="12891"/>
                </a:cubicBezTo>
                <a:close/>
                <a:moveTo>
                  <a:pt x="12770" y="9026"/>
                </a:moveTo>
                <a:cubicBezTo>
                  <a:pt x="13691" y="8574"/>
                  <a:pt x="14554" y="8005"/>
                  <a:pt x="15223" y="7240"/>
                </a:cubicBezTo>
                <a:cubicBezTo>
                  <a:pt x="16389" y="5794"/>
                  <a:pt x="16939" y="3926"/>
                  <a:pt x="15625" y="2367"/>
                </a:cubicBezTo>
                <a:lnTo>
                  <a:pt x="15625" y="2366"/>
                </a:lnTo>
                <a:cubicBezTo>
                  <a:pt x="14821" y="1413"/>
                  <a:pt x="13616" y="801"/>
                  <a:pt x="12413" y="801"/>
                </a:cubicBezTo>
                <a:cubicBezTo>
                  <a:pt x="11979" y="801"/>
                  <a:pt x="11545" y="881"/>
                  <a:pt x="11130" y="1054"/>
                </a:cubicBezTo>
                <a:cubicBezTo>
                  <a:pt x="9415" y="1765"/>
                  <a:pt x="8848" y="3480"/>
                  <a:pt x="9060" y="5318"/>
                </a:cubicBezTo>
                <a:cubicBezTo>
                  <a:pt x="9175" y="6323"/>
                  <a:pt x="9371" y="7332"/>
                  <a:pt x="9707" y="8278"/>
                </a:cubicBezTo>
                <a:cubicBezTo>
                  <a:pt x="9733" y="8028"/>
                  <a:pt x="9790" y="7774"/>
                  <a:pt x="9828" y="7535"/>
                </a:cubicBezTo>
                <a:cubicBezTo>
                  <a:pt x="9942" y="6828"/>
                  <a:pt x="10109" y="6134"/>
                  <a:pt x="10336" y="5460"/>
                </a:cubicBezTo>
                <a:cubicBezTo>
                  <a:pt x="10683" y="4428"/>
                  <a:pt x="11154" y="3022"/>
                  <a:pt x="12019" y="2364"/>
                </a:cubicBezTo>
                <a:cubicBezTo>
                  <a:pt x="12023" y="2361"/>
                  <a:pt x="12026" y="2360"/>
                  <a:pt x="12030" y="2360"/>
                </a:cubicBezTo>
                <a:cubicBezTo>
                  <a:pt x="12042" y="2360"/>
                  <a:pt x="12052" y="2376"/>
                  <a:pt x="12050" y="2389"/>
                </a:cubicBezTo>
                <a:cubicBezTo>
                  <a:pt x="11970" y="2989"/>
                  <a:pt x="11669" y="3556"/>
                  <a:pt x="11482" y="4129"/>
                </a:cubicBezTo>
                <a:cubicBezTo>
                  <a:pt x="11290" y="4720"/>
                  <a:pt x="11126" y="5322"/>
                  <a:pt x="11004" y="5934"/>
                </a:cubicBezTo>
                <a:cubicBezTo>
                  <a:pt x="10872" y="6595"/>
                  <a:pt x="10783" y="7262"/>
                  <a:pt x="10748" y="7937"/>
                </a:cubicBezTo>
                <a:cubicBezTo>
                  <a:pt x="10737" y="8158"/>
                  <a:pt x="10742" y="8356"/>
                  <a:pt x="10727" y="8542"/>
                </a:cubicBezTo>
                <a:cubicBezTo>
                  <a:pt x="10740" y="8542"/>
                  <a:pt x="10754" y="8542"/>
                  <a:pt x="10767" y="8542"/>
                </a:cubicBezTo>
                <a:cubicBezTo>
                  <a:pt x="11079" y="8542"/>
                  <a:pt x="11387" y="8610"/>
                  <a:pt x="11673" y="8741"/>
                </a:cubicBezTo>
                <a:cubicBezTo>
                  <a:pt x="11731" y="8624"/>
                  <a:pt x="11793" y="8504"/>
                  <a:pt x="11849" y="8380"/>
                </a:cubicBezTo>
                <a:cubicBezTo>
                  <a:pt x="12141" y="7731"/>
                  <a:pt x="12414" y="7072"/>
                  <a:pt x="12675" y="6408"/>
                </a:cubicBezTo>
                <a:cubicBezTo>
                  <a:pt x="12920" y="5786"/>
                  <a:pt x="13149" y="5159"/>
                  <a:pt x="13382" y="4532"/>
                </a:cubicBezTo>
                <a:cubicBezTo>
                  <a:pt x="13561" y="4050"/>
                  <a:pt x="13701" y="3531"/>
                  <a:pt x="14022" y="3138"/>
                </a:cubicBezTo>
                <a:cubicBezTo>
                  <a:pt x="14051" y="3102"/>
                  <a:pt x="14093" y="3086"/>
                  <a:pt x="14137" y="3086"/>
                </a:cubicBezTo>
                <a:cubicBezTo>
                  <a:pt x="14212" y="3086"/>
                  <a:pt x="14290" y="3134"/>
                  <a:pt x="14302" y="3216"/>
                </a:cubicBezTo>
                <a:cubicBezTo>
                  <a:pt x="14470" y="4367"/>
                  <a:pt x="13847" y="5864"/>
                  <a:pt x="13498" y="6947"/>
                </a:cubicBezTo>
                <a:cubicBezTo>
                  <a:pt x="13295" y="7579"/>
                  <a:pt x="13076" y="8205"/>
                  <a:pt x="12842" y="8826"/>
                </a:cubicBezTo>
                <a:cubicBezTo>
                  <a:pt x="12816" y="8893"/>
                  <a:pt x="12793" y="8960"/>
                  <a:pt x="12770" y="9026"/>
                </a:cubicBezTo>
                <a:close/>
                <a:moveTo>
                  <a:pt x="8856" y="21600"/>
                </a:moveTo>
                <a:cubicBezTo>
                  <a:pt x="7227" y="21600"/>
                  <a:pt x="5578" y="20743"/>
                  <a:pt x="4678" y="19287"/>
                </a:cubicBezTo>
                <a:cubicBezTo>
                  <a:pt x="3602" y="17547"/>
                  <a:pt x="3826" y="15274"/>
                  <a:pt x="5193" y="13805"/>
                </a:cubicBezTo>
                <a:cubicBezTo>
                  <a:pt x="5283" y="13708"/>
                  <a:pt x="5376" y="13611"/>
                  <a:pt x="5472" y="13517"/>
                </a:cubicBezTo>
                <a:cubicBezTo>
                  <a:pt x="5262" y="13573"/>
                  <a:pt x="5053" y="13622"/>
                  <a:pt x="4846" y="13661"/>
                </a:cubicBezTo>
                <a:cubicBezTo>
                  <a:pt x="4601" y="13707"/>
                  <a:pt x="4357" y="13730"/>
                  <a:pt x="4116" y="13730"/>
                </a:cubicBezTo>
                <a:cubicBezTo>
                  <a:pt x="2518" y="13730"/>
                  <a:pt x="1060" y="12745"/>
                  <a:pt x="383" y="11131"/>
                </a:cubicBezTo>
                <a:cubicBezTo>
                  <a:pt x="-397" y="9273"/>
                  <a:pt x="61" y="6959"/>
                  <a:pt x="1324" y="5469"/>
                </a:cubicBezTo>
                <a:cubicBezTo>
                  <a:pt x="2054" y="4607"/>
                  <a:pt x="2951" y="4260"/>
                  <a:pt x="3882" y="4260"/>
                </a:cubicBezTo>
                <a:cubicBezTo>
                  <a:pt x="4796" y="4260"/>
                  <a:pt x="5741" y="4594"/>
                  <a:pt x="6594" y="5104"/>
                </a:cubicBezTo>
                <a:cubicBezTo>
                  <a:pt x="7317" y="5579"/>
                  <a:pt x="7943" y="6218"/>
                  <a:pt x="8497" y="6934"/>
                </a:cubicBezTo>
                <a:cubicBezTo>
                  <a:pt x="8278" y="5931"/>
                  <a:pt x="8190" y="4905"/>
                  <a:pt x="8261" y="3966"/>
                </a:cubicBezTo>
                <a:cubicBezTo>
                  <a:pt x="8408" y="2026"/>
                  <a:pt x="9789" y="446"/>
                  <a:pt x="11580" y="82"/>
                </a:cubicBezTo>
                <a:cubicBezTo>
                  <a:pt x="11853" y="26"/>
                  <a:pt x="12130" y="0"/>
                  <a:pt x="12407" y="0"/>
                </a:cubicBezTo>
                <a:cubicBezTo>
                  <a:pt x="13986" y="0"/>
                  <a:pt x="15559" y="872"/>
                  <a:pt x="16488" y="2231"/>
                </a:cubicBezTo>
                <a:cubicBezTo>
                  <a:pt x="17760" y="4097"/>
                  <a:pt x="17045" y="6208"/>
                  <a:pt x="15755" y="7808"/>
                </a:cubicBezTo>
                <a:cubicBezTo>
                  <a:pt x="15717" y="7852"/>
                  <a:pt x="15676" y="7893"/>
                  <a:pt x="15636" y="7936"/>
                </a:cubicBezTo>
                <a:cubicBezTo>
                  <a:pt x="15697" y="7924"/>
                  <a:pt x="15757" y="7910"/>
                  <a:pt x="15818" y="7900"/>
                </a:cubicBezTo>
                <a:cubicBezTo>
                  <a:pt x="15821" y="7900"/>
                  <a:pt x="15825" y="7900"/>
                  <a:pt x="15828" y="7900"/>
                </a:cubicBezTo>
                <a:cubicBezTo>
                  <a:pt x="15858" y="7900"/>
                  <a:pt x="15889" y="7896"/>
                  <a:pt x="15919" y="7886"/>
                </a:cubicBezTo>
                <a:cubicBezTo>
                  <a:pt x="16168" y="7857"/>
                  <a:pt x="16418" y="7842"/>
                  <a:pt x="16665" y="7842"/>
                </a:cubicBezTo>
                <a:cubicBezTo>
                  <a:pt x="18348" y="7842"/>
                  <a:pt x="19939" y="8543"/>
                  <a:pt x="20567" y="10391"/>
                </a:cubicBezTo>
                <a:cubicBezTo>
                  <a:pt x="21203" y="12266"/>
                  <a:pt x="20776" y="14613"/>
                  <a:pt x="19400" y="15997"/>
                </a:cubicBezTo>
                <a:cubicBezTo>
                  <a:pt x="18607" y="16794"/>
                  <a:pt x="17584" y="17214"/>
                  <a:pt x="16553" y="17214"/>
                </a:cubicBezTo>
                <a:cubicBezTo>
                  <a:pt x="15829" y="17214"/>
                  <a:pt x="15101" y="17007"/>
                  <a:pt x="14447" y="16577"/>
                </a:cubicBezTo>
                <a:cubicBezTo>
                  <a:pt x="13790" y="16145"/>
                  <a:pt x="13155" y="15587"/>
                  <a:pt x="12582" y="14949"/>
                </a:cubicBezTo>
                <a:cubicBezTo>
                  <a:pt x="12738" y="15663"/>
                  <a:pt x="12821" y="16386"/>
                  <a:pt x="12787" y="17104"/>
                </a:cubicBezTo>
                <a:cubicBezTo>
                  <a:pt x="12612" y="19163"/>
                  <a:pt x="11726" y="21167"/>
                  <a:pt x="9632" y="21534"/>
                </a:cubicBezTo>
                <a:cubicBezTo>
                  <a:pt x="9376" y="21578"/>
                  <a:pt x="9116" y="21600"/>
                  <a:pt x="8856" y="21600"/>
                </a:cubicBezTo>
                <a:close/>
              </a:path>
            </a:pathLst>
          </a:custGeom>
          <a:solidFill>
            <a:srgbClr val="6986AE"/>
          </a:solidFill>
          <a:ln w="13425">
            <a:solidFill>
              <a:srgbClr val="495364"/>
            </a:solidFill>
            <a:miter lim="1073"/>
          </a:ln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grpSp>
        <p:nvGrpSpPr>
          <p:cNvPr id="483" name="تجميع"/>
          <p:cNvGrpSpPr/>
          <p:nvPr/>
        </p:nvGrpSpPr>
        <p:grpSpPr>
          <a:xfrm>
            <a:off x="12192000" y="3311361"/>
            <a:ext cx="7058937" cy="1403645"/>
            <a:chOff x="-316908" y="-388000"/>
            <a:chExt cx="7058936" cy="1403644"/>
          </a:xfrm>
        </p:grpSpPr>
        <p:grpSp>
          <p:nvGrpSpPr>
            <p:cNvPr id="480" name="Google Shape;4333;p67"/>
            <p:cNvGrpSpPr/>
            <p:nvPr/>
          </p:nvGrpSpPr>
          <p:grpSpPr>
            <a:xfrm>
              <a:off x="-316909" y="-388001"/>
              <a:ext cx="6076603" cy="1283066"/>
              <a:chOff x="0" y="0"/>
              <a:chExt cx="6076602" cy="1283064"/>
            </a:xfrm>
          </p:grpSpPr>
          <p:sp>
            <p:nvSpPr>
              <p:cNvPr id="476" name="Google Shape;4334;p67"/>
              <p:cNvSpPr/>
              <p:nvPr/>
            </p:nvSpPr>
            <p:spPr>
              <a:xfrm>
                <a:off x="5517173" y="0"/>
                <a:ext cx="522114" cy="12663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>
                <a:outerShdw sx="100000" sy="100000" kx="0" ky="0" algn="b" rotWithShape="0" blurRad="165100" dist="50800" dir="5400000">
                  <a:srgbClr val="000000">
                    <a:alpha val="2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77" name="Google Shape;4336;p67"/>
              <p:cNvSpPr/>
              <p:nvPr/>
            </p:nvSpPr>
            <p:spPr>
              <a:xfrm>
                <a:off x="5517173" y="0"/>
                <a:ext cx="522114" cy="12663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78" name="Google Shape;4337;p67"/>
              <p:cNvSpPr/>
              <p:nvPr/>
            </p:nvSpPr>
            <p:spPr>
              <a:xfrm>
                <a:off x="0" y="188071"/>
                <a:ext cx="6076603" cy="10949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121"/>
                    </a:lnTo>
                    <a:cubicBezTo>
                      <a:pt x="19" y="21103"/>
                      <a:pt x="41" y="21094"/>
                      <a:pt x="64" y="21091"/>
                    </a:cubicBezTo>
                    <a:cubicBezTo>
                      <a:pt x="68" y="21091"/>
                      <a:pt x="72" y="21091"/>
                      <a:pt x="75" y="21091"/>
                    </a:cubicBezTo>
                    <a:cubicBezTo>
                      <a:pt x="247" y="21091"/>
                      <a:pt x="281" y="21600"/>
                      <a:pt x="453" y="21600"/>
                    </a:cubicBezTo>
                    <a:cubicBezTo>
                      <a:pt x="457" y="21600"/>
                      <a:pt x="460" y="21600"/>
                      <a:pt x="464" y="21599"/>
                    </a:cubicBezTo>
                    <a:cubicBezTo>
                      <a:pt x="648" y="21578"/>
                      <a:pt x="642" y="21446"/>
                      <a:pt x="826" y="21422"/>
                    </a:cubicBezTo>
                    <a:cubicBezTo>
                      <a:pt x="1012" y="21399"/>
                      <a:pt x="997" y="21140"/>
                      <a:pt x="1183" y="21116"/>
                    </a:cubicBezTo>
                    <a:cubicBezTo>
                      <a:pt x="1369" y="21094"/>
                      <a:pt x="1364" y="21001"/>
                      <a:pt x="1548" y="20976"/>
                    </a:cubicBezTo>
                    <a:cubicBezTo>
                      <a:pt x="1554" y="20976"/>
                      <a:pt x="1560" y="20975"/>
                      <a:pt x="1566" y="20975"/>
                    </a:cubicBezTo>
                    <a:cubicBezTo>
                      <a:pt x="1730" y="20975"/>
                      <a:pt x="1754" y="21266"/>
                      <a:pt x="1918" y="21266"/>
                    </a:cubicBezTo>
                    <a:cubicBezTo>
                      <a:pt x="1924" y="21266"/>
                      <a:pt x="1930" y="21265"/>
                      <a:pt x="1936" y="21265"/>
                    </a:cubicBezTo>
                    <a:cubicBezTo>
                      <a:pt x="2120" y="21240"/>
                      <a:pt x="2114" y="21099"/>
                      <a:pt x="2298" y="21077"/>
                    </a:cubicBezTo>
                    <a:cubicBezTo>
                      <a:pt x="2482" y="21055"/>
                      <a:pt x="2479" y="20981"/>
                      <a:pt x="2663" y="20957"/>
                    </a:cubicBezTo>
                    <a:cubicBezTo>
                      <a:pt x="2849" y="20935"/>
                      <a:pt x="2847" y="20896"/>
                      <a:pt x="3031" y="20871"/>
                    </a:cubicBezTo>
                    <a:cubicBezTo>
                      <a:pt x="3036" y="20871"/>
                      <a:pt x="3041" y="20871"/>
                      <a:pt x="3046" y="20871"/>
                    </a:cubicBezTo>
                    <a:cubicBezTo>
                      <a:pt x="3212" y="20871"/>
                      <a:pt x="3241" y="21236"/>
                      <a:pt x="3406" y="21236"/>
                    </a:cubicBezTo>
                    <a:cubicBezTo>
                      <a:pt x="3411" y="21236"/>
                      <a:pt x="3417" y="21236"/>
                      <a:pt x="3422" y="21235"/>
                    </a:cubicBezTo>
                    <a:cubicBezTo>
                      <a:pt x="3606" y="21213"/>
                      <a:pt x="3574" y="20598"/>
                      <a:pt x="3759" y="20576"/>
                    </a:cubicBezTo>
                    <a:cubicBezTo>
                      <a:pt x="3762" y="20576"/>
                      <a:pt x="3765" y="20575"/>
                      <a:pt x="3768" y="20575"/>
                    </a:cubicBezTo>
                    <a:cubicBezTo>
                      <a:pt x="3942" y="20575"/>
                      <a:pt x="3976" y="21136"/>
                      <a:pt x="4150" y="21136"/>
                    </a:cubicBezTo>
                    <a:cubicBezTo>
                      <a:pt x="4154" y="21136"/>
                      <a:pt x="4157" y="21136"/>
                      <a:pt x="4160" y="21135"/>
                    </a:cubicBezTo>
                    <a:cubicBezTo>
                      <a:pt x="4344" y="21113"/>
                      <a:pt x="4314" y="20522"/>
                      <a:pt x="4498" y="20500"/>
                    </a:cubicBezTo>
                    <a:cubicBezTo>
                      <a:pt x="4503" y="20500"/>
                      <a:pt x="4508" y="20500"/>
                      <a:pt x="4512" y="20500"/>
                    </a:cubicBezTo>
                    <a:cubicBezTo>
                      <a:pt x="4681" y="20500"/>
                      <a:pt x="4708" y="20887"/>
                      <a:pt x="4877" y="20887"/>
                    </a:cubicBezTo>
                    <a:cubicBezTo>
                      <a:pt x="4882" y="20887"/>
                      <a:pt x="4886" y="20887"/>
                      <a:pt x="4891" y="20886"/>
                    </a:cubicBezTo>
                    <a:cubicBezTo>
                      <a:pt x="5075" y="20864"/>
                      <a:pt x="5059" y="20544"/>
                      <a:pt x="5243" y="20520"/>
                    </a:cubicBezTo>
                    <a:cubicBezTo>
                      <a:pt x="5313" y="20511"/>
                      <a:pt x="5356" y="20509"/>
                      <a:pt x="5393" y="20509"/>
                    </a:cubicBezTo>
                    <a:cubicBezTo>
                      <a:pt x="5420" y="20509"/>
                      <a:pt x="5443" y="20509"/>
                      <a:pt x="5471" y="20509"/>
                    </a:cubicBezTo>
                    <a:cubicBezTo>
                      <a:pt x="5506" y="20509"/>
                      <a:pt x="5549" y="20508"/>
                      <a:pt x="5613" y="20500"/>
                    </a:cubicBezTo>
                    <a:cubicBezTo>
                      <a:pt x="5799" y="20478"/>
                      <a:pt x="5791" y="20329"/>
                      <a:pt x="5975" y="20307"/>
                    </a:cubicBezTo>
                    <a:cubicBezTo>
                      <a:pt x="6160" y="20285"/>
                      <a:pt x="6158" y="20263"/>
                      <a:pt x="6344" y="20241"/>
                    </a:cubicBezTo>
                    <a:cubicBezTo>
                      <a:pt x="6348" y="20241"/>
                      <a:pt x="6352" y="20241"/>
                      <a:pt x="6356" y="20241"/>
                    </a:cubicBezTo>
                    <a:cubicBezTo>
                      <a:pt x="6525" y="20241"/>
                      <a:pt x="6556" y="20684"/>
                      <a:pt x="6725" y="20684"/>
                    </a:cubicBezTo>
                    <a:cubicBezTo>
                      <a:pt x="6729" y="20684"/>
                      <a:pt x="6733" y="20684"/>
                      <a:pt x="6737" y="20684"/>
                    </a:cubicBezTo>
                    <a:cubicBezTo>
                      <a:pt x="6922" y="20659"/>
                      <a:pt x="6914" y="20498"/>
                      <a:pt x="7100" y="20476"/>
                    </a:cubicBezTo>
                    <a:cubicBezTo>
                      <a:pt x="7284" y="20454"/>
                      <a:pt x="7271" y="20219"/>
                      <a:pt x="7457" y="20197"/>
                    </a:cubicBezTo>
                    <a:cubicBezTo>
                      <a:pt x="7464" y="20196"/>
                      <a:pt x="7470" y="20196"/>
                      <a:pt x="7476" y="20196"/>
                    </a:cubicBezTo>
                    <a:cubicBezTo>
                      <a:pt x="7636" y="20196"/>
                      <a:pt x="7660" y="20443"/>
                      <a:pt x="7820" y="20443"/>
                    </a:cubicBezTo>
                    <a:cubicBezTo>
                      <a:pt x="7826" y="20443"/>
                      <a:pt x="7833" y="20443"/>
                      <a:pt x="7839" y="20442"/>
                    </a:cubicBezTo>
                    <a:cubicBezTo>
                      <a:pt x="8025" y="20422"/>
                      <a:pt x="8016" y="20226"/>
                      <a:pt x="8200" y="20204"/>
                    </a:cubicBezTo>
                    <a:cubicBezTo>
                      <a:pt x="8384" y="20180"/>
                      <a:pt x="8381" y="20102"/>
                      <a:pt x="8565" y="20082"/>
                    </a:cubicBezTo>
                    <a:cubicBezTo>
                      <a:pt x="8569" y="20082"/>
                      <a:pt x="8573" y="20082"/>
                      <a:pt x="8576" y="20082"/>
                    </a:cubicBezTo>
                    <a:cubicBezTo>
                      <a:pt x="8746" y="20082"/>
                      <a:pt x="8779" y="20550"/>
                      <a:pt x="8948" y="20550"/>
                    </a:cubicBezTo>
                    <a:cubicBezTo>
                      <a:pt x="8952" y="20550"/>
                      <a:pt x="8956" y="20549"/>
                      <a:pt x="8960" y="20549"/>
                    </a:cubicBezTo>
                    <a:cubicBezTo>
                      <a:pt x="9146" y="20527"/>
                      <a:pt x="9145" y="20522"/>
                      <a:pt x="9330" y="20498"/>
                    </a:cubicBezTo>
                    <a:cubicBezTo>
                      <a:pt x="9515" y="20476"/>
                      <a:pt x="9492" y="20048"/>
                      <a:pt x="9677" y="20026"/>
                    </a:cubicBezTo>
                    <a:cubicBezTo>
                      <a:pt x="9684" y="20025"/>
                      <a:pt x="9691" y="20025"/>
                      <a:pt x="9697" y="20025"/>
                    </a:cubicBezTo>
                    <a:cubicBezTo>
                      <a:pt x="9856" y="20025"/>
                      <a:pt x="9880" y="20260"/>
                      <a:pt x="10039" y="20260"/>
                    </a:cubicBezTo>
                    <a:cubicBezTo>
                      <a:pt x="10046" y="20260"/>
                      <a:pt x="10053" y="20259"/>
                      <a:pt x="10061" y="20258"/>
                    </a:cubicBezTo>
                    <a:cubicBezTo>
                      <a:pt x="10245" y="20236"/>
                      <a:pt x="10237" y="20090"/>
                      <a:pt x="10423" y="20068"/>
                    </a:cubicBezTo>
                    <a:cubicBezTo>
                      <a:pt x="10607" y="20046"/>
                      <a:pt x="10594" y="19797"/>
                      <a:pt x="10780" y="19772"/>
                    </a:cubicBezTo>
                    <a:cubicBezTo>
                      <a:pt x="10784" y="19772"/>
                      <a:pt x="10788" y="19771"/>
                      <a:pt x="10791" y="19771"/>
                    </a:cubicBezTo>
                    <a:cubicBezTo>
                      <a:pt x="10962" y="19771"/>
                      <a:pt x="10994" y="20256"/>
                      <a:pt x="11166" y="20256"/>
                    </a:cubicBezTo>
                    <a:cubicBezTo>
                      <a:pt x="11170" y="20256"/>
                      <a:pt x="11173" y="20256"/>
                      <a:pt x="11177" y="20256"/>
                    </a:cubicBezTo>
                    <a:cubicBezTo>
                      <a:pt x="11362" y="20231"/>
                      <a:pt x="11345" y="19929"/>
                      <a:pt x="11530" y="19907"/>
                    </a:cubicBezTo>
                    <a:cubicBezTo>
                      <a:pt x="11714" y="19885"/>
                      <a:pt x="11705" y="19677"/>
                      <a:pt x="11889" y="19653"/>
                    </a:cubicBezTo>
                    <a:cubicBezTo>
                      <a:pt x="12073" y="19631"/>
                      <a:pt x="12074" y="19648"/>
                      <a:pt x="12259" y="19623"/>
                    </a:cubicBezTo>
                    <a:cubicBezTo>
                      <a:pt x="12274" y="19621"/>
                      <a:pt x="12289" y="19620"/>
                      <a:pt x="12302" y="19620"/>
                    </a:cubicBezTo>
                    <a:cubicBezTo>
                      <a:pt x="12433" y="19620"/>
                      <a:pt x="12462" y="19711"/>
                      <a:pt x="12595" y="19711"/>
                    </a:cubicBezTo>
                    <a:cubicBezTo>
                      <a:pt x="12607" y="19711"/>
                      <a:pt x="12620" y="19710"/>
                      <a:pt x="12635" y="19708"/>
                    </a:cubicBezTo>
                    <a:cubicBezTo>
                      <a:pt x="12819" y="19687"/>
                      <a:pt x="12816" y="19633"/>
                      <a:pt x="13002" y="19611"/>
                    </a:cubicBezTo>
                    <a:cubicBezTo>
                      <a:pt x="13007" y="19610"/>
                      <a:pt x="13011" y="19610"/>
                      <a:pt x="13016" y="19610"/>
                    </a:cubicBezTo>
                    <a:cubicBezTo>
                      <a:pt x="13182" y="19610"/>
                      <a:pt x="13210" y="19973"/>
                      <a:pt x="13377" y="19973"/>
                    </a:cubicBezTo>
                    <a:cubicBezTo>
                      <a:pt x="13381" y="19973"/>
                      <a:pt x="13386" y="19973"/>
                      <a:pt x="13391" y="19972"/>
                    </a:cubicBezTo>
                    <a:cubicBezTo>
                      <a:pt x="13413" y="19970"/>
                      <a:pt x="13432" y="19968"/>
                      <a:pt x="13449" y="19968"/>
                    </a:cubicBezTo>
                    <a:cubicBezTo>
                      <a:pt x="13561" y="19968"/>
                      <a:pt x="13593" y="20016"/>
                      <a:pt x="13705" y="20016"/>
                    </a:cubicBezTo>
                    <a:cubicBezTo>
                      <a:pt x="13722" y="20016"/>
                      <a:pt x="13742" y="20014"/>
                      <a:pt x="13764" y="20012"/>
                    </a:cubicBezTo>
                    <a:cubicBezTo>
                      <a:pt x="13950" y="19990"/>
                      <a:pt x="13943" y="19882"/>
                      <a:pt x="14127" y="19860"/>
                    </a:cubicBezTo>
                    <a:cubicBezTo>
                      <a:pt x="14313" y="19838"/>
                      <a:pt x="14302" y="19628"/>
                      <a:pt x="14486" y="19606"/>
                    </a:cubicBezTo>
                    <a:cubicBezTo>
                      <a:pt x="14670" y="19584"/>
                      <a:pt x="14655" y="19252"/>
                      <a:pt x="14839" y="19230"/>
                    </a:cubicBezTo>
                    <a:cubicBezTo>
                      <a:pt x="14846" y="19229"/>
                      <a:pt x="14852" y="19229"/>
                      <a:pt x="14858" y="19229"/>
                    </a:cubicBezTo>
                    <a:cubicBezTo>
                      <a:pt x="15018" y="19229"/>
                      <a:pt x="15044" y="19480"/>
                      <a:pt x="15204" y="19480"/>
                    </a:cubicBezTo>
                    <a:cubicBezTo>
                      <a:pt x="15210" y="19480"/>
                      <a:pt x="15216" y="19480"/>
                      <a:pt x="15223" y="19479"/>
                    </a:cubicBezTo>
                    <a:cubicBezTo>
                      <a:pt x="15407" y="19457"/>
                      <a:pt x="15404" y="19403"/>
                      <a:pt x="15588" y="19379"/>
                    </a:cubicBezTo>
                    <a:cubicBezTo>
                      <a:pt x="15772" y="19357"/>
                      <a:pt x="15761" y="19130"/>
                      <a:pt x="15946" y="19108"/>
                    </a:cubicBezTo>
                    <a:cubicBezTo>
                      <a:pt x="15958" y="19106"/>
                      <a:pt x="15970" y="19106"/>
                      <a:pt x="15981" y="19106"/>
                    </a:cubicBezTo>
                    <a:cubicBezTo>
                      <a:pt x="16122" y="19106"/>
                      <a:pt x="16148" y="19220"/>
                      <a:pt x="16289" y="19220"/>
                    </a:cubicBezTo>
                    <a:cubicBezTo>
                      <a:pt x="16299" y="19220"/>
                      <a:pt x="16311" y="19219"/>
                      <a:pt x="16324" y="19217"/>
                    </a:cubicBezTo>
                    <a:cubicBezTo>
                      <a:pt x="16508" y="19195"/>
                      <a:pt x="16501" y="19076"/>
                      <a:pt x="16686" y="19054"/>
                    </a:cubicBezTo>
                    <a:cubicBezTo>
                      <a:pt x="16700" y="19052"/>
                      <a:pt x="16714" y="19051"/>
                      <a:pt x="16726" y="19051"/>
                    </a:cubicBezTo>
                    <a:cubicBezTo>
                      <a:pt x="16858" y="19051"/>
                      <a:pt x="16887" y="19140"/>
                      <a:pt x="17018" y="19140"/>
                    </a:cubicBezTo>
                    <a:cubicBezTo>
                      <a:pt x="17031" y="19140"/>
                      <a:pt x="17046" y="19139"/>
                      <a:pt x="17062" y="19137"/>
                    </a:cubicBezTo>
                    <a:cubicBezTo>
                      <a:pt x="17090" y="19134"/>
                      <a:pt x="17114" y="19132"/>
                      <a:pt x="17134" y="19132"/>
                    </a:cubicBezTo>
                    <a:cubicBezTo>
                      <a:pt x="17230" y="19132"/>
                      <a:pt x="17265" y="19161"/>
                      <a:pt x="17362" y="19161"/>
                    </a:cubicBezTo>
                    <a:cubicBezTo>
                      <a:pt x="17383" y="19161"/>
                      <a:pt x="17407" y="19160"/>
                      <a:pt x="17435" y="19157"/>
                    </a:cubicBezTo>
                    <a:cubicBezTo>
                      <a:pt x="17619" y="19135"/>
                      <a:pt x="17610" y="18963"/>
                      <a:pt x="17795" y="18944"/>
                    </a:cubicBezTo>
                    <a:cubicBezTo>
                      <a:pt x="17799" y="18944"/>
                      <a:pt x="17803" y="18944"/>
                      <a:pt x="17806" y="18944"/>
                    </a:cubicBezTo>
                    <a:cubicBezTo>
                      <a:pt x="17977" y="18944"/>
                      <a:pt x="18010" y="19463"/>
                      <a:pt x="18181" y="19463"/>
                    </a:cubicBezTo>
                    <a:cubicBezTo>
                      <a:pt x="18185" y="19463"/>
                      <a:pt x="18189" y="19463"/>
                      <a:pt x="18193" y="19462"/>
                    </a:cubicBezTo>
                    <a:cubicBezTo>
                      <a:pt x="18375" y="19440"/>
                      <a:pt x="18361" y="19154"/>
                      <a:pt x="18547" y="19132"/>
                    </a:cubicBezTo>
                    <a:cubicBezTo>
                      <a:pt x="18567" y="19130"/>
                      <a:pt x="18585" y="19129"/>
                      <a:pt x="18601" y="19129"/>
                    </a:cubicBezTo>
                    <a:cubicBezTo>
                      <a:pt x="18718" y="19129"/>
                      <a:pt x="18749" y="19182"/>
                      <a:pt x="18865" y="19182"/>
                    </a:cubicBezTo>
                    <a:cubicBezTo>
                      <a:pt x="18881" y="19182"/>
                      <a:pt x="18900" y="19181"/>
                      <a:pt x="18920" y="19178"/>
                    </a:cubicBezTo>
                    <a:cubicBezTo>
                      <a:pt x="19104" y="19157"/>
                      <a:pt x="19091" y="18910"/>
                      <a:pt x="19275" y="18886"/>
                    </a:cubicBezTo>
                    <a:cubicBezTo>
                      <a:pt x="19288" y="18884"/>
                      <a:pt x="19300" y="18883"/>
                      <a:pt x="19311" y="18883"/>
                    </a:cubicBezTo>
                    <a:cubicBezTo>
                      <a:pt x="19450" y="18883"/>
                      <a:pt x="19477" y="18995"/>
                      <a:pt x="19617" y="18995"/>
                    </a:cubicBezTo>
                    <a:cubicBezTo>
                      <a:pt x="19628" y="18995"/>
                      <a:pt x="19639" y="18995"/>
                      <a:pt x="19652" y="18993"/>
                    </a:cubicBezTo>
                    <a:cubicBezTo>
                      <a:pt x="19673" y="18990"/>
                      <a:pt x="19691" y="18989"/>
                      <a:pt x="19708" y="18989"/>
                    </a:cubicBezTo>
                    <a:cubicBezTo>
                      <a:pt x="19824" y="18989"/>
                      <a:pt x="19854" y="19040"/>
                      <a:pt x="19969" y="19040"/>
                    </a:cubicBezTo>
                    <a:cubicBezTo>
                      <a:pt x="19986" y="19040"/>
                      <a:pt x="20004" y="19039"/>
                      <a:pt x="20025" y="19037"/>
                    </a:cubicBezTo>
                    <a:cubicBezTo>
                      <a:pt x="20209" y="19013"/>
                      <a:pt x="20204" y="18878"/>
                      <a:pt x="20387" y="18856"/>
                    </a:cubicBezTo>
                    <a:cubicBezTo>
                      <a:pt x="20571" y="18834"/>
                      <a:pt x="20558" y="18577"/>
                      <a:pt x="20742" y="18555"/>
                    </a:cubicBezTo>
                    <a:cubicBezTo>
                      <a:pt x="20746" y="18555"/>
                      <a:pt x="20750" y="18555"/>
                      <a:pt x="20753" y="18555"/>
                    </a:cubicBezTo>
                    <a:cubicBezTo>
                      <a:pt x="20926" y="18555"/>
                      <a:pt x="20959" y="19064"/>
                      <a:pt x="21129" y="19064"/>
                    </a:cubicBezTo>
                    <a:cubicBezTo>
                      <a:pt x="21132" y="19064"/>
                      <a:pt x="21136" y="19064"/>
                      <a:pt x="21140" y="19063"/>
                    </a:cubicBezTo>
                    <a:cubicBezTo>
                      <a:pt x="21324" y="19042"/>
                      <a:pt x="21312" y="18800"/>
                      <a:pt x="21497" y="18778"/>
                    </a:cubicBezTo>
                    <a:cubicBezTo>
                      <a:pt x="21504" y="18777"/>
                      <a:pt x="21511" y="18776"/>
                      <a:pt x="21519" y="18776"/>
                    </a:cubicBezTo>
                    <a:cubicBezTo>
                      <a:pt x="21546" y="18776"/>
                      <a:pt x="21574" y="18783"/>
                      <a:pt x="21600" y="18795"/>
                    </a:cubicBezTo>
                    <a:lnTo>
                      <a:pt x="21599" y="0"/>
                    </a:lnTo>
                    <a:close/>
                  </a:path>
                </a:pathLst>
              </a:custGeom>
              <a:solidFill>
                <a:srgbClr val="DFEED4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79" name="Google Shape;4338;p67"/>
              <p:cNvSpPr/>
              <p:nvPr/>
            </p:nvSpPr>
            <p:spPr>
              <a:xfrm>
                <a:off x="5517173" y="0"/>
                <a:ext cx="522114" cy="12663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D9827D"/>
              </a:solidFill>
              <a:ln w="50800" cap="flat">
                <a:solidFill>
                  <a:srgbClr val="D9827D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  <p:sp>
          <p:nvSpPr>
            <p:cNvPr id="481" name="مثال"/>
            <p:cNvSpPr txBox="1"/>
            <p:nvPr/>
          </p:nvSpPr>
          <p:spPr>
            <a:xfrm>
              <a:off x="402338" y="-105706"/>
              <a:ext cx="4492231" cy="112135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defTabSz="592566">
                <a:defRPr sz="6600" u="sng">
                  <a:solidFill>
                    <a:srgbClr val="CC0000"/>
                  </a:solidFill>
                  <a:latin typeface="Farah Regular"/>
                  <a:ea typeface="Farah Regular"/>
                  <a:cs typeface="Farah Regular"/>
                  <a:sym typeface="Farah Regular"/>
                </a:defRPr>
              </a:lvl1pPr>
            </a:lstStyle>
            <a:p>
              <a:pPr rtl="0">
                <a:defRPr/>
              </a:pPr>
              <a:r>
                <a:t>مثال</a:t>
              </a:r>
            </a:p>
          </p:txBody>
        </p:sp>
        <p:sp>
          <p:nvSpPr>
            <p:cNvPr id="482" name="بيضاوي"/>
            <p:cNvSpPr/>
            <p:nvPr/>
          </p:nvSpPr>
          <p:spPr>
            <a:xfrm>
              <a:off x="5759693" y="-17271"/>
              <a:ext cx="982335" cy="847631"/>
            </a:xfrm>
            <a:prstGeom prst="ellipse">
              <a:avLst/>
            </a:prstGeom>
            <a:blipFill rotWithShape="1">
              <a:blip r:embed="rId2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defTabSz="914400" rtl="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grpSp>
        <p:nvGrpSpPr>
          <p:cNvPr id="486" name="تجميع"/>
          <p:cNvGrpSpPr/>
          <p:nvPr/>
        </p:nvGrpSpPr>
        <p:grpSpPr>
          <a:xfrm>
            <a:off x="17660896" y="4967402"/>
            <a:ext cx="1590041" cy="1325851"/>
            <a:chOff x="0" y="-63500"/>
            <a:chExt cx="1590039" cy="1325850"/>
          </a:xfrm>
        </p:grpSpPr>
        <p:pic>
          <p:nvPicPr>
            <p:cNvPr id="484" name="بيضاوي بيضاوي" descr="بيضاوي بيضاوي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11161" y="-63500"/>
              <a:ext cx="1367718" cy="1259145"/>
            </a:xfrm>
            <a:prstGeom prst="rect">
              <a:avLst/>
            </a:prstGeom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</p:pic>
        <p:sp>
          <p:nvSpPr>
            <p:cNvPr id="485" name="مستطيل 38"/>
            <p:cNvSpPr txBox="1"/>
            <p:nvPr/>
          </p:nvSpPr>
          <p:spPr>
            <a:xfrm>
              <a:off x="0" y="176460"/>
              <a:ext cx="1590040" cy="108589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defTabSz="914400">
                <a:defRPr b="1" sz="5600">
                  <a:ln w="6600" cap="flat">
                    <a:solidFill>
                      <a:srgbClr val="953735"/>
                    </a:solidFill>
                    <a:prstDash val="solid"/>
                    <a:round/>
                  </a:ln>
                  <a:solidFill>
                    <a:srgbClr val="FFFFFF"/>
                  </a:solidFill>
                  <a:effectLst>
                    <a:outerShdw sx="100000" sy="100000" kx="0" ky="0" algn="b" rotWithShape="0" blurRad="0" dist="38100" dir="2700000">
                      <a:srgbClr val="C0504D"/>
                    </a:outerShdw>
                  </a:effectLst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٣</a:t>
              </a:r>
            </a:p>
          </p:txBody>
        </p:sp>
      </p:grpSp>
      <p:grpSp>
        <p:nvGrpSpPr>
          <p:cNvPr id="489" name="تجميع"/>
          <p:cNvGrpSpPr/>
          <p:nvPr/>
        </p:nvGrpSpPr>
        <p:grpSpPr>
          <a:xfrm>
            <a:off x="17660896" y="8609427"/>
            <a:ext cx="1590041" cy="1325851"/>
            <a:chOff x="0" y="-63500"/>
            <a:chExt cx="1590039" cy="1325850"/>
          </a:xfrm>
        </p:grpSpPr>
        <p:pic>
          <p:nvPicPr>
            <p:cNvPr id="487" name="بيضاوي بيضاوي" descr="بيضاوي بيضاوي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11161" y="-63500"/>
              <a:ext cx="1367718" cy="1259145"/>
            </a:xfrm>
            <a:prstGeom prst="rect">
              <a:avLst/>
            </a:prstGeom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</p:pic>
        <p:sp>
          <p:nvSpPr>
            <p:cNvPr id="488" name="مستطيل 38"/>
            <p:cNvSpPr txBox="1"/>
            <p:nvPr/>
          </p:nvSpPr>
          <p:spPr>
            <a:xfrm>
              <a:off x="0" y="176460"/>
              <a:ext cx="1590040" cy="108589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defTabSz="914400">
                <a:defRPr b="1" sz="5600">
                  <a:ln w="6600" cap="flat">
                    <a:solidFill>
                      <a:srgbClr val="953735"/>
                    </a:solidFill>
                    <a:prstDash val="solid"/>
                    <a:round/>
                  </a:ln>
                  <a:solidFill>
                    <a:srgbClr val="FFFFFF"/>
                  </a:solidFill>
                  <a:effectLst>
                    <a:outerShdw sx="100000" sy="100000" kx="0" ky="0" algn="b" rotWithShape="0" blurRad="0" dist="38100" dir="2700000">
                      <a:srgbClr val="C0504D"/>
                    </a:outerShdw>
                  </a:effectLst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٤</a:t>
              </a:r>
            </a:p>
          </p:txBody>
        </p:sp>
      </p:grpSp>
      <p:grpSp>
        <p:nvGrpSpPr>
          <p:cNvPr id="494" name="تجميع"/>
          <p:cNvGrpSpPr/>
          <p:nvPr/>
        </p:nvGrpSpPr>
        <p:grpSpPr>
          <a:xfrm rot="16200000">
            <a:off x="10501212" y="-165133"/>
            <a:ext cx="177802" cy="16625543"/>
            <a:chOff x="-44450" y="-44449"/>
            <a:chExt cx="177800" cy="16625541"/>
          </a:xfrm>
        </p:grpSpPr>
        <p:pic>
          <p:nvPicPr>
            <p:cNvPr id="490" name="خط خط" descr="خط خط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 rot="16200000">
              <a:off x="-6543911" y="9903830"/>
              <a:ext cx="13265622" cy="88901"/>
            </a:xfrm>
            <a:prstGeom prst="rect">
              <a:avLst/>
            </a:prstGeom>
            <a:effectLst/>
          </p:spPr>
        </p:pic>
        <p:pic>
          <p:nvPicPr>
            <p:cNvPr id="492" name="خط خط" descr="خط خط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 rot="16200000">
              <a:off x="-6869585" y="6780684"/>
              <a:ext cx="13739170" cy="88901"/>
            </a:xfrm>
            <a:prstGeom prst="rect">
              <a:avLst/>
            </a:prstGeom>
            <a:effectLst/>
          </p:spPr>
        </p:pic>
      </p:grpSp>
      <p:sp>
        <p:nvSpPr>
          <p:cNvPr id="495" name="Google Shape;2000;p30"/>
          <p:cNvSpPr/>
          <p:nvPr/>
        </p:nvSpPr>
        <p:spPr>
          <a:xfrm>
            <a:off x="19656442" y="9208024"/>
            <a:ext cx="631364" cy="63136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56" h="21600" fill="norm" stroke="1" extrusionOk="0">
                <a:moveTo>
                  <a:pt x="8879" y="20796"/>
                </a:moveTo>
                <a:cubicBezTo>
                  <a:pt x="8941" y="20796"/>
                  <a:pt x="9002" y="20794"/>
                  <a:pt x="9064" y="20792"/>
                </a:cubicBezTo>
                <a:cubicBezTo>
                  <a:pt x="11017" y="20703"/>
                  <a:pt x="11875" y="18977"/>
                  <a:pt x="12034" y="17104"/>
                </a:cubicBezTo>
                <a:cubicBezTo>
                  <a:pt x="12095" y="15841"/>
                  <a:pt x="11766" y="14558"/>
                  <a:pt x="11309" y="13344"/>
                </a:cubicBezTo>
                <a:cubicBezTo>
                  <a:pt x="11211" y="13361"/>
                  <a:pt x="11112" y="13371"/>
                  <a:pt x="11013" y="13375"/>
                </a:cubicBezTo>
                <a:cubicBezTo>
                  <a:pt x="11075" y="14308"/>
                  <a:pt x="10677" y="15422"/>
                  <a:pt x="10428" y="16290"/>
                </a:cubicBezTo>
                <a:cubicBezTo>
                  <a:pt x="10176" y="17164"/>
                  <a:pt x="9953" y="18254"/>
                  <a:pt x="9387" y="18958"/>
                </a:cubicBezTo>
                <a:cubicBezTo>
                  <a:pt x="9328" y="19032"/>
                  <a:pt x="9251" y="19064"/>
                  <a:pt x="9173" y="19064"/>
                </a:cubicBezTo>
                <a:cubicBezTo>
                  <a:pt x="9001" y="19064"/>
                  <a:pt x="8824" y="18908"/>
                  <a:pt x="8825" y="18710"/>
                </a:cubicBezTo>
                <a:cubicBezTo>
                  <a:pt x="8826" y="17770"/>
                  <a:pt x="9264" y="16776"/>
                  <a:pt x="9456" y="15857"/>
                </a:cubicBezTo>
                <a:cubicBezTo>
                  <a:pt x="9635" y="14998"/>
                  <a:pt x="9673" y="14003"/>
                  <a:pt x="9975" y="13177"/>
                </a:cubicBezTo>
                <a:cubicBezTo>
                  <a:pt x="9940" y="13162"/>
                  <a:pt x="9904" y="13148"/>
                  <a:pt x="9870" y="13131"/>
                </a:cubicBezTo>
                <a:cubicBezTo>
                  <a:pt x="9448" y="13973"/>
                  <a:pt x="8964" y="14775"/>
                  <a:pt x="8559" y="15628"/>
                </a:cubicBezTo>
                <a:cubicBezTo>
                  <a:pt x="8154" y="16481"/>
                  <a:pt x="7810" y="17380"/>
                  <a:pt x="7367" y="18211"/>
                </a:cubicBezTo>
                <a:cubicBezTo>
                  <a:pt x="7310" y="18317"/>
                  <a:pt x="7200" y="18367"/>
                  <a:pt x="7090" y="18367"/>
                </a:cubicBezTo>
                <a:cubicBezTo>
                  <a:pt x="6921" y="18367"/>
                  <a:pt x="6752" y="18250"/>
                  <a:pt x="6778" y="18041"/>
                </a:cubicBezTo>
                <a:cubicBezTo>
                  <a:pt x="7010" y="16153"/>
                  <a:pt x="7886" y="14035"/>
                  <a:pt x="8924" y="12493"/>
                </a:cubicBezTo>
                <a:cubicBezTo>
                  <a:pt x="8944" y="12463"/>
                  <a:pt x="8967" y="12435"/>
                  <a:pt x="8992" y="12408"/>
                </a:cubicBezTo>
                <a:cubicBezTo>
                  <a:pt x="8980" y="12394"/>
                  <a:pt x="8968" y="12381"/>
                  <a:pt x="8958" y="12366"/>
                </a:cubicBezTo>
                <a:cubicBezTo>
                  <a:pt x="8910" y="12303"/>
                  <a:pt x="8867" y="12237"/>
                  <a:pt x="8827" y="12169"/>
                </a:cubicBezTo>
                <a:cubicBezTo>
                  <a:pt x="7881" y="12608"/>
                  <a:pt x="6994" y="13230"/>
                  <a:pt x="6217" y="13903"/>
                </a:cubicBezTo>
                <a:cubicBezTo>
                  <a:pt x="4894" y="15049"/>
                  <a:pt x="4315" y="16776"/>
                  <a:pt x="5110" y="18479"/>
                </a:cubicBezTo>
                <a:cubicBezTo>
                  <a:pt x="5798" y="19953"/>
                  <a:pt x="7366" y="20796"/>
                  <a:pt x="8879" y="20796"/>
                </a:cubicBezTo>
                <a:close/>
                <a:moveTo>
                  <a:pt x="10902" y="12464"/>
                </a:moveTo>
                <a:cubicBezTo>
                  <a:pt x="11225" y="12464"/>
                  <a:pt x="11552" y="12367"/>
                  <a:pt x="11842" y="12179"/>
                </a:cubicBezTo>
                <a:cubicBezTo>
                  <a:pt x="12480" y="11581"/>
                  <a:pt x="12616" y="10672"/>
                  <a:pt x="11970" y="9990"/>
                </a:cubicBezTo>
                <a:cubicBezTo>
                  <a:pt x="11659" y="9661"/>
                  <a:pt x="11225" y="9471"/>
                  <a:pt x="10793" y="9471"/>
                </a:cubicBezTo>
                <a:cubicBezTo>
                  <a:pt x="10568" y="9471"/>
                  <a:pt x="10344" y="9523"/>
                  <a:pt x="10138" y="9633"/>
                </a:cubicBezTo>
                <a:lnTo>
                  <a:pt x="10138" y="9632"/>
                </a:lnTo>
                <a:cubicBezTo>
                  <a:pt x="9353" y="10051"/>
                  <a:pt x="9105" y="11164"/>
                  <a:pt x="9690" y="11882"/>
                </a:cubicBezTo>
                <a:cubicBezTo>
                  <a:pt x="10014" y="12277"/>
                  <a:pt x="10454" y="12464"/>
                  <a:pt x="10902" y="12464"/>
                </a:cubicBezTo>
                <a:close/>
                <a:moveTo>
                  <a:pt x="16648" y="16401"/>
                </a:moveTo>
                <a:cubicBezTo>
                  <a:pt x="17360" y="16401"/>
                  <a:pt x="18072" y="16145"/>
                  <a:pt x="18712" y="15576"/>
                </a:cubicBezTo>
                <a:cubicBezTo>
                  <a:pt x="19938" y="14485"/>
                  <a:pt x="20357" y="12572"/>
                  <a:pt x="19945" y="10964"/>
                </a:cubicBezTo>
                <a:lnTo>
                  <a:pt x="19945" y="10963"/>
                </a:lnTo>
                <a:cubicBezTo>
                  <a:pt x="19502" y="9229"/>
                  <a:pt x="18127" y="8646"/>
                  <a:pt x="16644" y="8646"/>
                </a:cubicBezTo>
                <a:cubicBezTo>
                  <a:pt x="16422" y="8646"/>
                  <a:pt x="16198" y="8659"/>
                  <a:pt x="15974" y="8683"/>
                </a:cubicBezTo>
                <a:cubicBezTo>
                  <a:pt x="14912" y="8862"/>
                  <a:pt x="13898" y="9368"/>
                  <a:pt x="12954" y="9994"/>
                </a:cubicBezTo>
                <a:cubicBezTo>
                  <a:pt x="13025" y="10133"/>
                  <a:pt x="13083" y="10278"/>
                  <a:pt x="13129" y="10428"/>
                </a:cubicBezTo>
                <a:cubicBezTo>
                  <a:pt x="13218" y="10422"/>
                  <a:pt x="13309" y="10419"/>
                  <a:pt x="13400" y="10419"/>
                </a:cubicBezTo>
                <a:cubicBezTo>
                  <a:pt x="14161" y="10419"/>
                  <a:pt x="14978" y="10612"/>
                  <a:pt x="15678" y="10736"/>
                </a:cubicBezTo>
                <a:cubicBezTo>
                  <a:pt x="16499" y="10881"/>
                  <a:pt x="17788" y="10966"/>
                  <a:pt x="18394" y="11632"/>
                </a:cubicBezTo>
                <a:cubicBezTo>
                  <a:pt x="18420" y="11661"/>
                  <a:pt x="18421" y="11723"/>
                  <a:pt x="18381" y="11741"/>
                </a:cubicBezTo>
                <a:cubicBezTo>
                  <a:pt x="18118" y="11860"/>
                  <a:pt x="17817" y="11901"/>
                  <a:pt x="17500" y="11901"/>
                </a:cubicBezTo>
                <a:cubicBezTo>
                  <a:pt x="16890" y="11901"/>
                  <a:pt x="16227" y="11748"/>
                  <a:pt x="15689" y="11712"/>
                </a:cubicBezTo>
                <a:cubicBezTo>
                  <a:pt x="15459" y="11696"/>
                  <a:pt x="15219" y="11692"/>
                  <a:pt x="14974" y="11692"/>
                </a:cubicBezTo>
                <a:cubicBezTo>
                  <a:pt x="14775" y="11692"/>
                  <a:pt x="14573" y="11695"/>
                  <a:pt x="14370" y="11695"/>
                </a:cubicBezTo>
                <a:cubicBezTo>
                  <a:pt x="13967" y="11695"/>
                  <a:pt x="13561" y="11686"/>
                  <a:pt x="13177" y="11631"/>
                </a:cubicBezTo>
                <a:cubicBezTo>
                  <a:pt x="13142" y="11782"/>
                  <a:pt x="13090" y="11928"/>
                  <a:pt x="13024" y="12066"/>
                </a:cubicBezTo>
                <a:cubicBezTo>
                  <a:pt x="13237" y="12181"/>
                  <a:pt x="13444" y="12321"/>
                  <a:pt x="13662" y="12436"/>
                </a:cubicBezTo>
                <a:cubicBezTo>
                  <a:pt x="14194" y="12717"/>
                  <a:pt x="14739" y="12968"/>
                  <a:pt x="15295" y="13191"/>
                </a:cubicBezTo>
                <a:cubicBezTo>
                  <a:pt x="15812" y="13398"/>
                  <a:pt x="16342" y="13574"/>
                  <a:pt x="16868" y="13753"/>
                </a:cubicBezTo>
                <a:cubicBezTo>
                  <a:pt x="17297" y="13899"/>
                  <a:pt x="17748" y="13974"/>
                  <a:pt x="18051" y="14349"/>
                </a:cubicBezTo>
                <a:cubicBezTo>
                  <a:pt x="18070" y="14370"/>
                  <a:pt x="18066" y="14403"/>
                  <a:pt x="18043" y="14418"/>
                </a:cubicBezTo>
                <a:cubicBezTo>
                  <a:pt x="17806" y="14585"/>
                  <a:pt x="17498" y="14648"/>
                  <a:pt x="17162" y="14648"/>
                </a:cubicBezTo>
                <a:cubicBezTo>
                  <a:pt x="16395" y="14648"/>
                  <a:pt x="15481" y="14320"/>
                  <a:pt x="14916" y="14145"/>
                </a:cubicBezTo>
                <a:cubicBezTo>
                  <a:pt x="14381" y="13979"/>
                  <a:pt x="13861" y="13777"/>
                  <a:pt x="13349" y="13544"/>
                </a:cubicBezTo>
                <a:cubicBezTo>
                  <a:pt x="12979" y="13376"/>
                  <a:pt x="12571" y="13235"/>
                  <a:pt x="12253" y="12981"/>
                </a:cubicBezTo>
                <a:cubicBezTo>
                  <a:pt x="12211" y="13008"/>
                  <a:pt x="12170" y="13034"/>
                  <a:pt x="12128" y="13058"/>
                </a:cubicBezTo>
                <a:cubicBezTo>
                  <a:pt x="12696" y="13910"/>
                  <a:pt x="13399" y="14670"/>
                  <a:pt x="14134" y="15334"/>
                </a:cubicBezTo>
                <a:cubicBezTo>
                  <a:pt x="14882" y="16008"/>
                  <a:pt x="15765" y="16401"/>
                  <a:pt x="16648" y="16401"/>
                </a:cubicBezTo>
                <a:close/>
                <a:moveTo>
                  <a:pt x="4093" y="12891"/>
                </a:moveTo>
                <a:cubicBezTo>
                  <a:pt x="4607" y="12891"/>
                  <a:pt x="5140" y="12787"/>
                  <a:pt x="5669" y="12599"/>
                </a:cubicBezTo>
                <a:cubicBezTo>
                  <a:pt x="6629" y="12257"/>
                  <a:pt x="7579" y="11819"/>
                  <a:pt x="8424" y="11220"/>
                </a:cubicBezTo>
                <a:cubicBezTo>
                  <a:pt x="8274" y="11245"/>
                  <a:pt x="8117" y="11256"/>
                  <a:pt x="7955" y="11256"/>
                </a:cubicBezTo>
                <a:cubicBezTo>
                  <a:pt x="7160" y="11256"/>
                  <a:pt x="6246" y="10994"/>
                  <a:pt x="5574" y="10840"/>
                </a:cubicBezTo>
                <a:cubicBezTo>
                  <a:pt x="4575" y="10612"/>
                  <a:pt x="3330" y="10357"/>
                  <a:pt x="2503" y="9682"/>
                </a:cubicBezTo>
                <a:cubicBezTo>
                  <a:pt x="2449" y="9638"/>
                  <a:pt x="2463" y="9544"/>
                  <a:pt x="2538" y="9541"/>
                </a:cubicBezTo>
                <a:cubicBezTo>
                  <a:pt x="2592" y="9539"/>
                  <a:pt x="2646" y="9538"/>
                  <a:pt x="2699" y="9538"/>
                </a:cubicBezTo>
                <a:cubicBezTo>
                  <a:pt x="3681" y="9538"/>
                  <a:pt x="4709" y="9883"/>
                  <a:pt x="5681" y="9991"/>
                </a:cubicBezTo>
                <a:cubicBezTo>
                  <a:pt x="6216" y="10051"/>
                  <a:pt x="6751" y="10096"/>
                  <a:pt x="7289" y="10116"/>
                </a:cubicBezTo>
                <a:cubicBezTo>
                  <a:pt x="7352" y="10118"/>
                  <a:pt x="7415" y="10118"/>
                  <a:pt x="7478" y="10118"/>
                </a:cubicBezTo>
                <a:cubicBezTo>
                  <a:pt x="7609" y="10118"/>
                  <a:pt x="7740" y="10115"/>
                  <a:pt x="7871" y="10115"/>
                </a:cubicBezTo>
                <a:cubicBezTo>
                  <a:pt x="8130" y="10115"/>
                  <a:pt x="8387" y="10128"/>
                  <a:pt x="8633" y="10203"/>
                </a:cubicBezTo>
                <a:cubicBezTo>
                  <a:pt x="8638" y="10187"/>
                  <a:pt x="8642" y="10171"/>
                  <a:pt x="8648" y="10155"/>
                </a:cubicBezTo>
                <a:cubicBezTo>
                  <a:pt x="8293" y="10051"/>
                  <a:pt x="7973" y="9794"/>
                  <a:pt x="7640" y="9609"/>
                </a:cubicBezTo>
                <a:cubicBezTo>
                  <a:pt x="7139" y="9330"/>
                  <a:pt x="6630" y="9071"/>
                  <a:pt x="6113" y="8823"/>
                </a:cubicBezTo>
                <a:cubicBezTo>
                  <a:pt x="5194" y="8379"/>
                  <a:pt x="3953" y="8067"/>
                  <a:pt x="3203" y="7326"/>
                </a:cubicBezTo>
                <a:cubicBezTo>
                  <a:pt x="3164" y="7288"/>
                  <a:pt x="3182" y="7207"/>
                  <a:pt x="3236" y="7195"/>
                </a:cubicBezTo>
                <a:cubicBezTo>
                  <a:pt x="3396" y="7160"/>
                  <a:pt x="3561" y="7145"/>
                  <a:pt x="3731" y="7145"/>
                </a:cubicBezTo>
                <a:cubicBezTo>
                  <a:pt x="4649" y="7145"/>
                  <a:pt x="5681" y="7600"/>
                  <a:pt x="6475" y="7911"/>
                </a:cubicBezTo>
                <a:cubicBezTo>
                  <a:pt x="7006" y="8119"/>
                  <a:pt x="7528" y="8352"/>
                  <a:pt x="8045" y="8596"/>
                </a:cubicBezTo>
                <a:cubicBezTo>
                  <a:pt x="8364" y="8746"/>
                  <a:pt x="8712" y="8865"/>
                  <a:pt x="8994" y="9068"/>
                </a:cubicBezTo>
                <a:cubicBezTo>
                  <a:pt x="8259" y="7794"/>
                  <a:pt x="7374" y="6561"/>
                  <a:pt x="6213" y="5797"/>
                </a:cubicBezTo>
                <a:cubicBezTo>
                  <a:pt x="5474" y="5355"/>
                  <a:pt x="4680" y="5075"/>
                  <a:pt x="3924" y="5075"/>
                </a:cubicBezTo>
                <a:cubicBezTo>
                  <a:pt x="3044" y="5075"/>
                  <a:pt x="2215" y="5455"/>
                  <a:pt x="1585" y="6402"/>
                </a:cubicBezTo>
                <a:cubicBezTo>
                  <a:pt x="651" y="7805"/>
                  <a:pt x="419" y="9826"/>
                  <a:pt x="1327" y="11309"/>
                </a:cubicBezTo>
                <a:cubicBezTo>
                  <a:pt x="2011" y="12426"/>
                  <a:pt x="3008" y="12891"/>
                  <a:pt x="4093" y="12891"/>
                </a:cubicBezTo>
                <a:close/>
                <a:moveTo>
                  <a:pt x="12770" y="9026"/>
                </a:moveTo>
                <a:cubicBezTo>
                  <a:pt x="13691" y="8574"/>
                  <a:pt x="14554" y="8005"/>
                  <a:pt x="15223" y="7240"/>
                </a:cubicBezTo>
                <a:cubicBezTo>
                  <a:pt x="16389" y="5794"/>
                  <a:pt x="16939" y="3926"/>
                  <a:pt x="15625" y="2367"/>
                </a:cubicBezTo>
                <a:lnTo>
                  <a:pt x="15625" y="2366"/>
                </a:lnTo>
                <a:cubicBezTo>
                  <a:pt x="14821" y="1413"/>
                  <a:pt x="13616" y="801"/>
                  <a:pt x="12413" y="801"/>
                </a:cubicBezTo>
                <a:cubicBezTo>
                  <a:pt x="11979" y="801"/>
                  <a:pt x="11545" y="881"/>
                  <a:pt x="11130" y="1054"/>
                </a:cubicBezTo>
                <a:cubicBezTo>
                  <a:pt x="9415" y="1765"/>
                  <a:pt x="8848" y="3480"/>
                  <a:pt x="9060" y="5318"/>
                </a:cubicBezTo>
                <a:cubicBezTo>
                  <a:pt x="9175" y="6323"/>
                  <a:pt x="9371" y="7332"/>
                  <a:pt x="9707" y="8278"/>
                </a:cubicBezTo>
                <a:cubicBezTo>
                  <a:pt x="9733" y="8028"/>
                  <a:pt x="9790" y="7774"/>
                  <a:pt x="9828" y="7535"/>
                </a:cubicBezTo>
                <a:cubicBezTo>
                  <a:pt x="9942" y="6828"/>
                  <a:pt x="10109" y="6134"/>
                  <a:pt x="10336" y="5460"/>
                </a:cubicBezTo>
                <a:cubicBezTo>
                  <a:pt x="10683" y="4428"/>
                  <a:pt x="11154" y="3022"/>
                  <a:pt x="12019" y="2364"/>
                </a:cubicBezTo>
                <a:cubicBezTo>
                  <a:pt x="12023" y="2361"/>
                  <a:pt x="12026" y="2360"/>
                  <a:pt x="12030" y="2360"/>
                </a:cubicBezTo>
                <a:cubicBezTo>
                  <a:pt x="12042" y="2360"/>
                  <a:pt x="12052" y="2376"/>
                  <a:pt x="12050" y="2389"/>
                </a:cubicBezTo>
                <a:cubicBezTo>
                  <a:pt x="11970" y="2989"/>
                  <a:pt x="11669" y="3556"/>
                  <a:pt x="11482" y="4129"/>
                </a:cubicBezTo>
                <a:cubicBezTo>
                  <a:pt x="11290" y="4720"/>
                  <a:pt x="11126" y="5322"/>
                  <a:pt x="11004" y="5934"/>
                </a:cubicBezTo>
                <a:cubicBezTo>
                  <a:pt x="10872" y="6595"/>
                  <a:pt x="10783" y="7262"/>
                  <a:pt x="10748" y="7937"/>
                </a:cubicBezTo>
                <a:cubicBezTo>
                  <a:pt x="10737" y="8158"/>
                  <a:pt x="10742" y="8356"/>
                  <a:pt x="10727" y="8542"/>
                </a:cubicBezTo>
                <a:cubicBezTo>
                  <a:pt x="10740" y="8542"/>
                  <a:pt x="10754" y="8542"/>
                  <a:pt x="10767" y="8542"/>
                </a:cubicBezTo>
                <a:cubicBezTo>
                  <a:pt x="11079" y="8542"/>
                  <a:pt x="11387" y="8610"/>
                  <a:pt x="11673" y="8741"/>
                </a:cubicBezTo>
                <a:cubicBezTo>
                  <a:pt x="11731" y="8624"/>
                  <a:pt x="11793" y="8504"/>
                  <a:pt x="11849" y="8380"/>
                </a:cubicBezTo>
                <a:cubicBezTo>
                  <a:pt x="12141" y="7731"/>
                  <a:pt x="12414" y="7072"/>
                  <a:pt x="12675" y="6408"/>
                </a:cubicBezTo>
                <a:cubicBezTo>
                  <a:pt x="12920" y="5786"/>
                  <a:pt x="13149" y="5159"/>
                  <a:pt x="13382" y="4532"/>
                </a:cubicBezTo>
                <a:cubicBezTo>
                  <a:pt x="13561" y="4050"/>
                  <a:pt x="13701" y="3531"/>
                  <a:pt x="14022" y="3138"/>
                </a:cubicBezTo>
                <a:cubicBezTo>
                  <a:pt x="14051" y="3102"/>
                  <a:pt x="14093" y="3086"/>
                  <a:pt x="14137" y="3086"/>
                </a:cubicBezTo>
                <a:cubicBezTo>
                  <a:pt x="14212" y="3086"/>
                  <a:pt x="14290" y="3134"/>
                  <a:pt x="14302" y="3216"/>
                </a:cubicBezTo>
                <a:cubicBezTo>
                  <a:pt x="14470" y="4367"/>
                  <a:pt x="13847" y="5864"/>
                  <a:pt x="13498" y="6947"/>
                </a:cubicBezTo>
                <a:cubicBezTo>
                  <a:pt x="13295" y="7579"/>
                  <a:pt x="13076" y="8205"/>
                  <a:pt x="12842" y="8826"/>
                </a:cubicBezTo>
                <a:cubicBezTo>
                  <a:pt x="12816" y="8893"/>
                  <a:pt x="12793" y="8960"/>
                  <a:pt x="12770" y="9026"/>
                </a:cubicBezTo>
                <a:close/>
                <a:moveTo>
                  <a:pt x="8856" y="21600"/>
                </a:moveTo>
                <a:cubicBezTo>
                  <a:pt x="7227" y="21600"/>
                  <a:pt x="5578" y="20743"/>
                  <a:pt x="4678" y="19287"/>
                </a:cubicBezTo>
                <a:cubicBezTo>
                  <a:pt x="3602" y="17547"/>
                  <a:pt x="3826" y="15274"/>
                  <a:pt x="5193" y="13805"/>
                </a:cubicBezTo>
                <a:cubicBezTo>
                  <a:pt x="5283" y="13708"/>
                  <a:pt x="5376" y="13611"/>
                  <a:pt x="5472" y="13517"/>
                </a:cubicBezTo>
                <a:cubicBezTo>
                  <a:pt x="5262" y="13573"/>
                  <a:pt x="5053" y="13622"/>
                  <a:pt x="4846" y="13661"/>
                </a:cubicBezTo>
                <a:cubicBezTo>
                  <a:pt x="4601" y="13707"/>
                  <a:pt x="4357" y="13730"/>
                  <a:pt x="4116" y="13730"/>
                </a:cubicBezTo>
                <a:cubicBezTo>
                  <a:pt x="2518" y="13730"/>
                  <a:pt x="1060" y="12745"/>
                  <a:pt x="383" y="11131"/>
                </a:cubicBezTo>
                <a:cubicBezTo>
                  <a:pt x="-397" y="9273"/>
                  <a:pt x="61" y="6959"/>
                  <a:pt x="1324" y="5469"/>
                </a:cubicBezTo>
                <a:cubicBezTo>
                  <a:pt x="2054" y="4607"/>
                  <a:pt x="2951" y="4260"/>
                  <a:pt x="3882" y="4260"/>
                </a:cubicBezTo>
                <a:cubicBezTo>
                  <a:pt x="4796" y="4260"/>
                  <a:pt x="5741" y="4594"/>
                  <a:pt x="6594" y="5104"/>
                </a:cubicBezTo>
                <a:cubicBezTo>
                  <a:pt x="7317" y="5579"/>
                  <a:pt x="7943" y="6218"/>
                  <a:pt x="8497" y="6934"/>
                </a:cubicBezTo>
                <a:cubicBezTo>
                  <a:pt x="8278" y="5931"/>
                  <a:pt x="8190" y="4905"/>
                  <a:pt x="8261" y="3966"/>
                </a:cubicBezTo>
                <a:cubicBezTo>
                  <a:pt x="8408" y="2026"/>
                  <a:pt x="9789" y="446"/>
                  <a:pt x="11580" y="82"/>
                </a:cubicBezTo>
                <a:cubicBezTo>
                  <a:pt x="11853" y="26"/>
                  <a:pt x="12130" y="0"/>
                  <a:pt x="12407" y="0"/>
                </a:cubicBezTo>
                <a:cubicBezTo>
                  <a:pt x="13986" y="0"/>
                  <a:pt x="15559" y="872"/>
                  <a:pt x="16488" y="2231"/>
                </a:cubicBezTo>
                <a:cubicBezTo>
                  <a:pt x="17760" y="4097"/>
                  <a:pt x="17045" y="6208"/>
                  <a:pt x="15755" y="7808"/>
                </a:cubicBezTo>
                <a:cubicBezTo>
                  <a:pt x="15717" y="7852"/>
                  <a:pt x="15676" y="7893"/>
                  <a:pt x="15636" y="7936"/>
                </a:cubicBezTo>
                <a:cubicBezTo>
                  <a:pt x="15697" y="7924"/>
                  <a:pt x="15757" y="7910"/>
                  <a:pt x="15818" y="7900"/>
                </a:cubicBezTo>
                <a:cubicBezTo>
                  <a:pt x="15821" y="7900"/>
                  <a:pt x="15825" y="7900"/>
                  <a:pt x="15828" y="7900"/>
                </a:cubicBezTo>
                <a:cubicBezTo>
                  <a:pt x="15858" y="7900"/>
                  <a:pt x="15889" y="7896"/>
                  <a:pt x="15919" y="7886"/>
                </a:cubicBezTo>
                <a:cubicBezTo>
                  <a:pt x="16168" y="7857"/>
                  <a:pt x="16418" y="7842"/>
                  <a:pt x="16665" y="7842"/>
                </a:cubicBezTo>
                <a:cubicBezTo>
                  <a:pt x="18348" y="7842"/>
                  <a:pt x="19939" y="8543"/>
                  <a:pt x="20567" y="10391"/>
                </a:cubicBezTo>
                <a:cubicBezTo>
                  <a:pt x="21203" y="12266"/>
                  <a:pt x="20776" y="14613"/>
                  <a:pt x="19400" y="15997"/>
                </a:cubicBezTo>
                <a:cubicBezTo>
                  <a:pt x="18607" y="16794"/>
                  <a:pt x="17584" y="17214"/>
                  <a:pt x="16553" y="17214"/>
                </a:cubicBezTo>
                <a:cubicBezTo>
                  <a:pt x="15829" y="17214"/>
                  <a:pt x="15101" y="17007"/>
                  <a:pt x="14447" y="16577"/>
                </a:cubicBezTo>
                <a:cubicBezTo>
                  <a:pt x="13790" y="16145"/>
                  <a:pt x="13155" y="15587"/>
                  <a:pt x="12582" y="14949"/>
                </a:cubicBezTo>
                <a:cubicBezTo>
                  <a:pt x="12738" y="15663"/>
                  <a:pt x="12821" y="16386"/>
                  <a:pt x="12787" y="17104"/>
                </a:cubicBezTo>
                <a:cubicBezTo>
                  <a:pt x="12612" y="19163"/>
                  <a:pt x="11726" y="21167"/>
                  <a:pt x="9632" y="21534"/>
                </a:cubicBezTo>
                <a:cubicBezTo>
                  <a:pt x="9376" y="21578"/>
                  <a:pt x="9116" y="21600"/>
                  <a:pt x="8856" y="21600"/>
                </a:cubicBezTo>
                <a:close/>
              </a:path>
            </a:pathLst>
          </a:custGeom>
          <a:solidFill>
            <a:srgbClr val="6986AE"/>
          </a:solidFill>
          <a:ln w="13425">
            <a:solidFill>
              <a:srgbClr val="495364"/>
            </a:solidFill>
            <a:miter lim="1073"/>
          </a:ln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pic>
        <p:nvPicPr>
          <p:cNvPr id="496" name="IMG_0330.png" descr="IMG_0330.png"/>
          <p:cNvPicPr>
            <a:picLocks noChangeAspect="1"/>
          </p:cNvPicPr>
          <p:nvPr/>
        </p:nvPicPr>
        <p:blipFill>
          <a:blip r:embed="rId6">
            <a:extLst/>
          </a:blip>
          <a:srcRect l="50000" t="32436" r="29368" b="62799"/>
          <a:stretch>
            <a:fillRect/>
          </a:stretch>
        </p:blipFill>
        <p:spPr>
          <a:xfrm>
            <a:off x="3779589" y="3609759"/>
            <a:ext cx="8132293" cy="1408463"/>
          </a:xfrm>
          <a:prstGeom prst="rect">
            <a:avLst/>
          </a:prstGeom>
          <a:ln w="12700">
            <a:miter lim="400000"/>
          </a:ln>
        </p:spPr>
      </p:pic>
      <p:pic>
        <p:nvPicPr>
          <p:cNvPr id="497" name="IMG_0330.png" descr="IMG_0330.png"/>
          <p:cNvPicPr>
            <a:picLocks noChangeAspect="1"/>
          </p:cNvPicPr>
          <p:nvPr/>
        </p:nvPicPr>
        <p:blipFill>
          <a:blip r:embed="rId6">
            <a:extLst/>
          </a:blip>
          <a:srcRect l="67290" t="36964" r="29412" b="59064"/>
          <a:stretch>
            <a:fillRect/>
          </a:stretch>
        </p:blipFill>
        <p:spPr>
          <a:xfrm>
            <a:off x="14870369" y="4846240"/>
            <a:ext cx="2663027" cy="2405388"/>
          </a:xfrm>
          <a:prstGeom prst="rect">
            <a:avLst/>
          </a:prstGeom>
          <a:ln w="12700">
            <a:miter lim="400000"/>
          </a:ln>
        </p:spPr>
      </p:pic>
      <p:pic>
        <p:nvPicPr>
          <p:cNvPr id="498" name="IMG_0330.png" descr="IMG_0330.png"/>
          <p:cNvPicPr>
            <a:picLocks noChangeAspect="1"/>
          </p:cNvPicPr>
          <p:nvPr/>
        </p:nvPicPr>
        <p:blipFill>
          <a:blip r:embed="rId6">
            <a:extLst/>
          </a:blip>
          <a:srcRect l="51537" t="41428" r="32342" b="54779"/>
          <a:stretch>
            <a:fillRect/>
          </a:stretch>
        </p:blipFill>
        <p:spPr>
          <a:xfrm>
            <a:off x="6005083" y="5502671"/>
            <a:ext cx="7681941" cy="1355236"/>
          </a:xfrm>
          <a:prstGeom prst="rect">
            <a:avLst/>
          </a:prstGeom>
          <a:ln w="12700">
            <a:miter lim="400000"/>
          </a:ln>
        </p:spPr>
      </p:pic>
      <p:pic>
        <p:nvPicPr>
          <p:cNvPr id="499" name="IMG_0330.png" descr="IMG_0330.png"/>
          <p:cNvPicPr>
            <a:picLocks noChangeAspect="1"/>
          </p:cNvPicPr>
          <p:nvPr/>
        </p:nvPicPr>
        <p:blipFill>
          <a:blip r:embed="rId6">
            <a:extLst/>
          </a:blip>
          <a:srcRect l="62955" t="46508" r="32046" b="51006"/>
          <a:stretch>
            <a:fillRect/>
          </a:stretch>
        </p:blipFill>
        <p:spPr>
          <a:xfrm>
            <a:off x="3223558" y="5805454"/>
            <a:ext cx="2381563" cy="888171"/>
          </a:xfrm>
          <a:prstGeom prst="rect">
            <a:avLst/>
          </a:prstGeom>
          <a:ln w="12700">
            <a:miter lim="400000"/>
          </a:ln>
        </p:spPr>
      </p:pic>
      <p:pic>
        <p:nvPicPr>
          <p:cNvPr id="500" name="IMG_0330.png" descr="IMG_0330.png"/>
          <p:cNvPicPr>
            <a:picLocks noChangeAspect="1"/>
          </p:cNvPicPr>
          <p:nvPr/>
        </p:nvPicPr>
        <p:blipFill>
          <a:blip r:embed="rId6">
            <a:extLst/>
          </a:blip>
          <a:srcRect l="67482" t="49793" r="29220" b="46588"/>
          <a:stretch>
            <a:fillRect/>
          </a:stretch>
        </p:blipFill>
        <p:spPr>
          <a:xfrm>
            <a:off x="14997865" y="8207934"/>
            <a:ext cx="2663027" cy="2192189"/>
          </a:xfrm>
          <a:prstGeom prst="rect">
            <a:avLst/>
          </a:prstGeom>
          <a:ln w="12700">
            <a:miter lim="400000"/>
          </a:ln>
        </p:spPr>
      </p:pic>
      <p:pic>
        <p:nvPicPr>
          <p:cNvPr id="501" name="IMG_0330.png" descr="IMG_0330.png"/>
          <p:cNvPicPr>
            <a:picLocks noChangeAspect="1"/>
          </p:cNvPicPr>
          <p:nvPr/>
        </p:nvPicPr>
        <p:blipFill>
          <a:blip r:embed="rId6">
            <a:extLst/>
          </a:blip>
          <a:srcRect l="54039" t="54118" r="32342" b="42090"/>
          <a:stretch>
            <a:fillRect/>
          </a:stretch>
        </p:blipFill>
        <p:spPr>
          <a:xfrm>
            <a:off x="7013089" y="9013562"/>
            <a:ext cx="6489966" cy="1355236"/>
          </a:xfrm>
          <a:prstGeom prst="rect">
            <a:avLst/>
          </a:prstGeom>
          <a:ln w="12700">
            <a:miter lim="400000"/>
          </a:ln>
        </p:spPr>
      </p:pic>
      <p:pic>
        <p:nvPicPr>
          <p:cNvPr id="502" name="IMG_0330.png" descr="IMG_0330.png"/>
          <p:cNvPicPr>
            <a:picLocks noChangeAspect="1"/>
          </p:cNvPicPr>
          <p:nvPr/>
        </p:nvPicPr>
        <p:blipFill>
          <a:blip r:embed="rId6">
            <a:extLst/>
          </a:blip>
          <a:srcRect l="63240" t="59360" r="31761" b="38154"/>
          <a:stretch>
            <a:fillRect/>
          </a:stretch>
        </p:blipFill>
        <p:spPr>
          <a:xfrm>
            <a:off x="5619030" y="9277086"/>
            <a:ext cx="2927255" cy="109167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peelOff"/>
      </p:transition>
    </mc:Choice>
    <mc:Choice xmlns:p14="http://schemas.microsoft.com/office/powerpoint/2010/main" Requires="p14">
      <p:transition spd="med" advClick="1" p14:dur="1000">
        <p:wipe dir="r"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4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2" dur="1000"/>
                                        <p:tgtEl>
                                          <p:spTgt spid="4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2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7" dur="1000"/>
                                        <p:tgtEl>
                                          <p:spTgt spid="5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clickEffect" presetSubtype="2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2" dur="1000"/>
                                        <p:tgtEl>
                                          <p:spTgt spid="5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501" grpId="3"/>
      <p:bldP build="whole" bldLvl="1" animBg="1" rev="0" advAuto="0" spid="498" grpId="1"/>
      <p:bldP build="whole" bldLvl="1" animBg="1" rev="0" advAuto="0" spid="499" grpId="2"/>
      <p:bldP build="whole" bldLvl="1" animBg="1" rev="0" advAuto="0" spid="502" grpId="4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6" name="تجميع"/>
          <p:cNvGrpSpPr/>
          <p:nvPr/>
        </p:nvGrpSpPr>
        <p:grpSpPr>
          <a:xfrm>
            <a:off x="19378445" y="3311361"/>
            <a:ext cx="826501" cy="1854495"/>
            <a:chOff x="0" y="0"/>
            <a:chExt cx="826500" cy="1854493"/>
          </a:xfrm>
        </p:grpSpPr>
        <p:sp>
          <p:nvSpPr>
            <p:cNvPr id="504" name="Google Shape;14361;p115"/>
            <p:cNvSpPr/>
            <p:nvPr/>
          </p:nvSpPr>
          <p:spPr>
            <a:xfrm>
              <a:off x="0" y="69997"/>
              <a:ext cx="823483" cy="17844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981" y="0"/>
                  </a:moveTo>
                  <a:cubicBezTo>
                    <a:pt x="17178" y="0"/>
                    <a:pt x="16545" y="78"/>
                    <a:pt x="15776" y="219"/>
                  </a:cubicBezTo>
                  <a:cubicBezTo>
                    <a:pt x="14441" y="464"/>
                    <a:pt x="12723" y="480"/>
                    <a:pt x="9680" y="673"/>
                  </a:cubicBezTo>
                  <a:cubicBezTo>
                    <a:pt x="8572" y="751"/>
                    <a:pt x="7667" y="767"/>
                    <a:pt x="6910" y="767"/>
                  </a:cubicBezTo>
                  <a:cubicBezTo>
                    <a:pt x="6322" y="767"/>
                    <a:pt x="5813" y="757"/>
                    <a:pt x="5360" y="757"/>
                  </a:cubicBezTo>
                  <a:cubicBezTo>
                    <a:pt x="4772" y="757"/>
                    <a:pt x="4275" y="772"/>
                    <a:pt x="3811" y="851"/>
                  </a:cubicBezTo>
                  <a:cubicBezTo>
                    <a:pt x="3461" y="903"/>
                    <a:pt x="2929" y="924"/>
                    <a:pt x="2296" y="924"/>
                  </a:cubicBezTo>
                  <a:cubicBezTo>
                    <a:pt x="1606" y="924"/>
                    <a:pt x="792" y="898"/>
                    <a:pt x="0" y="851"/>
                  </a:cubicBezTo>
                  <a:lnTo>
                    <a:pt x="0" y="21600"/>
                  </a:lnTo>
                  <a:lnTo>
                    <a:pt x="10777" y="18631"/>
                  </a:lnTo>
                  <a:lnTo>
                    <a:pt x="21600" y="21600"/>
                  </a:lnTo>
                  <a:lnTo>
                    <a:pt x="21600" y="198"/>
                  </a:lnTo>
                  <a:cubicBezTo>
                    <a:pt x="21114" y="198"/>
                    <a:pt x="20616" y="167"/>
                    <a:pt x="20119" y="130"/>
                  </a:cubicBezTo>
                  <a:cubicBezTo>
                    <a:pt x="19248" y="42"/>
                    <a:pt x="18569" y="0"/>
                    <a:pt x="17981" y="0"/>
                  </a:cubicBezTo>
                  <a:close/>
                </a:path>
              </a:pathLst>
            </a:custGeom>
            <a:solidFill>
              <a:srgbClr val="D6D6D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505" name="Google Shape;14362;p115"/>
            <p:cNvSpPr/>
            <p:nvPr/>
          </p:nvSpPr>
          <p:spPr>
            <a:xfrm>
              <a:off x="0" y="0"/>
              <a:ext cx="826501" cy="17853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882" y="0"/>
                  </a:moveTo>
                  <a:cubicBezTo>
                    <a:pt x="17104" y="0"/>
                    <a:pt x="16485" y="78"/>
                    <a:pt x="15752" y="224"/>
                  </a:cubicBezTo>
                  <a:cubicBezTo>
                    <a:pt x="14423" y="469"/>
                    <a:pt x="12676" y="490"/>
                    <a:pt x="9679" y="683"/>
                  </a:cubicBezTo>
                  <a:cubicBezTo>
                    <a:pt x="8608" y="756"/>
                    <a:pt x="7718" y="777"/>
                    <a:pt x="6975" y="777"/>
                  </a:cubicBezTo>
                  <a:cubicBezTo>
                    <a:pt x="6299" y="777"/>
                    <a:pt x="5735" y="762"/>
                    <a:pt x="5239" y="762"/>
                  </a:cubicBezTo>
                  <a:cubicBezTo>
                    <a:pt x="4699" y="762"/>
                    <a:pt x="4237" y="777"/>
                    <a:pt x="3797" y="840"/>
                  </a:cubicBezTo>
                  <a:cubicBezTo>
                    <a:pt x="3437" y="902"/>
                    <a:pt x="2862" y="928"/>
                    <a:pt x="2197" y="928"/>
                  </a:cubicBezTo>
                  <a:cubicBezTo>
                    <a:pt x="1521" y="928"/>
                    <a:pt x="755" y="902"/>
                    <a:pt x="0" y="861"/>
                  </a:cubicBezTo>
                  <a:lnTo>
                    <a:pt x="0" y="21600"/>
                  </a:lnTo>
                  <a:lnTo>
                    <a:pt x="10783" y="18627"/>
                  </a:lnTo>
                  <a:lnTo>
                    <a:pt x="21600" y="21600"/>
                  </a:lnTo>
                  <a:lnTo>
                    <a:pt x="21600" y="209"/>
                  </a:lnTo>
                  <a:cubicBezTo>
                    <a:pt x="21070" y="209"/>
                    <a:pt x="20575" y="172"/>
                    <a:pt x="20079" y="136"/>
                  </a:cubicBezTo>
                  <a:cubicBezTo>
                    <a:pt x="19177" y="47"/>
                    <a:pt x="18479" y="0"/>
                    <a:pt x="17882" y="0"/>
                  </a:cubicBezTo>
                  <a:close/>
                </a:path>
              </a:pathLst>
            </a:custGeom>
            <a:solidFill>
              <a:srgbClr val="9AAECB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 defTabSz="914400">
                <a:defRPr b="1" sz="45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rtl="0">
                <a:defRPr/>
              </a:pPr>
              <a:r>
                <a:t>١٨</a:t>
              </a:r>
            </a:p>
          </p:txBody>
        </p:sp>
      </p:grpSp>
      <p:sp>
        <p:nvSpPr>
          <p:cNvPr id="507" name="Google Shape;2000;p30"/>
          <p:cNvSpPr/>
          <p:nvPr/>
        </p:nvSpPr>
        <p:spPr>
          <a:xfrm>
            <a:off x="20649096" y="6969367"/>
            <a:ext cx="493691" cy="6563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56" h="21600" fill="norm" stroke="1" extrusionOk="0">
                <a:moveTo>
                  <a:pt x="8879" y="20796"/>
                </a:moveTo>
                <a:cubicBezTo>
                  <a:pt x="8941" y="20796"/>
                  <a:pt x="9002" y="20794"/>
                  <a:pt x="9064" y="20792"/>
                </a:cubicBezTo>
                <a:cubicBezTo>
                  <a:pt x="11017" y="20703"/>
                  <a:pt x="11875" y="18977"/>
                  <a:pt x="12034" y="17104"/>
                </a:cubicBezTo>
                <a:cubicBezTo>
                  <a:pt x="12095" y="15841"/>
                  <a:pt x="11766" y="14558"/>
                  <a:pt x="11309" y="13344"/>
                </a:cubicBezTo>
                <a:cubicBezTo>
                  <a:pt x="11211" y="13361"/>
                  <a:pt x="11112" y="13371"/>
                  <a:pt x="11013" y="13375"/>
                </a:cubicBezTo>
                <a:cubicBezTo>
                  <a:pt x="11075" y="14308"/>
                  <a:pt x="10677" y="15422"/>
                  <a:pt x="10428" y="16290"/>
                </a:cubicBezTo>
                <a:cubicBezTo>
                  <a:pt x="10176" y="17164"/>
                  <a:pt x="9953" y="18254"/>
                  <a:pt x="9387" y="18958"/>
                </a:cubicBezTo>
                <a:cubicBezTo>
                  <a:pt x="9328" y="19032"/>
                  <a:pt x="9251" y="19064"/>
                  <a:pt x="9173" y="19064"/>
                </a:cubicBezTo>
                <a:cubicBezTo>
                  <a:pt x="9001" y="19064"/>
                  <a:pt x="8824" y="18908"/>
                  <a:pt x="8825" y="18710"/>
                </a:cubicBezTo>
                <a:cubicBezTo>
                  <a:pt x="8826" y="17770"/>
                  <a:pt x="9264" y="16776"/>
                  <a:pt x="9456" y="15857"/>
                </a:cubicBezTo>
                <a:cubicBezTo>
                  <a:pt x="9635" y="14998"/>
                  <a:pt x="9673" y="14003"/>
                  <a:pt x="9975" y="13177"/>
                </a:cubicBezTo>
                <a:cubicBezTo>
                  <a:pt x="9940" y="13162"/>
                  <a:pt x="9904" y="13148"/>
                  <a:pt x="9870" y="13131"/>
                </a:cubicBezTo>
                <a:cubicBezTo>
                  <a:pt x="9448" y="13973"/>
                  <a:pt x="8964" y="14775"/>
                  <a:pt x="8559" y="15628"/>
                </a:cubicBezTo>
                <a:cubicBezTo>
                  <a:pt x="8154" y="16481"/>
                  <a:pt x="7810" y="17380"/>
                  <a:pt x="7367" y="18211"/>
                </a:cubicBezTo>
                <a:cubicBezTo>
                  <a:pt x="7310" y="18317"/>
                  <a:pt x="7200" y="18367"/>
                  <a:pt x="7090" y="18367"/>
                </a:cubicBezTo>
                <a:cubicBezTo>
                  <a:pt x="6921" y="18367"/>
                  <a:pt x="6752" y="18250"/>
                  <a:pt x="6778" y="18041"/>
                </a:cubicBezTo>
                <a:cubicBezTo>
                  <a:pt x="7010" y="16153"/>
                  <a:pt x="7886" y="14035"/>
                  <a:pt x="8924" y="12493"/>
                </a:cubicBezTo>
                <a:cubicBezTo>
                  <a:pt x="8944" y="12463"/>
                  <a:pt x="8967" y="12435"/>
                  <a:pt x="8992" y="12408"/>
                </a:cubicBezTo>
                <a:cubicBezTo>
                  <a:pt x="8980" y="12394"/>
                  <a:pt x="8968" y="12381"/>
                  <a:pt x="8958" y="12366"/>
                </a:cubicBezTo>
                <a:cubicBezTo>
                  <a:pt x="8910" y="12303"/>
                  <a:pt x="8867" y="12237"/>
                  <a:pt x="8827" y="12169"/>
                </a:cubicBezTo>
                <a:cubicBezTo>
                  <a:pt x="7881" y="12608"/>
                  <a:pt x="6994" y="13230"/>
                  <a:pt x="6217" y="13903"/>
                </a:cubicBezTo>
                <a:cubicBezTo>
                  <a:pt x="4894" y="15049"/>
                  <a:pt x="4315" y="16776"/>
                  <a:pt x="5110" y="18479"/>
                </a:cubicBezTo>
                <a:cubicBezTo>
                  <a:pt x="5798" y="19953"/>
                  <a:pt x="7366" y="20796"/>
                  <a:pt x="8879" y="20796"/>
                </a:cubicBezTo>
                <a:close/>
                <a:moveTo>
                  <a:pt x="10902" y="12464"/>
                </a:moveTo>
                <a:cubicBezTo>
                  <a:pt x="11225" y="12464"/>
                  <a:pt x="11552" y="12367"/>
                  <a:pt x="11842" y="12179"/>
                </a:cubicBezTo>
                <a:cubicBezTo>
                  <a:pt x="12480" y="11581"/>
                  <a:pt x="12616" y="10672"/>
                  <a:pt x="11970" y="9990"/>
                </a:cubicBezTo>
                <a:cubicBezTo>
                  <a:pt x="11659" y="9661"/>
                  <a:pt x="11225" y="9471"/>
                  <a:pt x="10793" y="9471"/>
                </a:cubicBezTo>
                <a:cubicBezTo>
                  <a:pt x="10568" y="9471"/>
                  <a:pt x="10344" y="9523"/>
                  <a:pt x="10138" y="9633"/>
                </a:cubicBezTo>
                <a:lnTo>
                  <a:pt x="10138" y="9632"/>
                </a:lnTo>
                <a:cubicBezTo>
                  <a:pt x="9353" y="10051"/>
                  <a:pt x="9105" y="11164"/>
                  <a:pt x="9690" y="11882"/>
                </a:cubicBezTo>
                <a:cubicBezTo>
                  <a:pt x="10014" y="12277"/>
                  <a:pt x="10454" y="12464"/>
                  <a:pt x="10902" y="12464"/>
                </a:cubicBezTo>
                <a:close/>
                <a:moveTo>
                  <a:pt x="16648" y="16401"/>
                </a:moveTo>
                <a:cubicBezTo>
                  <a:pt x="17360" y="16401"/>
                  <a:pt x="18072" y="16145"/>
                  <a:pt x="18712" y="15576"/>
                </a:cubicBezTo>
                <a:cubicBezTo>
                  <a:pt x="19938" y="14485"/>
                  <a:pt x="20357" y="12572"/>
                  <a:pt x="19945" y="10964"/>
                </a:cubicBezTo>
                <a:lnTo>
                  <a:pt x="19945" y="10963"/>
                </a:lnTo>
                <a:cubicBezTo>
                  <a:pt x="19502" y="9229"/>
                  <a:pt x="18127" y="8646"/>
                  <a:pt x="16644" y="8646"/>
                </a:cubicBezTo>
                <a:cubicBezTo>
                  <a:pt x="16422" y="8646"/>
                  <a:pt x="16198" y="8659"/>
                  <a:pt x="15974" y="8683"/>
                </a:cubicBezTo>
                <a:cubicBezTo>
                  <a:pt x="14912" y="8862"/>
                  <a:pt x="13898" y="9368"/>
                  <a:pt x="12954" y="9994"/>
                </a:cubicBezTo>
                <a:cubicBezTo>
                  <a:pt x="13025" y="10133"/>
                  <a:pt x="13083" y="10278"/>
                  <a:pt x="13129" y="10428"/>
                </a:cubicBezTo>
                <a:cubicBezTo>
                  <a:pt x="13218" y="10422"/>
                  <a:pt x="13309" y="10419"/>
                  <a:pt x="13400" y="10419"/>
                </a:cubicBezTo>
                <a:cubicBezTo>
                  <a:pt x="14161" y="10419"/>
                  <a:pt x="14978" y="10612"/>
                  <a:pt x="15678" y="10736"/>
                </a:cubicBezTo>
                <a:cubicBezTo>
                  <a:pt x="16499" y="10881"/>
                  <a:pt x="17788" y="10966"/>
                  <a:pt x="18394" y="11632"/>
                </a:cubicBezTo>
                <a:cubicBezTo>
                  <a:pt x="18420" y="11661"/>
                  <a:pt x="18421" y="11723"/>
                  <a:pt x="18381" y="11741"/>
                </a:cubicBezTo>
                <a:cubicBezTo>
                  <a:pt x="18118" y="11860"/>
                  <a:pt x="17817" y="11901"/>
                  <a:pt x="17500" y="11901"/>
                </a:cubicBezTo>
                <a:cubicBezTo>
                  <a:pt x="16890" y="11901"/>
                  <a:pt x="16227" y="11748"/>
                  <a:pt x="15689" y="11712"/>
                </a:cubicBezTo>
                <a:cubicBezTo>
                  <a:pt x="15459" y="11696"/>
                  <a:pt x="15219" y="11692"/>
                  <a:pt x="14974" y="11692"/>
                </a:cubicBezTo>
                <a:cubicBezTo>
                  <a:pt x="14775" y="11692"/>
                  <a:pt x="14573" y="11695"/>
                  <a:pt x="14370" y="11695"/>
                </a:cubicBezTo>
                <a:cubicBezTo>
                  <a:pt x="13967" y="11695"/>
                  <a:pt x="13561" y="11686"/>
                  <a:pt x="13177" y="11631"/>
                </a:cubicBezTo>
                <a:cubicBezTo>
                  <a:pt x="13142" y="11782"/>
                  <a:pt x="13090" y="11928"/>
                  <a:pt x="13024" y="12066"/>
                </a:cubicBezTo>
                <a:cubicBezTo>
                  <a:pt x="13237" y="12181"/>
                  <a:pt x="13444" y="12321"/>
                  <a:pt x="13662" y="12436"/>
                </a:cubicBezTo>
                <a:cubicBezTo>
                  <a:pt x="14194" y="12717"/>
                  <a:pt x="14739" y="12968"/>
                  <a:pt x="15295" y="13191"/>
                </a:cubicBezTo>
                <a:cubicBezTo>
                  <a:pt x="15812" y="13398"/>
                  <a:pt x="16342" y="13574"/>
                  <a:pt x="16868" y="13753"/>
                </a:cubicBezTo>
                <a:cubicBezTo>
                  <a:pt x="17297" y="13899"/>
                  <a:pt x="17748" y="13974"/>
                  <a:pt x="18051" y="14349"/>
                </a:cubicBezTo>
                <a:cubicBezTo>
                  <a:pt x="18070" y="14370"/>
                  <a:pt x="18066" y="14403"/>
                  <a:pt x="18043" y="14418"/>
                </a:cubicBezTo>
                <a:cubicBezTo>
                  <a:pt x="17806" y="14585"/>
                  <a:pt x="17498" y="14648"/>
                  <a:pt x="17162" y="14648"/>
                </a:cubicBezTo>
                <a:cubicBezTo>
                  <a:pt x="16395" y="14648"/>
                  <a:pt x="15481" y="14320"/>
                  <a:pt x="14916" y="14145"/>
                </a:cubicBezTo>
                <a:cubicBezTo>
                  <a:pt x="14381" y="13979"/>
                  <a:pt x="13861" y="13777"/>
                  <a:pt x="13349" y="13544"/>
                </a:cubicBezTo>
                <a:cubicBezTo>
                  <a:pt x="12979" y="13376"/>
                  <a:pt x="12571" y="13235"/>
                  <a:pt x="12253" y="12981"/>
                </a:cubicBezTo>
                <a:cubicBezTo>
                  <a:pt x="12211" y="13008"/>
                  <a:pt x="12170" y="13034"/>
                  <a:pt x="12128" y="13058"/>
                </a:cubicBezTo>
                <a:cubicBezTo>
                  <a:pt x="12696" y="13910"/>
                  <a:pt x="13399" y="14670"/>
                  <a:pt x="14134" y="15334"/>
                </a:cubicBezTo>
                <a:cubicBezTo>
                  <a:pt x="14882" y="16008"/>
                  <a:pt x="15765" y="16401"/>
                  <a:pt x="16648" y="16401"/>
                </a:cubicBezTo>
                <a:close/>
                <a:moveTo>
                  <a:pt x="4093" y="12891"/>
                </a:moveTo>
                <a:cubicBezTo>
                  <a:pt x="4607" y="12891"/>
                  <a:pt x="5140" y="12787"/>
                  <a:pt x="5669" y="12599"/>
                </a:cubicBezTo>
                <a:cubicBezTo>
                  <a:pt x="6629" y="12257"/>
                  <a:pt x="7579" y="11819"/>
                  <a:pt x="8424" y="11220"/>
                </a:cubicBezTo>
                <a:cubicBezTo>
                  <a:pt x="8274" y="11245"/>
                  <a:pt x="8117" y="11256"/>
                  <a:pt x="7955" y="11256"/>
                </a:cubicBezTo>
                <a:cubicBezTo>
                  <a:pt x="7160" y="11256"/>
                  <a:pt x="6246" y="10994"/>
                  <a:pt x="5574" y="10840"/>
                </a:cubicBezTo>
                <a:cubicBezTo>
                  <a:pt x="4575" y="10612"/>
                  <a:pt x="3330" y="10357"/>
                  <a:pt x="2503" y="9682"/>
                </a:cubicBezTo>
                <a:cubicBezTo>
                  <a:pt x="2449" y="9638"/>
                  <a:pt x="2463" y="9544"/>
                  <a:pt x="2538" y="9541"/>
                </a:cubicBezTo>
                <a:cubicBezTo>
                  <a:pt x="2592" y="9539"/>
                  <a:pt x="2646" y="9538"/>
                  <a:pt x="2699" y="9538"/>
                </a:cubicBezTo>
                <a:cubicBezTo>
                  <a:pt x="3681" y="9538"/>
                  <a:pt x="4709" y="9883"/>
                  <a:pt x="5681" y="9991"/>
                </a:cubicBezTo>
                <a:cubicBezTo>
                  <a:pt x="6216" y="10051"/>
                  <a:pt x="6751" y="10096"/>
                  <a:pt x="7289" y="10116"/>
                </a:cubicBezTo>
                <a:cubicBezTo>
                  <a:pt x="7352" y="10118"/>
                  <a:pt x="7415" y="10118"/>
                  <a:pt x="7478" y="10118"/>
                </a:cubicBezTo>
                <a:cubicBezTo>
                  <a:pt x="7609" y="10118"/>
                  <a:pt x="7740" y="10115"/>
                  <a:pt x="7871" y="10115"/>
                </a:cubicBezTo>
                <a:cubicBezTo>
                  <a:pt x="8130" y="10115"/>
                  <a:pt x="8387" y="10128"/>
                  <a:pt x="8633" y="10203"/>
                </a:cubicBezTo>
                <a:cubicBezTo>
                  <a:pt x="8638" y="10187"/>
                  <a:pt x="8642" y="10171"/>
                  <a:pt x="8648" y="10155"/>
                </a:cubicBezTo>
                <a:cubicBezTo>
                  <a:pt x="8293" y="10051"/>
                  <a:pt x="7973" y="9794"/>
                  <a:pt x="7640" y="9609"/>
                </a:cubicBezTo>
                <a:cubicBezTo>
                  <a:pt x="7139" y="9330"/>
                  <a:pt x="6630" y="9071"/>
                  <a:pt x="6113" y="8823"/>
                </a:cubicBezTo>
                <a:cubicBezTo>
                  <a:pt x="5194" y="8379"/>
                  <a:pt x="3953" y="8067"/>
                  <a:pt x="3203" y="7326"/>
                </a:cubicBezTo>
                <a:cubicBezTo>
                  <a:pt x="3164" y="7288"/>
                  <a:pt x="3182" y="7207"/>
                  <a:pt x="3236" y="7195"/>
                </a:cubicBezTo>
                <a:cubicBezTo>
                  <a:pt x="3396" y="7160"/>
                  <a:pt x="3561" y="7145"/>
                  <a:pt x="3731" y="7145"/>
                </a:cubicBezTo>
                <a:cubicBezTo>
                  <a:pt x="4649" y="7145"/>
                  <a:pt x="5681" y="7600"/>
                  <a:pt x="6475" y="7911"/>
                </a:cubicBezTo>
                <a:cubicBezTo>
                  <a:pt x="7006" y="8119"/>
                  <a:pt x="7528" y="8352"/>
                  <a:pt x="8045" y="8596"/>
                </a:cubicBezTo>
                <a:cubicBezTo>
                  <a:pt x="8364" y="8746"/>
                  <a:pt x="8712" y="8865"/>
                  <a:pt x="8994" y="9068"/>
                </a:cubicBezTo>
                <a:cubicBezTo>
                  <a:pt x="8259" y="7794"/>
                  <a:pt x="7374" y="6561"/>
                  <a:pt x="6213" y="5797"/>
                </a:cubicBezTo>
                <a:cubicBezTo>
                  <a:pt x="5474" y="5355"/>
                  <a:pt x="4680" y="5075"/>
                  <a:pt x="3924" y="5075"/>
                </a:cubicBezTo>
                <a:cubicBezTo>
                  <a:pt x="3044" y="5075"/>
                  <a:pt x="2215" y="5455"/>
                  <a:pt x="1585" y="6402"/>
                </a:cubicBezTo>
                <a:cubicBezTo>
                  <a:pt x="651" y="7805"/>
                  <a:pt x="419" y="9826"/>
                  <a:pt x="1327" y="11309"/>
                </a:cubicBezTo>
                <a:cubicBezTo>
                  <a:pt x="2011" y="12426"/>
                  <a:pt x="3008" y="12891"/>
                  <a:pt x="4093" y="12891"/>
                </a:cubicBezTo>
                <a:close/>
                <a:moveTo>
                  <a:pt x="12770" y="9026"/>
                </a:moveTo>
                <a:cubicBezTo>
                  <a:pt x="13691" y="8574"/>
                  <a:pt x="14554" y="8005"/>
                  <a:pt x="15223" y="7240"/>
                </a:cubicBezTo>
                <a:cubicBezTo>
                  <a:pt x="16389" y="5794"/>
                  <a:pt x="16939" y="3926"/>
                  <a:pt x="15625" y="2367"/>
                </a:cubicBezTo>
                <a:lnTo>
                  <a:pt x="15625" y="2366"/>
                </a:lnTo>
                <a:cubicBezTo>
                  <a:pt x="14821" y="1413"/>
                  <a:pt x="13616" y="801"/>
                  <a:pt x="12413" y="801"/>
                </a:cubicBezTo>
                <a:cubicBezTo>
                  <a:pt x="11979" y="801"/>
                  <a:pt x="11545" y="881"/>
                  <a:pt x="11130" y="1054"/>
                </a:cubicBezTo>
                <a:cubicBezTo>
                  <a:pt x="9415" y="1765"/>
                  <a:pt x="8848" y="3480"/>
                  <a:pt x="9060" y="5318"/>
                </a:cubicBezTo>
                <a:cubicBezTo>
                  <a:pt x="9175" y="6323"/>
                  <a:pt x="9371" y="7332"/>
                  <a:pt x="9707" y="8278"/>
                </a:cubicBezTo>
                <a:cubicBezTo>
                  <a:pt x="9733" y="8028"/>
                  <a:pt x="9790" y="7774"/>
                  <a:pt x="9828" y="7535"/>
                </a:cubicBezTo>
                <a:cubicBezTo>
                  <a:pt x="9942" y="6828"/>
                  <a:pt x="10109" y="6134"/>
                  <a:pt x="10336" y="5460"/>
                </a:cubicBezTo>
                <a:cubicBezTo>
                  <a:pt x="10683" y="4428"/>
                  <a:pt x="11154" y="3022"/>
                  <a:pt x="12019" y="2364"/>
                </a:cubicBezTo>
                <a:cubicBezTo>
                  <a:pt x="12023" y="2361"/>
                  <a:pt x="12026" y="2360"/>
                  <a:pt x="12030" y="2360"/>
                </a:cubicBezTo>
                <a:cubicBezTo>
                  <a:pt x="12042" y="2360"/>
                  <a:pt x="12052" y="2376"/>
                  <a:pt x="12050" y="2389"/>
                </a:cubicBezTo>
                <a:cubicBezTo>
                  <a:pt x="11970" y="2989"/>
                  <a:pt x="11669" y="3556"/>
                  <a:pt x="11482" y="4129"/>
                </a:cubicBezTo>
                <a:cubicBezTo>
                  <a:pt x="11290" y="4720"/>
                  <a:pt x="11126" y="5322"/>
                  <a:pt x="11004" y="5934"/>
                </a:cubicBezTo>
                <a:cubicBezTo>
                  <a:pt x="10872" y="6595"/>
                  <a:pt x="10783" y="7262"/>
                  <a:pt x="10748" y="7937"/>
                </a:cubicBezTo>
                <a:cubicBezTo>
                  <a:pt x="10737" y="8158"/>
                  <a:pt x="10742" y="8356"/>
                  <a:pt x="10727" y="8542"/>
                </a:cubicBezTo>
                <a:cubicBezTo>
                  <a:pt x="10740" y="8542"/>
                  <a:pt x="10754" y="8542"/>
                  <a:pt x="10767" y="8542"/>
                </a:cubicBezTo>
                <a:cubicBezTo>
                  <a:pt x="11079" y="8542"/>
                  <a:pt x="11387" y="8610"/>
                  <a:pt x="11673" y="8741"/>
                </a:cubicBezTo>
                <a:cubicBezTo>
                  <a:pt x="11731" y="8624"/>
                  <a:pt x="11793" y="8504"/>
                  <a:pt x="11849" y="8380"/>
                </a:cubicBezTo>
                <a:cubicBezTo>
                  <a:pt x="12141" y="7731"/>
                  <a:pt x="12414" y="7072"/>
                  <a:pt x="12675" y="6408"/>
                </a:cubicBezTo>
                <a:cubicBezTo>
                  <a:pt x="12920" y="5786"/>
                  <a:pt x="13149" y="5159"/>
                  <a:pt x="13382" y="4532"/>
                </a:cubicBezTo>
                <a:cubicBezTo>
                  <a:pt x="13561" y="4050"/>
                  <a:pt x="13701" y="3531"/>
                  <a:pt x="14022" y="3138"/>
                </a:cubicBezTo>
                <a:cubicBezTo>
                  <a:pt x="14051" y="3102"/>
                  <a:pt x="14093" y="3086"/>
                  <a:pt x="14137" y="3086"/>
                </a:cubicBezTo>
                <a:cubicBezTo>
                  <a:pt x="14212" y="3086"/>
                  <a:pt x="14290" y="3134"/>
                  <a:pt x="14302" y="3216"/>
                </a:cubicBezTo>
                <a:cubicBezTo>
                  <a:pt x="14470" y="4367"/>
                  <a:pt x="13847" y="5864"/>
                  <a:pt x="13498" y="6947"/>
                </a:cubicBezTo>
                <a:cubicBezTo>
                  <a:pt x="13295" y="7579"/>
                  <a:pt x="13076" y="8205"/>
                  <a:pt x="12842" y="8826"/>
                </a:cubicBezTo>
                <a:cubicBezTo>
                  <a:pt x="12816" y="8893"/>
                  <a:pt x="12793" y="8960"/>
                  <a:pt x="12770" y="9026"/>
                </a:cubicBezTo>
                <a:close/>
                <a:moveTo>
                  <a:pt x="8856" y="21600"/>
                </a:moveTo>
                <a:cubicBezTo>
                  <a:pt x="7227" y="21600"/>
                  <a:pt x="5578" y="20743"/>
                  <a:pt x="4678" y="19287"/>
                </a:cubicBezTo>
                <a:cubicBezTo>
                  <a:pt x="3602" y="17547"/>
                  <a:pt x="3826" y="15274"/>
                  <a:pt x="5193" y="13805"/>
                </a:cubicBezTo>
                <a:cubicBezTo>
                  <a:pt x="5283" y="13708"/>
                  <a:pt x="5376" y="13611"/>
                  <a:pt x="5472" y="13517"/>
                </a:cubicBezTo>
                <a:cubicBezTo>
                  <a:pt x="5262" y="13573"/>
                  <a:pt x="5053" y="13622"/>
                  <a:pt x="4846" y="13661"/>
                </a:cubicBezTo>
                <a:cubicBezTo>
                  <a:pt x="4601" y="13707"/>
                  <a:pt x="4357" y="13730"/>
                  <a:pt x="4116" y="13730"/>
                </a:cubicBezTo>
                <a:cubicBezTo>
                  <a:pt x="2518" y="13730"/>
                  <a:pt x="1060" y="12745"/>
                  <a:pt x="383" y="11131"/>
                </a:cubicBezTo>
                <a:cubicBezTo>
                  <a:pt x="-397" y="9273"/>
                  <a:pt x="61" y="6959"/>
                  <a:pt x="1324" y="5469"/>
                </a:cubicBezTo>
                <a:cubicBezTo>
                  <a:pt x="2054" y="4607"/>
                  <a:pt x="2951" y="4260"/>
                  <a:pt x="3882" y="4260"/>
                </a:cubicBezTo>
                <a:cubicBezTo>
                  <a:pt x="4796" y="4260"/>
                  <a:pt x="5741" y="4594"/>
                  <a:pt x="6594" y="5104"/>
                </a:cubicBezTo>
                <a:cubicBezTo>
                  <a:pt x="7317" y="5579"/>
                  <a:pt x="7943" y="6218"/>
                  <a:pt x="8497" y="6934"/>
                </a:cubicBezTo>
                <a:cubicBezTo>
                  <a:pt x="8278" y="5931"/>
                  <a:pt x="8190" y="4905"/>
                  <a:pt x="8261" y="3966"/>
                </a:cubicBezTo>
                <a:cubicBezTo>
                  <a:pt x="8408" y="2026"/>
                  <a:pt x="9789" y="446"/>
                  <a:pt x="11580" y="82"/>
                </a:cubicBezTo>
                <a:cubicBezTo>
                  <a:pt x="11853" y="26"/>
                  <a:pt x="12130" y="0"/>
                  <a:pt x="12407" y="0"/>
                </a:cubicBezTo>
                <a:cubicBezTo>
                  <a:pt x="13986" y="0"/>
                  <a:pt x="15559" y="872"/>
                  <a:pt x="16488" y="2231"/>
                </a:cubicBezTo>
                <a:cubicBezTo>
                  <a:pt x="17760" y="4097"/>
                  <a:pt x="17045" y="6208"/>
                  <a:pt x="15755" y="7808"/>
                </a:cubicBezTo>
                <a:cubicBezTo>
                  <a:pt x="15717" y="7852"/>
                  <a:pt x="15676" y="7893"/>
                  <a:pt x="15636" y="7936"/>
                </a:cubicBezTo>
                <a:cubicBezTo>
                  <a:pt x="15697" y="7924"/>
                  <a:pt x="15757" y="7910"/>
                  <a:pt x="15818" y="7900"/>
                </a:cubicBezTo>
                <a:cubicBezTo>
                  <a:pt x="15821" y="7900"/>
                  <a:pt x="15825" y="7900"/>
                  <a:pt x="15828" y="7900"/>
                </a:cubicBezTo>
                <a:cubicBezTo>
                  <a:pt x="15858" y="7900"/>
                  <a:pt x="15889" y="7896"/>
                  <a:pt x="15919" y="7886"/>
                </a:cubicBezTo>
                <a:cubicBezTo>
                  <a:pt x="16168" y="7857"/>
                  <a:pt x="16418" y="7842"/>
                  <a:pt x="16665" y="7842"/>
                </a:cubicBezTo>
                <a:cubicBezTo>
                  <a:pt x="18348" y="7842"/>
                  <a:pt x="19939" y="8543"/>
                  <a:pt x="20567" y="10391"/>
                </a:cubicBezTo>
                <a:cubicBezTo>
                  <a:pt x="21203" y="12266"/>
                  <a:pt x="20776" y="14613"/>
                  <a:pt x="19400" y="15997"/>
                </a:cubicBezTo>
                <a:cubicBezTo>
                  <a:pt x="18607" y="16794"/>
                  <a:pt x="17584" y="17214"/>
                  <a:pt x="16553" y="17214"/>
                </a:cubicBezTo>
                <a:cubicBezTo>
                  <a:pt x="15829" y="17214"/>
                  <a:pt x="15101" y="17007"/>
                  <a:pt x="14447" y="16577"/>
                </a:cubicBezTo>
                <a:cubicBezTo>
                  <a:pt x="13790" y="16145"/>
                  <a:pt x="13155" y="15587"/>
                  <a:pt x="12582" y="14949"/>
                </a:cubicBezTo>
                <a:cubicBezTo>
                  <a:pt x="12738" y="15663"/>
                  <a:pt x="12821" y="16386"/>
                  <a:pt x="12787" y="17104"/>
                </a:cubicBezTo>
                <a:cubicBezTo>
                  <a:pt x="12612" y="19163"/>
                  <a:pt x="11726" y="21167"/>
                  <a:pt x="9632" y="21534"/>
                </a:cubicBezTo>
                <a:cubicBezTo>
                  <a:pt x="9376" y="21578"/>
                  <a:pt x="9116" y="21600"/>
                  <a:pt x="8856" y="21600"/>
                </a:cubicBezTo>
                <a:close/>
              </a:path>
            </a:pathLst>
          </a:custGeom>
          <a:solidFill>
            <a:srgbClr val="6986AE"/>
          </a:solidFill>
          <a:ln w="13425">
            <a:solidFill>
              <a:srgbClr val="495364"/>
            </a:solidFill>
            <a:miter lim="1073"/>
          </a:ln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508" name="Google Shape;2000;p30"/>
          <p:cNvSpPr/>
          <p:nvPr/>
        </p:nvSpPr>
        <p:spPr>
          <a:xfrm>
            <a:off x="7852396" y="2159523"/>
            <a:ext cx="493691" cy="6563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56" h="21600" fill="norm" stroke="1" extrusionOk="0">
                <a:moveTo>
                  <a:pt x="8879" y="20796"/>
                </a:moveTo>
                <a:cubicBezTo>
                  <a:pt x="8941" y="20796"/>
                  <a:pt x="9002" y="20794"/>
                  <a:pt x="9064" y="20792"/>
                </a:cubicBezTo>
                <a:cubicBezTo>
                  <a:pt x="11017" y="20703"/>
                  <a:pt x="11875" y="18977"/>
                  <a:pt x="12034" y="17104"/>
                </a:cubicBezTo>
                <a:cubicBezTo>
                  <a:pt x="12095" y="15841"/>
                  <a:pt x="11766" y="14558"/>
                  <a:pt x="11309" y="13344"/>
                </a:cubicBezTo>
                <a:cubicBezTo>
                  <a:pt x="11211" y="13361"/>
                  <a:pt x="11112" y="13371"/>
                  <a:pt x="11013" y="13375"/>
                </a:cubicBezTo>
                <a:cubicBezTo>
                  <a:pt x="11075" y="14308"/>
                  <a:pt x="10677" y="15422"/>
                  <a:pt x="10428" y="16290"/>
                </a:cubicBezTo>
                <a:cubicBezTo>
                  <a:pt x="10176" y="17164"/>
                  <a:pt x="9953" y="18254"/>
                  <a:pt x="9387" y="18958"/>
                </a:cubicBezTo>
                <a:cubicBezTo>
                  <a:pt x="9328" y="19032"/>
                  <a:pt x="9251" y="19064"/>
                  <a:pt x="9173" y="19064"/>
                </a:cubicBezTo>
                <a:cubicBezTo>
                  <a:pt x="9001" y="19064"/>
                  <a:pt x="8824" y="18908"/>
                  <a:pt x="8825" y="18710"/>
                </a:cubicBezTo>
                <a:cubicBezTo>
                  <a:pt x="8826" y="17770"/>
                  <a:pt x="9264" y="16776"/>
                  <a:pt x="9456" y="15857"/>
                </a:cubicBezTo>
                <a:cubicBezTo>
                  <a:pt x="9635" y="14998"/>
                  <a:pt x="9673" y="14003"/>
                  <a:pt x="9975" y="13177"/>
                </a:cubicBezTo>
                <a:cubicBezTo>
                  <a:pt x="9940" y="13162"/>
                  <a:pt x="9904" y="13148"/>
                  <a:pt x="9870" y="13131"/>
                </a:cubicBezTo>
                <a:cubicBezTo>
                  <a:pt x="9448" y="13973"/>
                  <a:pt x="8964" y="14775"/>
                  <a:pt x="8559" y="15628"/>
                </a:cubicBezTo>
                <a:cubicBezTo>
                  <a:pt x="8154" y="16481"/>
                  <a:pt x="7810" y="17380"/>
                  <a:pt x="7367" y="18211"/>
                </a:cubicBezTo>
                <a:cubicBezTo>
                  <a:pt x="7310" y="18317"/>
                  <a:pt x="7200" y="18367"/>
                  <a:pt x="7090" y="18367"/>
                </a:cubicBezTo>
                <a:cubicBezTo>
                  <a:pt x="6921" y="18367"/>
                  <a:pt x="6752" y="18250"/>
                  <a:pt x="6778" y="18041"/>
                </a:cubicBezTo>
                <a:cubicBezTo>
                  <a:pt x="7010" y="16153"/>
                  <a:pt x="7886" y="14035"/>
                  <a:pt x="8924" y="12493"/>
                </a:cubicBezTo>
                <a:cubicBezTo>
                  <a:pt x="8944" y="12463"/>
                  <a:pt x="8967" y="12435"/>
                  <a:pt x="8992" y="12408"/>
                </a:cubicBezTo>
                <a:cubicBezTo>
                  <a:pt x="8980" y="12394"/>
                  <a:pt x="8968" y="12381"/>
                  <a:pt x="8958" y="12366"/>
                </a:cubicBezTo>
                <a:cubicBezTo>
                  <a:pt x="8910" y="12303"/>
                  <a:pt x="8867" y="12237"/>
                  <a:pt x="8827" y="12169"/>
                </a:cubicBezTo>
                <a:cubicBezTo>
                  <a:pt x="7881" y="12608"/>
                  <a:pt x="6994" y="13230"/>
                  <a:pt x="6217" y="13903"/>
                </a:cubicBezTo>
                <a:cubicBezTo>
                  <a:pt x="4894" y="15049"/>
                  <a:pt x="4315" y="16776"/>
                  <a:pt x="5110" y="18479"/>
                </a:cubicBezTo>
                <a:cubicBezTo>
                  <a:pt x="5798" y="19953"/>
                  <a:pt x="7366" y="20796"/>
                  <a:pt x="8879" y="20796"/>
                </a:cubicBezTo>
                <a:close/>
                <a:moveTo>
                  <a:pt x="10902" y="12464"/>
                </a:moveTo>
                <a:cubicBezTo>
                  <a:pt x="11225" y="12464"/>
                  <a:pt x="11552" y="12367"/>
                  <a:pt x="11842" y="12179"/>
                </a:cubicBezTo>
                <a:cubicBezTo>
                  <a:pt x="12480" y="11581"/>
                  <a:pt x="12616" y="10672"/>
                  <a:pt x="11970" y="9990"/>
                </a:cubicBezTo>
                <a:cubicBezTo>
                  <a:pt x="11659" y="9661"/>
                  <a:pt x="11225" y="9471"/>
                  <a:pt x="10793" y="9471"/>
                </a:cubicBezTo>
                <a:cubicBezTo>
                  <a:pt x="10568" y="9471"/>
                  <a:pt x="10344" y="9523"/>
                  <a:pt x="10138" y="9633"/>
                </a:cubicBezTo>
                <a:lnTo>
                  <a:pt x="10138" y="9632"/>
                </a:lnTo>
                <a:cubicBezTo>
                  <a:pt x="9353" y="10051"/>
                  <a:pt x="9105" y="11164"/>
                  <a:pt x="9690" y="11882"/>
                </a:cubicBezTo>
                <a:cubicBezTo>
                  <a:pt x="10014" y="12277"/>
                  <a:pt x="10454" y="12464"/>
                  <a:pt x="10902" y="12464"/>
                </a:cubicBezTo>
                <a:close/>
                <a:moveTo>
                  <a:pt x="16648" y="16401"/>
                </a:moveTo>
                <a:cubicBezTo>
                  <a:pt x="17360" y="16401"/>
                  <a:pt x="18072" y="16145"/>
                  <a:pt x="18712" y="15576"/>
                </a:cubicBezTo>
                <a:cubicBezTo>
                  <a:pt x="19938" y="14485"/>
                  <a:pt x="20357" y="12572"/>
                  <a:pt x="19945" y="10964"/>
                </a:cubicBezTo>
                <a:lnTo>
                  <a:pt x="19945" y="10963"/>
                </a:lnTo>
                <a:cubicBezTo>
                  <a:pt x="19502" y="9229"/>
                  <a:pt x="18127" y="8646"/>
                  <a:pt x="16644" y="8646"/>
                </a:cubicBezTo>
                <a:cubicBezTo>
                  <a:pt x="16422" y="8646"/>
                  <a:pt x="16198" y="8659"/>
                  <a:pt x="15974" y="8683"/>
                </a:cubicBezTo>
                <a:cubicBezTo>
                  <a:pt x="14912" y="8862"/>
                  <a:pt x="13898" y="9368"/>
                  <a:pt x="12954" y="9994"/>
                </a:cubicBezTo>
                <a:cubicBezTo>
                  <a:pt x="13025" y="10133"/>
                  <a:pt x="13083" y="10278"/>
                  <a:pt x="13129" y="10428"/>
                </a:cubicBezTo>
                <a:cubicBezTo>
                  <a:pt x="13218" y="10422"/>
                  <a:pt x="13309" y="10419"/>
                  <a:pt x="13400" y="10419"/>
                </a:cubicBezTo>
                <a:cubicBezTo>
                  <a:pt x="14161" y="10419"/>
                  <a:pt x="14978" y="10612"/>
                  <a:pt x="15678" y="10736"/>
                </a:cubicBezTo>
                <a:cubicBezTo>
                  <a:pt x="16499" y="10881"/>
                  <a:pt x="17788" y="10966"/>
                  <a:pt x="18394" y="11632"/>
                </a:cubicBezTo>
                <a:cubicBezTo>
                  <a:pt x="18420" y="11661"/>
                  <a:pt x="18421" y="11723"/>
                  <a:pt x="18381" y="11741"/>
                </a:cubicBezTo>
                <a:cubicBezTo>
                  <a:pt x="18118" y="11860"/>
                  <a:pt x="17817" y="11901"/>
                  <a:pt x="17500" y="11901"/>
                </a:cubicBezTo>
                <a:cubicBezTo>
                  <a:pt x="16890" y="11901"/>
                  <a:pt x="16227" y="11748"/>
                  <a:pt x="15689" y="11712"/>
                </a:cubicBezTo>
                <a:cubicBezTo>
                  <a:pt x="15459" y="11696"/>
                  <a:pt x="15219" y="11692"/>
                  <a:pt x="14974" y="11692"/>
                </a:cubicBezTo>
                <a:cubicBezTo>
                  <a:pt x="14775" y="11692"/>
                  <a:pt x="14573" y="11695"/>
                  <a:pt x="14370" y="11695"/>
                </a:cubicBezTo>
                <a:cubicBezTo>
                  <a:pt x="13967" y="11695"/>
                  <a:pt x="13561" y="11686"/>
                  <a:pt x="13177" y="11631"/>
                </a:cubicBezTo>
                <a:cubicBezTo>
                  <a:pt x="13142" y="11782"/>
                  <a:pt x="13090" y="11928"/>
                  <a:pt x="13024" y="12066"/>
                </a:cubicBezTo>
                <a:cubicBezTo>
                  <a:pt x="13237" y="12181"/>
                  <a:pt x="13444" y="12321"/>
                  <a:pt x="13662" y="12436"/>
                </a:cubicBezTo>
                <a:cubicBezTo>
                  <a:pt x="14194" y="12717"/>
                  <a:pt x="14739" y="12968"/>
                  <a:pt x="15295" y="13191"/>
                </a:cubicBezTo>
                <a:cubicBezTo>
                  <a:pt x="15812" y="13398"/>
                  <a:pt x="16342" y="13574"/>
                  <a:pt x="16868" y="13753"/>
                </a:cubicBezTo>
                <a:cubicBezTo>
                  <a:pt x="17297" y="13899"/>
                  <a:pt x="17748" y="13974"/>
                  <a:pt x="18051" y="14349"/>
                </a:cubicBezTo>
                <a:cubicBezTo>
                  <a:pt x="18070" y="14370"/>
                  <a:pt x="18066" y="14403"/>
                  <a:pt x="18043" y="14418"/>
                </a:cubicBezTo>
                <a:cubicBezTo>
                  <a:pt x="17806" y="14585"/>
                  <a:pt x="17498" y="14648"/>
                  <a:pt x="17162" y="14648"/>
                </a:cubicBezTo>
                <a:cubicBezTo>
                  <a:pt x="16395" y="14648"/>
                  <a:pt x="15481" y="14320"/>
                  <a:pt x="14916" y="14145"/>
                </a:cubicBezTo>
                <a:cubicBezTo>
                  <a:pt x="14381" y="13979"/>
                  <a:pt x="13861" y="13777"/>
                  <a:pt x="13349" y="13544"/>
                </a:cubicBezTo>
                <a:cubicBezTo>
                  <a:pt x="12979" y="13376"/>
                  <a:pt x="12571" y="13235"/>
                  <a:pt x="12253" y="12981"/>
                </a:cubicBezTo>
                <a:cubicBezTo>
                  <a:pt x="12211" y="13008"/>
                  <a:pt x="12170" y="13034"/>
                  <a:pt x="12128" y="13058"/>
                </a:cubicBezTo>
                <a:cubicBezTo>
                  <a:pt x="12696" y="13910"/>
                  <a:pt x="13399" y="14670"/>
                  <a:pt x="14134" y="15334"/>
                </a:cubicBezTo>
                <a:cubicBezTo>
                  <a:pt x="14882" y="16008"/>
                  <a:pt x="15765" y="16401"/>
                  <a:pt x="16648" y="16401"/>
                </a:cubicBezTo>
                <a:close/>
                <a:moveTo>
                  <a:pt x="4093" y="12891"/>
                </a:moveTo>
                <a:cubicBezTo>
                  <a:pt x="4607" y="12891"/>
                  <a:pt x="5140" y="12787"/>
                  <a:pt x="5669" y="12599"/>
                </a:cubicBezTo>
                <a:cubicBezTo>
                  <a:pt x="6629" y="12257"/>
                  <a:pt x="7579" y="11819"/>
                  <a:pt x="8424" y="11220"/>
                </a:cubicBezTo>
                <a:cubicBezTo>
                  <a:pt x="8274" y="11245"/>
                  <a:pt x="8117" y="11256"/>
                  <a:pt x="7955" y="11256"/>
                </a:cubicBezTo>
                <a:cubicBezTo>
                  <a:pt x="7160" y="11256"/>
                  <a:pt x="6246" y="10994"/>
                  <a:pt x="5574" y="10840"/>
                </a:cubicBezTo>
                <a:cubicBezTo>
                  <a:pt x="4575" y="10612"/>
                  <a:pt x="3330" y="10357"/>
                  <a:pt x="2503" y="9682"/>
                </a:cubicBezTo>
                <a:cubicBezTo>
                  <a:pt x="2449" y="9638"/>
                  <a:pt x="2463" y="9544"/>
                  <a:pt x="2538" y="9541"/>
                </a:cubicBezTo>
                <a:cubicBezTo>
                  <a:pt x="2592" y="9539"/>
                  <a:pt x="2646" y="9538"/>
                  <a:pt x="2699" y="9538"/>
                </a:cubicBezTo>
                <a:cubicBezTo>
                  <a:pt x="3681" y="9538"/>
                  <a:pt x="4709" y="9883"/>
                  <a:pt x="5681" y="9991"/>
                </a:cubicBezTo>
                <a:cubicBezTo>
                  <a:pt x="6216" y="10051"/>
                  <a:pt x="6751" y="10096"/>
                  <a:pt x="7289" y="10116"/>
                </a:cubicBezTo>
                <a:cubicBezTo>
                  <a:pt x="7352" y="10118"/>
                  <a:pt x="7415" y="10118"/>
                  <a:pt x="7478" y="10118"/>
                </a:cubicBezTo>
                <a:cubicBezTo>
                  <a:pt x="7609" y="10118"/>
                  <a:pt x="7740" y="10115"/>
                  <a:pt x="7871" y="10115"/>
                </a:cubicBezTo>
                <a:cubicBezTo>
                  <a:pt x="8130" y="10115"/>
                  <a:pt x="8387" y="10128"/>
                  <a:pt x="8633" y="10203"/>
                </a:cubicBezTo>
                <a:cubicBezTo>
                  <a:pt x="8638" y="10187"/>
                  <a:pt x="8642" y="10171"/>
                  <a:pt x="8648" y="10155"/>
                </a:cubicBezTo>
                <a:cubicBezTo>
                  <a:pt x="8293" y="10051"/>
                  <a:pt x="7973" y="9794"/>
                  <a:pt x="7640" y="9609"/>
                </a:cubicBezTo>
                <a:cubicBezTo>
                  <a:pt x="7139" y="9330"/>
                  <a:pt x="6630" y="9071"/>
                  <a:pt x="6113" y="8823"/>
                </a:cubicBezTo>
                <a:cubicBezTo>
                  <a:pt x="5194" y="8379"/>
                  <a:pt x="3953" y="8067"/>
                  <a:pt x="3203" y="7326"/>
                </a:cubicBezTo>
                <a:cubicBezTo>
                  <a:pt x="3164" y="7288"/>
                  <a:pt x="3182" y="7207"/>
                  <a:pt x="3236" y="7195"/>
                </a:cubicBezTo>
                <a:cubicBezTo>
                  <a:pt x="3396" y="7160"/>
                  <a:pt x="3561" y="7145"/>
                  <a:pt x="3731" y="7145"/>
                </a:cubicBezTo>
                <a:cubicBezTo>
                  <a:pt x="4649" y="7145"/>
                  <a:pt x="5681" y="7600"/>
                  <a:pt x="6475" y="7911"/>
                </a:cubicBezTo>
                <a:cubicBezTo>
                  <a:pt x="7006" y="8119"/>
                  <a:pt x="7528" y="8352"/>
                  <a:pt x="8045" y="8596"/>
                </a:cubicBezTo>
                <a:cubicBezTo>
                  <a:pt x="8364" y="8746"/>
                  <a:pt x="8712" y="8865"/>
                  <a:pt x="8994" y="9068"/>
                </a:cubicBezTo>
                <a:cubicBezTo>
                  <a:pt x="8259" y="7794"/>
                  <a:pt x="7374" y="6561"/>
                  <a:pt x="6213" y="5797"/>
                </a:cubicBezTo>
                <a:cubicBezTo>
                  <a:pt x="5474" y="5355"/>
                  <a:pt x="4680" y="5075"/>
                  <a:pt x="3924" y="5075"/>
                </a:cubicBezTo>
                <a:cubicBezTo>
                  <a:pt x="3044" y="5075"/>
                  <a:pt x="2215" y="5455"/>
                  <a:pt x="1585" y="6402"/>
                </a:cubicBezTo>
                <a:cubicBezTo>
                  <a:pt x="651" y="7805"/>
                  <a:pt x="419" y="9826"/>
                  <a:pt x="1327" y="11309"/>
                </a:cubicBezTo>
                <a:cubicBezTo>
                  <a:pt x="2011" y="12426"/>
                  <a:pt x="3008" y="12891"/>
                  <a:pt x="4093" y="12891"/>
                </a:cubicBezTo>
                <a:close/>
                <a:moveTo>
                  <a:pt x="12770" y="9026"/>
                </a:moveTo>
                <a:cubicBezTo>
                  <a:pt x="13691" y="8574"/>
                  <a:pt x="14554" y="8005"/>
                  <a:pt x="15223" y="7240"/>
                </a:cubicBezTo>
                <a:cubicBezTo>
                  <a:pt x="16389" y="5794"/>
                  <a:pt x="16939" y="3926"/>
                  <a:pt x="15625" y="2367"/>
                </a:cubicBezTo>
                <a:lnTo>
                  <a:pt x="15625" y="2366"/>
                </a:lnTo>
                <a:cubicBezTo>
                  <a:pt x="14821" y="1413"/>
                  <a:pt x="13616" y="801"/>
                  <a:pt x="12413" y="801"/>
                </a:cubicBezTo>
                <a:cubicBezTo>
                  <a:pt x="11979" y="801"/>
                  <a:pt x="11545" y="881"/>
                  <a:pt x="11130" y="1054"/>
                </a:cubicBezTo>
                <a:cubicBezTo>
                  <a:pt x="9415" y="1765"/>
                  <a:pt x="8848" y="3480"/>
                  <a:pt x="9060" y="5318"/>
                </a:cubicBezTo>
                <a:cubicBezTo>
                  <a:pt x="9175" y="6323"/>
                  <a:pt x="9371" y="7332"/>
                  <a:pt x="9707" y="8278"/>
                </a:cubicBezTo>
                <a:cubicBezTo>
                  <a:pt x="9733" y="8028"/>
                  <a:pt x="9790" y="7774"/>
                  <a:pt x="9828" y="7535"/>
                </a:cubicBezTo>
                <a:cubicBezTo>
                  <a:pt x="9942" y="6828"/>
                  <a:pt x="10109" y="6134"/>
                  <a:pt x="10336" y="5460"/>
                </a:cubicBezTo>
                <a:cubicBezTo>
                  <a:pt x="10683" y="4428"/>
                  <a:pt x="11154" y="3022"/>
                  <a:pt x="12019" y="2364"/>
                </a:cubicBezTo>
                <a:cubicBezTo>
                  <a:pt x="12023" y="2361"/>
                  <a:pt x="12026" y="2360"/>
                  <a:pt x="12030" y="2360"/>
                </a:cubicBezTo>
                <a:cubicBezTo>
                  <a:pt x="12042" y="2360"/>
                  <a:pt x="12052" y="2376"/>
                  <a:pt x="12050" y="2389"/>
                </a:cubicBezTo>
                <a:cubicBezTo>
                  <a:pt x="11970" y="2989"/>
                  <a:pt x="11669" y="3556"/>
                  <a:pt x="11482" y="4129"/>
                </a:cubicBezTo>
                <a:cubicBezTo>
                  <a:pt x="11290" y="4720"/>
                  <a:pt x="11126" y="5322"/>
                  <a:pt x="11004" y="5934"/>
                </a:cubicBezTo>
                <a:cubicBezTo>
                  <a:pt x="10872" y="6595"/>
                  <a:pt x="10783" y="7262"/>
                  <a:pt x="10748" y="7937"/>
                </a:cubicBezTo>
                <a:cubicBezTo>
                  <a:pt x="10737" y="8158"/>
                  <a:pt x="10742" y="8356"/>
                  <a:pt x="10727" y="8542"/>
                </a:cubicBezTo>
                <a:cubicBezTo>
                  <a:pt x="10740" y="8542"/>
                  <a:pt x="10754" y="8542"/>
                  <a:pt x="10767" y="8542"/>
                </a:cubicBezTo>
                <a:cubicBezTo>
                  <a:pt x="11079" y="8542"/>
                  <a:pt x="11387" y="8610"/>
                  <a:pt x="11673" y="8741"/>
                </a:cubicBezTo>
                <a:cubicBezTo>
                  <a:pt x="11731" y="8624"/>
                  <a:pt x="11793" y="8504"/>
                  <a:pt x="11849" y="8380"/>
                </a:cubicBezTo>
                <a:cubicBezTo>
                  <a:pt x="12141" y="7731"/>
                  <a:pt x="12414" y="7072"/>
                  <a:pt x="12675" y="6408"/>
                </a:cubicBezTo>
                <a:cubicBezTo>
                  <a:pt x="12920" y="5786"/>
                  <a:pt x="13149" y="5159"/>
                  <a:pt x="13382" y="4532"/>
                </a:cubicBezTo>
                <a:cubicBezTo>
                  <a:pt x="13561" y="4050"/>
                  <a:pt x="13701" y="3531"/>
                  <a:pt x="14022" y="3138"/>
                </a:cubicBezTo>
                <a:cubicBezTo>
                  <a:pt x="14051" y="3102"/>
                  <a:pt x="14093" y="3086"/>
                  <a:pt x="14137" y="3086"/>
                </a:cubicBezTo>
                <a:cubicBezTo>
                  <a:pt x="14212" y="3086"/>
                  <a:pt x="14290" y="3134"/>
                  <a:pt x="14302" y="3216"/>
                </a:cubicBezTo>
                <a:cubicBezTo>
                  <a:pt x="14470" y="4367"/>
                  <a:pt x="13847" y="5864"/>
                  <a:pt x="13498" y="6947"/>
                </a:cubicBezTo>
                <a:cubicBezTo>
                  <a:pt x="13295" y="7579"/>
                  <a:pt x="13076" y="8205"/>
                  <a:pt x="12842" y="8826"/>
                </a:cubicBezTo>
                <a:cubicBezTo>
                  <a:pt x="12816" y="8893"/>
                  <a:pt x="12793" y="8960"/>
                  <a:pt x="12770" y="9026"/>
                </a:cubicBezTo>
                <a:close/>
                <a:moveTo>
                  <a:pt x="8856" y="21600"/>
                </a:moveTo>
                <a:cubicBezTo>
                  <a:pt x="7227" y="21600"/>
                  <a:pt x="5578" y="20743"/>
                  <a:pt x="4678" y="19287"/>
                </a:cubicBezTo>
                <a:cubicBezTo>
                  <a:pt x="3602" y="17547"/>
                  <a:pt x="3826" y="15274"/>
                  <a:pt x="5193" y="13805"/>
                </a:cubicBezTo>
                <a:cubicBezTo>
                  <a:pt x="5283" y="13708"/>
                  <a:pt x="5376" y="13611"/>
                  <a:pt x="5472" y="13517"/>
                </a:cubicBezTo>
                <a:cubicBezTo>
                  <a:pt x="5262" y="13573"/>
                  <a:pt x="5053" y="13622"/>
                  <a:pt x="4846" y="13661"/>
                </a:cubicBezTo>
                <a:cubicBezTo>
                  <a:pt x="4601" y="13707"/>
                  <a:pt x="4357" y="13730"/>
                  <a:pt x="4116" y="13730"/>
                </a:cubicBezTo>
                <a:cubicBezTo>
                  <a:pt x="2518" y="13730"/>
                  <a:pt x="1060" y="12745"/>
                  <a:pt x="383" y="11131"/>
                </a:cubicBezTo>
                <a:cubicBezTo>
                  <a:pt x="-397" y="9273"/>
                  <a:pt x="61" y="6959"/>
                  <a:pt x="1324" y="5469"/>
                </a:cubicBezTo>
                <a:cubicBezTo>
                  <a:pt x="2054" y="4607"/>
                  <a:pt x="2951" y="4260"/>
                  <a:pt x="3882" y="4260"/>
                </a:cubicBezTo>
                <a:cubicBezTo>
                  <a:pt x="4796" y="4260"/>
                  <a:pt x="5741" y="4594"/>
                  <a:pt x="6594" y="5104"/>
                </a:cubicBezTo>
                <a:cubicBezTo>
                  <a:pt x="7317" y="5579"/>
                  <a:pt x="7943" y="6218"/>
                  <a:pt x="8497" y="6934"/>
                </a:cubicBezTo>
                <a:cubicBezTo>
                  <a:pt x="8278" y="5931"/>
                  <a:pt x="8190" y="4905"/>
                  <a:pt x="8261" y="3966"/>
                </a:cubicBezTo>
                <a:cubicBezTo>
                  <a:pt x="8408" y="2026"/>
                  <a:pt x="9789" y="446"/>
                  <a:pt x="11580" y="82"/>
                </a:cubicBezTo>
                <a:cubicBezTo>
                  <a:pt x="11853" y="26"/>
                  <a:pt x="12130" y="0"/>
                  <a:pt x="12407" y="0"/>
                </a:cubicBezTo>
                <a:cubicBezTo>
                  <a:pt x="13986" y="0"/>
                  <a:pt x="15559" y="872"/>
                  <a:pt x="16488" y="2231"/>
                </a:cubicBezTo>
                <a:cubicBezTo>
                  <a:pt x="17760" y="4097"/>
                  <a:pt x="17045" y="6208"/>
                  <a:pt x="15755" y="7808"/>
                </a:cubicBezTo>
                <a:cubicBezTo>
                  <a:pt x="15717" y="7852"/>
                  <a:pt x="15676" y="7893"/>
                  <a:pt x="15636" y="7936"/>
                </a:cubicBezTo>
                <a:cubicBezTo>
                  <a:pt x="15697" y="7924"/>
                  <a:pt x="15757" y="7910"/>
                  <a:pt x="15818" y="7900"/>
                </a:cubicBezTo>
                <a:cubicBezTo>
                  <a:pt x="15821" y="7900"/>
                  <a:pt x="15825" y="7900"/>
                  <a:pt x="15828" y="7900"/>
                </a:cubicBezTo>
                <a:cubicBezTo>
                  <a:pt x="15858" y="7900"/>
                  <a:pt x="15889" y="7896"/>
                  <a:pt x="15919" y="7886"/>
                </a:cubicBezTo>
                <a:cubicBezTo>
                  <a:pt x="16168" y="7857"/>
                  <a:pt x="16418" y="7842"/>
                  <a:pt x="16665" y="7842"/>
                </a:cubicBezTo>
                <a:cubicBezTo>
                  <a:pt x="18348" y="7842"/>
                  <a:pt x="19939" y="8543"/>
                  <a:pt x="20567" y="10391"/>
                </a:cubicBezTo>
                <a:cubicBezTo>
                  <a:pt x="21203" y="12266"/>
                  <a:pt x="20776" y="14613"/>
                  <a:pt x="19400" y="15997"/>
                </a:cubicBezTo>
                <a:cubicBezTo>
                  <a:pt x="18607" y="16794"/>
                  <a:pt x="17584" y="17214"/>
                  <a:pt x="16553" y="17214"/>
                </a:cubicBezTo>
                <a:cubicBezTo>
                  <a:pt x="15829" y="17214"/>
                  <a:pt x="15101" y="17007"/>
                  <a:pt x="14447" y="16577"/>
                </a:cubicBezTo>
                <a:cubicBezTo>
                  <a:pt x="13790" y="16145"/>
                  <a:pt x="13155" y="15587"/>
                  <a:pt x="12582" y="14949"/>
                </a:cubicBezTo>
                <a:cubicBezTo>
                  <a:pt x="12738" y="15663"/>
                  <a:pt x="12821" y="16386"/>
                  <a:pt x="12787" y="17104"/>
                </a:cubicBezTo>
                <a:cubicBezTo>
                  <a:pt x="12612" y="19163"/>
                  <a:pt x="11726" y="21167"/>
                  <a:pt x="9632" y="21534"/>
                </a:cubicBezTo>
                <a:cubicBezTo>
                  <a:pt x="9376" y="21578"/>
                  <a:pt x="9116" y="21600"/>
                  <a:pt x="8856" y="21600"/>
                </a:cubicBezTo>
                <a:close/>
              </a:path>
            </a:pathLst>
          </a:custGeom>
          <a:solidFill>
            <a:srgbClr val="6986AE"/>
          </a:solidFill>
          <a:ln w="13425">
            <a:solidFill>
              <a:srgbClr val="495364"/>
            </a:solidFill>
            <a:miter lim="1073"/>
          </a:ln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grpSp>
        <p:nvGrpSpPr>
          <p:cNvPr id="516" name="تجميع"/>
          <p:cNvGrpSpPr/>
          <p:nvPr/>
        </p:nvGrpSpPr>
        <p:grpSpPr>
          <a:xfrm>
            <a:off x="12685647" y="3383284"/>
            <a:ext cx="6692798" cy="1070401"/>
            <a:chOff x="0" y="0"/>
            <a:chExt cx="6692797" cy="1070400"/>
          </a:xfrm>
        </p:grpSpPr>
        <p:grpSp>
          <p:nvGrpSpPr>
            <p:cNvPr id="513" name="Google Shape;4333;p67"/>
            <p:cNvGrpSpPr/>
            <p:nvPr/>
          </p:nvGrpSpPr>
          <p:grpSpPr>
            <a:xfrm>
              <a:off x="0" y="76187"/>
              <a:ext cx="5339953" cy="918027"/>
              <a:chOff x="0" y="0"/>
              <a:chExt cx="5339952" cy="918026"/>
            </a:xfrm>
          </p:grpSpPr>
          <p:sp>
            <p:nvSpPr>
              <p:cNvPr id="509" name="Google Shape;4334;p67"/>
              <p:cNvSpPr/>
              <p:nvPr/>
            </p:nvSpPr>
            <p:spPr>
              <a:xfrm>
                <a:off x="4994255" y="0"/>
                <a:ext cx="322639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>
                <a:outerShdw sx="100000" sy="100000" kx="0" ky="0" algn="b" rotWithShape="0" blurRad="165100" dist="50800" dir="5400000">
                  <a:srgbClr val="000000">
                    <a:alpha val="2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10" name="Google Shape;4336;p67"/>
              <p:cNvSpPr/>
              <p:nvPr/>
            </p:nvSpPr>
            <p:spPr>
              <a:xfrm>
                <a:off x="4994255" y="0"/>
                <a:ext cx="322639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11" name="Google Shape;4337;p67"/>
              <p:cNvSpPr/>
              <p:nvPr/>
            </p:nvSpPr>
            <p:spPr>
              <a:xfrm>
                <a:off x="0" y="116217"/>
                <a:ext cx="5339953" cy="8018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121"/>
                    </a:lnTo>
                    <a:cubicBezTo>
                      <a:pt x="19" y="21103"/>
                      <a:pt x="41" y="21094"/>
                      <a:pt x="64" y="21091"/>
                    </a:cubicBezTo>
                    <a:cubicBezTo>
                      <a:pt x="68" y="21091"/>
                      <a:pt x="72" y="21091"/>
                      <a:pt x="75" y="21091"/>
                    </a:cubicBezTo>
                    <a:cubicBezTo>
                      <a:pt x="247" y="21091"/>
                      <a:pt x="281" y="21600"/>
                      <a:pt x="453" y="21600"/>
                    </a:cubicBezTo>
                    <a:cubicBezTo>
                      <a:pt x="457" y="21600"/>
                      <a:pt x="460" y="21600"/>
                      <a:pt x="464" y="21599"/>
                    </a:cubicBezTo>
                    <a:cubicBezTo>
                      <a:pt x="648" y="21578"/>
                      <a:pt x="642" y="21446"/>
                      <a:pt x="826" y="21422"/>
                    </a:cubicBezTo>
                    <a:cubicBezTo>
                      <a:pt x="1012" y="21399"/>
                      <a:pt x="997" y="21140"/>
                      <a:pt x="1183" y="21116"/>
                    </a:cubicBezTo>
                    <a:cubicBezTo>
                      <a:pt x="1369" y="21094"/>
                      <a:pt x="1364" y="21001"/>
                      <a:pt x="1548" y="20976"/>
                    </a:cubicBezTo>
                    <a:cubicBezTo>
                      <a:pt x="1554" y="20976"/>
                      <a:pt x="1560" y="20975"/>
                      <a:pt x="1566" y="20975"/>
                    </a:cubicBezTo>
                    <a:cubicBezTo>
                      <a:pt x="1730" y="20975"/>
                      <a:pt x="1754" y="21266"/>
                      <a:pt x="1918" y="21266"/>
                    </a:cubicBezTo>
                    <a:cubicBezTo>
                      <a:pt x="1924" y="21266"/>
                      <a:pt x="1930" y="21265"/>
                      <a:pt x="1936" y="21265"/>
                    </a:cubicBezTo>
                    <a:cubicBezTo>
                      <a:pt x="2120" y="21240"/>
                      <a:pt x="2114" y="21099"/>
                      <a:pt x="2298" y="21077"/>
                    </a:cubicBezTo>
                    <a:cubicBezTo>
                      <a:pt x="2482" y="21055"/>
                      <a:pt x="2479" y="20981"/>
                      <a:pt x="2663" y="20957"/>
                    </a:cubicBezTo>
                    <a:cubicBezTo>
                      <a:pt x="2849" y="20935"/>
                      <a:pt x="2847" y="20896"/>
                      <a:pt x="3031" y="20871"/>
                    </a:cubicBezTo>
                    <a:cubicBezTo>
                      <a:pt x="3036" y="20871"/>
                      <a:pt x="3041" y="20871"/>
                      <a:pt x="3046" y="20871"/>
                    </a:cubicBezTo>
                    <a:cubicBezTo>
                      <a:pt x="3212" y="20871"/>
                      <a:pt x="3241" y="21236"/>
                      <a:pt x="3406" y="21236"/>
                    </a:cubicBezTo>
                    <a:cubicBezTo>
                      <a:pt x="3411" y="21236"/>
                      <a:pt x="3417" y="21236"/>
                      <a:pt x="3422" y="21235"/>
                    </a:cubicBezTo>
                    <a:cubicBezTo>
                      <a:pt x="3606" y="21213"/>
                      <a:pt x="3574" y="20598"/>
                      <a:pt x="3759" y="20576"/>
                    </a:cubicBezTo>
                    <a:cubicBezTo>
                      <a:pt x="3762" y="20576"/>
                      <a:pt x="3765" y="20575"/>
                      <a:pt x="3768" y="20575"/>
                    </a:cubicBezTo>
                    <a:cubicBezTo>
                      <a:pt x="3942" y="20575"/>
                      <a:pt x="3976" y="21136"/>
                      <a:pt x="4150" y="21136"/>
                    </a:cubicBezTo>
                    <a:cubicBezTo>
                      <a:pt x="4154" y="21136"/>
                      <a:pt x="4157" y="21136"/>
                      <a:pt x="4160" y="21135"/>
                    </a:cubicBezTo>
                    <a:cubicBezTo>
                      <a:pt x="4344" y="21113"/>
                      <a:pt x="4314" y="20522"/>
                      <a:pt x="4498" y="20500"/>
                    </a:cubicBezTo>
                    <a:cubicBezTo>
                      <a:pt x="4503" y="20500"/>
                      <a:pt x="4508" y="20500"/>
                      <a:pt x="4512" y="20500"/>
                    </a:cubicBezTo>
                    <a:cubicBezTo>
                      <a:pt x="4681" y="20500"/>
                      <a:pt x="4708" y="20887"/>
                      <a:pt x="4877" y="20887"/>
                    </a:cubicBezTo>
                    <a:cubicBezTo>
                      <a:pt x="4882" y="20887"/>
                      <a:pt x="4886" y="20887"/>
                      <a:pt x="4891" y="20886"/>
                    </a:cubicBezTo>
                    <a:cubicBezTo>
                      <a:pt x="5075" y="20864"/>
                      <a:pt x="5059" y="20544"/>
                      <a:pt x="5243" y="20520"/>
                    </a:cubicBezTo>
                    <a:cubicBezTo>
                      <a:pt x="5313" y="20511"/>
                      <a:pt x="5356" y="20509"/>
                      <a:pt x="5393" y="20509"/>
                    </a:cubicBezTo>
                    <a:cubicBezTo>
                      <a:pt x="5420" y="20509"/>
                      <a:pt x="5443" y="20509"/>
                      <a:pt x="5471" y="20509"/>
                    </a:cubicBezTo>
                    <a:cubicBezTo>
                      <a:pt x="5506" y="20509"/>
                      <a:pt x="5549" y="20508"/>
                      <a:pt x="5613" y="20500"/>
                    </a:cubicBezTo>
                    <a:cubicBezTo>
                      <a:pt x="5799" y="20478"/>
                      <a:pt x="5791" y="20329"/>
                      <a:pt x="5975" y="20307"/>
                    </a:cubicBezTo>
                    <a:cubicBezTo>
                      <a:pt x="6160" y="20285"/>
                      <a:pt x="6158" y="20263"/>
                      <a:pt x="6344" y="20241"/>
                    </a:cubicBezTo>
                    <a:cubicBezTo>
                      <a:pt x="6348" y="20241"/>
                      <a:pt x="6352" y="20241"/>
                      <a:pt x="6356" y="20241"/>
                    </a:cubicBezTo>
                    <a:cubicBezTo>
                      <a:pt x="6525" y="20241"/>
                      <a:pt x="6556" y="20684"/>
                      <a:pt x="6725" y="20684"/>
                    </a:cubicBezTo>
                    <a:cubicBezTo>
                      <a:pt x="6729" y="20684"/>
                      <a:pt x="6733" y="20684"/>
                      <a:pt x="6737" y="20684"/>
                    </a:cubicBezTo>
                    <a:cubicBezTo>
                      <a:pt x="6922" y="20659"/>
                      <a:pt x="6914" y="20498"/>
                      <a:pt x="7100" y="20476"/>
                    </a:cubicBezTo>
                    <a:cubicBezTo>
                      <a:pt x="7284" y="20454"/>
                      <a:pt x="7271" y="20219"/>
                      <a:pt x="7457" y="20197"/>
                    </a:cubicBezTo>
                    <a:cubicBezTo>
                      <a:pt x="7464" y="20196"/>
                      <a:pt x="7470" y="20196"/>
                      <a:pt x="7476" y="20196"/>
                    </a:cubicBezTo>
                    <a:cubicBezTo>
                      <a:pt x="7636" y="20196"/>
                      <a:pt x="7660" y="20443"/>
                      <a:pt x="7820" y="20443"/>
                    </a:cubicBezTo>
                    <a:cubicBezTo>
                      <a:pt x="7826" y="20443"/>
                      <a:pt x="7833" y="20443"/>
                      <a:pt x="7839" y="20442"/>
                    </a:cubicBezTo>
                    <a:cubicBezTo>
                      <a:pt x="8025" y="20422"/>
                      <a:pt x="8016" y="20226"/>
                      <a:pt x="8200" y="20204"/>
                    </a:cubicBezTo>
                    <a:cubicBezTo>
                      <a:pt x="8384" y="20180"/>
                      <a:pt x="8381" y="20102"/>
                      <a:pt x="8565" y="20082"/>
                    </a:cubicBezTo>
                    <a:cubicBezTo>
                      <a:pt x="8569" y="20082"/>
                      <a:pt x="8573" y="20082"/>
                      <a:pt x="8576" y="20082"/>
                    </a:cubicBezTo>
                    <a:cubicBezTo>
                      <a:pt x="8746" y="20082"/>
                      <a:pt x="8779" y="20550"/>
                      <a:pt x="8948" y="20550"/>
                    </a:cubicBezTo>
                    <a:cubicBezTo>
                      <a:pt x="8952" y="20550"/>
                      <a:pt x="8956" y="20549"/>
                      <a:pt x="8960" y="20549"/>
                    </a:cubicBezTo>
                    <a:cubicBezTo>
                      <a:pt x="9146" y="20527"/>
                      <a:pt x="9145" y="20522"/>
                      <a:pt x="9330" y="20498"/>
                    </a:cubicBezTo>
                    <a:cubicBezTo>
                      <a:pt x="9515" y="20476"/>
                      <a:pt x="9492" y="20048"/>
                      <a:pt x="9677" y="20026"/>
                    </a:cubicBezTo>
                    <a:cubicBezTo>
                      <a:pt x="9684" y="20025"/>
                      <a:pt x="9691" y="20025"/>
                      <a:pt x="9697" y="20025"/>
                    </a:cubicBezTo>
                    <a:cubicBezTo>
                      <a:pt x="9856" y="20025"/>
                      <a:pt x="9880" y="20260"/>
                      <a:pt x="10039" y="20260"/>
                    </a:cubicBezTo>
                    <a:cubicBezTo>
                      <a:pt x="10046" y="20260"/>
                      <a:pt x="10053" y="20259"/>
                      <a:pt x="10061" y="20258"/>
                    </a:cubicBezTo>
                    <a:cubicBezTo>
                      <a:pt x="10245" y="20236"/>
                      <a:pt x="10237" y="20090"/>
                      <a:pt x="10423" y="20068"/>
                    </a:cubicBezTo>
                    <a:cubicBezTo>
                      <a:pt x="10607" y="20046"/>
                      <a:pt x="10594" y="19797"/>
                      <a:pt x="10780" y="19772"/>
                    </a:cubicBezTo>
                    <a:cubicBezTo>
                      <a:pt x="10784" y="19772"/>
                      <a:pt x="10788" y="19771"/>
                      <a:pt x="10791" y="19771"/>
                    </a:cubicBezTo>
                    <a:cubicBezTo>
                      <a:pt x="10962" y="19771"/>
                      <a:pt x="10994" y="20256"/>
                      <a:pt x="11166" y="20256"/>
                    </a:cubicBezTo>
                    <a:cubicBezTo>
                      <a:pt x="11170" y="20256"/>
                      <a:pt x="11173" y="20256"/>
                      <a:pt x="11177" y="20256"/>
                    </a:cubicBezTo>
                    <a:cubicBezTo>
                      <a:pt x="11362" y="20231"/>
                      <a:pt x="11345" y="19929"/>
                      <a:pt x="11530" y="19907"/>
                    </a:cubicBezTo>
                    <a:cubicBezTo>
                      <a:pt x="11714" y="19885"/>
                      <a:pt x="11705" y="19677"/>
                      <a:pt x="11889" y="19653"/>
                    </a:cubicBezTo>
                    <a:cubicBezTo>
                      <a:pt x="12073" y="19631"/>
                      <a:pt x="12074" y="19648"/>
                      <a:pt x="12259" y="19623"/>
                    </a:cubicBezTo>
                    <a:cubicBezTo>
                      <a:pt x="12274" y="19621"/>
                      <a:pt x="12289" y="19620"/>
                      <a:pt x="12302" y="19620"/>
                    </a:cubicBezTo>
                    <a:cubicBezTo>
                      <a:pt x="12433" y="19620"/>
                      <a:pt x="12462" y="19711"/>
                      <a:pt x="12595" y="19711"/>
                    </a:cubicBezTo>
                    <a:cubicBezTo>
                      <a:pt x="12607" y="19711"/>
                      <a:pt x="12620" y="19710"/>
                      <a:pt x="12635" y="19708"/>
                    </a:cubicBezTo>
                    <a:cubicBezTo>
                      <a:pt x="12819" y="19687"/>
                      <a:pt x="12816" y="19633"/>
                      <a:pt x="13002" y="19611"/>
                    </a:cubicBezTo>
                    <a:cubicBezTo>
                      <a:pt x="13007" y="19610"/>
                      <a:pt x="13011" y="19610"/>
                      <a:pt x="13016" y="19610"/>
                    </a:cubicBezTo>
                    <a:cubicBezTo>
                      <a:pt x="13182" y="19610"/>
                      <a:pt x="13210" y="19973"/>
                      <a:pt x="13377" y="19973"/>
                    </a:cubicBezTo>
                    <a:cubicBezTo>
                      <a:pt x="13381" y="19973"/>
                      <a:pt x="13386" y="19973"/>
                      <a:pt x="13391" y="19972"/>
                    </a:cubicBezTo>
                    <a:cubicBezTo>
                      <a:pt x="13413" y="19970"/>
                      <a:pt x="13432" y="19968"/>
                      <a:pt x="13449" y="19968"/>
                    </a:cubicBezTo>
                    <a:cubicBezTo>
                      <a:pt x="13561" y="19968"/>
                      <a:pt x="13593" y="20016"/>
                      <a:pt x="13705" y="20016"/>
                    </a:cubicBezTo>
                    <a:cubicBezTo>
                      <a:pt x="13722" y="20016"/>
                      <a:pt x="13742" y="20014"/>
                      <a:pt x="13764" y="20012"/>
                    </a:cubicBezTo>
                    <a:cubicBezTo>
                      <a:pt x="13950" y="19990"/>
                      <a:pt x="13943" y="19882"/>
                      <a:pt x="14127" y="19860"/>
                    </a:cubicBezTo>
                    <a:cubicBezTo>
                      <a:pt x="14313" y="19838"/>
                      <a:pt x="14302" y="19628"/>
                      <a:pt x="14486" y="19606"/>
                    </a:cubicBezTo>
                    <a:cubicBezTo>
                      <a:pt x="14670" y="19584"/>
                      <a:pt x="14655" y="19252"/>
                      <a:pt x="14839" y="19230"/>
                    </a:cubicBezTo>
                    <a:cubicBezTo>
                      <a:pt x="14846" y="19229"/>
                      <a:pt x="14852" y="19229"/>
                      <a:pt x="14858" y="19229"/>
                    </a:cubicBezTo>
                    <a:cubicBezTo>
                      <a:pt x="15018" y="19229"/>
                      <a:pt x="15044" y="19480"/>
                      <a:pt x="15204" y="19480"/>
                    </a:cubicBezTo>
                    <a:cubicBezTo>
                      <a:pt x="15210" y="19480"/>
                      <a:pt x="15216" y="19480"/>
                      <a:pt x="15223" y="19479"/>
                    </a:cubicBezTo>
                    <a:cubicBezTo>
                      <a:pt x="15407" y="19457"/>
                      <a:pt x="15404" y="19403"/>
                      <a:pt x="15588" y="19379"/>
                    </a:cubicBezTo>
                    <a:cubicBezTo>
                      <a:pt x="15772" y="19357"/>
                      <a:pt x="15761" y="19130"/>
                      <a:pt x="15946" y="19108"/>
                    </a:cubicBezTo>
                    <a:cubicBezTo>
                      <a:pt x="15958" y="19106"/>
                      <a:pt x="15970" y="19106"/>
                      <a:pt x="15981" y="19106"/>
                    </a:cubicBezTo>
                    <a:cubicBezTo>
                      <a:pt x="16122" y="19106"/>
                      <a:pt x="16148" y="19220"/>
                      <a:pt x="16289" y="19220"/>
                    </a:cubicBezTo>
                    <a:cubicBezTo>
                      <a:pt x="16299" y="19220"/>
                      <a:pt x="16311" y="19219"/>
                      <a:pt x="16324" y="19217"/>
                    </a:cubicBezTo>
                    <a:cubicBezTo>
                      <a:pt x="16508" y="19195"/>
                      <a:pt x="16501" y="19076"/>
                      <a:pt x="16686" y="19054"/>
                    </a:cubicBezTo>
                    <a:cubicBezTo>
                      <a:pt x="16700" y="19052"/>
                      <a:pt x="16714" y="19051"/>
                      <a:pt x="16726" y="19051"/>
                    </a:cubicBezTo>
                    <a:cubicBezTo>
                      <a:pt x="16858" y="19051"/>
                      <a:pt x="16887" y="19140"/>
                      <a:pt x="17018" y="19140"/>
                    </a:cubicBezTo>
                    <a:cubicBezTo>
                      <a:pt x="17031" y="19140"/>
                      <a:pt x="17046" y="19139"/>
                      <a:pt x="17062" y="19137"/>
                    </a:cubicBezTo>
                    <a:cubicBezTo>
                      <a:pt x="17090" y="19134"/>
                      <a:pt x="17114" y="19132"/>
                      <a:pt x="17134" y="19132"/>
                    </a:cubicBezTo>
                    <a:cubicBezTo>
                      <a:pt x="17230" y="19132"/>
                      <a:pt x="17265" y="19161"/>
                      <a:pt x="17362" y="19161"/>
                    </a:cubicBezTo>
                    <a:cubicBezTo>
                      <a:pt x="17383" y="19161"/>
                      <a:pt x="17407" y="19160"/>
                      <a:pt x="17435" y="19157"/>
                    </a:cubicBezTo>
                    <a:cubicBezTo>
                      <a:pt x="17619" y="19135"/>
                      <a:pt x="17610" y="18963"/>
                      <a:pt x="17795" y="18944"/>
                    </a:cubicBezTo>
                    <a:cubicBezTo>
                      <a:pt x="17799" y="18944"/>
                      <a:pt x="17803" y="18944"/>
                      <a:pt x="17806" y="18944"/>
                    </a:cubicBezTo>
                    <a:cubicBezTo>
                      <a:pt x="17977" y="18944"/>
                      <a:pt x="18010" y="19463"/>
                      <a:pt x="18181" y="19463"/>
                    </a:cubicBezTo>
                    <a:cubicBezTo>
                      <a:pt x="18185" y="19463"/>
                      <a:pt x="18189" y="19463"/>
                      <a:pt x="18193" y="19462"/>
                    </a:cubicBezTo>
                    <a:cubicBezTo>
                      <a:pt x="18375" y="19440"/>
                      <a:pt x="18361" y="19154"/>
                      <a:pt x="18547" y="19132"/>
                    </a:cubicBezTo>
                    <a:cubicBezTo>
                      <a:pt x="18567" y="19130"/>
                      <a:pt x="18585" y="19129"/>
                      <a:pt x="18601" y="19129"/>
                    </a:cubicBezTo>
                    <a:cubicBezTo>
                      <a:pt x="18718" y="19129"/>
                      <a:pt x="18749" y="19182"/>
                      <a:pt x="18865" y="19182"/>
                    </a:cubicBezTo>
                    <a:cubicBezTo>
                      <a:pt x="18881" y="19182"/>
                      <a:pt x="18900" y="19181"/>
                      <a:pt x="18920" y="19178"/>
                    </a:cubicBezTo>
                    <a:cubicBezTo>
                      <a:pt x="19104" y="19157"/>
                      <a:pt x="19091" y="18910"/>
                      <a:pt x="19275" y="18886"/>
                    </a:cubicBezTo>
                    <a:cubicBezTo>
                      <a:pt x="19288" y="18884"/>
                      <a:pt x="19300" y="18883"/>
                      <a:pt x="19311" y="18883"/>
                    </a:cubicBezTo>
                    <a:cubicBezTo>
                      <a:pt x="19450" y="18883"/>
                      <a:pt x="19477" y="18995"/>
                      <a:pt x="19617" y="18995"/>
                    </a:cubicBezTo>
                    <a:cubicBezTo>
                      <a:pt x="19628" y="18995"/>
                      <a:pt x="19639" y="18995"/>
                      <a:pt x="19652" y="18993"/>
                    </a:cubicBezTo>
                    <a:cubicBezTo>
                      <a:pt x="19673" y="18990"/>
                      <a:pt x="19691" y="18989"/>
                      <a:pt x="19708" y="18989"/>
                    </a:cubicBezTo>
                    <a:cubicBezTo>
                      <a:pt x="19824" y="18989"/>
                      <a:pt x="19854" y="19040"/>
                      <a:pt x="19969" y="19040"/>
                    </a:cubicBezTo>
                    <a:cubicBezTo>
                      <a:pt x="19986" y="19040"/>
                      <a:pt x="20004" y="19039"/>
                      <a:pt x="20025" y="19037"/>
                    </a:cubicBezTo>
                    <a:cubicBezTo>
                      <a:pt x="20209" y="19013"/>
                      <a:pt x="20204" y="18878"/>
                      <a:pt x="20387" y="18856"/>
                    </a:cubicBezTo>
                    <a:cubicBezTo>
                      <a:pt x="20571" y="18834"/>
                      <a:pt x="20558" y="18577"/>
                      <a:pt x="20742" y="18555"/>
                    </a:cubicBezTo>
                    <a:cubicBezTo>
                      <a:pt x="20746" y="18555"/>
                      <a:pt x="20750" y="18555"/>
                      <a:pt x="20753" y="18555"/>
                    </a:cubicBezTo>
                    <a:cubicBezTo>
                      <a:pt x="20926" y="18555"/>
                      <a:pt x="20959" y="19064"/>
                      <a:pt x="21129" y="19064"/>
                    </a:cubicBezTo>
                    <a:cubicBezTo>
                      <a:pt x="21132" y="19064"/>
                      <a:pt x="21136" y="19064"/>
                      <a:pt x="21140" y="19063"/>
                    </a:cubicBezTo>
                    <a:cubicBezTo>
                      <a:pt x="21324" y="19042"/>
                      <a:pt x="21312" y="18800"/>
                      <a:pt x="21497" y="18778"/>
                    </a:cubicBezTo>
                    <a:cubicBezTo>
                      <a:pt x="21504" y="18777"/>
                      <a:pt x="21511" y="18776"/>
                      <a:pt x="21519" y="18776"/>
                    </a:cubicBezTo>
                    <a:cubicBezTo>
                      <a:pt x="21546" y="18776"/>
                      <a:pt x="21574" y="18783"/>
                      <a:pt x="21600" y="18795"/>
                    </a:cubicBezTo>
                    <a:lnTo>
                      <a:pt x="21599" y="0"/>
                    </a:lnTo>
                    <a:close/>
                  </a:path>
                </a:pathLst>
              </a:custGeom>
              <a:solidFill>
                <a:srgbClr val="E6EEF0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12" name="Google Shape;4338;p67"/>
              <p:cNvSpPr/>
              <p:nvPr/>
            </p:nvSpPr>
            <p:spPr>
              <a:xfrm>
                <a:off x="4994255" y="0"/>
                <a:ext cx="322639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D9827D"/>
              </a:solidFill>
              <a:ln w="50800" cap="flat">
                <a:solidFill>
                  <a:srgbClr val="D9827D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  <p:sp>
          <p:nvSpPr>
            <p:cNvPr id="514" name="تحقق من فهمك"/>
            <p:cNvSpPr txBox="1"/>
            <p:nvPr/>
          </p:nvSpPr>
          <p:spPr>
            <a:xfrm>
              <a:off x="1048499" y="168713"/>
              <a:ext cx="3242953" cy="8255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defTabSz="592566">
                <a:defRPr sz="6500" u="sng">
                  <a:solidFill>
                    <a:srgbClr val="CC0000"/>
                  </a:solidFill>
                  <a:latin typeface="Farah Regular"/>
                  <a:ea typeface="Farah Regular"/>
                  <a:cs typeface="Farah Regular"/>
                  <a:sym typeface="Farah Regular"/>
                </a:defRPr>
              </a:lvl1pPr>
            </a:lstStyle>
            <a:p>
              <a:pPr rtl="0">
                <a:defRPr/>
              </a:pPr>
              <a:r>
                <a:t>تحقق من فهمك</a:t>
              </a:r>
            </a:p>
          </p:txBody>
        </p:sp>
        <p:sp>
          <p:nvSpPr>
            <p:cNvPr id="515" name="بيضاوي"/>
            <p:cNvSpPr/>
            <p:nvPr/>
          </p:nvSpPr>
          <p:spPr>
            <a:xfrm>
              <a:off x="5566434" y="0"/>
              <a:ext cx="1126364" cy="1070401"/>
            </a:xfrm>
            <a:prstGeom prst="ellipse">
              <a:avLst/>
            </a:prstGeom>
            <a:blipFill rotWithShape="1">
              <a:blip r:embed="rId2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defTabSz="914400" rtl="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pic>
        <p:nvPicPr>
          <p:cNvPr id="517" name="Picture 3" descr="Picture 3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9013687" y="7297537"/>
            <a:ext cx="3257392" cy="492611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529" name="تجميع"/>
          <p:cNvGrpSpPr/>
          <p:nvPr/>
        </p:nvGrpSpPr>
        <p:grpSpPr>
          <a:xfrm>
            <a:off x="19791695" y="7632419"/>
            <a:ext cx="1687983" cy="1522182"/>
            <a:chOff x="0" y="0"/>
            <a:chExt cx="1687981" cy="1522181"/>
          </a:xfrm>
        </p:grpSpPr>
        <p:pic>
          <p:nvPicPr>
            <p:cNvPr id="518" name="IMG_4622.png" descr="IMG_4622.pn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91328" t="26734" r="1414" b="70164"/>
            <a:stretch>
              <a:fillRect/>
            </a:stretch>
          </p:blipFill>
          <p:spPr>
            <a:xfrm>
              <a:off x="210559" y="0"/>
              <a:ext cx="1477423" cy="473415"/>
            </a:xfrm>
            <a:prstGeom prst="rect">
              <a:avLst/>
            </a:prstGeom>
            <a:ln w="12700" cap="flat">
              <a:solidFill>
                <a:srgbClr val="000000"/>
              </a:solidFill>
              <a:custDash>
                <a:ds d="100000" sp="200000"/>
              </a:custDash>
              <a:miter lim="400000"/>
            </a:ln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</p:pic>
        <p:grpSp>
          <p:nvGrpSpPr>
            <p:cNvPr id="528" name="تجميع"/>
            <p:cNvGrpSpPr/>
            <p:nvPr/>
          </p:nvGrpSpPr>
          <p:grpSpPr>
            <a:xfrm>
              <a:off x="0" y="477910"/>
              <a:ext cx="1601037" cy="1044272"/>
              <a:chOff x="0" y="0"/>
              <a:chExt cx="1601036" cy="1044270"/>
            </a:xfrm>
          </p:grpSpPr>
          <p:sp>
            <p:nvSpPr>
              <p:cNvPr id="519" name="مستطيل مستدير الزوايا"/>
              <p:cNvSpPr/>
              <p:nvPr/>
            </p:nvSpPr>
            <p:spPr>
              <a:xfrm>
                <a:off x="220268" y="0"/>
                <a:ext cx="1380769" cy="879365"/>
              </a:xfrm>
              <a:prstGeom prst="roundRect">
                <a:avLst>
                  <a:gd name="adj" fmla="val 24520"/>
                </a:avLst>
              </a:prstGeom>
              <a:solidFill>
                <a:srgbClr val="FFFFFF"/>
              </a:solidFill>
              <a:ln w="12700" cap="flat">
                <a:solidFill>
                  <a:srgbClr val="65B96D"/>
                </a:solidFill>
                <a:custDash>
                  <a:ds d="100000" sp="200000"/>
                </a:custDash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914400" rtl="0">
                  <a:defRPr sz="14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20" name="فكر…"/>
              <p:cNvSpPr txBox="1"/>
              <p:nvPr/>
            </p:nvSpPr>
            <p:spPr>
              <a:xfrm>
                <a:off x="1119190" y="76648"/>
                <a:ext cx="474513" cy="72606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noAutofit/>
              </a:bodyPr>
              <a:lstStyle/>
              <a:p>
                <a:pPr defTabSz="914400" rtl="0">
                  <a:defRPr b="1" sz="1500">
                    <a:solidFill>
                      <a:srgbClr val="728383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t>فكر </a:t>
                </a:r>
              </a:p>
              <a:p>
                <a:pPr defTabSz="914400" rtl="0">
                  <a:defRPr b="1" sz="1500">
                    <a:solidFill>
                      <a:srgbClr val="728383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t>زاوج </a:t>
                </a:r>
              </a:p>
              <a:p>
                <a:pPr defTabSz="914400" rtl="0">
                  <a:defRPr b="1" sz="1500">
                    <a:solidFill>
                      <a:srgbClr val="728383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t>شارك</a:t>
                </a:r>
              </a:p>
            </p:txBody>
          </p:sp>
          <p:pic>
            <p:nvPicPr>
              <p:cNvPr id="521" name="صورة 7" descr="صورة 7"/>
              <p:cNvPicPr>
                <a:picLocks noChangeAspect="1"/>
              </p:cNvPicPr>
              <p:nvPr/>
            </p:nvPicPr>
            <p:blipFill>
              <a:blip r:embed="rId5">
                <a:extLst/>
              </a:blip>
              <a:stretch>
                <a:fillRect/>
              </a:stretch>
            </p:blipFill>
            <p:spPr>
              <a:xfrm rot="1539754">
                <a:off x="96976" y="361549"/>
                <a:ext cx="593329" cy="58299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grpSp>
            <p:nvGrpSpPr>
              <p:cNvPr id="527" name="تجميع"/>
              <p:cNvGrpSpPr/>
              <p:nvPr/>
            </p:nvGrpSpPr>
            <p:grpSpPr>
              <a:xfrm>
                <a:off x="669962" y="131237"/>
                <a:ext cx="449229" cy="451290"/>
                <a:chOff x="0" y="0"/>
                <a:chExt cx="449228" cy="451289"/>
              </a:xfrm>
            </p:grpSpPr>
            <p:sp>
              <p:nvSpPr>
                <p:cNvPr id="522" name="Google Shape;9829;p102"/>
                <p:cNvSpPr/>
                <p:nvPr/>
              </p:nvSpPr>
              <p:spPr>
                <a:xfrm>
                  <a:off x="40092" y="66930"/>
                  <a:ext cx="77708" cy="7770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969" y="0"/>
                      </a:moveTo>
                      <a:cubicBezTo>
                        <a:pt x="4978" y="0"/>
                        <a:pt x="0" y="4989"/>
                        <a:pt x="0" y="10969"/>
                      </a:cubicBezTo>
                      <a:cubicBezTo>
                        <a:pt x="0" y="16949"/>
                        <a:pt x="4978" y="21600"/>
                        <a:pt x="10969" y="21600"/>
                      </a:cubicBezTo>
                      <a:cubicBezTo>
                        <a:pt x="16949" y="21600"/>
                        <a:pt x="21600" y="16949"/>
                        <a:pt x="21600" y="10969"/>
                      </a:cubicBezTo>
                      <a:cubicBezTo>
                        <a:pt x="21600" y="4989"/>
                        <a:pt x="16949" y="0"/>
                        <a:pt x="10969" y="0"/>
                      </a:cubicBezTo>
                      <a:close/>
                    </a:path>
                  </a:pathLst>
                </a:custGeom>
                <a:solidFill>
                  <a:srgbClr val="008CB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914400" rtl="0">
                    <a:defRPr sz="14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523" name="Google Shape;9830;p102"/>
                <p:cNvSpPr/>
                <p:nvPr/>
              </p:nvSpPr>
              <p:spPr>
                <a:xfrm>
                  <a:off x="130927" y="0"/>
                  <a:ext cx="186489" cy="15848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4570" y="0"/>
                      </a:moveTo>
                      <a:cubicBezTo>
                        <a:pt x="1938" y="0"/>
                        <a:pt x="0" y="2441"/>
                        <a:pt x="0" y="5538"/>
                      </a:cubicBezTo>
                      <a:lnTo>
                        <a:pt x="0" y="9287"/>
                      </a:lnTo>
                      <a:cubicBezTo>
                        <a:pt x="0" y="12219"/>
                        <a:pt x="2079" y="14500"/>
                        <a:pt x="4570" y="14500"/>
                      </a:cubicBezTo>
                      <a:lnTo>
                        <a:pt x="10108" y="14500"/>
                      </a:lnTo>
                      <a:lnTo>
                        <a:pt x="15786" y="21181"/>
                      </a:lnTo>
                      <a:cubicBezTo>
                        <a:pt x="16137" y="21486"/>
                        <a:pt x="16542" y="21600"/>
                        <a:pt x="16933" y="21600"/>
                      </a:cubicBezTo>
                      <a:cubicBezTo>
                        <a:pt x="17161" y="21600"/>
                        <a:pt x="17381" y="21564"/>
                        <a:pt x="17583" y="21507"/>
                      </a:cubicBezTo>
                      <a:cubicBezTo>
                        <a:pt x="18137" y="21181"/>
                        <a:pt x="18414" y="20364"/>
                        <a:pt x="18414" y="19873"/>
                      </a:cubicBezTo>
                      <a:lnTo>
                        <a:pt x="18414" y="14174"/>
                      </a:lnTo>
                      <a:cubicBezTo>
                        <a:pt x="20216" y="13357"/>
                        <a:pt x="21600" y="11402"/>
                        <a:pt x="21600" y="8962"/>
                      </a:cubicBezTo>
                      <a:lnTo>
                        <a:pt x="21600" y="5538"/>
                      </a:lnTo>
                      <a:cubicBezTo>
                        <a:pt x="21600" y="2441"/>
                        <a:pt x="19385" y="0"/>
                        <a:pt x="17030" y="0"/>
                      </a:cubicBezTo>
                      <a:close/>
                    </a:path>
                  </a:pathLst>
                </a:custGeom>
                <a:solidFill>
                  <a:srgbClr val="008CB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914400" rtl="0">
                    <a:defRPr sz="14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524" name="Google Shape;9831;p102"/>
                <p:cNvSpPr/>
                <p:nvPr/>
              </p:nvSpPr>
              <p:spPr>
                <a:xfrm>
                  <a:off x="0" y="157803"/>
                  <a:ext cx="210253" cy="29136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06" h="21600" fill="norm" stroke="1" extrusionOk="0">
                      <a:moveTo>
                        <a:pt x="12423" y="12672"/>
                      </a:moveTo>
                      <a:lnTo>
                        <a:pt x="13863" y="15685"/>
                      </a:lnTo>
                      <a:lnTo>
                        <a:pt x="4382" y="15685"/>
                      </a:lnTo>
                      <a:lnTo>
                        <a:pt x="5224" y="12936"/>
                      </a:lnTo>
                      <a:lnTo>
                        <a:pt x="5224" y="12672"/>
                      </a:lnTo>
                      <a:close/>
                      <a:moveTo>
                        <a:pt x="5224" y="0"/>
                      </a:moveTo>
                      <a:cubicBezTo>
                        <a:pt x="4024" y="0"/>
                        <a:pt x="3064" y="619"/>
                        <a:pt x="2703" y="1418"/>
                      </a:cubicBezTo>
                      <a:lnTo>
                        <a:pt x="63" y="10191"/>
                      </a:lnTo>
                      <a:cubicBezTo>
                        <a:pt x="-295" y="11519"/>
                        <a:pt x="905" y="12672"/>
                        <a:pt x="2584" y="12672"/>
                      </a:cubicBezTo>
                      <a:lnTo>
                        <a:pt x="63" y="20382"/>
                      </a:lnTo>
                      <a:cubicBezTo>
                        <a:pt x="-177" y="20914"/>
                        <a:pt x="303" y="21355"/>
                        <a:pt x="905" y="21532"/>
                      </a:cubicBezTo>
                      <a:cubicBezTo>
                        <a:pt x="1034" y="21566"/>
                        <a:pt x="1160" y="21580"/>
                        <a:pt x="1282" y="21580"/>
                      </a:cubicBezTo>
                      <a:cubicBezTo>
                        <a:pt x="1830" y="21580"/>
                        <a:pt x="2287" y="21277"/>
                        <a:pt x="2584" y="20914"/>
                      </a:cubicBezTo>
                      <a:lnTo>
                        <a:pt x="3662" y="17721"/>
                      </a:lnTo>
                      <a:lnTo>
                        <a:pt x="14704" y="17721"/>
                      </a:lnTo>
                      <a:lnTo>
                        <a:pt x="15904" y="20115"/>
                      </a:lnTo>
                      <a:cubicBezTo>
                        <a:pt x="16300" y="21071"/>
                        <a:pt x="17363" y="21600"/>
                        <a:pt x="18395" y="21600"/>
                      </a:cubicBezTo>
                      <a:cubicBezTo>
                        <a:pt x="18608" y="21600"/>
                        <a:pt x="18818" y="21577"/>
                        <a:pt x="19023" y="21532"/>
                      </a:cubicBezTo>
                      <a:cubicBezTo>
                        <a:pt x="20463" y="21355"/>
                        <a:pt x="21305" y="20205"/>
                        <a:pt x="21065" y="19229"/>
                      </a:cubicBezTo>
                      <a:lnTo>
                        <a:pt x="17104" y="10368"/>
                      </a:lnTo>
                      <a:cubicBezTo>
                        <a:pt x="16864" y="9482"/>
                        <a:pt x="15782" y="8951"/>
                        <a:pt x="14582" y="8951"/>
                      </a:cubicBezTo>
                      <a:lnTo>
                        <a:pt x="11825" y="8951"/>
                      </a:lnTo>
                      <a:cubicBezTo>
                        <a:pt x="11105" y="8951"/>
                        <a:pt x="10503" y="8506"/>
                        <a:pt x="10503" y="7974"/>
                      </a:cubicBezTo>
                      <a:cubicBezTo>
                        <a:pt x="10503" y="7353"/>
                        <a:pt x="11105" y="6911"/>
                        <a:pt x="11825" y="6911"/>
                      </a:cubicBezTo>
                      <a:lnTo>
                        <a:pt x="15782" y="6911"/>
                      </a:lnTo>
                      <a:cubicBezTo>
                        <a:pt x="17222" y="6911"/>
                        <a:pt x="18422" y="6025"/>
                        <a:pt x="18422" y="4962"/>
                      </a:cubicBezTo>
                      <a:cubicBezTo>
                        <a:pt x="18422" y="3809"/>
                        <a:pt x="17222" y="2923"/>
                        <a:pt x="15782" y="2923"/>
                      </a:cubicBezTo>
                      <a:lnTo>
                        <a:pt x="8583" y="2923"/>
                      </a:lnTo>
                      <a:lnTo>
                        <a:pt x="7624" y="1063"/>
                      </a:lnTo>
                      <a:cubicBezTo>
                        <a:pt x="7262" y="442"/>
                        <a:pt x="6302" y="0"/>
                        <a:pt x="5224" y="0"/>
                      </a:cubicBezTo>
                      <a:close/>
                    </a:path>
                  </a:pathLst>
                </a:custGeom>
                <a:solidFill>
                  <a:srgbClr val="008CB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914400" rtl="0">
                    <a:defRPr sz="14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525" name="Google Shape;9832;p102"/>
                <p:cNvSpPr/>
                <p:nvPr/>
              </p:nvSpPr>
              <p:spPr>
                <a:xfrm>
                  <a:off x="330581" y="66930"/>
                  <a:ext cx="77670" cy="7770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636" y="0"/>
                      </a:moveTo>
                      <a:cubicBezTo>
                        <a:pt x="4653" y="0"/>
                        <a:pt x="0" y="4989"/>
                        <a:pt x="0" y="10969"/>
                      </a:cubicBezTo>
                      <a:cubicBezTo>
                        <a:pt x="0" y="16949"/>
                        <a:pt x="4653" y="21600"/>
                        <a:pt x="10636" y="21600"/>
                      </a:cubicBezTo>
                      <a:cubicBezTo>
                        <a:pt x="16619" y="21600"/>
                        <a:pt x="21600" y="16949"/>
                        <a:pt x="21600" y="10969"/>
                      </a:cubicBezTo>
                      <a:cubicBezTo>
                        <a:pt x="21600" y="4989"/>
                        <a:pt x="16619" y="0"/>
                        <a:pt x="10636" y="0"/>
                      </a:cubicBezTo>
                      <a:close/>
                    </a:path>
                  </a:pathLst>
                </a:custGeom>
                <a:solidFill>
                  <a:srgbClr val="008CB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914400" rtl="0">
                    <a:defRPr sz="14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526" name="Google Shape;9833;p102"/>
                <p:cNvSpPr/>
                <p:nvPr/>
              </p:nvSpPr>
              <p:spPr>
                <a:xfrm>
                  <a:off x="238809" y="158979"/>
                  <a:ext cx="210420" cy="29231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23" h="21600" fill="norm" stroke="1" extrusionOk="0">
                      <a:moveTo>
                        <a:pt x="15809" y="12544"/>
                      </a:moveTo>
                      <a:lnTo>
                        <a:pt x="15809" y="12807"/>
                      </a:lnTo>
                      <a:lnTo>
                        <a:pt x="16651" y="15547"/>
                      </a:lnTo>
                      <a:lnTo>
                        <a:pt x="7289" y="15547"/>
                      </a:lnTo>
                      <a:lnTo>
                        <a:pt x="8610" y="12544"/>
                      </a:lnTo>
                      <a:close/>
                      <a:moveTo>
                        <a:pt x="15809" y="0"/>
                      </a:moveTo>
                      <a:cubicBezTo>
                        <a:pt x="14731" y="0"/>
                        <a:pt x="13890" y="443"/>
                        <a:pt x="13410" y="1060"/>
                      </a:cubicBezTo>
                      <a:lnTo>
                        <a:pt x="12450" y="3003"/>
                      </a:lnTo>
                      <a:lnTo>
                        <a:pt x="5251" y="3003"/>
                      </a:lnTo>
                      <a:cubicBezTo>
                        <a:pt x="3811" y="3003"/>
                        <a:pt x="2611" y="3886"/>
                        <a:pt x="2611" y="4946"/>
                      </a:cubicBezTo>
                      <a:cubicBezTo>
                        <a:pt x="2611" y="6095"/>
                        <a:pt x="3811" y="6979"/>
                        <a:pt x="5251" y="6979"/>
                      </a:cubicBezTo>
                      <a:lnTo>
                        <a:pt x="9212" y="6979"/>
                      </a:lnTo>
                      <a:cubicBezTo>
                        <a:pt x="9932" y="6979"/>
                        <a:pt x="10530" y="7419"/>
                        <a:pt x="10530" y="7949"/>
                      </a:cubicBezTo>
                      <a:cubicBezTo>
                        <a:pt x="10530" y="8479"/>
                        <a:pt x="9932" y="8921"/>
                        <a:pt x="9212" y="8921"/>
                      </a:cubicBezTo>
                      <a:lnTo>
                        <a:pt x="6451" y="8921"/>
                      </a:lnTo>
                      <a:cubicBezTo>
                        <a:pt x="5251" y="8921"/>
                        <a:pt x="4291" y="9451"/>
                        <a:pt x="3929" y="10335"/>
                      </a:cubicBezTo>
                      <a:lnTo>
                        <a:pt x="90" y="19169"/>
                      </a:lnTo>
                      <a:cubicBezTo>
                        <a:pt x="-268" y="20229"/>
                        <a:pt x="452" y="21289"/>
                        <a:pt x="2010" y="21552"/>
                      </a:cubicBezTo>
                      <a:cubicBezTo>
                        <a:pt x="2177" y="21578"/>
                        <a:pt x="2356" y="21592"/>
                        <a:pt x="2539" y="21592"/>
                      </a:cubicBezTo>
                      <a:cubicBezTo>
                        <a:pt x="3651" y="21592"/>
                        <a:pt x="4923" y="21115"/>
                        <a:pt x="5129" y="20052"/>
                      </a:cubicBezTo>
                      <a:lnTo>
                        <a:pt x="6329" y="17666"/>
                      </a:lnTo>
                      <a:lnTo>
                        <a:pt x="17371" y="17666"/>
                      </a:lnTo>
                      <a:lnTo>
                        <a:pt x="18449" y="20846"/>
                      </a:lnTo>
                      <a:cubicBezTo>
                        <a:pt x="18647" y="21283"/>
                        <a:pt x="19169" y="21600"/>
                        <a:pt x="19751" y="21600"/>
                      </a:cubicBezTo>
                      <a:cubicBezTo>
                        <a:pt x="19877" y="21600"/>
                        <a:pt x="20003" y="21583"/>
                        <a:pt x="20128" y="21552"/>
                      </a:cubicBezTo>
                      <a:cubicBezTo>
                        <a:pt x="20852" y="21376"/>
                        <a:pt x="21332" y="20846"/>
                        <a:pt x="20970" y="20316"/>
                      </a:cubicBezTo>
                      <a:lnTo>
                        <a:pt x="18449" y="12721"/>
                      </a:lnTo>
                      <a:cubicBezTo>
                        <a:pt x="20128" y="12544"/>
                        <a:pt x="21332" y="11394"/>
                        <a:pt x="21092" y="10158"/>
                      </a:cubicBezTo>
                      <a:lnTo>
                        <a:pt x="18331" y="1413"/>
                      </a:lnTo>
                      <a:cubicBezTo>
                        <a:pt x="18091" y="530"/>
                        <a:pt x="17009" y="0"/>
                        <a:pt x="15809" y="0"/>
                      </a:cubicBezTo>
                      <a:close/>
                    </a:path>
                  </a:pathLst>
                </a:custGeom>
                <a:solidFill>
                  <a:srgbClr val="008CB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914400" rtl="0">
                    <a:defRPr sz="14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</p:grpSp>
        </p:grpSp>
      </p:grpSp>
      <p:sp>
        <p:nvSpPr>
          <p:cNvPr id="530" name="مستطيل 92"/>
          <p:cNvSpPr txBox="1"/>
          <p:nvPr/>
        </p:nvSpPr>
        <p:spPr>
          <a:xfrm>
            <a:off x="5275199" y="4694985"/>
            <a:ext cx="12040642" cy="7881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defTabSz="914400">
              <a:defRPr b="1" sz="55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rtl="0">
              <a:defRPr/>
            </a:pPr>
            <a:r>
              <a:t>احسب قيمة كل مما يأتي </a:t>
            </a:r>
          </a:p>
        </p:txBody>
      </p:sp>
      <p:grpSp>
        <p:nvGrpSpPr>
          <p:cNvPr id="535" name="تجميع"/>
          <p:cNvGrpSpPr/>
          <p:nvPr/>
        </p:nvGrpSpPr>
        <p:grpSpPr>
          <a:xfrm rot="16200000">
            <a:off x="10041591" y="-635902"/>
            <a:ext cx="177801" cy="16625543"/>
            <a:chOff x="-44450" y="-44449"/>
            <a:chExt cx="177800" cy="16625541"/>
          </a:xfrm>
        </p:grpSpPr>
        <p:pic>
          <p:nvPicPr>
            <p:cNvPr id="531" name="خط خط" descr="خط خط"/>
            <p:cNvPicPr>
              <a:picLocks noChangeAspect="0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 rot="16200000">
              <a:off x="-6543911" y="9903830"/>
              <a:ext cx="13265622" cy="88901"/>
            </a:xfrm>
            <a:prstGeom prst="rect">
              <a:avLst/>
            </a:prstGeom>
            <a:effectLst/>
          </p:spPr>
        </p:pic>
        <p:pic>
          <p:nvPicPr>
            <p:cNvPr id="533" name="خط خط" descr="خط خط"/>
            <p:cNvPicPr>
              <a:picLocks noChangeAspect="0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 rot="16200000">
              <a:off x="-6869585" y="6780684"/>
              <a:ext cx="13739170" cy="88901"/>
            </a:xfrm>
            <a:prstGeom prst="rect">
              <a:avLst/>
            </a:prstGeom>
            <a:effectLst/>
          </p:spPr>
        </p:pic>
      </p:grpSp>
      <p:grpSp>
        <p:nvGrpSpPr>
          <p:cNvPr id="538" name="تجميع"/>
          <p:cNvGrpSpPr/>
          <p:nvPr/>
        </p:nvGrpSpPr>
        <p:grpSpPr>
          <a:xfrm>
            <a:off x="15030308" y="6156242"/>
            <a:ext cx="2602563" cy="663400"/>
            <a:chOff x="0" y="603249"/>
            <a:chExt cx="2602562" cy="663398"/>
          </a:xfrm>
        </p:grpSpPr>
        <p:sp>
          <p:nvSpPr>
            <p:cNvPr id="536" name="١٠"/>
            <p:cNvSpPr/>
            <p:nvPr/>
          </p:nvSpPr>
          <p:spPr>
            <a:xfrm>
              <a:off x="0" y="1266648"/>
              <a:ext cx="2602563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 rtl="0">
                <a:lnSpc>
                  <a:spcPct val="80000"/>
                </a:lnSpc>
                <a:defRPr spc="-164" sz="8200">
                  <a:solidFill>
                    <a:srgbClr val="96D35F"/>
                  </a:solidFill>
                  <a:latin typeface="Farah Regular"/>
                  <a:ea typeface="Farah Regular"/>
                  <a:cs typeface="Farah Regular"/>
                  <a:sym typeface="Farah Regular"/>
                </a:defRPr>
              </a:pPr>
              <a:r>
                <a:rPr spc="-204" sz="10200">
                  <a:solidFill>
                    <a:srgbClr val="2C0977"/>
                  </a:solidFill>
                  <a:latin typeface="Muna Bold"/>
                  <a:ea typeface="Muna Bold"/>
                  <a:cs typeface="Muna Bold"/>
                  <a:sym typeface="Muna Bold"/>
                </a:rPr>
                <a:t>١٠</a:t>
              </a:r>
              <a:r>
                <a:t> </a:t>
              </a:r>
            </a:p>
          </p:txBody>
        </p:sp>
        <p:sp>
          <p:nvSpPr>
            <p:cNvPr id="537" name="٢"/>
            <p:cNvSpPr/>
            <p:nvPr/>
          </p:nvSpPr>
          <p:spPr>
            <a:xfrm>
              <a:off x="399016" y="603249"/>
              <a:ext cx="1071553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lnSpc>
                  <a:spcPct val="80000"/>
                </a:lnSpc>
                <a:defRPr spc="-164" sz="8200">
                  <a:solidFill>
                    <a:srgbClr val="2C0977"/>
                  </a:solidFill>
                  <a:latin typeface="Muna Bold"/>
                  <a:ea typeface="Muna Bold"/>
                  <a:cs typeface="Muna Bold"/>
                  <a:sym typeface="Muna Bold"/>
                </a:defRPr>
              </a:lvl1pPr>
            </a:lstStyle>
            <a:p>
              <a:pPr rtl="0">
                <a:defRPr/>
              </a:pPr>
              <a:r>
                <a:t>٢</a:t>
              </a:r>
            </a:p>
          </p:txBody>
        </p:sp>
      </p:grpSp>
      <p:grpSp>
        <p:nvGrpSpPr>
          <p:cNvPr id="541" name="تجميع"/>
          <p:cNvGrpSpPr/>
          <p:nvPr/>
        </p:nvGrpSpPr>
        <p:grpSpPr>
          <a:xfrm>
            <a:off x="17315841" y="6066396"/>
            <a:ext cx="1590041" cy="1325851"/>
            <a:chOff x="0" y="-63500"/>
            <a:chExt cx="1590039" cy="1325850"/>
          </a:xfrm>
        </p:grpSpPr>
        <p:pic>
          <p:nvPicPr>
            <p:cNvPr id="539" name="بيضاوي بيضاوي" descr="بيضاوي بيضاوي"/>
            <p:cNvPicPr>
              <a:picLocks noChangeAspect="0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111161" y="-63500"/>
              <a:ext cx="1367718" cy="1259145"/>
            </a:xfrm>
            <a:prstGeom prst="rect">
              <a:avLst/>
            </a:prstGeom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</p:pic>
        <p:sp>
          <p:nvSpPr>
            <p:cNvPr id="540" name="مستطيل 38"/>
            <p:cNvSpPr txBox="1"/>
            <p:nvPr/>
          </p:nvSpPr>
          <p:spPr>
            <a:xfrm>
              <a:off x="0" y="176460"/>
              <a:ext cx="1590040" cy="108589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defTabSz="914400">
                <a:defRPr b="1" sz="5600">
                  <a:ln w="6600" cap="flat">
                    <a:solidFill>
                      <a:srgbClr val="953735"/>
                    </a:solidFill>
                    <a:prstDash val="solid"/>
                    <a:round/>
                  </a:ln>
                  <a:solidFill>
                    <a:srgbClr val="FFFFFF"/>
                  </a:solidFill>
                  <a:effectLst>
                    <a:outerShdw sx="100000" sy="100000" kx="0" ky="0" algn="b" rotWithShape="0" blurRad="0" dist="38100" dir="2700000">
                      <a:srgbClr val="C0504D"/>
                    </a:outerShdw>
                  </a:effectLst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د</a:t>
              </a:r>
            </a:p>
          </p:txBody>
        </p:sp>
      </p:grpSp>
      <p:grpSp>
        <p:nvGrpSpPr>
          <p:cNvPr id="544" name="تجميع"/>
          <p:cNvGrpSpPr/>
          <p:nvPr/>
        </p:nvGrpSpPr>
        <p:grpSpPr>
          <a:xfrm>
            <a:off x="17126396" y="8318887"/>
            <a:ext cx="1590041" cy="1325851"/>
            <a:chOff x="0" y="-63500"/>
            <a:chExt cx="1590039" cy="1325850"/>
          </a:xfrm>
        </p:grpSpPr>
        <p:pic>
          <p:nvPicPr>
            <p:cNvPr id="542" name="بيضاوي بيضاوي" descr="بيضاوي بيضاوي"/>
            <p:cNvPicPr>
              <a:picLocks noChangeAspect="0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111161" y="-63500"/>
              <a:ext cx="1367718" cy="1259145"/>
            </a:xfrm>
            <a:prstGeom prst="rect">
              <a:avLst/>
            </a:prstGeom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</p:pic>
        <p:sp>
          <p:nvSpPr>
            <p:cNvPr id="543" name="مستطيل 38"/>
            <p:cNvSpPr txBox="1"/>
            <p:nvPr/>
          </p:nvSpPr>
          <p:spPr>
            <a:xfrm>
              <a:off x="0" y="176460"/>
              <a:ext cx="1590040" cy="108589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defTabSz="914400">
                <a:defRPr b="1" sz="5600">
                  <a:ln w="6600" cap="flat">
                    <a:solidFill>
                      <a:srgbClr val="953735"/>
                    </a:solidFill>
                    <a:prstDash val="solid"/>
                    <a:round/>
                  </a:ln>
                  <a:solidFill>
                    <a:srgbClr val="FFFFFF"/>
                  </a:solidFill>
                  <a:effectLst>
                    <a:outerShdw sx="100000" sy="100000" kx="0" ky="0" algn="b" rotWithShape="0" blurRad="0" dist="38100" dir="2700000">
                      <a:srgbClr val="C0504D"/>
                    </a:outerShdw>
                  </a:effectLst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هـ</a:t>
              </a:r>
            </a:p>
          </p:txBody>
        </p:sp>
      </p:grpSp>
      <p:grpSp>
        <p:nvGrpSpPr>
          <p:cNvPr id="547" name="تجميع"/>
          <p:cNvGrpSpPr/>
          <p:nvPr/>
        </p:nvGrpSpPr>
        <p:grpSpPr>
          <a:xfrm>
            <a:off x="15030308" y="8365291"/>
            <a:ext cx="2602563" cy="663400"/>
            <a:chOff x="0" y="603249"/>
            <a:chExt cx="2602562" cy="663398"/>
          </a:xfrm>
        </p:grpSpPr>
        <p:sp>
          <p:nvSpPr>
            <p:cNvPr id="545" name="٧"/>
            <p:cNvSpPr/>
            <p:nvPr/>
          </p:nvSpPr>
          <p:spPr>
            <a:xfrm>
              <a:off x="0" y="1266648"/>
              <a:ext cx="2602563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lnSpc>
                  <a:spcPct val="80000"/>
                </a:lnSpc>
                <a:defRPr spc="-204" sz="10200">
                  <a:solidFill>
                    <a:srgbClr val="2C0977"/>
                  </a:solidFill>
                  <a:latin typeface="Muna Bold"/>
                  <a:ea typeface="Muna Bold"/>
                  <a:cs typeface="Muna Bold"/>
                  <a:sym typeface="Muna Bold"/>
                </a:defRPr>
              </a:lvl1pPr>
            </a:lstStyle>
            <a:p>
              <a:pPr rtl="0">
                <a:defRPr spc="-164" sz="8200">
                  <a:solidFill>
                    <a:srgbClr val="96D35F"/>
                  </a:solidFill>
                  <a:latin typeface="Farah Regular"/>
                  <a:ea typeface="Farah Regular"/>
                  <a:cs typeface="Farah Regular"/>
                  <a:sym typeface="Farah Regular"/>
                </a:defRPr>
              </a:pPr>
              <a:r>
                <a:rPr spc="-204" sz="10200">
                  <a:solidFill>
                    <a:srgbClr val="2C0977"/>
                  </a:solidFill>
                  <a:latin typeface="Muna Bold"/>
                  <a:ea typeface="Muna Bold"/>
                  <a:cs typeface="Muna Bold"/>
                  <a:sym typeface="Muna Bold"/>
                </a:rPr>
                <a:t>٧</a:t>
              </a:r>
            </a:p>
          </p:txBody>
        </p:sp>
        <p:sp>
          <p:nvSpPr>
            <p:cNvPr id="546" name="٣"/>
            <p:cNvSpPr/>
            <p:nvPr/>
          </p:nvSpPr>
          <p:spPr>
            <a:xfrm>
              <a:off x="399016" y="603249"/>
              <a:ext cx="1071553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lnSpc>
                  <a:spcPct val="80000"/>
                </a:lnSpc>
                <a:defRPr spc="-164" sz="8200">
                  <a:solidFill>
                    <a:srgbClr val="2C0977"/>
                  </a:solidFill>
                  <a:latin typeface="Muna Bold"/>
                  <a:ea typeface="Muna Bold"/>
                  <a:cs typeface="Muna Bold"/>
                  <a:sym typeface="Muna Bold"/>
                </a:defRPr>
              </a:lvl1pPr>
            </a:lstStyle>
            <a:p>
              <a:pPr rtl="0">
                <a:defRPr/>
              </a:pPr>
              <a:r>
                <a:t>٣</a:t>
              </a:r>
            </a:p>
          </p:txBody>
        </p:sp>
      </p:grpSp>
      <p:sp>
        <p:nvSpPr>
          <p:cNvPr id="548" name="=١٠×١٠"/>
          <p:cNvSpPr txBox="1"/>
          <p:nvPr/>
        </p:nvSpPr>
        <p:spPr>
          <a:xfrm>
            <a:off x="9196530" y="5842296"/>
            <a:ext cx="6835517" cy="15606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lnSpc>
                <a:spcPct val="80000"/>
              </a:lnSpc>
              <a:defRPr spc="-176" sz="8800">
                <a:solidFill>
                  <a:srgbClr val="E63B7A"/>
                </a:solidFill>
                <a:latin typeface="+mn-lt"/>
                <a:ea typeface="+mn-ea"/>
                <a:cs typeface="+mn-cs"/>
                <a:sym typeface="Geeza Pro Bold"/>
              </a:defRPr>
            </a:lvl1pPr>
          </a:lstStyle>
          <a:p>
            <a:pPr rtl="0">
              <a:defRPr/>
            </a:pPr>
            <a:r>
              <a:t>=١٠×١٠ </a:t>
            </a:r>
          </a:p>
        </p:txBody>
      </p:sp>
      <p:sp>
        <p:nvSpPr>
          <p:cNvPr id="549" name="=٧×٧ ×٧"/>
          <p:cNvSpPr txBox="1"/>
          <p:nvPr/>
        </p:nvSpPr>
        <p:spPr>
          <a:xfrm>
            <a:off x="8774241" y="8151071"/>
            <a:ext cx="6835517" cy="15606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lnSpc>
                <a:spcPct val="80000"/>
              </a:lnSpc>
              <a:defRPr spc="-176" sz="8800">
                <a:solidFill>
                  <a:srgbClr val="FF6250"/>
                </a:solidFill>
                <a:latin typeface="+mn-lt"/>
                <a:ea typeface="+mn-ea"/>
                <a:cs typeface="+mn-cs"/>
                <a:sym typeface="Geeza Pro Bold"/>
              </a:defRPr>
            </a:lvl1pPr>
          </a:lstStyle>
          <a:p>
            <a:pPr rtl="0">
              <a:defRPr/>
            </a:pPr>
            <a:r>
              <a:t>=٧×٧ ×٧   </a:t>
            </a:r>
          </a:p>
        </p:txBody>
      </p:sp>
      <p:sp>
        <p:nvSpPr>
          <p:cNvPr id="550" name="= ١٠٠"/>
          <p:cNvSpPr txBox="1"/>
          <p:nvPr/>
        </p:nvSpPr>
        <p:spPr>
          <a:xfrm>
            <a:off x="5185280" y="5777485"/>
            <a:ext cx="6835516" cy="15606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lnSpc>
                <a:spcPct val="80000"/>
              </a:lnSpc>
              <a:defRPr spc="-176" sz="8800">
                <a:solidFill>
                  <a:srgbClr val="E63B7A"/>
                </a:solidFill>
                <a:latin typeface="+mn-lt"/>
                <a:ea typeface="+mn-ea"/>
                <a:cs typeface="+mn-cs"/>
                <a:sym typeface="Geeza Pro Bold"/>
              </a:defRPr>
            </a:lvl1pPr>
          </a:lstStyle>
          <a:p>
            <a:pPr rtl="0">
              <a:defRPr/>
            </a:pPr>
            <a:r>
              <a:t>= ١٠٠ </a:t>
            </a:r>
          </a:p>
        </p:txBody>
      </p:sp>
      <p:sp>
        <p:nvSpPr>
          <p:cNvPr id="551" name="=٣٤٣"/>
          <p:cNvSpPr txBox="1"/>
          <p:nvPr/>
        </p:nvSpPr>
        <p:spPr>
          <a:xfrm>
            <a:off x="6319813" y="8015641"/>
            <a:ext cx="4566449" cy="15606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lnSpc>
                <a:spcPct val="80000"/>
              </a:lnSpc>
              <a:defRPr spc="-176" sz="8800">
                <a:solidFill>
                  <a:srgbClr val="FF6250"/>
                </a:solidFill>
                <a:latin typeface="+mn-lt"/>
                <a:ea typeface="+mn-ea"/>
                <a:cs typeface="+mn-cs"/>
                <a:sym typeface="Geeza Pro Bold"/>
              </a:defRPr>
            </a:lvl1pPr>
          </a:lstStyle>
          <a:p>
            <a:pPr rtl="0">
              <a:defRPr/>
            </a:pPr>
            <a:r>
              <a:t>=٣٤٣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peelOff"/>
      </p:transition>
    </mc:Choice>
    <mc:Choice xmlns:p14="http://schemas.microsoft.com/office/powerpoint/2010/main" Requires="p14">
      <p:transition spd="med" advClick="1" p14:dur="1000">
        <p:wipe dir="r"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nodeType="clickEffect" presetSubtype="0" presetID="1" grpId="4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549" grpId="2"/>
      <p:bldP build="whole" bldLvl="1" animBg="1" rev="0" advAuto="0" spid="548" grpId="1"/>
      <p:bldP build="whole" bldLvl="1" animBg="1" rev="0" advAuto="0" spid="551" grpId="4"/>
      <p:bldP build="whole" bldLvl="1" animBg="1" rev="0" advAuto="0" spid="550" grpId="3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5" name="تجميع"/>
          <p:cNvGrpSpPr/>
          <p:nvPr/>
        </p:nvGrpSpPr>
        <p:grpSpPr>
          <a:xfrm>
            <a:off x="19378445" y="3311361"/>
            <a:ext cx="826501" cy="1854495"/>
            <a:chOff x="0" y="0"/>
            <a:chExt cx="826500" cy="1854493"/>
          </a:xfrm>
        </p:grpSpPr>
        <p:sp>
          <p:nvSpPr>
            <p:cNvPr id="553" name="Google Shape;14361;p115"/>
            <p:cNvSpPr/>
            <p:nvPr/>
          </p:nvSpPr>
          <p:spPr>
            <a:xfrm>
              <a:off x="0" y="69997"/>
              <a:ext cx="823483" cy="17844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981" y="0"/>
                  </a:moveTo>
                  <a:cubicBezTo>
                    <a:pt x="17178" y="0"/>
                    <a:pt x="16545" y="78"/>
                    <a:pt x="15776" y="219"/>
                  </a:cubicBezTo>
                  <a:cubicBezTo>
                    <a:pt x="14441" y="464"/>
                    <a:pt x="12723" y="480"/>
                    <a:pt x="9680" y="673"/>
                  </a:cubicBezTo>
                  <a:cubicBezTo>
                    <a:pt x="8572" y="751"/>
                    <a:pt x="7667" y="767"/>
                    <a:pt x="6910" y="767"/>
                  </a:cubicBezTo>
                  <a:cubicBezTo>
                    <a:pt x="6322" y="767"/>
                    <a:pt x="5813" y="757"/>
                    <a:pt x="5360" y="757"/>
                  </a:cubicBezTo>
                  <a:cubicBezTo>
                    <a:pt x="4772" y="757"/>
                    <a:pt x="4275" y="772"/>
                    <a:pt x="3811" y="851"/>
                  </a:cubicBezTo>
                  <a:cubicBezTo>
                    <a:pt x="3461" y="903"/>
                    <a:pt x="2929" y="924"/>
                    <a:pt x="2296" y="924"/>
                  </a:cubicBezTo>
                  <a:cubicBezTo>
                    <a:pt x="1606" y="924"/>
                    <a:pt x="792" y="898"/>
                    <a:pt x="0" y="851"/>
                  </a:cubicBezTo>
                  <a:lnTo>
                    <a:pt x="0" y="21600"/>
                  </a:lnTo>
                  <a:lnTo>
                    <a:pt x="10777" y="18631"/>
                  </a:lnTo>
                  <a:lnTo>
                    <a:pt x="21600" y="21600"/>
                  </a:lnTo>
                  <a:lnTo>
                    <a:pt x="21600" y="198"/>
                  </a:lnTo>
                  <a:cubicBezTo>
                    <a:pt x="21114" y="198"/>
                    <a:pt x="20616" y="167"/>
                    <a:pt x="20119" y="130"/>
                  </a:cubicBezTo>
                  <a:cubicBezTo>
                    <a:pt x="19248" y="42"/>
                    <a:pt x="18569" y="0"/>
                    <a:pt x="17981" y="0"/>
                  </a:cubicBezTo>
                  <a:close/>
                </a:path>
              </a:pathLst>
            </a:custGeom>
            <a:solidFill>
              <a:srgbClr val="D6D6D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554" name="Google Shape;14362;p115"/>
            <p:cNvSpPr/>
            <p:nvPr/>
          </p:nvSpPr>
          <p:spPr>
            <a:xfrm>
              <a:off x="0" y="0"/>
              <a:ext cx="826501" cy="17853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882" y="0"/>
                  </a:moveTo>
                  <a:cubicBezTo>
                    <a:pt x="17104" y="0"/>
                    <a:pt x="16485" y="78"/>
                    <a:pt x="15752" y="224"/>
                  </a:cubicBezTo>
                  <a:cubicBezTo>
                    <a:pt x="14423" y="469"/>
                    <a:pt x="12676" y="490"/>
                    <a:pt x="9679" y="683"/>
                  </a:cubicBezTo>
                  <a:cubicBezTo>
                    <a:pt x="8608" y="756"/>
                    <a:pt x="7718" y="777"/>
                    <a:pt x="6975" y="777"/>
                  </a:cubicBezTo>
                  <a:cubicBezTo>
                    <a:pt x="6299" y="777"/>
                    <a:pt x="5735" y="762"/>
                    <a:pt x="5239" y="762"/>
                  </a:cubicBezTo>
                  <a:cubicBezTo>
                    <a:pt x="4699" y="762"/>
                    <a:pt x="4237" y="777"/>
                    <a:pt x="3797" y="840"/>
                  </a:cubicBezTo>
                  <a:cubicBezTo>
                    <a:pt x="3437" y="902"/>
                    <a:pt x="2862" y="928"/>
                    <a:pt x="2197" y="928"/>
                  </a:cubicBezTo>
                  <a:cubicBezTo>
                    <a:pt x="1521" y="928"/>
                    <a:pt x="755" y="902"/>
                    <a:pt x="0" y="861"/>
                  </a:cubicBezTo>
                  <a:lnTo>
                    <a:pt x="0" y="21600"/>
                  </a:lnTo>
                  <a:lnTo>
                    <a:pt x="10783" y="18627"/>
                  </a:lnTo>
                  <a:lnTo>
                    <a:pt x="21600" y="21600"/>
                  </a:lnTo>
                  <a:lnTo>
                    <a:pt x="21600" y="209"/>
                  </a:lnTo>
                  <a:cubicBezTo>
                    <a:pt x="21070" y="209"/>
                    <a:pt x="20575" y="172"/>
                    <a:pt x="20079" y="136"/>
                  </a:cubicBezTo>
                  <a:cubicBezTo>
                    <a:pt x="19177" y="47"/>
                    <a:pt x="18479" y="0"/>
                    <a:pt x="17882" y="0"/>
                  </a:cubicBezTo>
                  <a:close/>
                </a:path>
              </a:pathLst>
            </a:custGeom>
            <a:solidFill>
              <a:srgbClr val="9AAECB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 defTabSz="914400">
                <a:defRPr b="1" sz="45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rtl="0">
                <a:defRPr/>
              </a:pPr>
              <a:r>
                <a:t>١٨</a:t>
              </a:r>
            </a:p>
          </p:txBody>
        </p:sp>
      </p:grpSp>
      <p:sp>
        <p:nvSpPr>
          <p:cNvPr id="556" name="Google Shape;2000;p30"/>
          <p:cNvSpPr/>
          <p:nvPr/>
        </p:nvSpPr>
        <p:spPr>
          <a:xfrm>
            <a:off x="20649096" y="6969367"/>
            <a:ext cx="493691" cy="6563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56" h="21600" fill="norm" stroke="1" extrusionOk="0">
                <a:moveTo>
                  <a:pt x="8879" y="20796"/>
                </a:moveTo>
                <a:cubicBezTo>
                  <a:pt x="8941" y="20796"/>
                  <a:pt x="9002" y="20794"/>
                  <a:pt x="9064" y="20792"/>
                </a:cubicBezTo>
                <a:cubicBezTo>
                  <a:pt x="11017" y="20703"/>
                  <a:pt x="11875" y="18977"/>
                  <a:pt x="12034" y="17104"/>
                </a:cubicBezTo>
                <a:cubicBezTo>
                  <a:pt x="12095" y="15841"/>
                  <a:pt x="11766" y="14558"/>
                  <a:pt x="11309" y="13344"/>
                </a:cubicBezTo>
                <a:cubicBezTo>
                  <a:pt x="11211" y="13361"/>
                  <a:pt x="11112" y="13371"/>
                  <a:pt x="11013" y="13375"/>
                </a:cubicBezTo>
                <a:cubicBezTo>
                  <a:pt x="11075" y="14308"/>
                  <a:pt x="10677" y="15422"/>
                  <a:pt x="10428" y="16290"/>
                </a:cubicBezTo>
                <a:cubicBezTo>
                  <a:pt x="10176" y="17164"/>
                  <a:pt x="9953" y="18254"/>
                  <a:pt x="9387" y="18958"/>
                </a:cubicBezTo>
                <a:cubicBezTo>
                  <a:pt x="9328" y="19032"/>
                  <a:pt x="9251" y="19064"/>
                  <a:pt x="9173" y="19064"/>
                </a:cubicBezTo>
                <a:cubicBezTo>
                  <a:pt x="9001" y="19064"/>
                  <a:pt x="8824" y="18908"/>
                  <a:pt x="8825" y="18710"/>
                </a:cubicBezTo>
                <a:cubicBezTo>
                  <a:pt x="8826" y="17770"/>
                  <a:pt x="9264" y="16776"/>
                  <a:pt x="9456" y="15857"/>
                </a:cubicBezTo>
                <a:cubicBezTo>
                  <a:pt x="9635" y="14998"/>
                  <a:pt x="9673" y="14003"/>
                  <a:pt x="9975" y="13177"/>
                </a:cubicBezTo>
                <a:cubicBezTo>
                  <a:pt x="9940" y="13162"/>
                  <a:pt x="9904" y="13148"/>
                  <a:pt x="9870" y="13131"/>
                </a:cubicBezTo>
                <a:cubicBezTo>
                  <a:pt x="9448" y="13973"/>
                  <a:pt x="8964" y="14775"/>
                  <a:pt x="8559" y="15628"/>
                </a:cubicBezTo>
                <a:cubicBezTo>
                  <a:pt x="8154" y="16481"/>
                  <a:pt x="7810" y="17380"/>
                  <a:pt x="7367" y="18211"/>
                </a:cubicBezTo>
                <a:cubicBezTo>
                  <a:pt x="7310" y="18317"/>
                  <a:pt x="7200" y="18367"/>
                  <a:pt x="7090" y="18367"/>
                </a:cubicBezTo>
                <a:cubicBezTo>
                  <a:pt x="6921" y="18367"/>
                  <a:pt x="6752" y="18250"/>
                  <a:pt x="6778" y="18041"/>
                </a:cubicBezTo>
                <a:cubicBezTo>
                  <a:pt x="7010" y="16153"/>
                  <a:pt x="7886" y="14035"/>
                  <a:pt x="8924" y="12493"/>
                </a:cubicBezTo>
                <a:cubicBezTo>
                  <a:pt x="8944" y="12463"/>
                  <a:pt x="8967" y="12435"/>
                  <a:pt x="8992" y="12408"/>
                </a:cubicBezTo>
                <a:cubicBezTo>
                  <a:pt x="8980" y="12394"/>
                  <a:pt x="8968" y="12381"/>
                  <a:pt x="8958" y="12366"/>
                </a:cubicBezTo>
                <a:cubicBezTo>
                  <a:pt x="8910" y="12303"/>
                  <a:pt x="8867" y="12237"/>
                  <a:pt x="8827" y="12169"/>
                </a:cubicBezTo>
                <a:cubicBezTo>
                  <a:pt x="7881" y="12608"/>
                  <a:pt x="6994" y="13230"/>
                  <a:pt x="6217" y="13903"/>
                </a:cubicBezTo>
                <a:cubicBezTo>
                  <a:pt x="4894" y="15049"/>
                  <a:pt x="4315" y="16776"/>
                  <a:pt x="5110" y="18479"/>
                </a:cubicBezTo>
                <a:cubicBezTo>
                  <a:pt x="5798" y="19953"/>
                  <a:pt x="7366" y="20796"/>
                  <a:pt x="8879" y="20796"/>
                </a:cubicBezTo>
                <a:close/>
                <a:moveTo>
                  <a:pt x="10902" y="12464"/>
                </a:moveTo>
                <a:cubicBezTo>
                  <a:pt x="11225" y="12464"/>
                  <a:pt x="11552" y="12367"/>
                  <a:pt x="11842" y="12179"/>
                </a:cubicBezTo>
                <a:cubicBezTo>
                  <a:pt x="12480" y="11581"/>
                  <a:pt x="12616" y="10672"/>
                  <a:pt x="11970" y="9990"/>
                </a:cubicBezTo>
                <a:cubicBezTo>
                  <a:pt x="11659" y="9661"/>
                  <a:pt x="11225" y="9471"/>
                  <a:pt x="10793" y="9471"/>
                </a:cubicBezTo>
                <a:cubicBezTo>
                  <a:pt x="10568" y="9471"/>
                  <a:pt x="10344" y="9523"/>
                  <a:pt x="10138" y="9633"/>
                </a:cubicBezTo>
                <a:lnTo>
                  <a:pt x="10138" y="9632"/>
                </a:lnTo>
                <a:cubicBezTo>
                  <a:pt x="9353" y="10051"/>
                  <a:pt x="9105" y="11164"/>
                  <a:pt x="9690" y="11882"/>
                </a:cubicBezTo>
                <a:cubicBezTo>
                  <a:pt x="10014" y="12277"/>
                  <a:pt x="10454" y="12464"/>
                  <a:pt x="10902" y="12464"/>
                </a:cubicBezTo>
                <a:close/>
                <a:moveTo>
                  <a:pt x="16648" y="16401"/>
                </a:moveTo>
                <a:cubicBezTo>
                  <a:pt x="17360" y="16401"/>
                  <a:pt x="18072" y="16145"/>
                  <a:pt x="18712" y="15576"/>
                </a:cubicBezTo>
                <a:cubicBezTo>
                  <a:pt x="19938" y="14485"/>
                  <a:pt x="20357" y="12572"/>
                  <a:pt x="19945" y="10964"/>
                </a:cubicBezTo>
                <a:lnTo>
                  <a:pt x="19945" y="10963"/>
                </a:lnTo>
                <a:cubicBezTo>
                  <a:pt x="19502" y="9229"/>
                  <a:pt x="18127" y="8646"/>
                  <a:pt x="16644" y="8646"/>
                </a:cubicBezTo>
                <a:cubicBezTo>
                  <a:pt x="16422" y="8646"/>
                  <a:pt x="16198" y="8659"/>
                  <a:pt x="15974" y="8683"/>
                </a:cubicBezTo>
                <a:cubicBezTo>
                  <a:pt x="14912" y="8862"/>
                  <a:pt x="13898" y="9368"/>
                  <a:pt x="12954" y="9994"/>
                </a:cubicBezTo>
                <a:cubicBezTo>
                  <a:pt x="13025" y="10133"/>
                  <a:pt x="13083" y="10278"/>
                  <a:pt x="13129" y="10428"/>
                </a:cubicBezTo>
                <a:cubicBezTo>
                  <a:pt x="13218" y="10422"/>
                  <a:pt x="13309" y="10419"/>
                  <a:pt x="13400" y="10419"/>
                </a:cubicBezTo>
                <a:cubicBezTo>
                  <a:pt x="14161" y="10419"/>
                  <a:pt x="14978" y="10612"/>
                  <a:pt x="15678" y="10736"/>
                </a:cubicBezTo>
                <a:cubicBezTo>
                  <a:pt x="16499" y="10881"/>
                  <a:pt x="17788" y="10966"/>
                  <a:pt x="18394" y="11632"/>
                </a:cubicBezTo>
                <a:cubicBezTo>
                  <a:pt x="18420" y="11661"/>
                  <a:pt x="18421" y="11723"/>
                  <a:pt x="18381" y="11741"/>
                </a:cubicBezTo>
                <a:cubicBezTo>
                  <a:pt x="18118" y="11860"/>
                  <a:pt x="17817" y="11901"/>
                  <a:pt x="17500" y="11901"/>
                </a:cubicBezTo>
                <a:cubicBezTo>
                  <a:pt x="16890" y="11901"/>
                  <a:pt x="16227" y="11748"/>
                  <a:pt x="15689" y="11712"/>
                </a:cubicBezTo>
                <a:cubicBezTo>
                  <a:pt x="15459" y="11696"/>
                  <a:pt x="15219" y="11692"/>
                  <a:pt x="14974" y="11692"/>
                </a:cubicBezTo>
                <a:cubicBezTo>
                  <a:pt x="14775" y="11692"/>
                  <a:pt x="14573" y="11695"/>
                  <a:pt x="14370" y="11695"/>
                </a:cubicBezTo>
                <a:cubicBezTo>
                  <a:pt x="13967" y="11695"/>
                  <a:pt x="13561" y="11686"/>
                  <a:pt x="13177" y="11631"/>
                </a:cubicBezTo>
                <a:cubicBezTo>
                  <a:pt x="13142" y="11782"/>
                  <a:pt x="13090" y="11928"/>
                  <a:pt x="13024" y="12066"/>
                </a:cubicBezTo>
                <a:cubicBezTo>
                  <a:pt x="13237" y="12181"/>
                  <a:pt x="13444" y="12321"/>
                  <a:pt x="13662" y="12436"/>
                </a:cubicBezTo>
                <a:cubicBezTo>
                  <a:pt x="14194" y="12717"/>
                  <a:pt x="14739" y="12968"/>
                  <a:pt x="15295" y="13191"/>
                </a:cubicBezTo>
                <a:cubicBezTo>
                  <a:pt x="15812" y="13398"/>
                  <a:pt x="16342" y="13574"/>
                  <a:pt x="16868" y="13753"/>
                </a:cubicBezTo>
                <a:cubicBezTo>
                  <a:pt x="17297" y="13899"/>
                  <a:pt x="17748" y="13974"/>
                  <a:pt x="18051" y="14349"/>
                </a:cubicBezTo>
                <a:cubicBezTo>
                  <a:pt x="18070" y="14370"/>
                  <a:pt x="18066" y="14403"/>
                  <a:pt x="18043" y="14418"/>
                </a:cubicBezTo>
                <a:cubicBezTo>
                  <a:pt x="17806" y="14585"/>
                  <a:pt x="17498" y="14648"/>
                  <a:pt x="17162" y="14648"/>
                </a:cubicBezTo>
                <a:cubicBezTo>
                  <a:pt x="16395" y="14648"/>
                  <a:pt x="15481" y="14320"/>
                  <a:pt x="14916" y="14145"/>
                </a:cubicBezTo>
                <a:cubicBezTo>
                  <a:pt x="14381" y="13979"/>
                  <a:pt x="13861" y="13777"/>
                  <a:pt x="13349" y="13544"/>
                </a:cubicBezTo>
                <a:cubicBezTo>
                  <a:pt x="12979" y="13376"/>
                  <a:pt x="12571" y="13235"/>
                  <a:pt x="12253" y="12981"/>
                </a:cubicBezTo>
                <a:cubicBezTo>
                  <a:pt x="12211" y="13008"/>
                  <a:pt x="12170" y="13034"/>
                  <a:pt x="12128" y="13058"/>
                </a:cubicBezTo>
                <a:cubicBezTo>
                  <a:pt x="12696" y="13910"/>
                  <a:pt x="13399" y="14670"/>
                  <a:pt x="14134" y="15334"/>
                </a:cubicBezTo>
                <a:cubicBezTo>
                  <a:pt x="14882" y="16008"/>
                  <a:pt x="15765" y="16401"/>
                  <a:pt x="16648" y="16401"/>
                </a:cubicBezTo>
                <a:close/>
                <a:moveTo>
                  <a:pt x="4093" y="12891"/>
                </a:moveTo>
                <a:cubicBezTo>
                  <a:pt x="4607" y="12891"/>
                  <a:pt x="5140" y="12787"/>
                  <a:pt x="5669" y="12599"/>
                </a:cubicBezTo>
                <a:cubicBezTo>
                  <a:pt x="6629" y="12257"/>
                  <a:pt x="7579" y="11819"/>
                  <a:pt x="8424" y="11220"/>
                </a:cubicBezTo>
                <a:cubicBezTo>
                  <a:pt x="8274" y="11245"/>
                  <a:pt x="8117" y="11256"/>
                  <a:pt x="7955" y="11256"/>
                </a:cubicBezTo>
                <a:cubicBezTo>
                  <a:pt x="7160" y="11256"/>
                  <a:pt x="6246" y="10994"/>
                  <a:pt x="5574" y="10840"/>
                </a:cubicBezTo>
                <a:cubicBezTo>
                  <a:pt x="4575" y="10612"/>
                  <a:pt x="3330" y="10357"/>
                  <a:pt x="2503" y="9682"/>
                </a:cubicBezTo>
                <a:cubicBezTo>
                  <a:pt x="2449" y="9638"/>
                  <a:pt x="2463" y="9544"/>
                  <a:pt x="2538" y="9541"/>
                </a:cubicBezTo>
                <a:cubicBezTo>
                  <a:pt x="2592" y="9539"/>
                  <a:pt x="2646" y="9538"/>
                  <a:pt x="2699" y="9538"/>
                </a:cubicBezTo>
                <a:cubicBezTo>
                  <a:pt x="3681" y="9538"/>
                  <a:pt x="4709" y="9883"/>
                  <a:pt x="5681" y="9991"/>
                </a:cubicBezTo>
                <a:cubicBezTo>
                  <a:pt x="6216" y="10051"/>
                  <a:pt x="6751" y="10096"/>
                  <a:pt x="7289" y="10116"/>
                </a:cubicBezTo>
                <a:cubicBezTo>
                  <a:pt x="7352" y="10118"/>
                  <a:pt x="7415" y="10118"/>
                  <a:pt x="7478" y="10118"/>
                </a:cubicBezTo>
                <a:cubicBezTo>
                  <a:pt x="7609" y="10118"/>
                  <a:pt x="7740" y="10115"/>
                  <a:pt x="7871" y="10115"/>
                </a:cubicBezTo>
                <a:cubicBezTo>
                  <a:pt x="8130" y="10115"/>
                  <a:pt x="8387" y="10128"/>
                  <a:pt x="8633" y="10203"/>
                </a:cubicBezTo>
                <a:cubicBezTo>
                  <a:pt x="8638" y="10187"/>
                  <a:pt x="8642" y="10171"/>
                  <a:pt x="8648" y="10155"/>
                </a:cubicBezTo>
                <a:cubicBezTo>
                  <a:pt x="8293" y="10051"/>
                  <a:pt x="7973" y="9794"/>
                  <a:pt x="7640" y="9609"/>
                </a:cubicBezTo>
                <a:cubicBezTo>
                  <a:pt x="7139" y="9330"/>
                  <a:pt x="6630" y="9071"/>
                  <a:pt x="6113" y="8823"/>
                </a:cubicBezTo>
                <a:cubicBezTo>
                  <a:pt x="5194" y="8379"/>
                  <a:pt x="3953" y="8067"/>
                  <a:pt x="3203" y="7326"/>
                </a:cubicBezTo>
                <a:cubicBezTo>
                  <a:pt x="3164" y="7288"/>
                  <a:pt x="3182" y="7207"/>
                  <a:pt x="3236" y="7195"/>
                </a:cubicBezTo>
                <a:cubicBezTo>
                  <a:pt x="3396" y="7160"/>
                  <a:pt x="3561" y="7145"/>
                  <a:pt x="3731" y="7145"/>
                </a:cubicBezTo>
                <a:cubicBezTo>
                  <a:pt x="4649" y="7145"/>
                  <a:pt x="5681" y="7600"/>
                  <a:pt x="6475" y="7911"/>
                </a:cubicBezTo>
                <a:cubicBezTo>
                  <a:pt x="7006" y="8119"/>
                  <a:pt x="7528" y="8352"/>
                  <a:pt x="8045" y="8596"/>
                </a:cubicBezTo>
                <a:cubicBezTo>
                  <a:pt x="8364" y="8746"/>
                  <a:pt x="8712" y="8865"/>
                  <a:pt x="8994" y="9068"/>
                </a:cubicBezTo>
                <a:cubicBezTo>
                  <a:pt x="8259" y="7794"/>
                  <a:pt x="7374" y="6561"/>
                  <a:pt x="6213" y="5797"/>
                </a:cubicBezTo>
                <a:cubicBezTo>
                  <a:pt x="5474" y="5355"/>
                  <a:pt x="4680" y="5075"/>
                  <a:pt x="3924" y="5075"/>
                </a:cubicBezTo>
                <a:cubicBezTo>
                  <a:pt x="3044" y="5075"/>
                  <a:pt x="2215" y="5455"/>
                  <a:pt x="1585" y="6402"/>
                </a:cubicBezTo>
                <a:cubicBezTo>
                  <a:pt x="651" y="7805"/>
                  <a:pt x="419" y="9826"/>
                  <a:pt x="1327" y="11309"/>
                </a:cubicBezTo>
                <a:cubicBezTo>
                  <a:pt x="2011" y="12426"/>
                  <a:pt x="3008" y="12891"/>
                  <a:pt x="4093" y="12891"/>
                </a:cubicBezTo>
                <a:close/>
                <a:moveTo>
                  <a:pt x="12770" y="9026"/>
                </a:moveTo>
                <a:cubicBezTo>
                  <a:pt x="13691" y="8574"/>
                  <a:pt x="14554" y="8005"/>
                  <a:pt x="15223" y="7240"/>
                </a:cubicBezTo>
                <a:cubicBezTo>
                  <a:pt x="16389" y="5794"/>
                  <a:pt x="16939" y="3926"/>
                  <a:pt x="15625" y="2367"/>
                </a:cubicBezTo>
                <a:lnTo>
                  <a:pt x="15625" y="2366"/>
                </a:lnTo>
                <a:cubicBezTo>
                  <a:pt x="14821" y="1413"/>
                  <a:pt x="13616" y="801"/>
                  <a:pt x="12413" y="801"/>
                </a:cubicBezTo>
                <a:cubicBezTo>
                  <a:pt x="11979" y="801"/>
                  <a:pt x="11545" y="881"/>
                  <a:pt x="11130" y="1054"/>
                </a:cubicBezTo>
                <a:cubicBezTo>
                  <a:pt x="9415" y="1765"/>
                  <a:pt x="8848" y="3480"/>
                  <a:pt x="9060" y="5318"/>
                </a:cubicBezTo>
                <a:cubicBezTo>
                  <a:pt x="9175" y="6323"/>
                  <a:pt x="9371" y="7332"/>
                  <a:pt x="9707" y="8278"/>
                </a:cubicBezTo>
                <a:cubicBezTo>
                  <a:pt x="9733" y="8028"/>
                  <a:pt x="9790" y="7774"/>
                  <a:pt x="9828" y="7535"/>
                </a:cubicBezTo>
                <a:cubicBezTo>
                  <a:pt x="9942" y="6828"/>
                  <a:pt x="10109" y="6134"/>
                  <a:pt x="10336" y="5460"/>
                </a:cubicBezTo>
                <a:cubicBezTo>
                  <a:pt x="10683" y="4428"/>
                  <a:pt x="11154" y="3022"/>
                  <a:pt x="12019" y="2364"/>
                </a:cubicBezTo>
                <a:cubicBezTo>
                  <a:pt x="12023" y="2361"/>
                  <a:pt x="12026" y="2360"/>
                  <a:pt x="12030" y="2360"/>
                </a:cubicBezTo>
                <a:cubicBezTo>
                  <a:pt x="12042" y="2360"/>
                  <a:pt x="12052" y="2376"/>
                  <a:pt x="12050" y="2389"/>
                </a:cubicBezTo>
                <a:cubicBezTo>
                  <a:pt x="11970" y="2989"/>
                  <a:pt x="11669" y="3556"/>
                  <a:pt x="11482" y="4129"/>
                </a:cubicBezTo>
                <a:cubicBezTo>
                  <a:pt x="11290" y="4720"/>
                  <a:pt x="11126" y="5322"/>
                  <a:pt x="11004" y="5934"/>
                </a:cubicBezTo>
                <a:cubicBezTo>
                  <a:pt x="10872" y="6595"/>
                  <a:pt x="10783" y="7262"/>
                  <a:pt x="10748" y="7937"/>
                </a:cubicBezTo>
                <a:cubicBezTo>
                  <a:pt x="10737" y="8158"/>
                  <a:pt x="10742" y="8356"/>
                  <a:pt x="10727" y="8542"/>
                </a:cubicBezTo>
                <a:cubicBezTo>
                  <a:pt x="10740" y="8542"/>
                  <a:pt x="10754" y="8542"/>
                  <a:pt x="10767" y="8542"/>
                </a:cubicBezTo>
                <a:cubicBezTo>
                  <a:pt x="11079" y="8542"/>
                  <a:pt x="11387" y="8610"/>
                  <a:pt x="11673" y="8741"/>
                </a:cubicBezTo>
                <a:cubicBezTo>
                  <a:pt x="11731" y="8624"/>
                  <a:pt x="11793" y="8504"/>
                  <a:pt x="11849" y="8380"/>
                </a:cubicBezTo>
                <a:cubicBezTo>
                  <a:pt x="12141" y="7731"/>
                  <a:pt x="12414" y="7072"/>
                  <a:pt x="12675" y="6408"/>
                </a:cubicBezTo>
                <a:cubicBezTo>
                  <a:pt x="12920" y="5786"/>
                  <a:pt x="13149" y="5159"/>
                  <a:pt x="13382" y="4532"/>
                </a:cubicBezTo>
                <a:cubicBezTo>
                  <a:pt x="13561" y="4050"/>
                  <a:pt x="13701" y="3531"/>
                  <a:pt x="14022" y="3138"/>
                </a:cubicBezTo>
                <a:cubicBezTo>
                  <a:pt x="14051" y="3102"/>
                  <a:pt x="14093" y="3086"/>
                  <a:pt x="14137" y="3086"/>
                </a:cubicBezTo>
                <a:cubicBezTo>
                  <a:pt x="14212" y="3086"/>
                  <a:pt x="14290" y="3134"/>
                  <a:pt x="14302" y="3216"/>
                </a:cubicBezTo>
                <a:cubicBezTo>
                  <a:pt x="14470" y="4367"/>
                  <a:pt x="13847" y="5864"/>
                  <a:pt x="13498" y="6947"/>
                </a:cubicBezTo>
                <a:cubicBezTo>
                  <a:pt x="13295" y="7579"/>
                  <a:pt x="13076" y="8205"/>
                  <a:pt x="12842" y="8826"/>
                </a:cubicBezTo>
                <a:cubicBezTo>
                  <a:pt x="12816" y="8893"/>
                  <a:pt x="12793" y="8960"/>
                  <a:pt x="12770" y="9026"/>
                </a:cubicBezTo>
                <a:close/>
                <a:moveTo>
                  <a:pt x="8856" y="21600"/>
                </a:moveTo>
                <a:cubicBezTo>
                  <a:pt x="7227" y="21600"/>
                  <a:pt x="5578" y="20743"/>
                  <a:pt x="4678" y="19287"/>
                </a:cubicBezTo>
                <a:cubicBezTo>
                  <a:pt x="3602" y="17547"/>
                  <a:pt x="3826" y="15274"/>
                  <a:pt x="5193" y="13805"/>
                </a:cubicBezTo>
                <a:cubicBezTo>
                  <a:pt x="5283" y="13708"/>
                  <a:pt x="5376" y="13611"/>
                  <a:pt x="5472" y="13517"/>
                </a:cubicBezTo>
                <a:cubicBezTo>
                  <a:pt x="5262" y="13573"/>
                  <a:pt x="5053" y="13622"/>
                  <a:pt x="4846" y="13661"/>
                </a:cubicBezTo>
                <a:cubicBezTo>
                  <a:pt x="4601" y="13707"/>
                  <a:pt x="4357" y="13730"/>
                  <a:pt x="4116" y="13730"/>
                </a:cubicBezTo>
                <a:cubicBezTo>
                  <a:pt x="2518" y="13730"/>
                  <a:pt x="1060" y="12745"/>
                  <a:pt x="383" y="11131"/>
                </a:cubicBezTo>
                <a:cubicBezTo>
                  <a:pt x="-397" y="9273"/>
                  <a:pt x="61" y="6959"/>
                  <a:pt x="1324" y="5469"/>
                </a:cubicBezTo>
                <a:cubicBezTo>
                  <a:pt x="2054" y="4607"/>
                  <a:pt x="2951" y="4260"/>
                  <a:pt x="3882" y="4260"/>
                </a:cubicBezTo>
                <a:cubicBezTo>
                  <a:pt x="4796" y="4260"/>
                  <a:pt x="5741" y="4594"/>
                  <a:pt x="6594" y="5104"/>
                </a:cubicBezTo>
                <a:cubicBezTo>
                  <a:pt x="7317" y="5579"/>
                  <a:pt x="7943" y="6218"/>
                  <a:pt x="8497" y="6934"/>
                </a:cubicBezTo>
                <a:cubicBezTo>
                  <a:pt x="8278" y="5931"/>
                  <a:pt x="8190" y="4905"/>
                  <a:pt x="8261" y="3966"/>
                </a:cubicBezTo>
                <a:cubicBezTo>
                  <a:pt x="8408" y="2026"/>
                  <a:pt x="9789" y="446"/>
                  <a:pt x="11580" y="82"/>
                </a:cubicBezTo>
                <a:cubicBezTo>
                  <a:pt x="11853" y="26"/>
                  <a:pt x="12130" y="0"/>
                  <a:pt x="12407" y="0"/>
                </a:cubicBezTo>
                <a:cubicBezTo>
                  <a:pt x="13986" y="0"/>
                  <a:pt x="15559" y="872"/>
                  <a:pt x="16488" y="2231"/>
                </a:cubicBezTo>
                <a:cubicBezTo>
                  <a:pt x="17760" y="4097"/>
                  <a:pt x="17045" y="6208"/>
                  <a:pt x="15755" y="7808"/>
                </a:cubicBezTo>
                <a:cubicBezTo>
                  <a:pt x="15717" y="7852"/>
                  <a:pt x="15676" y="7893"/>
                  <a:pt x="15636" y="7936"/>
                </a:cubicBezTo>
                <a:cubicBezTo>
                  <a:pt x="15697" y="7924"/>
                  <a:pt x="15757" y="7910"/>
                  <a:pt x="15818" y="7900"/>
                </a:cubicBezTo>
                <a:cubicBezTo>
                  <a:pt x="15821" y="7900"/>
                  <a:pt x="15825" y="7900"/>
                  <a:pt x="15828" y="7900"/>
                </a:cubicBezTo>
                <a:cubicBezTo>
                  <a:pt x="15858" y="7900"/>
                  <a:pt x="15889" y="7896"/>
                  <a:pt x="15919" y="7886"/>
                </a:cubicBezTo>
                <a:cubicBezTo>
                  <a:pt x="16168" y="7857"/>
                  <a:pt x="16418" y="7842"/>
                  <a:pt x="16665" y="7842"/>
                </a:cubicBezTo>
                <a:cubicBezTo>
                  <a:pt x="18348" y="7842"/>
                  <a:pt x="19939" y="8543"/>
                  <a:pt x="20567" y="10391"/>
                </a:cubicBezTo>
                <a:cubicBezTo>
                  <a:pt x="21203" y="12266"/>
                  <a:pt x="20776" y="14613"/>
                  <a:pt x="19400" y="15997"/>
                </a:cubicBezTo>
                <a:cubicBezTo>
                  <a:pt x="18607" y="16794"/>
                  <a:pt x="17584" y="17214"/>
                  <a:pt x="16553" y="17214"/>
                </a:cubicBezTo>
                <a:cubicBezTo>
                  <a:pt x="15829" y="17214"/>
                  <a:pt x="15101" y="17007"/>
                  <a:pt x="14447" y="16577"/>
                </a:cubicBezTo>
                <a:cubicBezTo>
                  <a:pt x="13790" y="16145"/>
                  <a:pt x="13155" y="15587"/>
                  <a:pt x="12582" y="14949"/>
                </a:cubicBezTo>
                <a:cubicBezTo>
                  <a:pt x="12738" y="15663"/>
                  <a:pt x="12821" y="16386"/>
                  <a:pt x="12787" y="17104"/>
                </a:cubicBezTo>
                <a:cubicBezTo>
                  <a:pt x="12612" y="19163"/>
                  <a:pt x="11726" y="21167"/>
                  <a:pt x="9632" y="21534"/>
                </a:cubicBezTo>
                <a:cubicBezTo>
                  <a:pt x="9376" y="21578"/>
                  <a:pt x="9116" y="21600"/>
                  <a:pt x="8856" y="21600"/>
                </a:cubicBezTo>
                <a:close/>
              </a:path>
            </a:pathLst>
          </a:custGeom>
          <a:solidFill>
            <a:srgbClr val="6986AE"/>
          </a:solidFill>
          <a:ln w="13425">
            <a:solidFill>
              <a:srgbClr val="495364"/>
            </a:solidFill>
            <a:miter lim="1073"/>
          </a:ln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557" name="Google Shape;2000;p30"/>
          <p:cNvSpPr/>
          <p:nvPr/>
        </p:nvSpPr>
        <p:spPr>
          <a:xfrm>
            <a:off x="7852396" y="2159523"/>
            <a:ext cx="493691" cy="6563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56" h="21600" fill="norm" stroke="1" extrusionOk="0">
                <a:moveTo>
                  <a:pt x="8879" y="20796"/>
                </a:moveTo>
                <a:cubicBezTo>
                  <a:pt x="8941" y="20796"/>
                  <a:pt x="9002" y="20794"/>
                  <a:pt x="9064" y="20792"/>
                </a:cubicBezTo>
                <a:cubicBezTo>
                  <a:pt x="11017" y="20703"/>
                  <a:pt x="11875" y="18977"/>
                  <a:pt x="12034" y="17104"/>
                </a:cubicBezTo>
                <a:cubicBezTo>
                  <a:pt x="12095" y="15841"/>
                  <a:pt x="11766" y="14558"/>
                  <a:pt x="11309" y="13344"/>
                </a:cubicBezTo>
                <a:cubicBezTo>
                  <a:pt x="11211" y="13361"/>
                  <a:pt x="11112" y="13371"/>
                  <a:pt x="11013" y="13375"/>
                </a:cubicBezTo>
                <a:cubicBezTo>
                  <a:pt x="11075" y="14308"/>
                  <a:pt x="10677" y="15422"/>
                  <a:pt x="10428" y="16290"/>
                </a:cubicBezTo>
                <a:cubicBezTo>
                  <a:pt x="10176" y="17164"/>
                  <a:pt x="9953" y="18254"/>
                  <a:pt x="9387" y="18958"/>
                </a:cubicBezTo>
                <a:cubicBezTo>
                  <a:pt x="9328" y="19032"/>
                  <a:pt x="9251" y="19064"/>
                  <a:pt x="9173" y="19064"/>
                </a:cubicBezTo>
                <a:cubicBezTo>
                  <a:pt x="9001" y="19064"/>
                  <a:pt x="8824" y="18908"/>
                  <a:pt x="8825" y="18710"/>
                </a:cubicBezTo>
                <a:cubicBezTo>
                  <a:pt x="8826" y="17770"/>
                  <a:pt x="9264" y="16776"/>
                  <a:pt x="9456" y="15857"/>
                </a:cubicBezTo>
                <a:cubicBezTo>
                  <a:pt x="9635" y="14998"/>
                  <a:pt x="9673" y="14003"/>
                  <a:pt x="9975" y="13177"/>
                </a:cubicBezTo>
                <a:cubicBezTo>
                  <a:pt x="9940" y="13162"/>
                  <a:pt x="9904" y="13148"/>
                  <a:pt x="9870" y="13131"/>
                </a:cubicBezTo>
                <a:cubicBezTo>
                  <a:pt x="9448" y="13973"/>
                  <a:pt x="8964" y="14775"/>
                  <a:pt x="8559" y="15628"/>
                </a:cubicBezTo>
                <a:cubicBezTo>
                  <a:pt x="8154" y="16481"/>
                  <a:pt x="7810" y="17380"/>
                  <a:pt x="7367" y="18211"/>
                </a:cubicBezTo>
                <a:cubicBezTo>
                  <a:pt x="7310" y="18317"/>
                  <a:pt x="7200" y="18367"/>
                  <a:pt x="7090" y="18367"/>
                </a:cubicBezTo>
                <a:cubicBezTo>
                  <a:pt x="6921" y="18367"/>
                  <a:pt x="6752" y="18250"/>
                  <a:pt x="6778" y="18041"/>
                </a:cubicBezTo>
                <a:cubicBezTo>
                  <a:pt x="7010" y="16153"/>
                  <a:pt x="7886" y="14035"/>
                  <a:pt x="8924" y="12493"/>
                </a:cubicBezTo>
                <a:cubicBezTo>
                  <a:pt x="8944" y="12463"/>
                  <a:pt x="8967" y="12435"/>
                  <a:pt x="8992" y="12408"/>
                </a:cubicBezTo>
                <a:cubicBezTo>
                  <a:pt x="8980" y="12394"/>
                  <a:pt x="8968" y="12381"/>
                  <a:pt x="8958" y="12366"/>
                </a:cubicBezTo>
                <a:cubicBezTo>
                  <a:pt x="8910" y="12303"/>
                  <a:pt x="8867" y="12237"/>
                  <a:pt x="8827" y="12169"/>
                </a:cubicBezTo>
                <a:cubicBezTo>
                  <a:pt x="7881" y="12608"/>
                  <a:pt x="6994" y="13230"/>
                  <a:pt x="6217" y="13903"/>
                </a:cubicBezTo>
                <a:cubicBezTo>
                  <a:pt x="4894" y="15049"/>
                  <a:pt x="4315" y="16776"/>
                  <a:pt x="5110" y="18479"/>
                </a:cubicBezTo>
                <a:cubicBezTo>
                  <a:pt x="5798" y="19953"/>
                  <a:pt x="7366" y="20796"/>
                  <a:pt x="8879" y="20796"/>
                </a:cubicBezTo>
                <a:close/>
                <a:moveTo>
                  <a:pt x="10902" y="12464"/>
                </a:moveTo>
                <a:cubicBezTo>
                  <a:pt x="11225" y="12464"/>
                  <a:pt x="11552" y="12367"/>
                  <a:pt x="11842" y="12179"/>
                </a:cubicBezTo>
                <a:cubicBezTo>
                  <a:pt x="12480" y="11581"/>
                  <a:pt x="12616" y="10672"/>
                  <a:pt x="11970" y="9990"/>
                </a:cubicBezTo>
                <a:cubicBezTo>
                  <a:pt x="11659" y="9661"/>
                  <a:pt x="11225" y="9471"/>
                  <a:pt x="10793" y="9471"/>
                </a:cubicBezTo>
                <a:cubicBezTo>
                  <a:pt x="10568" y="9471"/>
                  <a:pt x="10344" y="9523"/>
                  <a:pt x="10138" y="9633"/>
                </a:cubicBezTo>
                <a:lnTo>
                  <a:pt x="10138" y="9632"/>
                </a:lnTo>
                <a:cubicBezTo>
                  <a:pt x="9353" y="10051"/>
                  <a:pt x="9105" y="11164"/>
                  <a:pt x="9690" y="11882"/>
                </a:cubicBezTo>
                <a:cubicBezTo>
                  <a:pt x="10014" y="12277"/>
                  <a:pt x="10454" y="12464"/>
                  <a:pt x="10902" y="12464"/>
                </a:cubicBezTo>
                <a:close/>
                <a:moveTo>
                  <a:pt x="16648" y="16401"/>
                </a:moveTo>
                <a:cubicBezTo>
                  <a:pt x="17360" y="16401"/>
                  <a:pt x="18072" y="16145"/>
                  <a:pt x="18712" y="15576"/>
                </a:cubicBezTo>
                <a:cubicBezTo>
                  <a:pt x="19938" y="14485"/>
                  <a:pt x="20357" y="12572"/>
                  <a:pt x="19945" y="10964"/>
                </a:cubicBezTo>
                <a:lnTo>
                  <a:pt x="19945" y="10963"/>
                </a:lnTo>
                <a:cubicBezTo>
                  <a:pt x="19502" y="9229"/>
                  <a:pt x="18127" y="8646"/>
                  <a:pt x="16644" y="8646"/>
                </a:cubicBezTo>
                <a:cubicBezTo>
                  <a:pt x="16422" y="8646"/>
                  <a:pt x="16198" y="8659"/>
                  <a:pt x="15974" y="8683"/>
                </a:cubicBezTo>
                <a:cubicBezTo>
                  <a:pt x="14912" y="8862"/>
                  <a:pt x="13898" y="9368"/>
                  <a:pt x="12954" y="9994"/>
                </a:cubicBezTo>
                <a:cubicBezTo>
                  <a:pt x="13025" y="10133"/>
                  <a:pt x="13083" y="10278"/>
                  <a:pt x="13129" y="10428"/>
                </a:cubicBezTo>
                <a:cubicBezTo>
                  <a:pt x="13218" y="10422"/>
                  <a:pt x="13309" y="10419"/>
                  <a:pt x="13400" y="10419"/>
                </a:cubicBezTo>
                <a:cubicBezTo>
                  <a:pt x="14161" y="10419"/>
                  <a:pt x="14978" y="10612"/>
                  <a:pt x="15678" y="10736"/>
                </a:cubicBezTo>
                <a:cubicBezTo>
                  <a:pt x="16499" y="10881"/>
                  <a:pt x="17788" y="10966"/>
                  <a:pt x="18394" y="11632"/>
                </a:cubicBezTo>
                <a:cubicBezTo>
                  <a:pt x="18420" y="11661"/>
                  <a:pt x="18421" y="11723"/>
                  <a:pt x="18381" y="11741"/>
                </a:cubicBezTo>
                <a:cubicBezTo>
                  <a:pt x="18118" y="11860"/>
                  <a:pt x="17817" y="11901"/>
                  <a:pt x="17500" y="11901"/>
                </a:cubicBezTo>
                <a:cubicBezTo>
                  <a:pt x="16890" y="11901"/>
                  <a:pt x="16227" y="11748"/>
                  <a:pt x="15689" y="11712"/>
                </a:cubicBezTo>
                <a:cubicBezTo>
                  <a:pt x="15459" y="11696"/>
                  <a:pt x="15219" y="11692"/>
                  <a:pt x="14974" y="11692"/>
                </a:cubicBezTo>
                <a:cubicBezTo>
                  <a:pt x="14775" y="11692"/>
                  <a:pt x="14573" y="11695"/>
                  <a:pt x="14370" y="11695"/>
                </a:cubicBezTo>
                <a:cubicBezTo>
                  <a:pt x="13967" y="11695"/>
                  <a:pt x="13561" y="11686"/>
                  <a:pt x="13177" y="11631"/>
                </a:cubicBezTo>
                <a:cubicBezTo>
                  <a:pt x="13142" y="11782"/>
                  <a:pt x="13090" y="11928"/>
                  <a:pt x="13024" y="12066"/>
                </a:cubicBezTo>
                <a:cubicBezTo>
                  <a:pt x="13237" y="12181"/>
                  <a:pt x="13444" y="12321"/>
                  <a:pt x="13662" y="12436"/>
                </a:cubicBezTo>
                <a:cubicBezTo>
                  <a:pt x="14194" y="12717"/>
                  <a:pt x="14739" y="12968"/>
                  <a:pt x="15295" y="13191"/>
                </a:cubicBezTo>
                <a:cubicBezTo>
                  <a:pt x="15812" y="13398"/>
                  <a:pt x="16342" y="13574"/>
                  <a:pt x="16868" y="13753"/>
                </a:cubicBezTo>
                <a:cubicBezTo>
                  <a:pt x="17297" y="13899"/>
                  <a:pt x="17748" y="13974"/>
                  <a:pt x="18051" y="14349"/>
                </a:cubicBezTo>
                <a:cubicBezTo>
                  <a:pt x="18070" y="14370"/>
                  <a:pt x="18066" y="14403"/>
                  <a:pt x="18043" y="14418"/>
                </a:cubicBezTo>
                <a:cubicBezTo>
                  <a:pt x="17806" y="14585"/>
                  <a:pt x="17498" y="14648"/>
                  <a:pt x="17162" y="14648"/>
                </a:cubicBezTo>
                <a:cubicBezTo>
                  <a:pt x="16395" y="14648"/>
                  <a:pt x="15481" y="14320"/>
                  <a:pt x="14916" y="14145"/>
                </a:cubicBezTo>
                <a:cubicBezTo>
                  <a:pt x="14381" y="13979"/>
                  <a:pt x="13861" y="13777"/>
                  <a:pt x="13349" y="13544"/>
                </a:cubicBezTo>
                <a:cubicBezTo>
                  <a:pt x="12979" y="13376"/>
                  <a:pt x="12571" y="13235"/>
                  <a:pt x="12253" y="12981"/>
                </a:cubicBezTo>
                <a:cubicBezTo>
                  <a:pt x="12211" y="13008"/>
                  <a:pt x="12170" y="13034"/>
                  <a:pt x="12128" y="13058"/>
                </a:cubicBezTo>
                <a:cubicBezTo>
                  <a:pt x="12696" y="13910"/>
                  <a:pt x="13399" y="14670"/>
                  <a:pt x="14134" y="15334"/>
                </a:cubicBezTo>
                <a:cubicBezTo>
                  <a:pt x="14882" y="16008"/>
                  <a:pt x="15765" y="16401"/>
                  <a:pt x="16648" y="16401"/>
                </a:cubicBezTo>
                <a:close/>
                <a:moveTo>
                  <a:pt x="4093" y="12891"/>
                </a:moveTo>
                <a:cubicBezTo>
                  <a:pt x="4607" y="12891"/>
                  <a:pt x="5140" y="12787"/>
                  <a:pt x="5669" y="12599"/>
                </a:cubicBezTo>
                <a:cubicBezTo>
                  <a:pt x="6629" y="12257"/>
                  <a:pt x="7579" y="11819"/>
                  <a:pt x="8424" y="11220"/>
                </a:cubicBezTo>
                <a:cubicBezTo>
                  <a:pt x="8274" y="11245"/>
                  <a:pt x="8117" y="11256"/>
                  <a:pt x="7955" y="11256"/>
                </a:cubicBezTo>
                <a:cubicBezTo>
                  <a:pt x="7160" y="11256"/>
                  <a:pt x="6246" y="10994"/>
                  <a:pt x="5574" y="10840"/>
                </a:cubicBezTo>
                <a:cubicBezTo>
                  <a:pt x="4575" y="10612"/>
                  <a:pt x="3330" y="10357"/>
                  <a:pt x="2503" y="9682"/>
                </a:cubicBezTo>
                <a:cubicBezTo>
                  <a:pt x="2449" y="9638"/>
                  <a:pt x="2463" y="9544"/>
                  <a:pt x="2538" y="9541"/>
                </a:cubicBezTo>
                <a:cubicBezTo>
                  <a:pt x="2592" y="9539"/>
                  <a:pt x="2646" y="9538"/>
                  <a:pt x="2699" y="9538"/>
                </a:cubicBezTo>
                <a:cubicBezTo>
                  <a:pt x="3681" y="9538"/>
                  <a:pt x="4709" y="9883"/>
                  <a:pt x="5681" y="9991"/>
                </a:cubicBezTo>
                <a:cubicBezTo>
                  <a:pt x="6216" y="10051"/>
                  <a:pt x="6751" y="10096"/>
                  <a:pt x="7289" y="10116"/>
                </a:cubicBezTo>
                <a:cubicBezTo>
                  <a:pt x="7352" y="10118"/>
                  <a:pt x="7415" y="10118"/>
                  <a:pt x="7478" y="10118"/>
                </a:cubicBezTo>
                <a:cubicBezTo>
                  <a:pt x="7609" y="10118"/>
                  <a:pt x="7740" y="10115"/>
                  <a:pt x="7871" y="10115"/>
                </a:cubicBezTo>
                <a:cubicBezTo>
                  <a:pt x="8130" y="10115"/>
                  <a:pt x="8387" y="10128"/>
                  <a:pt x="8633" y="10203"/>
                </a:cubicBezTo>
                <a:cubicBezTo>
                  <a:pt x="8638" y="10187"/>
                  <a:pt x="8642" y="10171"/>
                  <a:pt x="8648" y="10155"/>
                </a:cubicBezTo>
                <a:cubicBezTo>
                  <a:pt x="8293" y="10051"/>
                  <a:pt x="7973" y="9794"/>
                  <a:pt x="7640" y="9609"/>
                </a:cubicBezTo>
                <a:cubicBezTo>
                  <a:pt x="7139" y="9330"/>
                  <a:pt x="6630" y="9071"/>
                  <a:pt x="6113" y="8823"/>
                </a:cubicBezTo>
                <a:cubicBezTo>
                  <a:pt x="5194" y="8379"/>
                  <a:pt x="3953" y="8067"/>
                  <a:pt x="3203" y="7326"/>
                </a:cubicBezTo>
                <a:cubicBezTo>
                  <a:pt x="3164" y="7288"/>
                  <a:pt x="3182" y="7207"/>
                  <a:pt x="3236" y="7195"/>
                </a:cubicBezTo>
                <a:cubicBezTo>
                  <a:pt x="3396" y="7160"/>
                  <a:pt x="3561" y="7145"/>
                  <a:pt x="3731" y="7145"/>
                </a:cubicBezTo>
                <a:cubicBezTo>
                  <a:pt x="4649" y="7145"/>
                  <a:pt x="5681" y="7600"/>
                  <a:pt x="6475" y="7911"/>
                </a:cubicBezTo>
                <a:cubicBezTo>
                  <a:pt x="7006" y="8119"/>
                  <a:pt x="7528" y="8352"/>
                  <a:pt x="8045" y="8596"/>
                </a:cubicBezTo>
                <a:cubicBezTo>
                  <a:pt x="8364" y="8746"/>
                  <a:pt x="8712" y="8865"/>
                  <a:pt x="8994" y="9068"/>
                </a:cubicBezTo>
                <a:cubicBezTo>
                  <a:pt x="8259" y="7794"/>
                  <a:pt x="7374" y="6561"/>
                  <a:pt x="6213" y="5797"/>
                </a:cubicBezTo>
                <a:cubicBezTo>
                  <a:pt x="5474" y="5355"/>
                  <a:pt x="4680" y="5075"/>
                  <a:pt x="3924" y="5075"/>
                </a:cubicBezTo>
                <a:cubicBezTo>
                  <a:pt x="3044" y="5075"/>
                  <a:pt x="2215" y="5455"/>
                  <a:pt x="1585" y="6402"/>
                </a:cubicBezTo>
                <a:cubicBezTo>
                  <a:pt x="651" y="7805"/>
                  <a:pt x="419" y="9826"/>
                  <a:pt x="1327" y="11309"/>
                </a:cubicBezTo>
                <a:cubicBezTo>
                  <a:pt x="2011" y="12426"/>
                  <a:pt x="3008" y="12891"/>
                  <a:pt x="4093" y="12891"/>
                </a:cubicBezTo>
                <a:close/>
                <a:moveTo>
                  <a:pt x="12770" y="9026"/>
                </a:moveTo>
                <a:cubicBezTo>
                  <a:pt x="13691" y="8574"/>
                  <a:pt x="14554" y="8005"/>
                  <a:pt x="15223" y="7240"/>
                </a:cubicBezTo>
                <a:cubicBezTo>
                  <a:pt x="16389" y="5794"/>
                  <a:pt x="16939" y="3926"/>
                  <a:pt x="15625" y="2367"/>
                </a:cubicBezTo>
                <a:lnTo>
                  <a:pt x="15625" y="2366"/>
                </a:lnTo>
                <a:cubicBezTo>
                  <a:pt x="14821" y="1413"/>
                  <a:pt x="13616" y="801"/>
                  <a:pt x="12413" y="801"/>
                </a:cubicBezTo>
                <a:cubicBezTo>
                  <a:pt x="11979" y="801"/>
                  <a:pt x="11545" y="881"/>
                  <a:pt x="11130" y="1054"/>
                </a:cubicBezTo>
                <a:cubicBezTo>
                  <a:pt x="9415" y="1765"/>
                  <a:pt x="8848" y="3480"/>
                  <a:pt x="9060" y="5318"/>
                </a:cubicBezTo>
                <a:cubicBezTo>
                  <a:pt x="9175" y="6323"/>
                  <a:pt x="9371" y="7332"/>
                  <a:pt x="9707" y="8278"/>
                </a:cubicBezTo>
                <a:cubicBezTo>
                  <a:pt x="9733" y="8028"/>
                  <a:pt x="9790" y="7774"/>
                  <a:pt x="9828" y="7535"/>
                </a:cubicBezTo>
                <a:cubicBezTo>
                  <a:pt x="9942" y="6828"/>
                  <a:pt x="10109" y="6134"/>
                  <a:pt x="10336" y="5460"/>
                </a:cubicBezTo>
                <a:cubicBezTo>
                  <a:pt x="10683" y="4428"/>
                  <a:pt x="11154" y="3022"/>
                  <a:pt x="12019" y="2364"/>
                </a:cubicBezTo>
                <a:cubicBezTo>
                  <a:pt x="12023" y="2361"/>
                  <a:pt x="12026" y="2360"/>
                  <a:pt x="12030" y="2360"/>
                </a:cubicBezTo>
                <a:cubicBezTo>
                  <a:pt x="12042" y="2360"/>
                  <a:pt x="12052" y="2376"/>
                  <a:pt x="12050" y="2389"/>
                </a:cubicBezTo>
                <a:cubicBezTo>
                  <a:pt x="11970" y="2989"/>
                  <a:pt x="11669" y="3556"/>
                  <a:pt x="11482" y="4129"/>
                </a:cubicBezTo>
                <a:cubicBezTo>
                  <a:pt x="11290" y="4720"/>
                  <a:pt x="11126" y="5322"/>
                  <a:pt x="11004" y="5934"/>
                </a:cubicBezTo>
                <a:cubicBezTo>
                  <a:pt x="10872" y="6595"/>
                  <a:pt x="10783" y="7262"/>
                  <a:pt x="10748" y="7937"/>
                </a:cubicBezTo>
                <a:cubicBezTo>
                  <a:pt x="10737" y="8158"/>
                  <a:pt x="10742" y="8356"/>
                  <a:pt x="10727" y="8542"/>
                </a:cubicBezTo>
                <a:cubicBezTo>
                  <a:pt x="10740" y="8542"/>
                  <a:pt x="10754" y="8542"/>
                  <a:pt x="10767" y="8542"/>
                </a:cubicBezTo>
                <a:cubicBezTo>
                  <a:pt x="11079" y="8542"/>
                  <a:pt x="11387" y="8610"/>
                  <a:pt x="11673" y="8741"/>
                </a:cubicBezTo>
                <a:cubicBezTo>
                  <a:pt x="11731" y="8624"/>
                  <a:pt x="11793" y="8504"/>
                  <a:pt x="11849" y="8380"/>
                </a:cubicBezTo>
                <a:cubicBezTo>
                  <a:pt x="12141" y="7731"/>
                  <a:pt x="12414" y="7072"/>
                  <a:pt x="12675" y="6408"/>
                </a:cubicBezTo>
                <a:cubicBezTo>
                  <a:pt x="12920" y="5786"/>
                  <a:pt x="13149" y="5159"/>
                  <a:pt x="13382" y="4532"/>
                </a:cubicBezTo>
                <a:cubicBezTo>
                  <a:pt x="13561" y="4050"/>
                  <a:pt x="13701" y="3531"/>
                  <a:pt x="14022" y="3138"/>
                </a:cubicBezTo>
                <a:cubicBezTo>
                  <a:pt x="14051" y="3102"/>
                  <a:pt x="14093" y="3086"/>
                  <a:pt x="14137" y="3086"/>
                </a:cubicBezTo>
                <a:cubicBezTo>
                  <a:pt x="14212" y="3086"/>
                  <a:pt x="14290" y="3134"/>
                  <a:pt x="14302" y="3216"/>
                </a:cubicBezTo>
                <a:cubicBezTo>
                  <a:pt x="14470" y="4367"/>
                  <a:pt x="13847" y="5864"/>
                  <a:pt x="13498" y="6947"/>
                </a:cubicBezTo>
                <a:cubicBezTo>
                  <a:pt x="13295" y="7579"/>
                  <a:pt x="13076" y="8205"/>
                  <a:pt x="12842" y="8826"/>
                </a:cubicBezTo>
                <a:cubicBezTo>
                  <a:pt x="12816" y="8893"/>
                  <a:pt x="12793" y="8960"/>
                  <a:pt x="12770" y="9026"/>
                </a:cubicBezTo>
                <a:close/>
                <a:moveTo>
                  <a:pt x="8856" y="21600"/>
                </a:moveTo>
                <a:cubicBezTo>
                  <a:pt x="7227" y="21600"/>
                  <a:pt x="5578" y="20743"/>
                  <a:pt x="4678" y="19287"/>
                </a:cubicBezTo>
                <a:cubicBezTo>
                  <a:pt x="3602" y="17547"/>
                  <a:pt x="3826" y="15274"/>
                  <a:pt x="5193" y="13805"/>
                </a:cubicBezTo>
                <a:cubicBezTo>
                  <a:pt x="5283" y="13708"/>
                  <a:pt x="5376" y="13611"/>
                  <a:pt x="5472" y="13517"/>
                </a:cubicBezTo>
                <a:cubicBezTo>
                  <a:pt x="5262" y="13573"/>
                  <a:pt x="5053" y="13622"/>
                  <a:pt x="4846" y="13661"/>
                </a:cubicBezTo>
                <a:cubicBezTo>
                  <a:pt x="4601" y="13707"/>
                  <a:pt x="4357" y="13730"/>
                  <a:pt x="4116" y="13730"/>
                </a:cubicBezTo>
                <a:cubicBezTo>
                  <a:pt x="2518" y="13730"/>
                  <a:pt x="1060" y="12745"/>
                  <a:pt x="383" y="11131"/>
                </a:cubicBezTo>
                <a:cubicBezTo>
                  <a:pt x="-397" y="9273"/>
                  <a:pt x="61" y="6959"/>
                  <a:pt x="1324" y="5469"/>
                </a:cubicBezTo>
                <a:cubicBezTo>
                  <a:pt x="2054" y="4607"/>
                  <a:pt x="2951" y="4260"/>
                  <a:pt x="3882" y="4260"/>
                </a:cubicBezTo>
                <a:cubicBezTo>
                  <a:pt x="4796" y="4260"/>
                  <a:pt x="5741" y="4594"/>
                  <a:pt x="6594" y="5104"/>
                </a:cubicBezTo>
                <a:cubicBezTo>
                  <a:pt x="7317" y="5579"/>
                  <a:pt x="7943" y="6218"/>
                  <a:pt x="8497" y="6934"/>
                </a:cubicBezTo>
                <a:cubicBezTo>
                  <a:pt x="8278" y="5931"/>
                  <a:pt x="8190" y="4905"/>
                  <a:pt x="8261" y="3966"/>
                </a:cubicBezTo>
                <a:cubicBezTo>
                  <a:pt x="8408" y="2026"/>
                  <a:pt x="9789" y="446"/>
                  <a:pt x="11580" y="82"/>
                </a:cubicBezTo>
                <a:cubicBezTo>
                  <a:pt x="11853" y="26"/>
                  <a:pt x="12130" y="0"/>
                  <a:pt x="12407" y="0"/>
                </a:cubicBezTo>
                <a:cubicBezTo>
                  <a:pt x="13986" y="0"/>
                  <a:pt x="15559" y="872"/>
                  <a:pt x="16488" y="2231"/>
                </a:cubicBezTo>
                <a:cubicBezTo>
                  <a:pt x="17760" y="4097"/>
                  <a:pt x="17045" y="6208"/>
                  <a:pt x="15755" y="7808"/>
                </a:cubicBezTo>
                <a:cubicBezTo>
                  <a:pt x="15717" y="7852"/>
                  <a:pt x="15676" y="7893"/>
                  <a:pt x="15636" y="7936"/>
                </a:cubicBezTo>
                <a:cubicBezTo>
                  <a:pt x="15697" y="7924"/>
                  <a:pt x="15757" y="7910"/>
                  <a:pt x="15818" y="7900"/>
                </a:cubicBezTo>
                <a:cubicBezTo>
                  <a:pt x="15821" y="7900"/>
                  <a:pt x="15825" y="7900"/>
                  <a:pt x="15828" y="7900"/>
                </a:cubicBezTo>
                <a:cubicBezTo>
                  <a:pt x="15858" y="7900"/>
                  <a:pt x="15889" y="7896"/>
                  <a:pt x="15919" y="7886"/>
                </a:cubicBezTo>
                <a:cubicBezTo>
                  <a:pt x="16168" y="7857"/>
                  <a:pt x="16418" y="7842"/>
                  <a:pt x="16665" y="7842"/>
                </a:cubicBezTo>
                <a:cubicBezTo>
                  <a:pt x="18348" y="7842"/>
                  <a:pt x="19939" y="8543"/>
                  <a:pt x="20567" y="10391"/>
                </a:cubicBezTo>
                <a:cubicBezTo>
                  <a:pt x="21203" y="12266"/>
                  <a:pt x="20776" y="14613"/>
                  <a:pt x="19400" y="15997"/>
                </a:cubicBezTo>
                <a:cubicBezTo>
                  <a:pt x="18607" y="16794"/>
                  <a:pt x="17584" y="17214"/>
                  <a:pt x="16553" y="17214"/>
                </a:cubicBezTo>
                <a:cubicBezTo>
                  <a:pt x="15829" y="17214"/>
                  <a:pt x="15101" y="17007"/>
                  <a:pt x="14447" y="16577"/>
                </a:cubicBezTo>
                <a:cubicBezTo>
                  <a:pt x="13790" y="16145"/>
                  <a:pt x="13155" y="15587"/>
                  <a:pt x="12582" y="14949"/>
                </a:cubicBezTo>
                <a:cubicBezTo>
                  <a:pt x="12738" y="15663"/>
                  <a:pt x="12821" y="16386"/>
                  <a:pt x="12787" y="17104"/>
                </a:cubicBezTo>
                <a:cubicBezTo>
                  <a:pt x="12612" y="19163"/>
                  <a:pt x="11726" y="21167"/>
                  <a:pt x="9632" y="21534"/>
                </a:cubicBezTo>
                <a:cubicBezTo>
                  <a:pt x="9376" y="21578"/>
                  <a:pt x="9116" y="21600"/>
                  <a:pt x="8856" y="21600"/>
                </a:cubicBezTo>
                <a:close/>
              </a:path>
            </a:pathLst>
          </a:custGeom>
          <a:solidFill>
            <a:srgbClr val="6986AE"/>
          </a:solidFill>
          <a:ln w="13425">
            <a:solidFill>
              <a:srgbClr val="495364"/>
            </a:solidFill>
            <a:miter lim="1073"/>
          </a:ln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pic>
        <p:nvPicPr>
          <p:cNvPr id="558" name="Picture 3" descr="Picture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725664" y="7486125"/>
            <a:ext cx="3257393" cy="492611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566" name="تجميع"/>
          <p:cNvGrpSpPr/>
          <p:nvPr/>
        </p:nvGrpSpPr>
        <p:grpSpPr>
          <a:xfrm>
            <a:off x="13351485" y="3403217"/>
            <a:ext cx="6026960" cy="1050468"/>
            <a:chOff x="0" y="0"/>
            <a:chExt cx="6026958" cy="1050467"/>
          </a:xfrm>
        </p:grpSpPr>
        <p:grpSp>
          <p:nvGrpSpPr>
            <p:cNvPr id="563" name="Google Shape;4333;p67"/>
            <p:cNvGrpSpPr/>
            <p:nvPr/>
          </p:nvGrpSpPr>
          <p:grpSpPr>
            <a:xfrm>
              <a:off x="-1" y="0"/>
              <a:ext cx="4819750" cy="938400"/>
              <a:chOff x="0" y="0"/>
              <a:chExt cx="4819748" cy="938398"/>
            </a:xfrm>
          </p:grpSpPr>
          <p:sp>
            <p:nvSpPr>
              <p:cNvPr id="559" name="Google Shape;4334;p67"/>
              <p:cNvSpPr/>
              <p:nvPr/>
            </p:nvSpPr>
            <p:spPr>
              <a:xfrm>
                <a:off x="4472563" y="0"/>
                <a:ext cx="324028" cy="7859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>
                <a:outerShdw sx="100000" sy="100000" kx="0" ky="0" algn="b" rotWithShape="0" blurRad="165100" dist="50800" dir="5400000">
                  <a:srgbClr val="000000">
                    <a:alpha val="2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60" name="Google Shape;4336;p67"/>
              <p:cNvSpPr/>
              <p:nvPr/>
            </p:nvSpPr>
            <p:spPr>
              <a:xfrm>
                <a:off x="4472563" y="0"/>
                <a:ext cx="324028" cy="7859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61" name="Google Shape;4337;p67"/>
              <p:cNvSpPr/>
              <p:nvPr/>
            </p:nvSpPr>
            <p:spPr>
              <a:xfrm>
                <a:off x="0" y="116718"/>
                <a:ext cx="4819749" cy="82168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121"/>
                    </a:lnTo>
                    <a:cubicBezTo>
                      <a:pt x="19" y="21103"/>
                      <a:pt x="41" y="21094"/>
                      <a:pt x="64" y="21091"/>
                    </a:cubicBezTo>
                    <a:cubicBezTo>
                      <a:pt x="68" y="21091"/>
                      <a:pt x="72" y="21091"/>
                      <a:pt x="75" y="21091"/>
                    </a:cubicBezTo>
                    <a:cubicBezTo>
                      <a:pt x="247" y="21091"/>
                      <a:pt x="281" y="21600"/>
                      <a:pt x="453" y="21600"/>
                    </a:cubicBezTo>
                    <a:cubicBezTo>
                      <a:pt x="457" y="21600"/>
                      <a:pt x="460" y="21600"/>
                      <a:pt x="464" y="21599"/>
                    </a:cubicBezTo>
                    <a:cubicBezTo>
                      <a:pt x="648" y="21578"/>
                      <a:pt x="642" y="21446"/>
                      <a:pt x="826" y="21422"/>
                    </a:cubicBezTo>
                    <a:cubicBezTo>
                      <a:pt x="1012" y="21399"/>
                      <a:pt x="997" y="21140"/>
                      <a:pt x="1183" y="21116"/>
                    </a:cubicBezTo>
                    <a:cubicBezTo>
                      <a:pt x="1369" y="21094"/>
                      <a:pt x="1364" y="21001"/>
                      <a:pt x="1548" y="20976"/>
                    </a:cubicBezTo>
                    <a:cubicBezTo>
                      <a:pt x="1554" y="20976"/>
                      <a:pt x="1560" y="20975"/>
                      <a:pt x="1566" y="20975"/>
                    </a:cubicBezTo>
                    <a:cubicBezTo>
                      <a:pt x="1730" y="20975"/>
                      <a:pt x="1754" y="21266"/>
                      <a:pt x="1918" y="21266"/>
                    </a:cubicBezTo>
                    <a:cubicBezTo>
                      <a:pt x="1924" y="21266"/>
                      <a:pt x="1930" y="21265"/>
                      <a:pt x="1936" y="21265"/>
                    </a:cubicBezTo>
                    <a:cubicBezTo>
                      <a:pt x="2120" y="21240"/>
                      <a:pt x="2114" y="21099"/>
                      <a:pt x="2298" y="21077"/>
                    </a:cubicBezTo>
                    <a:cubicBezTo>
                      <a:pt x="2482" y="21055"/>
                      <a:pt x="2479" y="20981"/>
                      <a:pt x="2663" y="20957"/>
                    </a:cubicBezTo>
                    <a:cubicBezTo>
                      <a:pt x="2849" y="20935"/>
                      <a:pt x="2847" y="20896"/>
                      <a:pt x="3031" y="20871"/>
                    </a:cubicBezTo>
                    <a:cubicBezTo>
                      <a:pt x="3036" y="20871"/>
                      <a:pt x="3041" y="20871"/>
                      <a:pt x="3046" y="20871"/>
                    </a:cubicBezTo>
                    <a:cubicBezTo>
                      <a:pt x="3212" y="20871"/>
                      <a:pt x="3241" y="21236"/>
                      <a:pt x="3406" y="21236"/>
                    </a:cubicBezTo>
                    <a:cubicBezTo>
                      <a:pt x="3411" y="21236"/>
                      <a:pt x="3417" y="21236"/>
                      <a:pt x="3422" y="21235"/>
                    </a:cubicBezTo>
                    <a:cubicBezTo>
                      <a:pt x="3606" y="21213"/>
                      <a:pt x="3574" y="20598"/>
                      <a:pt x="3759" y="20576"/>
                    </a:cubicBezTo>
                    <a:cubicBezTo>
                      <a:pt x="3762" y="20576"/>
                      <a:pt x="3765" y="20575"/>
                      <a:pt x="3768" y="20575"/>
                    </a:cubicBezTo>
                    <a:cubicBezTo>
                      <a:pt x="3942" y="20575"/>
                      <a:pt x="3976" y="21136"/>
                      <a:pt x="4150" y="21136"/>
                    </a:cubicBezTo>
                    <a:cubicBezTo>
                      <a:pt x="4154" y="21136"/>
                      <a:pt x="4157" y="21136"/>
                      <a:pt x="4160" y="21135"/>
                    </a:cubicBezTo>
                    <a:cubicBezTo>
                      <a:pt x="4344" y="21113"/>
                      <a:pt x="4314" y="20522"/>
                      <a:pt x="4498" y="20500"/>
                    </a:cubicBezTo>
                    <a:cubicBezTo>
                      <a:pt x="4503" y="20500"/>
                      <a:pt x="4508" y="20500"/>
                      <a:pt x="4512" y="20500"/>
                    </a:cubicBezTo>
                    <a:cubicBezTo>
                      <a:pt x="4681" y="20500"/>
                      <a:pt x="4708" y="20887"/>
                      <a:pt x="4877" y="20887"/>
                    </a:cubicBezTo>
                    <a:cubicBezTo>
                      <a:pt x="4882" y="20887"/>
                      <a:pt x="4886" y="20887"/>
                      <a:pt x="4891" y="20886"/>
                    </a:cubicBezTo>
                    <a:cubicBezTo>
                      <a:pt x="5075" y="20864"/>
                      <a:pt x="5059" y="20544"/>
                      <a:pt x="5243" y="20520"/>
                    </a:cubicBezTo>
                    <a:cubicBezTo>
                      <a:pt x="5313" y="20511"/>
                      <a:pt x="5356" y="20509"/>
                      <a:pt x="5393" y="20509"/>
                    </a:cubicBezTo>
                    <a:cubicBezTo>
                      <a:pt x="5420" y="20509"/>
                      <a:pt x="5443" y="20509"/>
                      <a:pt x="5471" y="20509"/>
                    </a:cubicBezTo>
                    <a:cubicBezTo>
                      <a:pt x="5506" y="20509"/>
                      <a:pt x="5549" y="20508"/>
                      <a:pt x="5613" y="20500"/>
                    </a:cubicBezTo>
                    <a:cubicBezTo>
                      <a:pt x="5799" y="20478"/>
                      <a:pt x="5791" y="20329"/>
                      <a:pt x="5975" y="20307"/>
                    </a:cubicBezTo>
                    <a:cubicBezTo>
                      <a:pt x="6160" y="20285"/>
                      <a:pt x="6158" y="20263"/>
                      <a:pt x="6344" y="20241"/>
                    </a:cubicBezTo>
                    <a:cubicBezTo>
                      <a:pt x="6348" y="20241"/>
                      <a:pt x="6352" y="20241"/>
                      <a:pt x="6356" y="20241"/>
                    </a:cubicBezTo>
                    <a:cubicBezTo>
                      <a:pt x="6525" y="20241"/>
                      <a:pt x="6556" y="20684"/>
                      <a:pt x="6725" y="20684"/>
                    </a:cubicBezTo>
                    <a:cubicBezTo>
                      <a:pt x="6729" y="20684"/>
                      <a:pt x="6733" y="20684"/>
                      <a:pt x="6737" y="20684"/>
                    </a:cubicBezTo>
                    <a:cubicBezTo>
                      <a:pt x="6922" y="20659"/>
                      <a:pt x="6914" y="20498"/>
                      <a:pt x="7100" y="20476"/>
                    </a:cubicBezTo>
                    <a:cubicBezTo>
                      <a:pt x="7284" y="20454"/>
                      <a:pt x="7271" y="20219"/>
                      <a:pt x="7457" y="20197"/>
                    </a:cubicBezTo>
                    <a:cubicBezTo>
                      <a:pt x="7464" y="20196"/>
                      <a:pt x="7470" y="20196"/>
                      <a:pt x="7476" y="20196"/>
                    </a:cubicBezTo>
                    <a:cubicBezTo>
                      <a:pt x="7636" y="20196"/>
                      <a:pt x="7660" y="20443"/>
                      <a:pt x="7820" y="20443"/>
                    </a:cubicBezTo>
                    <a:cubicBezTo>
                      <a:pt x="7826" y="20443"/>
                      <a:pt x="7833" y="20443"/>
                      <a:pt x="7839" y="20442"/>
                    </a:cubicBezTo>
                    <a:cubicBezTo>
                      <a:pt x="8025" y="20422"/>
                      <a:pt x="8016" y="20226"/>
                      <a:pt x="8200" y="20204"/>
                    </a:cubicBezTo>
                    <a:cubicBezTo>
                      <a:pt x="8384" y="20180"/>
                      <a:pt x="8381" y="20102"/>
                      <a:pt x="8565" y="20082"/>
                    </a:cubicBezTo>
                    <a:cubicBezTo>
                      <a:pt x="8569" y="20082"/>
                      <a:pt x="8573" y="20082"/>
                      <a:pt x="8576" y="20082"/>
                    </a:cubicBezTo>
                    <a:cubicBezTo>
                      <a:pt x="8746" y="20082"/>
                      <a:pt x="8779" y="20550"/>
                      <a:pt x="8948" y="20550"/>
                    </a:cubicBezTo>
                    <a:cubicBezTo>
                      <a:pt x="8952" y="20550"/>
                      <a:pt x="8956" y="20549"/>
                      <a:pt x="8960" y="20549"/>
                    </a:cubicBezTo>
                    <a:cubicBezTo>
                      <a:pt x="9146" y="20527"/>
                      <a:pt x="9145" y="20522"/>
                      <a:pt x="9330" y="20498"/>
                    </a:cubicBezTo>
                    <a:cubicBezTo>
                      <a:pt x="9515" y="20476"/>
                      <a:pt x="9492" y="20048"/>
                      <a:pt x="9677" y="20026"/>
                    </a:cubicBezTo>
                    <a:cubicBezTo>
                      <a:pt x="9684" y="20025"/>
                      <a:pt x="9691" y="20025"/>
                      <a:pt x="9697" y="20025"/>
                    </a:cubicBezTo>
                    <a:cubicBezTo>
                      <a:pt x="9856" y="20025"/>
                      <a:pt x="9880" y="20260"/>
                      <a:pt x="10039" y="20260"/>
                    </a:cubicBezTo>
                    <a:cubicBezTo>
                      <a:pt x="10046" y="20260"/>
                      <a:pt x="10053" y="20259"/>
                      <a:pt x="10061" y="20258"/>
                    </a:cubicBezTo>
                    <a:cubicBezTo>
                      <a:pt x="10245" y="20236"/>
                      <a:pt x="10237" y="20090"/>
                      <a:pt x="10423" y="20068"/>
                    </a:cubicBezTo>
                    <a:cubicBezTo>
                      <a:pt x="10607" y="20046"/>
                      <a:pt x="10594" y="19797"/>
                      <a:pt x="10780" y="19772"/>
                    </a:cubicBezTo>
                    <a:cubicBezTo>
                      <a:pt x="10784" y="19772"/>
                      <a:pt x="10788" y="19771"/>
                      <a:pt x="10791" y="19771"/>
                    </a:cubicBezTo>
                    <a:cubicBezTo>
                      <a:pt x="10962" y="19771"/>
                      <a:pt x="10994" y="20256"/>
                      <a:pt x="11166" y="20256"/>
                    </a:cubicBezTo>
                    <a:cubicBezTo>
                      <a:pt x="11170" y="20256"/>
                      <a:pt x="11173" y="20256"/>
                      <a:pt x="11177" y="20256"/>
                    </a:cubicBezTo>
                    <a:cubicBezTo>
                      <a:pt x="11362" y="20231"/>
                      <a:pt x="11345" y="19929"/>
                      <a:pt x="11530" y="19907"/>
                    </a:cubicBezTo>
                    <a:cubicBezTo>
                      <a:pt x="11714" y="19885"/>
                      <a:pt x="11705" y="19677"/>
                      <a:pt x="11889" y="19653"/>
                    </a:cubicBezTo>
                    <a:cubicBezTo>
                      <a:pt x="12073" y="19631"/>
                      <a:pt x="12074" y="19648"/>
                      <a:pt x="12259" y="19623"/>
                    </a:cubicBezTo>
                    <a:cubicBezTo>
                      <a:pt x="12274" y="19621"/>
                      <a:pt x="12289" y="19620"/>
                      <a:pt x="12302" y="19620"/>
                    </a:cubicBezTo>
                    <a:cubicBezTo>
                      <a:pt x="12433" y="19620"/>
                      <a:pt x="12462" y="19711"/>
                      <a:pt x="12595" y="19711"/>
                    </a:cubicBezTo>
                    <a:cubicBezTo>
                      <a:pt x="12607" y="19711"/>
                      <a:pt x="12620" y="19710"/>
                      <a:pt x="12635" y="19708"/>
                    </a:cubicBezTo>
                    <a:cubicBezTo>
                      <a:pt x="12819" y="19687"/>
                      <a:pt x="12816" y="19633"/>
                      <a:pt x="13002" y="19611"/>
                    </a:cubicBezTo>
                    <a:cubicBezTo>
                      <a:pt x="13007" y="19610"/>
                      <a:pt x="13011" y="19610"/>
                      <a:pt x="13016" y="19610"/>
                    </a:cubicBezTo>
                    <a:cubicBezTo>
                      <a:pt x="13182" y="19610"/>
                      <a:pt x="13210" y="19973"/>
                      <a:pt x="13377" y="19973"/>
                    </a:cubicBezTo>
                    <a:cubicBezTo>
                      <a:pt x="13381" y="19973"/>
                      <a:pt x="13386" y="19973"/>
                      <a:pt x="13391" y="19972"/>
                    </a:cubicBezTo>
                    <a:cubicBezTo>
                      <a:pt x="13413" y="19970"/>
                      <a:pt x="13432" y="19968"/>
                      <a:pt x="13449" y="19968"/>
                    </a:cubicBezTo>
                    <a:cubicBezTo>
                      <a:pt x="13561" y="19968"/>
                      <a:pt x="13593" y="20016"/>
                      <a:pt x="13705" y="20016"/>
                    </a:cubicBezTo>
                    <a:cubicBezTo>
                      <a:pt x="13722" y="20016"/>
                      <a:pt x="13742" y="20014"/>
                      <a:pt x="13764" y="20012"/>
                    </a:cubicBezTo>
                    <a:cubicBezTo>
                      <a:pt x="13950" y="19990"/>
                      <a:pt x="13943" y="19882"/>
                      <a:pt x="14127" y="19860"/>
                    </a:cubicBezTo>
                    <a:cubicBezTo>
                      <a:pt x="14313" y="19838"/>
                      <a:pt x="14302" y="19628"/>
                      <a:pt x="14486" y="19606"/>
                    </a:cubicBezTo>
                    <a:cubicBezTo>
                      <a:pt x="14670" y="19584"/>
                      <a:pt x="14655" y="19252"/>
                      <a:pt x="14839" y="19230"/>
                    </a:cubicBezTo>
                    <a:cubicBezTo>
                      <a:pt x="14846" y="19229"/>
                      <a:pt x="14852" y="19229"/>
                      <a:pt x="14858" y="19229"/>
                    </a:cubicBezTo>
                    <a:cubicBezTo>
                      <a:pt x="15018" y="19229"/>
                      <a:pt x="15044" y="19480"/>
                      <a:pt x="15204" y="19480"/>
                    </a:cubicBezTo>
                    <a:cubicBezTo>
                      <a:pt x="15210" y="19480"/>
                      <a:pt x="15216" y="19480"/>
                      <a:pt x="15223" y="19479"/>
                    </a:cubicBezTo>
                    <a:cubicBezTo>
                      <a:pt x="15407" y="19457"/>
                      <a:pt x="15404" y="19403"/>
                      <a:pt x="15588" y="19379"/>
                    </a:cubicBezTo>
                    <a:cubicBezTo>
                      <a:pt x="15772" y="19357"/>
                      <a:pt x="15761" y="19130"/>
                      <a:pt x="15946" y="19108"/>
                    </a:cubicBezTo>
                    <a:cubicBezTo>
                      <a:pt x="15958" y="19106"/>
                      <a:pt x="15970" y="19106"/>
                      <a:pt x="15981" y="19106"/>
                    </a:cubicBezTo>
                    <a:cubicBezTo>
                      <a:pt x="16122" y="19106"/>
                      <a:pt x="16148" y="19220"/>
                      <a:pt x="16289" y="19220"/>
                    </a:cubicBezTo>
                    <a:cubicBezTo>
                      <a:pt x="16299" y="19220"/>
                      <a:pt x="16311" y="19219"/>
                      <a:pt x="16324" y="19217"/>
                    </a:cubicBezTo>
                    <a:cubicBezTo>
                      <a:pt x="16508" y="19195"/>
                      <a:pt x="16501" y="19076"/>
                      <a:pt x="16686" y="19054"/>
                    </a:cubicBezTo>
                    <a:cubicBezTo>
                      <a:pt x="16700" y="19052"/>
                      <a:pt x="16714" y="19051"/>
                      <a:pt x="16726" y="19051"/>
                    </a:cubicBezTo>
                    <a:cubicBezTo>
                      <a:pt x="16858" y="19051"/>
                      <a:pt x="16887" y="19140"/>
                      <a:pt x="17018" y="19140"/>
                    </a:cubicBezTo>
                    <a:cubicBezTo>
                      <a:pt x="17031" y="19140"/>
                      <a:pt x="17046" y="19139"/>
                      <a:pt x="17062" y="19137"/>
                    </a:cubicBezTo>
                    <a:cubicBezTo>
                      <a:pt x="17090" y="19134"/>
                      <a:pt x="17114" y="19132"/>
                      <a:pt x="17134" y="19132"/>
                    </a:cubicBezTo>
                    <a:cubicBezTo>
                      <a:pt x="17230" y="19132"/>
                      <a:pt x="17265" y="19161"/>
                      <a:pt x="17362" y="19161"/>
                    </a:cubicBezTo>
                    <a:cubicBezTo>
                      <a:pt x="17383" y="19161"/>
                      <a:pt x="17407" y="19160"/>
                      <a:pt x="17435" y="19157"/>
                    </a:cubicBezTo>
                    <a:cubicBezTo>
                      <a:pt x="17619" y="19135"/>
                      <a:pt x="17610" y="18963"/>
                      <a:pt x="17795" y="18944"/>
                    </a:cubicBezTo>
                    <a:cubicBezTo>
                      <a:pt x="17799" y="18944"/>
                      <a:pt x="17803" y="18944"/>
                      <a:pt x="17806" y="18944"/>
                    </a:cubicBezTo>
                    <a:cubicBezTo>
                      <a:pt x="17977" y="18944"/>
                      <a:pt x="18010" y="19463"/>
                      <a:pt x="18181" y="19463"/>
                    </a:cubicBezTo>
                    <a:cubicBezTo>
                      <a:pt x="18185" y="19463"/>
                      <a:pt x="18189" y="19463"/>
                      <a:pt x="18193" y="19462"/>
                    </a:cubicBezTo>
                    <a:cubicBezTo>
                      <a:pt x="18375" y="19440"/>
                      <a:pt x="18361" y="19154"/>
                      <a:pt x="18547" y="19132"/>
                    </a:cubicBezTo>
                    <a:cubicBezTo>
                      <a:pt x="18567" y="19130"/>
                      <a:pt x="18585" y="19129"/>
                      <a:pt x="18601" y="19129"/>
                    </a:cubicBezTo>
                    <a:cubicBezTo>
                      <a:pt x="18718" y="19129"/>
                      <a:pt x="18749" y="19182"/>
                      <a:pt x="18865" y="19182"/>
                    </a:cubicBezTo>
                    <a:cubicBezTo>
                      <a:pt x="18881" y="19182"/>
                      <a:pt x="18900" y="19181"/>
                      <a:pt x="18920" y="19178"/>
                    </a:cubicBezTo>
                    <a:cubicBezTo>
                      <a:pt x="19104" y="19157"/>
                      <a:pt x="19091" y="18910"/>
                      <a:pt x="19275" y="18886"/>
                    </a:cubicBezTo>
                    <a:cubicBezTo>
                      <a:pt x="19288" y="18884"/>
                      <a:pt x="19300" y="18883"/>
                      <a:pt x="19311" y="18883"/>
                    </a:cubicBezTo>
                    <a:cubicBezTo>
                      <a:pt x="19450" y="18883"/>
                      <a:pt x="19477" y="18995"/>
                      <a:pt x="19617" y="18995"/>
                    </a:cubicBezTo>
                    <a:cubicBezTo>
                      <a:pt x="19628" y="18995"/>
                      <a:pt x="19639" y="18995"/>
                      <a:pt x="19652" y="18993"/>
                    </a:cubicBezTo>
                    <a:cubicBezTo>
                      <a:pt x="19673" y="18990"/>
                      <a:pt x="19691" y="18989"/>
                      <a:pt x="19708" y="18989"/>
                    </a:cubicBezTo>
                    <a:cubicBezTo>
                      <a:pt x="19824" y="18989"/>
                      <a:pt x="19854" y="19040"/>
                      <a:pt x="19969" y="19040"/>
                    </a:cubicBezTo>
                    <a:cubicBezTo>
                      <a:pt x="19986" y="19040"/>
                      <a:pt x="20004" y="19039"/>
                      <a:pt x="20025" y="19037"/>
                    </a:cubicBezTo>
                    <a:cubicBezTo>
                      <a:pt x="20209" y="19013"/>
                      <a:pt x="20204" y="18878"/>
                      <a:pt x="20387" y="18856"/>
                    </a:cubicBezTo>
                    <a:cubicBezTo>
                      <a:pt x="20571" y="18834"/>
                      <a:pt x="20558" y="18577"/>
                      <a:pt x="20742" y="18555"/>
                    </a:cubicBezTo>
                    <a:cubicBezTo>
                      <a:pt x="20746" y="18555"/>
                      <a:pt x="20750" y="18555"/>
                      <a:pt x="20753" y="18555"/>
                    </a:cubicBezTo>
                    <a:cubicBezTo>
                      <a:pt x="20926" y="18555"/>
                      <a:pt x="20959" y="19064"/>
                      <a:pt x="21129" y="19064"/>
                    </a:cubicBezTo>
                    <a:cubicBezTo>
                      <a:pt x="21132" y="19064"/>
                      <a:pt x="21136" y="19064"/>
                      <a:pt x="21140" y="19063"/>
                    </a:cubicBezTo>
                    <a:cubicBezTo>
                      <a:pt x="21324" y="19042"/>
                      <a:pt x="21312" y="18800"/>
                      <a:pt x="21497" y="18778"/>
                    </a:cubicBezTo>
                    <a:cubicBezTo>
                      <a:pt x="21504" y="18777"/>
                      <a:pt x="21511" y="18776"/>
                      <a:pt x="21519" y="18776"/>
                    </a:cubicBezTo>
                    <a:cubicBezTo>
                      <a:pt x="21546" y="18776"/>
                      <a:pt x="21574" y="18783"/>
                      <a:pt x="21600" y="18795"/>
                    </a:cubicBezTo>
                    <a:lnTo>
                      <a:pt x="21599" y="0"/>
                    </a:lnTo>
                    <a:close/>
                  </a:path>
                </a:pathLst>
              </a:custGeom>
              <a:solidFill>
                <a:srgbClr val="F9D3E0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62" name="Google Shape;4338;p67"/>
              <p:cNvSpPr/>
              <p:nvPr/>
            </p:nvSpPr>
            <p:spPr>
              <a:xfrm>
                <a:off x="4472563" y="0"/>
                <a:ext cx="324028" cy="7859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D9827D"/>
              </a:solidFill>
              <a:ln w="50800" cap="flat">
                <a:solidFill>
                  <a:srgbClr val="D9827D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  <p:sp>
          <p:nvSpPr>
            <p:cNvPr id="564" name="تأكد"/>
            <p:cNvSpPr txBox="1"/>
            <p:nvPr/>
          </p:nvSpPr>
          <p:spPr>
            <a:xfrm>
              <a:off x="748935" y="0"/>
              <a:ext cx="2660737" cy="105046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marL="349250" indent="-349250" defTabSz="914400">
                <a:defRPr sz="8100" u="sng">
                  <a:solidFill>
                    <a:srgbClr val="CC0000"/>
                  </a:solidFill>
                  <a:latin typeface="Beirut Regular"/>
                  <a:ea typeface="Beirut Regular"/>
                  <a:cs typeface="Beirut Regular"/>
                  <a:sym typeface="Beirut Regular"/>
                </a:defRPr>
              </a:lvl1pPr>
            </a:lstStyle>
            <a:p>
              <a:pPr rtl="0">
                <a:defRPr/>
              </a:pPr>
              <a:r>
                <a:t>تأكد</a:t>
              </a:r>
            </a:p>
          </p:txBody>
        </p:sp>
        <p:sp>
          <p:nvSpPr>
            <p:cNvPr id="565" name="بيضاوي"/>
            <p:cNvSpPr/>
            <p:nvPr/>
          </p:nvSpPr>
          <p:spPr>
            <a:xfrm>
              <a:off x="4929648" y="71045"/>
              <a:ext cx="1097311" cy="908377"/>
            </a:xfrm>
            <a:prstGeom prst="ellipse">
              <a:avLst/>
            </a:prstGeom>
            <a:blipFill rotWithShape="1">
              <a:blip r:embed="rId3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defTabSz="914400" rtl="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pic>
        <p:nvPicPr>
          <p:cNvPr id="567" name="IMG_4622.png" descr="IMG_4622.png"/>
          <p:cNvPicPr>
            <a:picLocks noChangeAspect="1"/>
          </p:cNvPicPr>
          <p:nvPr/>
        </p:nvPicPr>
        <p:blipFill>
          <a:blip r:embed="rId4">
            <a:extLst/>
          </a:blip>
          <a:srcRect l="91197" t="22791" r="1545" b="74020"/>
          <a:stretch>
            <a:fillRect/>
          </a:stretch>
        </p:blipFill>
        <p:spPr>
          <a:xfrm>
            <a:off x="19384795" y="8332127"/>
            <a:ext cx="2049151" cy="675176"/>
          </a:xfrm>
          <a:prstGeom prst="rect">
            <a:avLst/>
          </a:prstGeom>
          <a:ln w="12700">
            <a:solidFill>
              <a:srgbClr val="000000"/>
            </a:solidFill>
            <a:custDash>
              <a:ds d="100000" sp="200000"/>
            </a:custDash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568" name="IMG_0547.gif" descr="IMG_0547.gif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372607" y="2924104"/>
            <a:ext cx="1839153" cy="1379364"/>
          </a:xfrm>
          <a:prstGeom prst="rect">
            <a:avLst/>
          </a:prstGeom>
          <a:ln w="12700">
            <a:solidFill>
              <a:srgbClr val="B51A00"/>
            </a:solidFill>
            <a:miter lim="400000"/>
          </a:ln>
        </p:spPr>
      </p:pic>
      <p:sp>
        <p:nvSpPr>
          <p:cNvPr id="569" name="مستطيل 92"/>
          <p:cNvSpPr txBox="1"/>
          <p:nvPr/>
        </p:nvSpPr>
        <p:spPr>
          <a:xfrm>
            <a:off x="5275199" y="4694985"/>
            <a:ext cx="12040642" cy="7881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defTabSz="914400">
              <a:defRPr b="1" sz="55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rtl="0">
              <a:defRPr/>
            </a:pPr>
            <a:r>
              <a:t>احسب قيمة كل مما يأتي </a:t>
            </a:r>
          </a:p>
        </p:txBody>
      </p:sp>
      <p:grpSp>
        <p:nvGrpSpPr>
          <p:cNvPr id="574" name="تجميع"/>
          <p:cNvGrpSpPr/>
          <p:nvPr/>
        </p:nvGrpSpPr>
        <p:grpSpPr>
          <a:xfrm rot="16200000">
            <a:off x="10041591" y="-635902"/>
            <a:ext cx="177801" cy="16625543"/>
            <a:chOff x="-44450" y="-44449"/>
            <a:chExt cx="177800" cy="16625541"/>
          </a:xfrm>
        </p:grpSpPr>
        <p:pic>
          <p:nvPicPr>
            <p:cNvPr id="570" name="خط خط" descr="خط خط"/>
            <p:cNvPicPr>
              <a:picLocks noChangeAspect="0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 rot="16200000">
              <a:off x="-6543911" y="9903830"/>
              <a:ext cx="13265622" cy="88901"/>
            </a:xfrm>
            <a:prstGeom prst="rect">
              <a:avLst/>
            </a:prstGeom>
            <a:effectLst/>
          </p:spPr>
        </p:pic>
        <p:pic>
          <p:nvPicPr>
            <p:cNvPr id="572" name="خط خط" descr="خط خط"/>
            <p:cNvPicPr>
              <a:picLocks noChangeAspect="0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 rot="16200000">
              <a:off x="-6869585" y="6780684"/>
              <a:ext cx="13739170" cy="88901"/>
            </a:xfrm>
            <a:prstGeom prst="rect">
              <a:avLst/>
            </a:prstGeom>
            <a:effectLst/>
          </p:spPr>
        </p:pic>
      </p:grpSp>
      <p:grpSp>
        <p:nvGrpSpPr>
          <p:cNvPr id="577" name="تجميع"/>
          <p:cNvGrpSpPr/>
          <p:nvPr/>
        </p:nvGrpSpPr>
        <p:grpSpPr>
          <a:xfrm>
            <a:off x="15030308" y="6156242"/>
            <a:ext cx="2602563" cy="663400"/>
            <a:chOff x="0" y="603249"/>
            <a:chExt cx="2602562" cy="663398"/>
          </a:xfrm>
        </p:grpSpPr>
        <p:sp>
          <p:nvSpPr>
            <p:cNvPr id="575" name="٢"/>
            <p:cNvSpPr/>
            <p:nvPr/>
          </p:nvSpPr>
          <p:spPr>
            <a:xfrm>
              <a:off x="0" y="1266648"/>
              <a:ext cx="2602563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 rtl="0">
                <a:lnSpc>
                  <a:spcPct val="80000"/>
                </a:lnSpc>
                <a:defRPr spc="-164" sz="8200">
                  <a:solidFill>
                    <a:srgbClr val="96D35F"/>
                  </a:solidFill>
                  <a:latin typeface="Farah Regular"/>
                  <a:ea typeface="Farah Regular"/>
                  <a:cs typeface="Farah Regular"/>
                  <a:sym typeface="Farah Regular"/>
                </a:defRPr>
              </a:pPr>
              <a:r>
                <a:rPr spc="-204" sz="10200">
                  <a:solidFill>
                    <a:srgbClr val="2C0977"/>
                  </a:solidFill>
                  <a:latin typeface="Muna Bold"/>
                  <a:ea typeface="Muna Bold"/>
                  <a:cs typeface="Muna Bold"/>
                  <a:sym typeface="Muna Bold"/>
                </a:rPr>
                <a:t>٢</a:t>
              </a:r>
              <a:r>
                <a:t> </a:t>
              </a:r>
            </a:p>
          </p:txBody>
        </p:sp>
        <p:sp>
          <p:nvSpPr>
            <p:cNvPr id="576" name="٤"/>
            <p:cNvSpPr/>
            <p:nvPr/>
          </p:nvSpPr>
          <p:spPr>
            <a:xfrm>
              <a:off x="399016" y="603249"/>
              <a:ext cx="1071553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lnSpc>
                  <a:spcPct val="80000"/>
                </a:lnSpc>
                <a:defRPr spc="-164" sz="8200">
                  <a:solidFill>
                    <a:srgbClr val="2C0977"/>
                  </a:solidFill>
                  <a:latin typeface="Muna Bold"/>
                  <a:ea typeface="Muna Bold"/>
                  <a:cs typeface="Muna Bold"/>
                  <a:sym typeface="Muna Bold"/>
                </a:defRPr>
              </a:lvl1pPr>
            </a:lstStyle>
            <a:p>
              <a:pPr rtl="0">
                <a:defRPr/>
              </a:pPr>
              <a:r>
                <a:t>٤</a:t>
              </a:r>
            </a:p>
          </p:txBody>
        </p:sp>
      </p:grpSp>
      <p:grpSp>
        <p:nvGrpSpPr>
          <p:cNvPr id="580" name="تجميع"/>
          <p:cNvGrpSpPr/>
          <p:nvPr/>
        </p:nvGrpSpPr>
        <p:grpSpPr>
          <a:xfrm>
            <a:off x="17315841" y="6066396"/>
            <a:ext cx="1590041" cy="1325851"/>
            <a:chOff x="0" y="-63500"/>
            <a:chExt cx="1590039" cy="1325850"/>
          </a:xfrm>
        </p:grpSpPr>
        <p:pic>
          <p:nvPicPr>
            <p:cNvPr id="578" name="بيضاوي بيضاوي" descr="بيضاوي بيضاوي"/>
            <p:cNvPicPr>
              <a:picLocks noChangeAspect="0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111161" y="-63500"/>
              <a:ext cx="1367718" cy="1259145"/>
            </a:xfrm>
            <a:prstGeom prst="rect">
              <a:avLst/>
            </a:prstGeom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</p:pic>
        <p:sp>
          <p:nvSpPr>
            <p:cNvPr id="579" name="مستطيل 38"/>
            <p:cNvSpPr txBox="1"/>
            <p:nvPr/>
          </p:nvSpPr>
          <p:spPr>
            <a:xfrm>
              <a:off x="0" y="176460"/>
              <a:ext cx="1590040" cy="108589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defTabSz="914400">
                <a:defRPr b="1" sz="5600">
                  <a:ln w="6600" cap="flat">
                    <a:solidFill>
                      <a:srgbClr val="953735"/>
                    </a:solidFill>
                    <a:prstDash val="solid"/>
                    <a:round/>
                  </a:ln>
                  <a:solidFill>
                    <a:srgbClr val="FFFFFF"/>
                  </a:solidFill>
                  <a:effectLst>
                    <a:outerShdw sx="100000" sy="100000" kx="0" ky="0" algn="b" rotWithShape="0" blurRad="0" dist="38100" dir="2700000">
                      <a:srgbClr val="C0504D"/>
                    </a:outerShdw>
                  </a:effectLst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٤</a:t>
              </a:r>
            </a:p>
          </p:txBody>
        </p:sp>
      </p:grpSp>
      <p:grpSp>
        <p:nvGrpSpPr>
          <p:cNvPr id="583" name="تجميع"/>
          <p:cNvGrpSpPr/>
          <p:nvPr/>
        </p:nvGrpSpPr>
        <p:grpSpPr>
          <a:xfrm>
            <a:off x="17126396" y="8318887"/>
            <a:ext cx="1590041" cy="1325851"/>
            <a:chOff x="0" y="-63500"/>
            <a:chExt cx="1590039" cy="1325850"/>
          </a:xfrm>
        </p:grpSpPr>
        <p:pic>
          <p:nvPicPr>
            <p:cNvPr id="581" name="بيضاوي بيضاوي" descr="بيضاوي بيضاوي"/>
            <p:cNvPicPr>
              <a:picLocks noChangeAspect="0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111161" y="-63500"/>
              <a:ext cx="1367718" cy="1259145"/>
            </a:xfrm>
            <a:prstGeom prst="rect">
              <a:avLst/>
            </a:prstGeom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</p:pic>
        <p:sp>
          <p:nvSpPr>
            <p:cNvPr id="582" name="مستطيل 38"/>
            <p:cNvSpPr txBox="1"/>
            <p:nvPr/>
          </p:nvSpPr>
          <p:spPr>
            <a:xfrm>
              <a:off x="0" y="176460"/>
              <a:ext cx="1590040" cy="108589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defTabSz="914400">
                <a:defRPr b="1" sz="5600">
                  <a:ln w="6600" cap="flat">
                    <a:solidFill>
                      <a:srgbClr val="953735"/>
                    </a:solidFill>
                    <a:prstDash val="solid"/>
                    <a:round/>
                  </a:ln>
                  <a:solidFill>
                    <a:srgbClr val="FFFFFF"/>
                  </a:solidFill>
                  <a:effectLst>
                    <a:outerShdw sx="100000" sy="100000" kx="0" ky="0" algn="b" rotWithShape="0" blurRad="0" dist="38100" dir="2700000">
                      <a:srgbClr val="C0504D"/>
                    </a:outerShdw>
                  </a:effectLst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٥</a:t>
              </a:r>
            </a:p>
          </p:txBody>
        </p:sp>
      </p:grpSp>
      <p:grpSp>
        <p:nvGrpSpPr>
          <p:cNvPr id="586" name="تجميع"/>
          <p:cNvGrpSpPr/>
          <p:nvPr/>
        </p:nvGrpSpPr>
        <p:grpSpPr>
          <a:xfrm>
            <a:off x="15030308" y="8365291"/>
            <a:ext cx="2602563" cy="663400"/>
            <a:chOff x="0" y="603249"/>
            <a:chExt cx="2602562" cy="663398"/>
          </a:xfrm>
        </p:grpSpPr>
        <p:sp>
          <p:nvSpPr>
            <p:cNvPr id="584" name="٧"/>
            <p:cNvSpPr/>
            <p:nvPr/>
          </p:nvSpPr>
          <p:spPr>
            <a:xfrm>
              <a:off x="0" y="1266648"/>
              <a:ext cx="2602563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lnSpc>
                  <a:spcPct val="80000"/>
                </a:lnSpc>
                <a:defRPr spc="-204" sz="10200">
                  <a:solidFill>
                    <a:srgbClr val="2C0977"/>
                  </a:solidFill>
                  <a:latin typeface="Muna Bold"/>
                  <a:ea typeface="Muna Bold"/>
                  <a:cs typeface="Muna Bold"/>
                  <a:sym typeface="Muna Bold"/>
                </a:defRPr>
              </a:lvl1pPr>
            </a:lstStyle>
            <a:p>
              <a:pPr rtl="0">
                <a:defRPr spc="-164" sz="8200">
                  <a:solidFill>
                    <a:srgbClr val="96D35F"/>
                  </a:solidFill>
                  <a:latin typeface="Farah Regular"/>
                  <a:ea typeface="Farah Regular"/>
                  <a:cs typeface="Farah Regular"/>
                  <a:sym typeface="Farah Regular"/>
                </a:defRPr>
              </a:pPr>
              <a:r>
                <a:rPr spc="-204" sz="10200">
                  <a:solidFill>
                    <a:srgbClr val="2C0977"/>
                  </a:solidFill>
                  <a:latin typeface="Muna Bold"/>
                  <a:ea typeface="Muna Bold"/>
                  <a:cs typeface="Muna Bold"/>
                  <a:sym typeface="Muna Bold"/>
                </a:rPr>
                <a:t>٧</a:t>
              </a:r>
            </a:p>
          </p:txBody>
        </p:sp>
        <p:sp>
          <p:nvSpPr>
            <p:cNvPr id="585" name="٢"/>
            <p:cNvSpPr/>
            <p:nvPr/>
          </p:nvSpPr>
          <p:spPr>
            <a:xfrm>
              <a:off x="399016" y="603249"/>
              <a:ext cx="1071553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lnSpc>
                  <a:spcPct val="80000"/>
                </a:lnSpc>
                <a:defRPr spc="-164" sz="8200">
                  <a:solidFill>
                    <a:srgbClr val="2C0977"/>
                  </a:solidFill>
                  <a:latin typeface="Muna Bold"/>
                  <a:ea typeface="Muna Bold"/>
                  <a:cs typeface="Muna Bold"/>
                  <a:sym typeface="Muna Bold"/>
                </a:defRPr>
              </a:lvl1pPr>
            </a:lstStyle>
            <a:p>
              <a:pPr rtl="0">
                <a:defRPr/>
              </a:pPr>
              <a:r>
                <a:t>٢</a:t>
              </a:r>
            </a:p>
          </p:txBody>
        </p:sp>
      </p:grpSp>
      <p:sp>
        <p:nvSpPr>
          <p:cNvPr id="587" name="=٢×٢×٢×٢ =١٦"/>
          <p:cNvSpPr txBox="1"/>
          <p:nvPr/>
        </p:nvSpPr>
        <p:spPr>
          <a:xfrm>
            <a:off x="6456646" y="6077693"/>
            <a:ext cx="8723616" cy="15606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lnSpc>
                <a:spcPct val="80000"/>
              </a:lnSpc>
              <a:defRPr spc="-176" sz="8800">
                <a:solidFill>
                  <a:srgbClr val="BE38F3"/>
                </a:solidFill>
                <a:latin typeface="+mn-lt"/>
                <a:ea typeface="+mn-ea"/>
                <a:cs typeface="+mn-cs"/>
                <a:sym typeface="Geeza Pro Bold"/>
              </a:defRPr>
            </a:lvl1pPr>
          </a:lstStyle>
          <a:p>
            <a:pPr rtl="0">
              <a:defRPr/>
            </a:pPr>
            <a:r>
              <a:t>=٢×٢×٢×٢ =١٦      </a:t>
            </a:r>
          </a:p>
        </p:txBody>
      </p:sp>
      <p:sp>
        <p:nvSpPr>
          <p:cNvPr id="588" name="=٧×٧ =٤٩"/>
          <p:cNvSpPr txBox="1"/>
          <p:nvPr/>
        </p:nvSpPr>
        <p:spPr>
          <a:xfrm>
            <a:off x="8194792" y="8211027"/>
            <a:ext cx="6835517" cy="15606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lnSpc>
                <a:spcPct val="80000"/>
              </a:lnSpc>
              <a:defRPr spc="-176" sz="8800">
                <a:solidFill>
                  <a:srgbClr val="96D35F"/>
                </a:solidFill>
                <a:latin typeface="+mn-lt"/>
                <a:ea typeface="+mn-ea"/>
                <a:cs typeface="+mn-cs"/>
                <a:sym typeface="Geeza Pro Bold"/>
              </a:defRPr>
            </a:lvl1pPr>
          </a:lstStyle>
          <a:p>
            <a:pPr rtl="0">
              <a:defRPr/>
            </a:pPr>
            <a:r>
              <a:t>=٧×٧ =٤٩      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peelOff"/>
      </p:transition>
    </mc:Choice>
    <mc:Choice xmlns:p14="http://schemas.microsoft.com/office/powerpoint/2010/main" Requires="p14">
      <p:transition spd="med" advClick="1" p14:dur="1000">
        <p:wipe dir="r"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587" grpId="1"/>
      <p:bldP build="whole" bldLvl="1" animBg="1" rev="0" advAuto="0" spid="588" grpId="2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" name="Google Shape;3100;p57"/>
          <p:cNvSpPr/>
          <p:nvPr/>
        </p:nvSpPr>
        <p:spPr>
          <a:xfrm>
            <a:off x="6118435" y="7698592"/>
            <a:ext cx="13935782" cy="2546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552" y="10964"/>
                </a:moveTo>
                <a:cubicBezTo>
                  <a:pt x="21559" y="10938"/>
                  <a:pt x="21567" y="10912"/>
                  <a:pt x="21574" y="10912"/>
                </a:cubicBezTo>
                <a:cubicBezTo>
                  <a:pt x="21582" y="10912"/>
                  <a:pt x="21591" y="10925"/>
                  <a:pt x="21600" y="10964"/>
                </a:cubicBezTo>
                <a:close/>
                <a:moveTo>
                  <a:pt x="17148" y="21600"/>
                </a:moveTo>
                <a:cubicBezTo>
                  <a:pt x="15061" y="21600"/>
                  <a:pt x="12987" y="21074"/>
                  <a:pt x="10898" y="19733"/>
                </a:cubicBezTo>
                <a:cubicBezTo>
                  <a:pt x="7408" y="18852"/>
                  <a:pt x="3920" y="16223"/>
                  <a:pt x="510" y="11845"/>
                </a:cubicBezTo>
                <a:lnTo>
                  <a:pt x="431" y="11845"/>
                </a:lnTo>
                <a:cubicBezTo>
                  <a:pt x="353" y="11845"/>
                  <a:pt x="314" y="10530"/>
                  <a:pt x="196" y="10530"/>
                </a:cubicBezTo>
                <a:cubicBezTo>
                  <a:pt x="431" y="10530"/>
                  <a:pt x="705" y="10964"/>
                  <a:pt x="940" y="10964"/>
                </a:cubicBezTo>
                <a:cubicBezTo>
                  <a:pt x="705" y="10964"/>
                  <a:pt x="509" y="10530"/>
                  <a:pt x="235" y="10530"/>
                </a:cubicBezTo>
                <a:cubicBezTo>
                  <a:pt x="196" y="10530"/>
                  <a:pt x="156" y="9650"/>
                  <a:pt x="156" y="8769"/>
                </a:cubicBezTo>
                <a:lnTo>
                  <a:pt x="39" y="8769"/>
                </a:lnTo>
                <a:cubicBezTo>
                  <a:pt x="39" y="8769"/>
                  <a:pt x="39" y="7454"/>
                  <a:pt x="0" y="6140"/>
                </a:cubicBezTo>
                <a:lnTo>
                  <a:pt x="0" y="5706"/>
                </a:lnTo>
                <a:lnTo>
                  <a:pt x="39" y="5706"/>
                </a:lnTo>
                <a:cubicBezTo>
                  <a:pt x="39" y="4825"/>
                  <a:pt x="118" y="2629"/>
                  <a:pt x="156" y="2629"/>
                </a:cubicBezTo>
                <a:cubicBezTo>
                  <a:pt x="391" y="2629"/>
                  <a:pt x="628" y="3510"/>
                  <a:pt x="901" y="3510"/>
                </a:cubicBezTo>
                <a:cubicBezTo>
                  <a:pt x="901" y="2629"/>
                  <a:pt x="823" y="2195"/>
                  <a:pt x="823" y="2195"/>
                </a:cubicBezTo>
                <a:cubicBezTo>
                  <a:pt x="1685" y="3510"/>
                  <a:pt x="2509" y="3944"/>
                  <a:pt x="3332" y="4391"/>
                </a:cubicBezTo>
                <a:cubicBezTo>
                  <a:pt x="2509" y="3510"/>
                  <a:pt x="1685" y="2629"/>
                  <a:pt x="823" y="1315"/>
                </a:cubicBezTo>
                <a:lnTo>
                  <a:pt x="784" y="1315"/>
                </a:lnTo>
                <a:cubicBezTo>
                  <a:pt x="628" y="1315"/>
                  <a:pt x="510" y="434"/>
                  <a:pt x="314" y="434"/>
                </a:cubicBezTo>
                <a:cubicBezTo>
                  <a:pt x="391" y="434"/>
                  <a:pt x="510" y="0"/>
                  <a:pt x="588" y="0"/>
                </a:cubicBezTo>
                <a:cubicBezTo>
                  <a:pt x="7017" y="4391"/>
                  <a:pt x="13445" y="7020"/>
                  <a:pt x="19836" y="8769"/>
                </a:cubicBezTo>
                <a:lnTo>
                  <a:pt x="21482" y="8769"/>
                </a:lnTo>
                <a:cubicBezTo>
                  <a:pt x="21404" y="8769"/>
                  <a:pt x="21365" y="10964"/>
                  <a:pt x="21325" y="10964"/>
                </a:cubicBezTo>
                <a:lnTo>
                  <a:pt x="21552" y="10964"/>
                </a:lnTo>
                <a:cubicBezTo>
                  <a:pt x="21480" y="11293"/>
                  <a:pt x="21470" y="13226"/>
                  <a:pt x="21404" y="13594"/>
                </a:cubicBezTo>
                <a:lnTo>
                  <a:pt x="21521" y="13594"/>
                </a:lnTo>
                <a:lnTo>
                  <a:pt x="21521" y="17104"/>
                </a:lnTo>
                <a:lnTo>
                  <a:pt x="21090" y="17104"/>
                </a:lnTo>
                <a:cubicBezTo>
                  <a:pt x="21090" y="17538"/>
                  <a:pt x="21129" y="19733"/>
                  <a:pt x="21129" y="19733"/>
                </a:cubicBezTo>
                <a:lnTo>
                  <a:pt x="21365" y="19733"/>
                </a:lnTo>
                <a:cubicBezTo>
                  <a:pt x="21286" y="19733"/>
                  <a:pt x="21207" y="21048"/>
                  <a:pt x="21129" y="21048"/>
                </a:cubicBezTo>
                <a:cubicBezTo>
                  <a:pt x="19793" y="21390"/>
                  <a:pt x="18468" y="21600"/>
                  <a:pt x="17148" y="21600"/>
                </a:cubicBezTo>
                <a:close/>
              </a:path>
            </a:pathLst>
          </a:custGeom>
          <a:solidFill>
            <a:srgbClr val="FFCF06"/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pic>
        <p:nvPicPr>
          <p:cNvPr id="591" name="IMG_0330.png" descr="IMG_0330.png"/>
          <p:cNvPicPr>
            <a:picLocks noChangeAspect="1"/>
          </p:cNvPicPr>
          <p:nvPr/>
        </p:nvPicPr>
        <p:blipFill>
          <a:blip r:embed="rId2">
            <a:extLst/>
          </a:blip>
          <a:srcRect l="34287" t="86660" r="42985" b="8774"/>
          <a:stretch>
            <a:fillRect/>
          </a:stretch>
        </p:blipFill>
        <p:spPr>
          <a:xfrm>
            <a:off x="6290117" y="5530484"/>
            <a:ext cx="12471171" cy="187866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peelOff"/>
      </p:transition>
    </mc:Choice>
    <mc:Choice xmlns:p14="http://schemas.microsoft.com/office/powerpoint/2010/main" Requires="p14">
      <p:transition spd="med" advClick="1" p14:dur="1000">
        <p:wipe dir="r"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5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590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5" name="تجميع"/>
          <p:cNvGrpSpPr/>
          <p:nvPr/>
        </p:nvGrpSpPr>
        <p:grpSpPr>
          <a:xfrm>
            <a:off x="19378445" y="3311361"/>
            <a:ext cx="826501" cy="1854495"/>
            <a:chOff x="0" y="0"/>
            <a:chExt cx="826500" cy="1854493"/>
          </a:xfrm>
        </p:grpSpPr>
        <p:sp>
          <p:nvSpPr>
            <p:cNvPr id="593" name="Google Shape;14361;p115"/>
            <p:cNvSpPr/>
            <p:nvPr/>
          </p:nvSpPr>
          <p:spPr>
            <a:xfrm>
              <a:off x="0" y="69997"/>
              <a:ext cx="823483" cy="17844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981" y="0"/>
                  </a:moveTo>
                  <a:cubicBezTo>
                    <a:pt x="17178" y="0"/>
                    <a:pt x="16545" y="78"/>
                    <a:pt x="15776" y="219"/>
                  </a:cubicBezTo>
                  <a:cubicBezTo>
                    <a:pt x="14441" y="464"/>
                    <a:pt x="12723" y="480"/>
                    <a:pt x="9680" y="673"/>
                  </a:cubicBezTo>
                  <a:cubicBezTo>
                    <a:pt x="8572" y="751"/>
                    <a:pt x="7667" y="767"/>
                    <a:pt x="6910" y="767"/>
                  </a:cubicBezTo>
                  <a:cubicBezTo>
                    <a:pt x="6322" y="767"/>
                    <a:pt x="5813" y="757"/>
                    <a:pt x="5360" y="757"/>
                  </a:cubicBezTo>
                  <a:cubicBezTo>
                    <a:pt x="4772" y="757"/>
                    <a:pt x="4275" y="772"/>
                    <a:pt x="3811" y="851"/>
                  </a:cubicBezTo>
                  <a:cubicBezTo>
                    <a:pt x="3461" y="903"/>
                    <a:pt x="2929" y="924"/>
                    <a:pt x="2296" y="924"/>
                  </a:cubicBezTo>
                  <a:cubicBezTo>
                    <a:pt x="1606" y="924"/>
                    <a:pt x="792" y="898"/>
                    <a:pt x="0" y="851"/>
                  </a:cubicBezTo>
                  <a:lnTo>
                    <a:pt x="0" y="21600"/>
                  </a:lnTo>
                  <a:lnTo>
                    <a:pt x="10777" y="18631"/>
                  </a:lnTo>
                  <a:lnTo>
                    <a:pt x="21600" y="21600"/>
                  </a:lnTo>
                  <a:lnTo>
                    <a:pt x="21600" y="198"/>
                  </a:lnTo>
                  <a:cubicBezTo>
                    <a:pt x="21114" y="198"/>
                    <a:pt x="20616" y="167"/>
                    <a:pt x="20119" y="130"/>
                  </a:cubicBezTo>
                  <a:cubicBezTo>
                    <a:pt x="19248" y="42"/>
                    <a:pt x="18569" y="0"/>
                    <a:pt x="17981" y="0"/>
                  </a:cubicBezTo>
                  <a:close/>
                </a:path>
              </a:pathLst>
            </a:custGeom>
            <a:solidFill>
              <a:srgbClr val="D6D6D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594" name="Google Shape;14362;p115"/>
            <p:cNvSpPr/>
            <p:nvPr/>
          </p:nvSpPr>
          <p:spPr>
            <a:xfrm>
              <a:off x="0" y="0"/>
              <a:ext cx="826501" cy="17853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882" y="0"/>
                  </a:moveTo>
                  <a:cubicBezTo>
                    <a:pt x="17104" y="0"/>
                    <a:pt x="16485" y="78"/>
                    <a:pt x="15752" y="224"/>
                  </a:cubicBezTo>
                  <a:cubicBezTo>
                    <a:pt x="14423" y="469"/>
                    <a:pt x="12676" y="490"/>
                    <a:pt x="9679" y="683"/>
                  </a:cubicBezTo>
                  <a:cubicBezTo>
                    <a:pt x="8608" y="756"/>
                    <a:pt x="7718" y="777"/>
                    <a:pt x="6975" y="777"/>
                  </a:cubicBezTo>
                  <a:cubicBezTo>
                    <a:pt x="6299" y="777"/>
                    <a:pt x="5735" y="762"/>
                    <a:pt x="5239" y="762"/>
                  </a:cubicBezTo>
                  <a:cubicBezTo>
                    <a:pt x="4699" y="762"/>
                    <a:pt x="4237" y="777"/>
                    <a:pt x="3797" y="840"/>
                  </a:cubicBezTo>
                  <a:cubicBezTo>
                    <a:pt x="3437" y="902"/>
                    <a:pt x="2862" y="928"/>
                    <a:pt x="2197" y="928"/>
                  </a:cubicBezTo>
                  <a:cubicBezTo>
                    <a:pt x="1521" y="928"/>
                    <a:pt x="755" y="902"/>
                    <a:pt x="0" y="861"/>
                  </a:cubicBezTo>
                  <a:lnTo>
                    <a:pt x="0" y="21600"/>
                  </a:lnTo>
                  <a:lnTo>
                    <a:pt x="10783" y="18627"/>
                  </a:lnTo>
                  <a:lnTo>
                    <a:pt x="21600" y="21600"/>
                  </a:lnTo>
                  <a:lnTo>
                    <a:pt x="21600" y="209"/>
                  </a:lnTo>
                  <a:cubicBezTo>
                    <a:pt x="21070" y="209"/>
                    <a:pt x="20575" y="172"/>
                    <a:pt x="20079" y="136"/>
                  </a:cubicBezTo>
                  <a:cubicBezTo>
                    <a:pt x="19177" y="47"/>
                    <a:pt x="18479" y="0"/>
                    <a:pt x="17882" y="0"/>
                  </a:cubicBezTo>
                  <a:close/>
                </a:path>
              </a:pathLst>
            </a:custGeom>
            <a:solidFill>
              <a:srgbClr val="9AAECB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 defTabSz="914400">
                <a:defRPr b="1" sz="45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rtl="0">
                <a:defRPr/>
              </a:pPr>
              <a:r>
                <a:t>١٨</a:t>
              </a:r>
            </a:p>
          </p:txBody>
        </p:sp>
      </p:grpSp>
      <p:sp>
        <p:nvSpPr>
          <p:cNvPr id="596" name="Google Shape;5144;p62"/>
          <p:cNvSpPr/>
          <p:nvPr/>
        </p:nvSpPr>
        <p:spPr>
          <a:xfrm flipH="1">
            <a:off x="2611127" y="6509784"/>
            <a:ext cx="15594223" cy="41917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3" h="21600" fill="norm" stroke="1" extrusionOk="0">
                <a:moveTo>
                  <a:pt x="21295" y="388"/>
                </a:moveTo>
                <a:cubicBezTo>
                  <a:pt x="21292" y="410"/>
                  <a:pt x="21291" y="431"/>
                  <a:pt x="21292" y="451"/>
                </a:cubicBezTo>
                <a:lnTo>
                  <a:pt x="21295" y="388"/>
                </a:lnTo>
                <a:close/>
                <a:moveTo>
                  <a:pt x="759" y="850"/>
                </a:moveTo>
                <a:cubicBezTo>
                  <a:pt x="772" y="875"/>
                  <a:pt x="785" y="875"/>
                  <a:pt x="811" y="875"/>
                </a:cubicBezTo>
                <a:lnTo>
                  <a:pt x="759" y="875"/>
                </a:lnTo>
                <a:lnTo>
                  <a:pt x="759" y="850"/>
                </a:lnTo>
                <a:close/>
                <a:moveTo>
                  <a:pt x="2148" y="21279"/>
                </a:moveTo>
                <a:cubicBezTo>
                  <a:pt x="1901" y="21292"/>
                  <a:pt x="1681" y="21331"/>
                  <a:pt x="1447" y="21356"/>
                </a:cubicBezTo>
                <a:lnTo>
                  <a:pt x="1447" y="21318"/>
                </a:lnTo>
                <a:cubicBezTo>
                  <a:pt x="1681" y="21292"/>
                  <a:pt x="1901" y="21292"/>
                  <a:pt x="2148" y="21279"/>
                </a:cubicBezTo>
                <a:close/>
                <a:moveTo>
                  <a:pt x="2893" y="0"/>
                </a:moveTo>
                <a:cubicBezTo>
                  <a:pt x="2201" y="0"/>
                  <a:pt x="1511" y="15"/>
                  <a:pt x="811" y="55"/>
                </a:cubicBezTo>
                <a:cubicBezTo>
                  <a:pt x="850" y="55"/>
                  <a:pt x="876" y="67"/>
                  <a:pt x="915" y="67"/>
                </a:cubicBezTo>
                <a:lnTo>
                  <a:pt x="759" y="67"/>
                </a:lnTo>
                <a:cubicBezTo>
                  <a:pt x="668" y="67"/>
                  <a:pt x="577" y="183"/>
                  <a:pt x="499" y="183"/>
                </a:cubicBezTo>
                <a:cubicBezTo>
                  <a:pt x="642" y="196"/>
                  <a:pt x="785" y="196"/>
                  <a:pt x="928" y="208"/>
                </a:cubicBezTo>
                <a:lnTo>
                  <a:pt x="538" y="208"/>
                </a:lnTo>
                <a:cubicBezTo>
                  <a:pt x="513" y="208"/>
                  <a:pt x="460" y="311"/>
                  <a:pt x="435" y="375"/>
                </a:cubicBezTo>
                <a:lnTo>
                  <a:pt x="331" y="375"/>
                </a:lnTo>
                <a:cubicBezTo>
                  <a:pt x="318" y="375"/>
                  <a:pt x="305" y="644"/>
                  <a:pt x="305" y="644"/>
                </a:cubicBezTo>
                <a:lnTo>
                  <a:pt x="331" y="644"/>
                </a:lnTo>
                <a:cubicBezTo>
                  <a:pt x="344" y="721"/>
                  <a:pt x="383" y="850"/>
                  <a:pt x="396" y="850"/>
                </a:cubicBezTo>
                <a:lnTo>
                  <a:pt x="474" y="850"/>
                </a:lnTo>
                <a:lnTo>
                  <a:pt x="474" y="888"/>
                </a:lnTo>
                <a:cubicBezTo>
                  <a:pt x="435" y="940"/>
                  <a:pt x="383" y="965"/>
                  <a:pt x="383" y="1017"/>
                </a:cubicBezTo>
                <a:cubicBezTo>
                  <a:pt x="383" y="1132"/>
                  <a:pt x="370" y="1221"/>
                  <a:pt x="370" y="1337"/>
                </a:cubicBezTo>
                <a:cubicBezTo>
                  <a:pt x="370" y="1324"/>
                  <a:pt x="344" y="1324"/>
                  <a:pt x="344" y="1299"/>
                </a:cubicBezTo>
                <a:cubicBezTo>
                  <a:pt x="344" y="1196"/>
                  <a:pt x="344" y="1080"/>
                  <a:pt x="331" y="965"/>
                </a:cubicBezTo>
                <a:cubicBezTo>
                  <a:pt x="331" y="1042"/>
                  <a:pt x="305" y="1145"/>
                  <a:pt x="305" y="1221"/>
                </a:cubicBezTo>
                <a:cubicBezTo>
                  <a:pt x="240" y="1914"/>
                  <a:pt x="149" y="2581"/>
                  <a:pt x="84" y="3274"/>
                </a:cubicBezTo>
                <a:cubicBezTo>
                  <a:pt x="71" y="4017"/>
                  <a:pt x="45" y="4749"/>
                  <a:pt x="19" y="5492"/>
                </a:cubicBezTo>
                <a:cubicBezTo>
                  <a:pt x="-7" y="7326"/>
                  <a:pt x="-7" y="9173"/>
                  <a:pt x="19" y="11020"/>
                </a:cubicBezTo>
                <a:cubicBezTo>
                  <a:pt x="84" y="14290"/>
                  <a:pt x="279" y="17547"/>
                  <a:pt x="538" y="20792"/>
                </a:cubicBezTo>
                <a:lnTo>
                  <a:pt x="513" y="20792"/>
                </a:lnTo>
                <a:cubicBezTo>
                  <a:pt x="499" y="20792"/>
                  <a:pt x="499" y="20946"/>
                  <a:pt x="474" y="21023"/>
                </a:cubicBezTo>
                <a:cubicBezTo>
                  <a:pt x="474" y="21049"/>
                  <a:pt x="474" y="21074"/>
                  <a:pt x="460" y="21074"/>
                </a:cubicBezTo>
                <a:lnTo>
                  <a:pt x="499" y="21074"/>
                </a:lnTo>
                <a:cubicBezTo>
                  <a:pt x="512" y="21148"/>
                  <a:pt x="536" y="21280"/>
                  <a:pt x="561" y="21280"/>
                </a:cubicBezTo>
                <a:cubicBezTo>
                  <a:pt x="562" y="21280"/>
                  <a:pt x="563" y="21280"/>
                  <a:pt x="564" y="21279"/>
                </a:cubicBezTo>
                <a:cubicBezTo>
                  <a:pt x="668" y="21279"/>
                  <a:pt x="772" y="21267"/>
                  <a:pt x="889" y="21267"/>
                </a:cubicBezTo>
                <a:cubicBezTo>
                  <a:pt x="889" y="21305"/>
                  <a:pt x="902" y="21369"/>
                  <a:pt x="902" y="21420"/>
                </a:cubicBezTo>
                <a:cubicBezTo>
                  <a:pt x="837" y="21420"/>
                  <a:pt x="785" y="21433"/>
                  <a:pt x="720" y="21433"/>
                </a:cubicBezTo>
                <a:cubicBezTo>
                  <a:pt x="785" y="21433"/>
                  <a:pt x="837" y="21472"/>
                  <a:pt x="902" y="21485"/>
                </a:cubicBezTo>
                <a:lnTo>
                  <a:pt x="902" y="21523"/>
                </a:lnTo>
                <a:cubicBezTo>
                  <a:pt x="908" y="21574"/>
                  <a:pt x="976" y="21600"/>
                  <a:pt x="1043" y="21600"/>
                </a:cubicBezTo>
                <a:cubicBezTo>
                  <a:pt x="1109" y="21600"/>
                  <a:pt x="1174" y="21574"/>
                  <a:pt x="1174" y="21523"/>
                </a:cubicBezTo>
                <a:lnTo>
                  <a:pt x="1226" y="21523"/>
                </a:lnTo>
                <a:cubicBezTo>
                  <a:pt x="1252" y="21536"/>
                  <a:pt x="1281" y="21542"/>
                  <a:pt x="1309" y="21542"/>
                </a:cubicBezTo>
                <a:cubicBezTo>
                  <a:pt x="1337" y="21542"/>
                  <a:pt x="1363" y="21536"/>
                  <a:pt x="1382" y="21523"/>
                </a:cubicBezTo>
                <a:cubicBezTo>
                  <a:pt x="2265" y="21523"/>
                  <a:pt x="3161" y="21497"/>
                  <a:pt x="4030" y="21459"/>
                </a:cubicBezTo>
                <a:lnTo>
                  <a:pt x="7249" y="21318"/>
                </a:lnTo>
                <a:cubicBezTo>
                  <a:pt x="9404" y="21228"/>
                  <a:pt x="11559" y="21190"/>
                  <a:pt x="13701" y="21151"/>
                </a:cubicBezTo>
                <a:cubicBezTo>
                  <a:pt x="14812" y="21142"/>
                  <a:pt x="15935" y="21116"/>
                  <a:pt x="17053" y="21116"/>
                </a:cubicBezTo>
                <a:cubicBezTo>
                  <a:pt x="17582" y="21116"/>
                  <a:pt x="18109" y="21122"/>
                  <a:pt x="18633" y="21138"/>
                </a:cubicBezTo>
                <a:cubicBezTo>
                  <a:pt x="18841" y="21151"/>
                  <a:pt x="19036" y="21151"/>
                  <a:pt x="19256" y="21164"/>
                </a:cubicBezTo>
                <a:cubicBezTo>
                  <a:pt x="19659" y="21202"/>
                  <a:pt x="20074" y="21267"/>
                  <a:pt x="20464" y="21382"/>
                </a:cubicBezTo>
                <a:cubicBezTo>
                  <a:pt x="20469" y="21383"/>
                  <a:pt x="20475" y="21384"/>
                  <a:pt x="20480" y="21384"/>
                </a:cubicBezTo>
                <a:cubicBezTo>
                  <a:pt x="20524" y="21384"/>
                  <a:pt x="20556" y="21338"/>
                  <a:pt x="20568" y="21292"/>
                </a:cubicBezTo>
                <a:cubicBezTo>
                  <a:pt x="20593" y="21292"/>
                  <a:pt x="20619" y="21318"/>
                  <a:pt x="20645" y="21318"/>
                </a:cubicBezTo>
                <a:cubicBezTo>
                  <a:pt x="20670" y="21322"/>
                  <a:pt x="20691" y="21325"/>
                  <a:pt x="20710" y="21325"/>
                </a:cubicBezTo>
                <a:cubicBezTo>
                  <a:pt x="20754" y="21325"/>
                  <a:pt x="20787" y="21311"/>
                  <a:pt x="20814" y="21267"/>
                </a:cubicBezTo>
                <a:lnTo>
                  <a:pt x="20814" y="21382"/>
                </a:lnTo>
                <a:cubicBezTo>
                  <a:pt x="20814" y="21420"/>
                  <a:pt x="20882" y="21440"/>
                  <a:pt x="20951" y="21440"/>
                </a:cubicBezTo>
                <a:cubicBezTo>
                  <a:pt x="21019" y="21440"/>
                  <a:pt x="21087" y="21420"/>
                  <a:pt x="21087" y="21382"/>
                </a:cubicBezTo>
                <a:lnTo>
                  <a:pt x="21087" y="21318"/>
                </a:lnTo>
                <a:cubicBezTo>
                  <a:pt x="21093" y="21358"/>
                  <a:pt x="21148" y="21378"/>
                  <a:pt x="21208" y="21378"/>
                </a:cubicBezTo>
                <a:cubicBezTo>
                  <a:pt x="21281" y="21378"/>
                  <a:pt x="21359" y="21349"/>
                  <a:pt x="21359" y="21292"/>
                </a:cubicBezTo>
                <a:lnTo>
                  <a:pt x="21359" y="21138"/>
                </a:lnTo>
                <a:cubicBezTo>
                  <a:pt x="21437" y="21138"/>
                  <a:pt x="21541" y="21112"/>
                  <a:pt x="21541" y="21061"/>
                </a:cubicBezTo>
                <a:lnTo>
                  <a:pt x="21541" y="20869"/>
                </a:lnTo>
                <a:cubicBezTo>
                  <a:pt x="21567" y="20843"/>
                  <a:pt x="21593" y="20831"/>
                  <a:pt x="21593" y="20805"/>
                </a:cubicBezTo>
                <a:cubicBezTo>
                  <a:pt x="21554" y="17380"/>
                  <a:pt x="21541" y="13982"/>
                  <a:pt x="21528" y="10571"/>
                </a:cubicBezTo>
                <a:cubicBezTo>
                  <a:pt x="21502" y="9083"/>
                  <a:pt x="21502" y="7608"/>
                  <a:pt x="21489" y="6121"/>
                </a:cubicBezTo>
                <a:cubicBezTo>
                  <a:pt x="21489" y="5377"/>
                  <a:pt x="21476" y="4620"/>
                  <a:pt x="21476" y="3889"/>
                </a:cubicBezTo>
                <a:cubicBezTo>
                  <a:pt x="21489" y="2902"/>
                  <a:pt x="21437" y="1940"/>
                  <a:pt x="21359" y="965"/>
                </a:cubicBezTo>
                <a:cubicBezTo>
                  <a:pt x="21359" y="875"/>
                  <a:pt x="21359" y="773"/>
                  <a:pt x="21346" y="683"/>
                </a:cubicBezTo>
                <a:cubicBezTo>
                  <a:pt x="21346" y="696"/>
                  <a:pt x="21346" y="696"/>
                  <a:pt x="21320" y="709"/>
                </a:cubicBezTo>
                <a:lnTo>
                  <a:pt x="21320" y="657"/>
                </a:lnTo>
                <a:cubicBezTo>
                  <a:pt x="21320" y="597"/>
                  <a:pt x="21296" y="528"/>
                  <a:pt x="21292" y="451"/>
                </a:cubicBezTo>
                <a:lnTo>
                  <a:pt x="21281" y="773"/>
                </a:lnTo>
                <a:lnTo>
                  <a:pt x="21216" y="837"/>
                </a:lnTo>
                <a:lnTo>
                  <a:pt x="21216" y="644"/>
                </a:lnTo>
                <a:cubicBezTo>
                  <a:pt x="21230" y="593"/>
                  <a:pt x="21230" y="555"/>
                  <a:pt x="21216" y="516"/>
                </a:cubicBezTo>
                <a:lnTo>
                  <a:pt x="21216" y="144"/>
                </a:lnTo>
                <a:cubicBezTo>
                  <a:pt x="21216" y="131"/>
                  <a:pt x="21087" y="119"/>
                  <a:pt x="20996" y="106"/>
                </a:cubicBezTo>
                <a:cubicBezTo>
                  <a:pt x="20983" y="67"/>
                  <a:pt x="20957" y="42"/>
                  <a:pt x="20918" y="42"/>
                </a:cubicBezTo>
                <a:cubicBezTo>
                  <a:pt x="17973" y="75"/>
                  <a:pt x="15037" y="108"/>
                  <a:pt x="12086" y="108"/>
                </a:cubicBezTo>
                <a:cubicBezTo>
                  <a:pt x="11629" y="108"/>
                  <a:pt x="11173" y="108"/>
                  <a:pt x="10715" y="106"/>
                </a:cubicBezTo>
                <a:cubicBezTo>
                  <a:pt x="9274" y="106"/>
                  <a:pt x="7807" y="80"/>
                  <a:pt x="6367" y="55"/>
                </a:cubicBezTo>
                <a:cubicBezTo>
                  <a:pt x="5653" y="42"/>
                  <a:pt x="4926" y="42"/>
                  <a:pt x="4212" y="16"/>
                </a:cubicBezTo>
                <a:cubicBezTo>
                  <a:pt x="3769" y="6"/>
                  <a:pt x="3331" y="0"/>
                  <a:pt x="2893" y="0"/>
                </a:cubicBezTo>
                <a:close/>
              </a:path>
            </a:pathLst>
          </a:custGeom>
          <a:solidFill>
            <a:srgbClr val="FFFFFF"/>
          </a:solidFill>
          <a:ln w="38100">
            <a:solidFill>
              <a:srgbClr val="FFC777"/>
            </a:solidFill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597" name="Google Shape;2000;p30"/>
          <p:cNvSpPr/>
          <p:nvPr/>
        </p:nvSpPr>
        <p:spPr>
          <a:xfrm>
            <a:off x="20649096" y="6969367"/>
            <a:ext cx="493691" cy="6563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56" h="21600" fill="norm" stroke="1" extrusionOk="0">
                <a:moveTo>
                  <a:pt x="8879" y="20796"/>
                </a:moveTo>
                <a:cubicBezTo>
                  <a:pt x="8941" y="20796"/>
                  <a:pt x="9002" y="20794"/>
                  <a:pt x="9064" y="20792"/>
                </a:cubicBezTo>
                <a:cubicBezTo>
                  <a:pt x="11017" y="20703"/>
                  <a:pt x="11875" y="18977"/>
                  <a:pt x="12034" y="17104"/>
                </a:cubicBezTo>
                <a:cubicBezTo>
                  <a:pt x="12095" y="15841"/>
                  <a:pt x="11766" y="14558"/>
                  <a:pt x="11309" y="13344"/>
                </a:cubicBezTo>
                <a:cubicBezTo>
                  <a:pt x="11211" y="13361"/>
                  <a:pt x="11112" y="13371"/>
                  <a:pt x="11013" y="13375"/>
                </a:cubicBezTo>
                <a:cubicBezTo>
                  <a:pt x="11075" y="14308"/>
                  <a:pt x="10677" y="15422"/>
                  <a:pt x="10428" y="16290"/>
                </a:cubicBezTo>
                <a:cubicBezTo>
                  <a:pt x="10176" y="17164"/>
                  <a:pt x="9953" y="18254"/>
                  <a:pt x="9387" y="18958"/>
                </a:cubicBezTo>
                <a:cubicBezTo>
                  <a:pt x="9328" y="19032"/>
                  <a:pt x="9251" y="19064"/>
                  <a:pt x="9173" y="19064"/>
                </a:cubicBezTo>
                <a:cubicBezTo>
                  <a:pt x="9001" y="19064"/>
                  <a:pt x="8824" y="18908"/>
                  <a:pt x="8825" y="18710"/>
                </a:cubicBezTo>
                <a:cubicBezTo>
                  <a:pt x="8826" y="17770"/>
                  <a:pt x="9264" y="16776"/>
                  <a:pt x="9456" y="15857"/>
                </a:cubicBezTo>
                <a:cubicBezTo>
                  <a:pt x="9635" y="14998"/>
                  <a:pt x="9673" y="14003"/>
                  <a:pt x="9975" y="13177"/>
                </a:cubicBezTo>
                <a:cubicBezTo>
                  <a:pt x="9940" y="13162"/>
                  <a:pt x="9904" y="13148"/>
                  <a:pt x="9870" y="13131"/>
                </a:cubicBezTo>
                <a:cubicBezTo>
                  <a:pt x="9448" y="13973"/>
                  <a:pt x="8964" y="14775"/>
                  <a:pt x="8559" y="15628"/>
                </a:cubicBezTo>
                <a:cubicBezTo>
                  <a:pt x="8154" y="16481"/>
                  <a:pt x="7810" y="17380"/>
                  <a:pt x="7367" y="18211"/>
                </a:cubicBezTo>
                <a:cubicBezTo>
                  <a:pt x="7310" y="18317"/>
                  <a:pt x="7200" y="18367"/>
                  <a:pt x="7090" y="18367"/>
                </a:cubicBezTo>
                <a:cubicBezTo>
                  <a:pt x="6921" y="18367"/>
                  <a:pt x="6752" y="18250"/>
                  <a:pt x="6778" y="18041"/>
                </a:cubicBezTo>
                <a:cubicBezTo>
                  <a:pt x="7010" y="16153"/>
                  <a:pt x="7886" y="14035"/>
                  <a:pt x="8924" y="12493"/>
                </a:cubicBezTo>
                <a:cubicBezTo>
                  <a:pt x="8944" y="12463"/>
                  <a:pt x="8967" y="12435"/>
                  <a:pt x="8992" y="12408"/>
                </a:cubicBezTo>
                <a:cubicBezTo>
                  <a:pt x="8980" y="12394"/>
                  <a:pt x="8968" y="12381"/>
                  <a:pt x="8958" y="12366"/>
                </a:cubicBezTo>
                <a:cubicBezTo>
                  <a:pt x="8910" y="12303"/>
                  <a:pt x="8867" y="12237"/>
                  <a:pt x="8827" y="12169"/>
                </a:cubicBezTo>
                <a:cubicBezTo>
                  <a:pt x="7881" y="12608"/>
                  <a:pt x="6994" y="13230"/>
                  <a:pt x="6217" y="13903"/>
                </a:cubicBezTo>
                <a:cubicBezTo>
                  <a:pt x="4894" y="15049"/>
                  <a:pt x="4315" y="16776"/>
                  <a:pt x="5110" y="18479"/>
                </a:cubicBezTo>
                <a:cubicBezTo>
                  <a:pt x="5798" y="19953"/>
                  <a:pt x="7366" y="20796"/>
                  <a:pt x="8879" y="20796"/>
                </a:cubicBezTo>
                <a:close/>
                <a:moveTo>
                  <a:pt x="10902" y="12464"/>
                </a:moveTo>
                <a:cubicBezTo>
                  <a:pt x="11225" y="12464"/>
                  <a:pt x="11552" y="12367"/>
                  <a:pt x="11842" y="12179"/>
                </a:cubicBezTo>
                <a:cubicBezTo>
                  <a:pt x="12480" y="11581"/>
                  <a:pt x="12616" y="10672"/>
                  <a:pt x="11970" y="9990"/>
                </a:cubicBezTo>
                <a:cubicBezTo>
                  <a:pt x="11659" y="9661"/>
                  <a:pt x="11225" y="9471"/>
                  <a:pt x="10793" y="9471"/>
                </a:cubicBezTo>
                <a:cubicBezTo>
                  <a:pt x="10568" y="9471"/>
                  <a:pt x="10344" y="9523"/>
                  <a:pt x="10138" y="9633"/>
                </a:cubicBezTo>
                <a:lnTo>
                  <a:pt x="10138" y="9632"/>
                </a:lnTo>
                <a:cubicBezTo>
                  <a:pt x="9353" y="10051"/>
                  <a:pt x="9105" y="11164"/>
                  <a:pt x="9690" y="11882"/>
                </a:cubicBezTo>
                <a:cubicBezTo>
                  <a:pt x="10014" y="12277"/>
                  <a:pt x="10454" y="12464"/>
                  <a:pt x="10902" y="12464"/>
                </a:cubicBezTo>
                <a:close/>
                <a:moveTo>
                  <a:pt x="16648" y="16401"/>
                </a:moveTo>
                <a:cubicBezTo>
                  <a:pt x="17360" y="16401"/>
                  <a:pt x="18072" y="16145"/>
                  <a:pt x="18712" y="15576"/>
                </a:cubicBezTo>
                <a:cubicBezTo>
                  <a:pt x="19938" y="14485"/>
                  <a:pt x="20357" y="12572"/>
                  <a:pt x="19945" y="10964"/>
                </a:cubicBezTo>
                <a:lnTo>
                  <a:pt x="19945" y="10963"/>
                </a:lnTo>
                <a:cubicBezTo>
                  <a:pt x="19502" y="9229"/>
                  <a:pt x="18127" y="8646"/>
                  <a:pt x="16644" y="8646"/>
                </a:cubicBezTo>
                <a:cubicBezTo>
                  <a:pt x="16422" y="8646"/>
                  <a:pt x="16198" y="8659"/>
                  <a:pt x="15974" y="8683"/>
                </a:cubicBezTo>
                <a:cubicBezTo>
                  <a:pt x="14912" y="8862"/>
                  <a:pt x="13898" y="9368"/>
                  <a:pt x="12954" y="9994"/>
                </a:cubicBezTo>
                <a:cubicBezTo>
                  <a:pt x="13025" y="10133"/>
                  <a:pt x="13083" y="10278"/>
                  <a:pt x="13129" y="10428"/>
                </a:cubicBezTo>
                <a:cubicBezTo>
                  <a:pt x="13218" y="10422"/>
                  <a:pt x="13309" y="10419"/>
                  <a:pt x="13400" y="10419"/>
                </a:cubicBezTo>
                <a:cubicBezTo>
                  <a:pt x="14161" y="10419"/>
                  <a:pt x="14978" y="10612"/>
                  <a:pt x="15678" y="10736"/>
                </a:cubicBezTo>
                <a:cubicBezTo>
                  <a:pt x="16499" y="10881"/>
                  <a:pt x="17788" y="10966"/>
                  <a:pt x="18394" y="11632"/>
                </a:cubicBezTo>
                <a:cubicBezTo>
                  <a:pt x="18420" y="11661"/>
                  <a:pt x="18421" y="11723"/>
                  <a:pt x="18381" y="11741"/>
                </a:cubicBezTo>
                <a:cubicBezTo>
                  <a:pt x="18118" y="11860"/>
                  <a:pt x="17817" y="11901"/>
                  <a:pt x="17500" y="11901"/>
                </a:cubicBezTo>
                <a:cubicBezTo>
                  <a:pt x="16890" y="11901"/>
                  <a:pt x="16227" y="11748"/>
                  <a:pt x="15689" y="11712"/>
                </a:cubicBezTo>
                <a:cubicBezTo>
                  <a:pt x="15459" y="11696"/>
                  <a:pt x="15219" y="11692"/>
                  <a:pt x="14974" y="11692"/>
                </a:cubicBezTo>
                <a:cubicBezTo>
                  <a:pt x="14775" y="11692"/>
                  <a:pt x="14573" y="11695"/>
                  <a:pt x="14370" y="11695"/>
                </a:cubicBezTo>
                <a:cubicBezTo>
                  <a:pt x="13967" y="11695"/>
                  <a:pt x="13561" y="11686"/>
                  <a:pt x="13177" y="11631"/>
                </a:cubicBezTo>
                <a:cubicBezTo>
                  <a:pt x="13142" y="11782"/>
                  <a:pt x="13090" y="11928"/>
                  <a:pt x="13024" y="12066"/>
                </a:cubicBezTo>
                <a:cubicBezTo>
                  <a:pt x="13237" y="12181"/>
                  <a:pt x="13444" y="12321"/>
                  <a:pt x="13662" y="12436"/>
                </a:cubicBezTo>
                <a:cubicBezTo>
                  <a:pt x="14194" y="12717"/>
                  <a:pt x="14739" y="12968"/>
                  <a:pt x="15295" y="13191"/>
                </a:cubicBezTo>
                <a:cubicBezTo>
                  <a:pt x="15812" y="13398"/>
                  <a:pt x="16342" y="13574"/>
                  <a:pt x="16868" y="13753"/>
                </a:cubicBezTo>
                <a:cubicBezTo>
                  <a:pt x="17297" y="13899"/>
                  <a:pt x="17748" y="13974"/>
                  <a:pt x="18051" y="14349"/>
                </a:cubicBezTo>
                <a:cubicBezTo>
                  <a:pt x="18070" y="14370"/>
                  <a:pt x="18066" y="14403"/>
                  <a:pt x="18043" y="14418"/>
                </a:cubicBezTo>
                <a:cubicBezTo>
                  <a:pt x="17806" y="14585"/>
                  <a:pt x="17498" y="14648"/>
                  <a:pt x="17162" y="14648"/>
                </a:cubicBezTo>
                <a:cubicBezTo>
                  <a:pt x="16395" y="14648"/>
                  <a:pt x="15481" y="14320"/>
                  <a:pt x="14916" y="14145"/>
                </a:cubicBezTo>
                <a:cubicBezTo>
                  <a:pt x="14381" y="13979"/>
                  <a:pt x="13861" y="13777"/>
                  <a:pt x="13349" y="13544"/>
                </a:cubicBezTo>
                <a:cubicBezTo>
                  <a:pt x="12979" y="13376"/>
                  <a:pt x="12571" y="13235"/>
                  <a:pt x="12253" y="12981"/>
                </a:cubicBezTo>
                <a:cubicBezTo>
                  <a:pt x="12211" y="13008"/>
                  <a:pt x="12170" y="13034"/>
                  <a:pt x="12128" y="13058"/>
                </a:cubicBezTo>
                <a:cubicBezTo>
                  <a:pt x="12696" y="13910"/>
                  <a:pt x="13399" y="14670"/>
                  <a:pt x="14134" y="15334"/>
                </a:cubicBezTo>
                <a:cubicBezTo>
                  <a:pt x="14882" y="16008"/>
                  <a:pt x="15765" y="16401"/>
                  <a:pt x="16648" y="16401"/>
                </a:cubicBezTo>
                <a:close/>
                <a:moveTo>
                  <a:pt x="4093" y="12891"/>
                </a:moveTo>
                <a:cubicBezTo>
                  <a:pt x="4607" y="12891"/>
                  <a:pt x="5140" y="12787"/>
                  <a:pt x="5669" y="12599"/>
                </a:cubicBezTo>
                <a:cubicBezTo>
                  <a:pt x="6629" y="12257"/>
                  <a:pt x="7579" y="11819"/>
                  <a:pt x="8424" y="11220"/>
                </a:cubicBezTo>
                <a:cubicBezTo>
                  <a:pt x="8274" y="11245"/>
                  <a:pt x="8117" y="11256"/>
                  <a:pt x="7955" y="11256"/>
                </a:cubicBezTo>
                <a:cubicBezTo>
                  <a:pt x="7160" y="11256"/>
                  <a:pt x="6246" y="10994"/>
                  <a:pt x="5574" y="10840"/>
                </a:cubicBezTo>
                <a:cubicBezTo>
                  <a:pt x="4575" y="10612"/>
                  <a:pt x="3330" y="10357"/>
                  <a:pt x="2503" y="9682"/>
                </a:cubicBezTo>
                <a:cubicBezTo>
                  <a:pt x="2449" y="9638"/>
                  <a:pt x="2463" y="9544"/>
                  <a:pt x="2538" y="9541"/>
                </a:cubicBezTo>
                <a:cubicBezTo>
                  <a:pt x="2592" y="9539"/>
                  <a:pt x="2646" y="9538"/>
                  <a:pt x="2699" y="9538"/>
                </a:cubicBezTo>
                <a:cubicBezTo>
                  <a:pt x="3681" y="9538"/>
                  <a:pt x="4709" y="9883"/>
                  <a:pt x="5681" y="9991"/>
                </a:cubicBezTo>
                <a:cubicBezTo>
                  <a:pt x="6216" y="10051"/>
                  <a:pt x="6751" y="10096"/>
                  <a:pt x="7289" y="10116"/>
                </a:cubicBezTo>
                <a:cubicBezTo>
                  <a:pt x="7352" y="10118"/>
                  <a:pt x="7415" y="10118"/>
                  <a:pt x="7478" y="10118"/>
                </a:cubicBezTo>
                <a:cubicBezTo>
                  <a:pt x="7609" y="10118"/>
                  <a:pt x="7740" y="10115"/>
                  <a:pt x="7871" y="10115"/>
                </a:cubicBezTo>
                <a:cubicBezTo>
                  <a:pt x="8130" y="10115"/>
                  <a:pt x="8387" y="10128"/>
                  <a:pt x="8633" y="10203"/>
                </a:cubicBezTo>
                <a:cubicBezTo>
                  <a:pt x="8638" y="10187"/>
                  <a:pt x="8642" y="10171"/>
                  <a:pt x="8648" y="10155"/>
                </a:cubicBezTo>
                <a:cubicBezTo>
                  <a:pt x="8293" y="10051"/>
                  <a:pt x="7973" y="9794"/>
                  <a:pt x="7640" y="9609"/>
                </a:cubicBezTo>
                <a:cubicBezTo>
                  <a:pt x="7139" y="9330"/>
                  <a:pt x="6630" y="9071"/>
                  <a:pt x="6113" y="8823"/>
                </a:cubicBezTo>
                <a:cubicBezTo>
                  <a:pt x="5194" y="8379"/>
                  <a:pt x="3953" y="8067"/>
                  <a:pt x="3203" y="7326"/>
                </a:cubicBezTo>
                <a:cubicBezTo>
                  <a:pt x="3164" y="7288"/>
                  <a:pt x="3182" y="7207"/>
                  <a:pt x="3236" y="7195"/>
                </a:cubicBezTo>
                <a:cubicBezTo>
                  <a:pt x="3396" y="7160"/>
                  <a:pt x="3561" y="7145"/>
                  <a:pt x="3731" y="7145"/>
                </a:cubicBezTo>
                <a:cubicBezTo>
                  <a:pt x="4649" y="7145"/>
                  <a:pt x="5681" y="7600"/>
                  <a:pt x="6475" y="7911"/>
                </a:cubicBezTo>
                <a:cubicBezTo>
                  <a:pt x="7006" y="8119"/>
                  <a:pt x="7528" y="8352"/>
                  <a:pt x="8045" y="8596"/>
                </a:cubicBezTo>
                <a:cubicBezTo>
                  <a:pt x="8364" y="8746"/>
                  <a:pt x="8712" y="8865"/>
                  <a:pt x="8994" y="9068"/>
                </a:cubicBezTo>
                <a:cubicBezTo>
                  <a:pt x="8259" y="7794"/>
                  <a:pt x="7374" y="6561"/>
                  <a:pt x="6213" y="5797"/>
                </a:cubicBezTo>
                <a:cubicBezTo>
                  <a:pt x="5474" y="5355"/>
                  <a:pt x="4680" y="5075"/>
                  <a:pt x="3924" y="5075"/>
                </a:cubicBezTo>
                <a:cubicBezTo>
                  <a:pt x="3044" y="5075"/>
                  <a:pt x="2215" y="5455"/>
                  <a:pt x="1585" y="6402"/>
                </a:cubicBezTo>
                <a:cubicBezTo>
                  <a:pt x="651" y="7805"/>
                  <a:pt x="419" y="9826"/>
                  <a:pt x="1327" y="11309"/>
                </a:cubicBezTo>
                <a:cubicBezTo>
                  <a:pt x="2011" y="12426"/>
                  <a:pt x="3008" y="12891"/>
                  <a:pt x="4093" y="12891"/>
                </a:cubicBezTo>
                <a:close/>
                <a:moveTo>
                  <a:pt x="12770" y="9026"/>
                </a:moveTo>
                <a:cubicBezTo>
                  <a:pt x="13691" y="8574"/>
                  <a:pt x="14554" y="8005"/>
                  <a:pt x="15223" y="7240"/>
                </a:cubicBezTo>
                <a:cubicBezTo>
                  <a:pt x="16389" y="5794"/>
                  <a:pt x="16939" y="3926"/>
                  <a:pt x="15625" y="2367"/>
                </a:cubicBezTo>
                <a:lnTo>
                  <a:pt x="15625" y="2366"/>
                </a:lnTo>
                <a:cubicBezTo>
                  <a:pt x="14821" y="1413"/>
                  <a:pt x="13616" y="801"/>
                  <a:pt x="12413" y="801"/>
                </a:cubicBezTo>
                <a:cubicBezTo>
                  <a:pt x="11979" y="801"/>
                  <a:pt x="11545" y="881"/>
                  <a:pt x="11130" y="1054"/>
                </a:cubicBezTo>
                <a:cubicBezTo>
                  <a:pt x="9415" y="1765"/>
                  <a:pt x="8848" y="3480"/>
                  <a:pt x="9060" y="5318"/>
                </a:cubicBezTo>
                <a:cubicBezTo>
                  <a:pt x="9175" y="6323"/>
                  <a:pt x="9371" y="7332"/>
                  <a:pt x="9707" y="8278"/>
                </a:cubicBezTo>
                <a:cubicBezTo>
                  <a:pt x="9733" y="8028"/>
                  <a:pt x="9790" y="7774"/>
                  <a:pt x="9828" y="7535"/>
                </a:cubicBezTo>
                <a:cubicBezTo>
                  <a:pt x="9942" y="6828"/>
                  <a:pt x="10109" y="6134"/>
                  <a:pt x="10336" y="5460"/>
                </a:cubicBezTo>
                <a:cubicBezTo>
                  <a:pt x="10683" y="4428"/>
                  <a:pt x="11154" y="3022"/>
                  <a:pt x="12019" y="2364"/>
                </a:cubicBezTo>
                <a:cubicBezTo>
                  <a:pt x="12023" y="2361"/>
                  <a:pt x="12026" y="2360"/>
                  <a:pt x="12030" y="2360"/>
                </a:cubicBezTo>
                <a:cubicBezTo>
                  <a:pt x="12042" y="2360"/>
                  <a:pt x="12052" y="2376"/>
                  <a:pt x="12050" y="2389"/>
                </a:cubicBezTo>
                <a:cubicBezTo>
                  <a:pt x="11970" y="2989"/>
                  <a:pt x="11669" y="3556"/>
                  <a:pt x="11482" y="4129"/>
                </a:cubicBezTo>
                <a:cubicBezTo>
                  <a:pt x="11290" y="4720"/>
                  <a:pt x="11126" y="5322"/>
                  <a:pt x="11004" y="5934"/>
                </a:cubicBezTo>
                <a:cubicBezTo>
                  <a:pt x="10872" y="6595"/>
                  <a:pt x="10783" y="7262"/>
                  <a:pt x="10748" y="7937"/>
                </a:cubicBezTo>
                <a:cubicBezTo>
                  <a:pt x="10737" y="8158"/>
                  <a:pt x="10742" y="8356"/>
                  <a:pt x="10727" y="8542"/>
                </a:cubicBezTo>
                <a:cubicBezTo>
                  <a:pt x="10740" y="8542"/>
                  <a:pt x="10754" y="8542"/>
                  <a:pt x="10767" y="8542"/>
                </a:cubicBezTo>
                <a:cubicBezTo>
                  <a:pt x="11079" y="8542"/>
                  <a:pt x="11387" y="8610"/>
                  <a:pt x="11673" y="8741"/>
                </a:cubicBezTo>
                <a:cubicBezTo>
                  <a:pt x="11731" y="8624"/>
                  <a:pt x="11793" y="8504"/>
                  <a:pt x="11849" y="8380"/>
                </a:cubicBezTo>
                <a:cubicBezTo>
                  <a:pt x="12141" y="7731"/>
                  <a:pt x="12414" y="7072"/>
                  <a:pt x="12675" y="6408"/>
                </a:cubicBezTo>
                <a:cubicBezTo>
                  <a:pt x="12920" y="5786"/>
                  <a:pt x="13149" y="5159"/>
                  <a:pt x="13382" y="4532"/>
                </a:cubicBezTo>
                <a:cubicBezTo>
                  <a:pt x="13561" y="4050"/>
                  <a:pt x="13701" y="3531"/>
                  <a:pt x="14022" y="3138"/>
                </a:cubicBezTo>
                <a:cubicBezTo>
                  <a:pt x="14051" y="3102"/>
                  <a:pt x="14093" y="3086"/>
                  <a:pt x="14137" y="3086"/>
                </a:cubicBezTo>
                <a:cubicBezTo>
                  <a:pt x="14212" y="3086"/>
                  <a:pt x="14290" y="3134"/>
                  <a:pt x="14302" y="3216"/>
                </a:cubicBezTo>
                <a:cubicBezTo>
                  <a:pt x="14470" y="4367"/>
                  <a:pt x="13847" y="5864"/>
                  <a:pt x="13498" y="6947"/>
                </a:cubicBezTo>
                <a:cubicBezTo>
                  <a:pt x="13295" y="7579"/>
                  <a:pt x="13076" y="8205"/>
                  <a:pt x="12842" y="8826"/>
                </a:cubicBezTo>
                <a:cubicBezTo>
                  <a:pt x="12816" y="8893"/>
                  <a:pt x="12793" y="8960"/>
                  <a:pt x="12770" y="9026"/>
                </a:cubicBezTo>
                <a:close/>
                <a:moveTo>
                  <a:pt x="8856" y="21600"/>
                </a:moveTo>
                <a:cubicBezTo>
                  <a:pt x="7227" y="21600"/>
                  <a:pt x="5578" y="20743"/>
                  <a:pt x="4678" y="19287"/>
                </a:cubicBezTo>
                <a:cubicBezTo>
                  <a:pt x="3602" y="17547"/>
                  <a:pt x="3826" y="15274"/>
                  <a:pt x="5193" y="13805"/>
                </a:cubicBezTo>
                <a:cubicBezTo>
                  <a:pt x="5283" y="13708"/>
                  <a:pt x="5376" y="13611"/>
                  <a:pt x="5472" y="13517"/>
                </a:cubicBezTo>
                <a:cubicBezTo>
                  <a:pt x="5262" y="13573"/>
                  <a:pt x="5053" y="13622"/>
                  <a:pt x="4846" y="13661"/>
                </a:cubicBezTo>
                <a:cubicBezTo>
                  <a:pt x="4601" y="13707"/>
                  <a:pt x="4357" y="13730"/>
                  <a:pt x="4116" y="13730"/>
                </a:cubicBezTo>
                <a:cubicBezTo>
                  <a:pt x="2518" y="13730"/>
                  <a:pt x="1060" y="12745"/>
                  <a:pt x="383" y="11131"/>
                </a:cubicBezTo>
                <a:cubicBezTo>
                  <a:pt x="-397" y="9273"/>
                  <a:pt x="61" y="6959"/>
                  <a:pt x="1324" y="5469"/>
                </a:cubicBezTo>
                <a:cubicBezTo>
                  <a:pt x="2054" y="4607"/>
                  <a:pt x="2951" y="4260"/>
                  <a:pt x="3882" y="4260"/>
                </a:cubicBezTo>
                <a:cubicBezTo>
                  <a:pt x="4796" y="4260"/>
                  <a:pt x="5741" y="4594"/>
                  <a:pt x="6594" y="5104"/>
                </a:cubicBezTo>
                <a:cubicBezTo>
                  <a:pt x="7317" y="5579"/>
                  <a:pt x="7943" y="6218"/>
                  <a:pt x="8497" y="6934"/>
                </a:cubicBezTo>
                <a:cubicBezTo>
                  <a:pt x="8278" y="5931"/>
                  <a:pt x="8190" y="4905"/>
                  <a:pt x="8261" y="3966"/>
                </a:cubicBezTo>
                <a:cubicBezTo>
                  <a:pt x="8408" y="2026"/>
                  <a:pt x="9789" y="446"/>
                  <a:pt x="11580" y="82"/>
                </a:cubicBezTo>
                <a:cubicBezTo>
                  <a:pt x="11853" y="26"/>
                  <a:pt x="12130" y="0"/>
                  <a:pt x="12407" y="0"/>
                </a:cubicBezTo>
                <a:cubicBezTo>
                  <a:pt x="13986" y="0"/>
                  <a:pt x="15559" y="872"/>
                  <a:pt x="16488" y="2231"/>
                </a:cubicBezTo>
                <a:cubicBezTo>
                  <a:pt x="17760" y="4097"/>
                  <a:pt x="17045" y="6208"/>
                  <a:pt x="15755" y="7808"/>
                </a:cubicBezTo>
                <a:cubicBezTo>
                  <a:pt x="15717" y="7852"/>
                  <a:pt x="15676" y="7893"/>
                  <a:pt x="15636" y="7936"/>
                </a:cubicBezTo>
                <a:cubicBezTo>
                  <a:pt x="15697" y="7924"/>
                  <a:pt x="15757" y="7910"/>
                  <a:pt x="15818" y="7900"/>
                </a:cubicBezTo>
                <a:cubicBezTo>
                  <a:pt x="15821" y="7900"/>
                  <a:pt x="15825" y="7900"/>
                  <a:pt x="15828" y="7900"/>
                </a:cubicBezTo>
                <a:cubicBezTo>
                  <a:pt x="15858" y="7900"/>
                  <a:pt x="15889" y="7896"/>
                  <a:pt x="15919" y="7886"/>
                </a:cubicBezTo>
                <a:cubicBezTo>
                  <a:pt x="16168" y="7857"/>
                  <a:pt x="16418" y="7842"/>
                  <a:pt x="16665" y="7842"/>
                </a:cubicBezTo>
                <a:cubicBezTo>
                  <a:pt x="18348" y="7842"/>
                  <a:pt x="19939" y="8543"/>
                  <a:pt x="20567" y="10391"/>
                </a:cubicBezTo>
                <a:cubicBezTo>
                  <a:pt x="21203" y="12266"/>
                  <a:pt x="20776" y="14613"/>
                  <a:pt x="19400" y="15997"/>
                </a:cubicBezTo>
                <a:cubicBezTo>
                  <a:pt x="18607" y="16794"/>
                  <a:pt x="17584" y="17214"/>
                  <a:pt x="16553" y="17214"/>
                </a:cubicBezTo>
                <a:cubicBezTo>
                  <a:pt x="15829" y="17214"/>
                  <a:pt x="15101" y="17007"/>
                  <a:pt x="14447" y="16577"/>
                </a:cubicBezTo>
                <a:cubicBezTo>
                  <a:pt x="13790" y="16145"/>
                  <a:pt x="13155" y="15587"/>
                  <a:pt x="12582" y="14949"/>
                </a:cubicBezTo>
                <a:cubicBezTo>
                  <a:pt x="12738" y="15663"/>
                  <a:pt x="12821" y="16386"/>
                  <a:pt x="12787" y="17104"/>
                </a:cubicBezTo>
                <a:cubicBezTo>
                  <a:pt x="12612" y="19163"/>
                  <a:pt x="11726" y="21167"/>
                  <a:pt x="9632" y="21534"/>
                </a:cubicBezTo>
                <a:cubicBezTo>
                  <a:pt x="9376" y="21578"/>
                  <a:pt x="9116" y="21600"/>
                  <a:pt x="8856" y="21600"/>
                </a:cubicBezTo>
                <a:close/>
              </a:path>
            </a:pathLst>
          </a:custGeom>
          <a:solidFill>
            <a:srgbClr val="6986AE"/>
          </a:solidFill>
          <a:ln w="13425">
            <a:solidFill>
              <a:srgbClr val="495364"/>
            </a:solidFill>
            <a:miter lim="1073"/>
          </a:ln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598" name="Google Shape;2000;p30"/>
          <p:cNvSpPr/>
          <p:nvPr/>
        </p:nvSpPr>
        <p:spPr>
          <a:xfrm>
            <a:off x="7852396" y="2159523"/>
            <a:ext cx="493691" cy="6563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56" h="21600" fill="norm" stroke="1" extrusionOk="0">
                <a:moveTo>
                  <a:pt x="8879" y="20796"/>
                </a:moveTo>
                <a:cubicBezTo>
                  <a:pt x="8941" y="20796"/>
                  <a:pt x="9002" y="20794"/>
                  <a:pt x="9064" y="20792"/>
                </a:cubicBezTo>
                <a:cubicBezTo>
                  <a:pt x="11017" y="20703"/>
                  <a:pt x="11875" y="18977"/>
                  <a:pt x="12034" y="17104"/>
                </a:cubicBezTo>
                <a:cubicBezTo>
                  <a:pt x="12095" y="15841"/>
                  <a:pt x="11766" y="14558"/>
                  <a:pt x="11309" y="13344"/>
                </a:cubicBezTo>
                <a:cubicBezTo>
                  <a:pt x="11211" y="13361"/>
                  <a:pt x="11112" y="13371"/>
                  <a:pt x="11013" y="13375"/>
                </a:cubicBezTo>
                <a:cubicBezTo>
                  <a:pt x="11075" y="14308"/>
                  <a:pt x="10677" y="15422"/>
                  <a:pt x="10428" y="16290"/>
                </a:cubicBezTo>
                <a:cubicBezTo>
                  <a:pt x="10176" y="17164"/>
                  <a:pt x="9953" y="18254"/>
                  <a:pt x="9387" y="18958"/>
                </a:cubicBezTo>
                <a:cubicBezTo>
                  <a:pt x="9328" y="19032"/>
                  <a:pt x="9251" y="19064"/>
                  <a:pt x="9173" y="19064"/>
                </a:cubicBezTo>
                <a:cubicBezTo>
                  <a:pt x="9001" y="19064"/>
                  <a:pt x="8824" y="18908"/>
                  <a:pt x="8825" y="18710"/>
                </a:cubicBezTo>
                <a:cubicBezTo>
                  <a:pt x="8826" y="17770"/>
                  <a:pt x="9264" y="16776"/>
                  <a:pt x="9456" y="15857"/>
                </a:cubicBezTo>
                <a:cubicBezTo>
                  <a:pt x="9635" y="14998"/>
                  <a:pt x="9673" y="14003"/>
                  <a:pt x="9975" y="13177"/>
                </a:cubicBezTo>
                <a:cubicBezTo>
                  <a:pt x="9940" y="13162"/>
                  <a:pt x="9904" y="13148"/>
                  <a:pt x="9870" y="13131"/>
                </a:cubicBezTo>
                <a:cubicBezTo>
                  <a:pt x="9448" y="13973"/>
                  <a:pt x="8964" y="14775"/>
                  <a:pt x="8559" y="15628"/>
                </a:cubicBezTo>
                <a:cubicBezTo>
                  <a:pt x="8154" y="16481"/>
                  <a:pt x="7810" y="17380"/>
                  <a:pt x="7367" y="18211"/>
                </a:cubicBezTo>
                <a:cubicBezTo>
                  <a:pt x="7310" y="18317"/>
                  <a:pt x="7200" y="18367"/>
                  <a:pt x="7090" y="18367"/>
                </a:cubicBezTo>
                <a:cubicBezTo>
                  <a:pt x="6921" y="18367"/>
                  <a:pt x="6752" y="18250"/>
                  <a:pt x="6778" y="18041"/>
                </a:cubicBezTo>
                <a:cubicBezTo>
                  <a:pt x="7010" y="16153"/>
                  <a:pt x="7886" y="14035"/>
                  <a:pt x="8924" y="12493"/>
                </a:cubicBezTo>
                <a:cubicBezTo>
                  <a:pt x="8944" y="12463"/>
                  <a:pt x="8967" y="12435"/>
                  <a:pt x="8992" y="12408"/>
                </a:cubicBezTo>
                <a:cubicBezTo>
                  <a:pt x="8980" y="12394"/>
                  <a:pt x="8968" y="12381"/>
                  <a:pt x="8958" y="12366"/>
                </a:cubicBezTo>
                <a:cubicBezTo>
                  <a:pt x="8910" y="12303"/>
                  <a:pt x="8867" y="12237"/>
                  <a:pt x="8827" y="12169"/>
                </a:cubicBezTo>
                <a:cubicBezTo>
                  <a:pt x="7881" y="12608"/>
                  <a:pt x="6994" y="13230"/>
                  <a:pt x="6217" y="13903"/>
                </a:cubicBezTo>
                <a:cubicBezTo>
                  <a:pt x="4894" y="15049"/>
                  <a:pt x="4315" y="16776"/>
                  <a:pt x="5110" y="18479"/>
                </a:cubicBezTo>
                <a:cubicBezTo>
                  <a:pt x="5798" y="19953"/>
                  <a:pt x="7366" y="20796"/>
                  <a:pt x="8879" y="20796"/>
                </a:cubicBezTo>
                <a:close/>
                <a:moveTo>
                  <a:pt x="10902" y="12464"/>
                </a:moveTo>
                <a:cubicBezTo>
                  <a:pt x="11225" y="12464"/>
                  <a:pt x="11552" y="12367"/>
                  <a:pt x="11842" y="12179"/>
                </a:cubicBezTo>
                <a:cubicBezTo>
                  <a:pt x="12480" y="11581"/>
                  <a:pt x="12616" y="10672"/>
                  <a:pt x="11970" y="9990"/>
                </a:cubicBezTo>
                <a:cubicBezTo>
                  <a:pt x="11659" y="9661"/>
                  <a:pt x="11225" y="9471"/>
                  <a:pt x="10793" y="9471"/>
                </a:cubicBezTo>
                <a:cubicBezTo>
                  <a:pt x="10568" y="9471"/>
                  <a:pt x="10344" y="9523"/>
                  <a:pt x="10138" y="9633"/>
                </a:cubicBezTo>
                <a:lnTo>
                  <a:pt x="10138" y="9632"/>
                </a:lnTo>
                <a:cubicBezTo>
                  <a:pt x="9353" y="10051"/>
                  <a:pt x="9105" y="11164"/>
                  <a:pt x="9690" y="11882"/>
                </a:cubicBezTo>
                <a:cubicBezTo>
                  <a:pt x="10014" y="12277"/>
                  <a:pt x="10454" y="12464"/>
                  <a:pt x="10902" y="12464"/>
                </a:cubicBezTo>
                <a:close/>
                <a:moveTo>
                  <a:pt x="16648" y="16401"/>
                </a:moveTo>
                <a:cubicBezTo>
                  <a:pt x="17360" y="16401"/>
                  <a:pt x="18072" y="16145"/>
                  <a:pt x="18712" y="15576"/>
                </a:cubicBezTo>
                <a:cubicBezTo>
                  <a:pt x="19938" y="14485"/>
                  <a:pt x="20357" y="12572"/>
                  <a:pt x="19945" y="10964"/>
                </a:cubicBezTo>
                <a:lnTo>
                  <a:pt x="19945" y="10963"/>
                </a:lnTo>
                <a:cubicBezTo>
                  <a:pt x="19502" y="9229"/>
                  <a:pt x="18127" y="8646"/>
                  <a:pt x="16644" y="8646"/>
                </a:cubicBezTo>
                <a:cubicBezTo>
                  <a:pt x="16422" y="8646"/>
                  <a:pt x="16198" y="8659"/>
                  <a:pt x="15974" y="8683"/>
                </a:cubicBezTo>
                <a:cubicBezTo>
                  <a:pt x="14912" y="8862"/>
                  <a:pt x="13898" y="9368"/>
                  <a:pt x="12954" y="9994"/>
                </a:cubicBezTo>
                <a:cubicBezTo>
                  <a:pt x="13025" y="10133"/>
                  <a:pt x="13083" y="10278"/>
                  <a:pt x="13129" y="10428"/>
                </a:cubicBezTo>
                <a:cubicBezTo>
                  <a:pt x="13218" y="10422"/>
                  <a:pt x="13309" y="10419"/>
                  <a:pt x="13400" y="10419"/>
                </a:cubicBezTo>
                <a:cubicBezTo>
                  <a:pt x="14161" y="10419"/>
                  <a:pt x="14978" y="10612"/>
                  <a:pt x="15678" y="10736"/>
                </a:cubicBezTo>
                <a:cubicBezTo>
                  <a:pt x="16499" y="10881"/>
                  <a:pt x="17788" y="10966"/>
                  <a:pt x="18394" y="11632"/>
                </a:cubicBezTo>
                <a:cubicBezTo>
                  <a:pt x="18420" y="11661"/>
                  <a:pt x="18421" y="11723"/>
                  <a:pt x="18381" y="11741"/>
                </a:cubicBezTo>
                <a:cubicBezTo>
                  <a:pt x="18118" y="11860"/>
                  <a:pt x="17817" y="11901"/>
                  <a:pt x="17500" y="11901"/>
                </a:cubicBezTo>
                <a:cubicBezTo>
                  <a:pt x="16890" y="11901"/>
                  <a:pt x="16227" y="11748"/>
                  <a:pt x="15689" y="11712"/>
                </a:cubicBezTo>
                <a:cubicBezTo>
                  <a:pt x="15459" y="11696"/>
                  <a:pt x="15219" y="11692"/>
                  <a:pt x="14974" y="11692"/>
                </a:cubicBezTo>
                <a:cubicBezTo>
                  <a:pt x="14775" y="11692"/>
                  <a:pt x="14573" y="11695"/>
                  <a:pt x="14370" y="11695"/>
                </a:cubicBezTo>
                <a:cubicBezTo>
                  <a:pt x="13967" y="11695"/>
                  <a:pt x="13561" y="11686"/>
                  <a:pt x="13177" y="11631"/>
                </a:cubicBezTo>
                <a:cubicBezTo>
                  <a:pt x="13142" y="11782"/>
                  <a:pt x="13090" y="11928"/>
                  <a:pt x="13024" y="12066"/>
                </a:cubicBezTo>
                <a:cubicBezTo>
                  <a:pt x="13237" y="12181"/>
                  <a:pt x="13444" y="12321"/>
                  <a:pt x="13662" y="12436"/>
                </a:cubicBezTo>
                <a:cubicBezTo>
                  <a:pt x="14194" y="12717"/>
                  <a:pt x="14739" y="12968"/>
                  <a:pt x="15295" y="13191"/>
                </a:cubicBezTo>
                <a:cubicBezTo>
                  <a:pt x="15812" y="13398"/>
                  <a:pt x="16342" y="13574"/>
                  <a:pt x="16868" y="13753"/>
                </a:cubicBezTo>
                <a:cubicBezTo>
                  <a:pt x="17297" y="13899"/>
                  <a:pt x="17748" y="13974"/>
                  <a:pt x="18051" y="14349"/>
                </a:cubicBezTo>
                <a:cubicBezTo>
                  <a:pt x="18070" y="14370"/>
                  <a:pt x="18066" y="14403"/>
                  <a:pt x="18043" y="14418"/>
                </a:cubicBezTo>
                <a:cubicBezTo>
                  <a:pt x="17806" y="14585"/>
                  <a:pt x="17498" y="14648"/>
                  <a:pt x="17162" y="14648"/>
                </a:cubicBezTo>
                <a:cubicBezTo>
                  <a:pt x="16395" y="14648"/>
                  <a:pt x="15481" y="14320"/>
                  <a:pt x="14916" y="14145"/>
                </a:cubicBezTo>
                <a:cubicBezTo>
                  <a:pt x="14381" y="13979"/>
                  <a:pt x="13861" y="13777"/>
                  <a:pt x="13349" y="13544"/>
                </a:cubicBezTo>
                <a:cubicBezTo>
                  <a:pt x="12979" y="13376"/>
                  <a:pt x="12571" y="13235"/>
                  <a:pt x="12253" y="12981"/>
                </a:cubicBezTo>
                <a:cubicBezTo>
                  <a:pt x="12211" y="13008"/>
                  <a:pt x="12170" y="13034"/>
                  <a:pt x="12128" y="13058"/>
                </a:cubicBezTo>
                <a:cubicBezTo>
                  <a:pt x="12696" y="13910"/>
                  <a:pt x="13399" y="14670"/>
                  <a:pt x="14134" y="15334"/>
                </a:cubicBezTo>
                <a:cubicBezTo>
                  <a:pt x="14882" y="16008"/>
                  <a:pt x="15765" y="16401"/>
                  <a:pt x="16648" y="16401"/>
                </a:cubicBezTo>
                <a:close/>
                <a:moveTo>
                  <a:pt x="4093" y="12891"/>
                </a:moveTo>
                <a:cubicBezTo>
                  <a:pt x="4607" y="12891"/>
                  <a:pt x="5140" y="12787"/>
                  <a:pt x="5669" y="12599"/>
                </a:cubicBezTo>
                <a:cubicBezTo>
                  <a:pt x="6629" y="12257"/>
                  <a:pt x="7579" y="11819"/>
                  <a:pt x="8424" y="11220"/>
                </a:cubicBezTo>
                <a:cubicBezTo>
                  <a:pt x="8274" y="11245"/>
                  <a:pt x="8117" y="11256"/>
                  <a:pt x="7955" y="11256"/>
                </a:cubicBezTo>
                <a:cubicBezTo>
                  <a:pt x="7160" y="11256"/>
                  <a:pt x="6246" y="10994"/>
                  <a:pt x="5574" y="10840"/>
                </a:cubicBezTo>
                <a:cubicBezTo>
                  <a:pt x="4575" y="10612"/>
                  <a:pt x="3330" y="10357"/>
                  <a:pt x="2503" y="9682"/>
                </a:cubicBezTo>
                <a:cubicBezTo>
                  <a:pt x="2449" y="9638"/>
                  <a:pt x="2463" y="9544"/>
                  <a:pt x="2538" y="9541"/>
                </a:cubicBezTo>
                <a:cubicBezTo>
                  <a:pt x="2592" y="9539"/>
                  <a:pt x="2646" y="9538"/>
                  <a:pt x="2699" y="9538"/>
                </a:cubicBezTo>
                <a:cubicBezTo>
                  <a:pt x="3681" y="9538"/>
                  <a:pt x="4709" y="9883"/>
                  <a:pt x="5681" y="9991"/>
                </a:cubicBezTo>
                <a:cubicBezTo>
                  <a:pt x="6216" y="10051"/>
                  <a:pt x="6751" y="10096"/>
                  <a:pt x="7289" y="10116"/>
                </a:cubicBezTo>
                <a:cubicBezTo>
                  <a:pt x="7352" y="10118"/>
                  <a:pt x="7415" y="10118"/>
                  <a:pt x="7478" y="10118"/>
                </a:cubicBezTo>
                <a:cubicBezTo>
                  <a:pt x="7609" y="10118"/>
                  <a:pt x="7740" y="10115"/>
                  <a:pt x="7871" y="10115"/>
                </a:cubicBezTo>
                <a:cubicBezTo>
                  <a:pt x="8130" y="10115"/>
                  <a:pt x="8387" y="10128"/>
                  <a:pt x="8633" y="10203"/>
                </a:cubicBezTo>
                <a:cubicBezTo>
                  <a:pt x="8638" y="10187"/>
                  <a:pt x="8642" y="10171"/>
                  <a:pt x="8648" y="10155"/>
                </a:cubicBezTo>
                <a:cubicBezTo>
                  <a:pt x="8293" y="10051"/>
                  <a:pt x="7973" y="9794"/>
                  <a:pt x="7640" y="9609"/>
                </a:cubicBezTo>
                <a:cubicBezTo>
                  <a:pt x="7139" y="9330"/>
                  <a:pt x="6630" y="9071"/>
                  <a:pt x="6113" y="8823"/>
                </a:cubicBezTo>
                <a:cubicBezTo>
                  <a:pt x="5194" y="8379"/>
                  <a:pt x="3953" y="8067"/>
                  <a:pt x="3203" y="7326"/>
                </a:cubicBezTo>
                <a:cubicBezTo>
                  <a:pt x="3164" y="7288"/>
                  <a:pt x="3182" y="7207"/>
                  <a:pt x="3236" y="7195"/>
                </a:cubicBezTo>
                <a:cubicBezTo>
                  <a:pt x="3396" y="7160"/>
                  <a:pt x="3561" y="7145"/>
                  <a:pt x="3731" y="7145"/>
                </a:cubicBezTo>
                <a:cubicBezTo>
                  <a:pt x="4649" y="7145"/>
                  <a:pt x="5681" y="7600"/>
                  <a:pt x="6475" y="7911"/>
                </a:cubicBezTo>
                <a:cubicBezTo>
                  <a:pt x="7006" y="8119"/>
                  <a:pt x="7528" y="8352"/>
                  <a:pt x="8045" y="8596"/>
                </a:cubicBezTo>
                <a:cubicBezTo>
                  <a:pt x="8364" y="8746"/>
                  <a:pt x="8712" y="8865"/>
                  <a:pt x="8994" y="9068"/>
                </a:cubicBezTo>
                <a:cubicBezTo>
                  <a:pt x="8259" y="7794"/>
                  <a:pt x="7374" y="6561"/>
                  <a:pt x="6213" y="5797"/>
                </a:cubicBezTo>
                <a:cubicBezTo>
                  <a:pt x="5474" y="5355"/>
                  <a:pt x="4680" y="5075"/>
                  <a:pt x="3924" y="5075"/>
                </a:cubicBezTo>
                <a:cubicBezTo>
                  <a:pt x="3044" y="5075"/>
                  <a:pt x="2215" y="5455"/>
                  <a:pt x="1585" y="6402"/>
                </a:cubicBezTo>
                <a:cubicBezTo>
                  <a:pt x="651" y="7805"/>
                  <a:pt x="419" y="9826"/>
                  <a:pt x="1327" y="11309"/>
                </a:cubicBezTo>
                <a:cubicBezTo>
                  <a:pt x="2011" y="12426"/>
                  <a:pt x="3008" y="12891"/>
                  <a:pt x="4093" y="12891"/>
                </a:cubicBezTo>
                <a:close/>
                <a:moveTo>
                  <a:pt x="12770" y="9026"/>
                </a:moveTo>
                <a:cubicBezTo>
                  <a:pt x="13691" y="8574"/>
                  <a:pt x="14554" y="8005"/>
                  <a:pt x="15223" y="7240"/>
                </a:cubicBezTo>
                <a:cubicBezTo>
                  <a:pt x="16389" y="5794"/>
                  <a:pt x="16939" y="3926"/>
                  <a:pt x="15625" y="2367"/>
                </a:cubicBezTo>
                <a:lnTo>
                  <a:pt x="15625" y="2366"/>
                </a:lnTo>
                <a:cubicBezTo>
                  <a:pt x="14821" y="1413"/>
                  <a:pt x="13616" y="801"/>
                  <a:pt x="12413" y="801"/>
                </a:cubicBezTo>
                <a:cubicBezTo>
                  <a:pt x="11979" y="801"/>
                  <a:pt x="11545" y="881"/>
                  <a:pt x="11130" y="1054"/>
                </a:cubicBezTo>
                <a:cubicBezTo>
                  <a:pt x="9415" y="1765"/>
                  <a:pt x="8848" y="3480"/>
                  <a:pt x="9060" y="5318"/>
                </a:cubicBezTo>
                <a:cubicBezTo>
                  <a:pt x="9175" y="6323"/>
                  <a:pt x="9371" y="7332"/>
                  <a:pt x="9707" y="8278"/>
                </a:cubicBezTo>
                <a:cubicBezTo>
                  <a:pt x="9733" y="8028"/>
                  <a:pt x="9790" y="7774"/>
                  <a:pt x="9828" y="7535"/>
                </a:cubicBezTo>
                <a:cubicBezTo>
                  <a:pt x="9942" y="6828"/>
                  <a:pt x="10109" y="6134"/>
                  <a:pt x="10336" y="5460"/>
                </a:cubicBezTo>
                <a:cubicBezTo>
                  <a:pt x="10683" y="4428"/>
                  <a:pt x="11154" y="3022"/>
                  <a:pt x="12019" y="2364"/>
                </a:cubicBezTo>
                <a:cubicBezTo>
                  <a:pt x="12023" y="2361"/>
                  <a:pt x="12026" y="2360"/>
                  <a:pt x="12030" y="2360"/>
                </a:cubicBezTo>
                <a:cubicBezTo>
                  <a:pt x="12042" y="2360"/>
                  <a:pt x="12052" y="2376"/>
                  <a:pt x="12050" y="2389"/>
                </a:cubicBezTo>
                <a:cubicBezTo>
                  <a:pt x="11970" y="2989"/>
                  <a:pt x="11669" y="3556"/>
                  <a:pt x="11482" y="4129"/>
                </a:cubicBezTo>
                <a:cubicBezTo>
                  <a:pt x="11290" y="4720"/>
                  <a:pt x="11126" y="5322"/>
                  <a:pt x="11004" y="5934"/>
                </a:cubicBezTo>
                <a:cubicBezTo>
                  <a:pt x="10872" y="6595"/>
                  <a:pt x="10783" y="7262"/>
                  <a:pt x="10748" y="7937"/>
                </a:cubicBezTo>
                <a:cubicBezTo>
                  <a:pt x="10737" y="8158"/>
                  <a:pt x="10742" y="8356"/>
                  <a:pt x="10727" y="8542"/>
                </a:cubicBezTo>
                <a:cubicBezTo>
                  <a:pt x="10740" y="8542"/>
                  <a:pt x="10754" y="8542"/>
                  <a:pt x="10767" y="8542"/>
                </a:cubicBezTo>
                <a:cubicBezTo>
                  <a:pt x="11079" y="8542"/>
                  <a:pt x="11387" y="8610"/>
                  <a:pt x="11673" y="8741"/>
                </a:cubicBezTo>
                <a:cubicBezTo>
                  <a:pt x="11731" y="8624"/>
                  <a:pt x="11793" y="8504"/>
                  <a:pt x="11849" y="8380"/>
                </a:cubicBezTo>
                <a:cubicBezTo>
                  <a:pt x="12141" y="7731"/>
                  <a:pt x="12414" y="7072"/>
                  <a:pt x="12675" y="6408"/>
                </a:cubicBezTo>
                <a:cubicBezTo>
                  <a:pt x="12920" y="5786"/>
                  <a:pt x="13149" y="5159"/>
                  <a:pt x="13382" y="4532"/>
                </a:cubicBezTo>
                <a:cubicBezTo>
                  <a:pt x="13561" y="4050"/>
                  <a:pt x="13701" y="3531"/>
                  <a:pt x="14022" y="3138"/>
                </a:cubicBezTo>
                <a:cubicBezTo>
                  <a:pt x="14051" y="3102"/>
                  <a:pt x="14093" y="3086"/>
                  <a:pt x="14137" y="3086"/>
                </a:cubicBezTo>
                <a:cubicBezTo>
                  <a:pt x="14212" y="3086"/>
                  <a:pt x="14290" y="3134"/>
                  <a:pt x="14302" y="3216"/>
                </a:cubicBezTo>
                <a:cubicBezTo>
                  <a:pt x="14470" y="4367"/>
                  <a:pt x="13847" y="5864"/>
                  <a:pt x="13498" y="6947"/>
                </a:cubicBezTo>
                <a:cubicBezTo>
                  <a:pt x="13295" y="7579"/>
                  <a:pt x="13076" y="8205"/>
                  <a:pt x="12842" y="8826"/>
                </a:cubicBezTo>
                <a:cubicBezTo>
                  <a:pt x="12816" y="8893"/>
                  <a:pt x="12793" y="8960"/>
                  <a:pt x="12770" y="9026"/>
                </a:cubicBezTo>
                <a:close/>
                <a:moveTo>
                  <a:pt x="8856" y="21600"/>
                </a:moveTo>
                <a:cubicBezTo>
                  <a:pt x="7227" y="21600"/>
                  <a:pt x="5578" y="20743"/>
                  <a:pt x="4678" y="19287"/>
                </a:cubicBezTo>
                <a:cubicBezTo>
                  <a:pt x="3602" y="17547"/>
                  <a:pt x="3826" y="15274"/>
                  <a:pt x="5193" y="13805"/>
                </a:cubicBezTo>
                <a:cubicBezTo>
                  <a:pt x="5283" y="13708"/>
                  <a:pt x="5376" y="13611"/>
                  <a:pt x="5472" y="13517"/>
                </a:cubicBezTo>
                <a:cubicBezTo>
                  <a:pt x="5262" y="13573"/>
                  <a:pt x="5053" y="13622"/>
                  <a:pt x="4846" y="13661"/>
                </a:cubicBezTo>
                <a:cubicBezTo>
                  <a:pt x="4601" y="13707"/>
                  <a:pt x="4357" y="13730"/>
                  <a:pt x="4116" y="13730"/>
                </a:cubicBezTo>
                <a:cubicBezTo>
                  <a:pt x="2518" y="13730"/>
                  <a:pt x="1060" y="12745"/>
                  <a:pt x="383" y="11131"/>
                </a:cubicBezTo>
                <a:cubicBezTo>
                  <a:pt x="-397" y="9273"/>
                  <a:pt x="61" y="6959"/>
                  <a:pt x="1324" y="5469"/>
                </a:cubicBezTo>
                <a:cubicBezTo>
                  <a:pt x="2054" y="4607"/>
                  <a:pt x="2951" y="4260"/>
                  <a:pt x="3882" y="4260"/>
                </a:cubicBezTo>
                <a:cubicBezTo>
                  <a:pt x="4796" y="4260"/>
                  <a:pt x="5741" y="4594"/>
                  <a:pt x="6594" y="5104"/>
                </a:cubicBezTo>
                <a:cubicBezTo>
                  <a:pt x="7317" y="5579"/>
                  <a:pt x="7943" y="6218"/>
                  <a:pt x="8497" y="6934"/>
                </a:cubicBezTo>
                <a:cubicBezTo>
                  <a:pt x="8278" y="5931"/>
                  <a:pt x="8190" y="4905"/>
                  <a:pt x="8261" y="3966"/>
                </a:cubicBezTo>
                <a:cubicBezTo>
                  <a:pt x="8408" y="2026"/>
                  <a:pt x="9789" y="446"/>
                  <a:pt x="11580" y="82"/>
                </a:cubicBezTo>
                <a:cubicBezTo>
                  <a:pt x="11853" y="26"/>
                  <a:pt x="12130" y="0"/>
                  <a:pt x="12407" y="0"/>
                </a:cubicBezTo>
                <a:cubicBezTo>
                  <a:pt x="13986" y="0"/>
                  <a:pt x="15559" y="872"/>
                  <a:pt x="16488" y="2231"/>
                </a:cubicBezTo>
                <a:cubicBezTo>
                  <a:pt x="17760" y="4097"/>
                  <a:pt x="17045" y="6208"/>
                  <a:pt x="15755" y="7808"/>
                </a:cubicBezTo>
                <a:cubicBezTo>
                  <a:pt x="15717" y="7852"/>
                  <a:pt x="15676" y="7893"/>
                  <a:pt x="15636" y="7936"/>
                </a:cubicBezTo>
                <a:cubicBezTo>
                  <a:pt x="15697" y="7924"/>
                  <a:pt x="15757" y="7910"/>
                  <a:pt x="15818" y="7900"/>
                </a:cubicBezTo>
                <a:cubicBezTo>
                  <a:pt x="15821" y="7900"/>
                  <a:pt x="15825" y="7900"/>
                  <a:pt x="15828" y="7900"/>
                </a:cubicBezTo>
                <a:cubicBezTo>
                  <a:pt x="15858" y="7900"/>
                  <a:pt x="15889" y="7896"/>
                  <a:pt x="15919" y="7886"/>
                </a:cubicBezTo>
                <a:cubicBezTo>
                  <a:pt x="16168" y="7857"/>
                  <a:pt x="16418" y="7842"/>
                  <a:pt x="16665" y="7842"/>
                </a:cubicBezTo>
                <a:cubicBezTo>
                  <a:pt x="18348" y="7842"/>
                  <a:pt x="19939" y="8543"/>
                  <a:pt x="20567" y="10391"/>
                </a:cubicBezTo>
                <a:cubicBezTo>
                  <a:pt x="21203" y="12266"/>
                  <a:pt x="20776" y="14613"/>
                  <a:pt x="19400" y="15997"/>
                </a:cubicBezTo>
                <a:cubicBezTo>
                  <a:pt x="18607" y="16794"/>
                  <a:pt x="17584" y="17214"/>
                  <a:pt x="16553" y="17214"/>
                </a:cubicBezTo>
                <a:cubicBezTo>
                  <a:pt x="15829" y="17214"/>
                  <a:pt x="15101" y="17007"/>
                  <a:pt x="14447" y="16577"/>
                </a:cubicBezTo>
                <a:cubicBezTo>
                  <a:pt x="13790" y="16145"/>
                  <a:pt x="13155" y="15587"/>
                  <a:pt x="12582" y="14949"/>
                </a:cubicBezTo>
                <a:cubicBezTo>
                  <a:pt x="12738" y="15663"/>
                  <a:pt x="12821" y="16386"/>
                  <a:pt x="12787" y="17104"/>
                </a:cubicBezTo>
                <a:cubicBezTo>
                  <a:pt x="12612" y="19163"/>
                  <a:pt x="11726" y="21167"/>
                  <a:pt x="9632" y="21534"/>
                </a:cubicBezTo>
                <a:cubicBezTo>
                  <a:pt x="9376" y="21578"/>
                  <a:pt x="9116" y="21600"/>
                  <a:pt x="8856" y="21600"/>
                </a:cubicBezTo>
                <a:close/>
              </a:path>
            </a:pathLst>
          </a:custGeom>
          <a:solidFill>
            <a:srgbClr val="6986AE"/>
          </a:solidFill>
          <a:ln w="13425">
            <a:solidFill>
              <a:srgbClr val="495364"/>
            </a:solidFill>
            <a:miter lim="1073"/>
          </a:ln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grpSp>
        <p:nvGrpSpPr>
          <p:cNvPr id="606" name="تجميع"/>
          <p:cNvGrpSpPr/>
          <p:nvPr/>
        </p:nvGrpSpPr>
        <p:grpSpPr>
          <a:xfrm>
            <a:off x="12192000" y="3311361"/>
            <a:ext cx="7058937" cy="1403645"/>
            <a:chOff x="-316908" y="-388000"/>
            <a:chExt cx="7058936" cy="1403644"/>
          </a:xfrm>
        </p:grpSpPr>
        <p:grpSp>
          <p:nvGrpSpPr>
            <p:cNvPr id="603" name="Google Shape;4333;p67"/>
            <p:cNvGrpSpPr/>
            <p:nvPr/>
          </p:nvGrpSpPr>
          <p:grpSpPr>
            <a:xfrm>
              <a:off x="-316909" y="-388001"/>
              <a:ext cx="6076603" cy="1283066"/>
              <a:chOff x="0" y="0"/>
              <a:chExt cx="6076602" cy="1283064"/>
            </a:xfrm>
          </p:grpSpPr>
          <p:sp>
            <p:nvSpPr>
              <p:cNvPr id="599" name="Google Shape;4334;p67"/>
              <p:cNvSpPr/>
              <p:nvPr/>
            </p:nvSpPr>
            <p:spPr>
              <a:xfrm>
                <a:off x="5517173" y="0"/>
                <a:ext cx="522114" cy="12663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>
                <a:outerShdw sx="100000" sy="100000" kx="0" ky="0" algn="b" rotWithShape="0" blurRad="165100" dist="50800" dir="5400000">
                  <a:srgbClr val="000000">
                    <a:alpha val="2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600" name="Google Shape;4336;p67"/>
              <p:cNvSpPr/>
              <p:nvPr/>
            </p:nvSpPr>
            <p:spPr>
              <a:xfrm>
                <a:off x="5517173" y="0"/>
                <a:ext cx="522114" cy="12663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601" name="Google Shape;4337;p67"/>
              <p:cNvSpPr/>
              <p:nvPr/>
            </p:nvSpPr>
            <p:spPr>
              <a:xfrm>
                <a:off x="0" y="188071"/>
                <a:ext cx="6076603" cy="10949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121"/>
                    </a:lnTo>
                    <a:cubicBezTo>
                      <a:pt x="19" y="21103"/>
                      <a:pt x="41" y="21094"/>
                      <a:pt x="64" y="21091"/>
                    </a:cubicBezTo>
                    <a:cubicBezTo>
                      <a:pt x="68" y="21091"/>
                      <a:pt x="72" y="21091"/>
                      <a:pt x="75" y="21091"/>
                    </a:cubicBezTo>
                    <a:cubicBezTo>
                      <a:pt x="247" y="21091"/>
                      <a:pt x="281" y="21600"/>
                      <a:pt x="453" y="21600"/>
                    </a:cubicBezTo>
                    <a:cubicBezTo>
                      <a:pt x="457" y="21600"/>
                      <a:pt x="460" y="21600"/>
                      <a:pt x="464" y="21599"/>
                    </a:cubicBezTo>
                    <a:cubicBezTo>
                      <a:pt x="648" y="21578"/>
                      <a:pt x="642" y="21446"/>
                      <a:pt x="826" y="21422"/>
                    </a:cubicBezTo>
                    <a:cubicBezTo>
                      <a:pt x="1012" y="21399"/>
                      <a:pt x="997" y="21140"/>
                      <a:pt x="1183" y="21116"/>
                    </a:cubicBezTo>
                    <a:cubicBezTo>
                      <a:pt x="1369" y="21094"/>
                      <a:pt x="1364" y="21001"/>
                      <a:pt x="1548" y="20976"/>
                    </a:cubicBezTo>
                    <a:cubicBezTo>
                      <a:pt x="1554" y="20976"/>
                      <a:pt x="1560" y="20975"/>
                      <a:pt x="1566" y="20975"/>
                    </a:cubicBezTo>
                    <a:cubicBezTo>
                      <a:pt x="1730" y="20975"/>
                      <a:pt x="1754" y="21266"/>
                      <a:pt x="1918" y="21266"/>
                    </a:cubicBezTo>
                    <a:cubicBezTo>
                      <a:pt x="1924" y="21266"/>
                      <a:pt x="1930" y="21265"/>
                      <a:pt x="1936" y="21265"/>
                    </a:cubicBezTo>
                    <a:cubicBezTo>
                      <a:pt x="2120" y="21240"/>
                      <a:pt x="2114" y="21099"/>
                      <a:pt x="2298" y="21077"/>
                    </a:cubicBezTo>
                    <a:cubicBezTo>
                      <a:pt x="2482" y="21055"/>
                      <a:pt x="2479" y="20981"/>
                      <a:pt x="2663" y="20957"/>
                    </a:cubicBezTo>
                    <a:cubicBezTo>
                      <a:pt x="2849" y="20935"/>
                      <a:pt x="2847" y="20896"/>
                      <a:pt x="3031" y="20871"/>
                    </a:cubicBezTo>
                    <a:cubicBezTo>
                      <a:pt x="3036" y="20871"/>
                      <a:pt x="3041" y="20871"/>
                      <a:pt x="3046" y="20871"/>
                    </a:cubicBezTo>
                    <a:cubicBezTo>
                      <a:pt x="3212" y="20871"/>
                      <a:pt x="3241" y="21236"/>
                      <a:pt x="3406" y="21236"/>
                    </a:cubicBezTo>
                    <a:cubicBezTo>
                      <a:pt x="3411" y="21236"/>
                      <a:pt x="3417" y="21236"/>
                      <a:pt x="3422" y="21235"/>
                    </a:cubicBezTo>
                    <a:cubicBezTo>
                      <a:pt x="3606" y="21213"/>
                      <a:pt x="3574" y="20598"/>
                      <a:pt x="3759" y="20576"/>
                    </a:cubicBezTo>
                    <a:cubicBezTo>
                      <a:pt x="3762" y="20576"/>
                      <a:pt x="3765" y="20575"/>
                      <a:pt x="3768" y="20575"/>
                    </a:cubicBezTo>
                    <a:cubicBezTo>
                      <a:pt x="3942" y="20575"/>
                      <a:pt x="3976" y="21136"/>
                      <a:pt x="4150" y="21136"/>
                    </a:cubicBezTo>
                    <a:cubicBezTo>
                      <a:pt x="4154" y="21136"/>
                      <a:pt x="4157" y="21136"/>
                      <a:pt x="4160" y="21135"/>
                    </a:cubicBezTo>
                    <a:cubicBezTo>
                      <a:pt x="4344" y="21113"/>
                      <a:pt x="4314" y="20522"/>
                      <a:pt x="4498" y="20500"/>
                    </a:cubicBezTo>
                    <a:cubicBezTo>
                      <a:pt x="4503" y="20500"/>
                      <a:pt x="4508" y="20500"/>
                      <a:pt x="4512" y="20500"/>
                    </a:cubicBezTo>
                    <a:cubicBezTo>
                      <a:pt x="4681" y="20500"/>
                      <a:pt x="4708" y="20887"/>
                      <a:pt x="4877" y="20887"/>
                    </a:cubicBezTo>
                    <a:cubicBezTo>
                      <a:pt x="4882" y="20887"/>
                      <a:pt x="4886" y="20887"/>
                      <a:pt x="4891" y="20886"/>
                    </a:cubicBezTo>
                    <a:cubicBezTo>
                      <a:pt x="5075" y="20864"/>
                      <a:pt x="5059" y="20544"/>
                      <a:pt x="5243" y="20520"/>
                    </a:cubicBezTo>
                    <a:cubicBezTo>
                      <a:pt x="5313" y="20511"/>
                      <a:pt x="5356" y="20509"/>
                      <a:pt x="5393" y="20509"/>
                    </a:cubicBezTo>
                    <a:cubicBezTo>
                      <a:pt x="5420" y="20509"/>
                      <a:pt x="5443" y="20509"/>
                      <a:pt x="5471" y="20509"/>
                    </a:cubicBezTo>
                    <a:cubicBezTo>
                      <a:pt x="5506" y="20509"/>
                      <a:pt x="5549" y="20508"/>
                      <a:pt x="5613" y="20500"/>
                    </a:cubicBezTo>
                    <a:cubicBezTo>
                      <a:pt x="5799" y="20478"/>
                      <a:pt x="5791" y="20329"/>
                      <a:pt x="5975" y="20307"/>
                    </a:cubicBezTo>
                    <a:cubicBezTo>
                      <a:pt x="6160" y="20285"/>
                      <a:pt x="6158" y="20263"/>
                      <a:pt x="6344" y="20241"/>
                    </a:cubicBezTo>
                    <a:cubicBezTo>
                      <a:pt x="6348" y="20241"/>
                      <a:pt x="6352" y="20241"/>
                      <a:pt x="6356" y="20241"/>
                    </a:cubicBezTo>
                    <a:cubicBezTo>
                      <a:pt x="6525" y="20241"/>
                      <a:pt x="6556" y="20684"/>
                      <a:pt x="6725" y="20684"/>
                    </a:cubicBezTo>
                    <a:cubicBezTo>
                      <a:pt x="6729" y="20684"/>
                      <a:pt x="6733" y="20684"/>
                      <a:pt x="6737" y="20684"/>
                    </a:cubicBezTo>
                    <a:cubicBezTo>
                      <a:pt x="6922" y="20659"/>
                      <a:pt x="6914" y="20498"/>
                      <a:pt x="7100" y="20476"/>
                    </a:cubicBezTo>
                    <a:cubicBezTo>
                      <a:pt x="7284" y="20454"/>
                      <a:pt x="7271" y="20219"/>
                      <a:pt x="7457" y="20197"/>
                    </a:cubicBezTo>
                    <a:cubicBezTo>
                      <a:pt x="7464" y="20196"/>
                      <a:pt x="7470" y="20196"/>
                      <a:pt x="7476" y="20196"/>
                    </a:cubicBezTo>
                    <a:cubicBezTo>
                      <a:pt x="7636" y="20196"/>
                      <a:pt x="7660" y="20443"/>
                      <a:pt x="7820" y="20443"/>
                    </a:cubicBezTo>
                    <a:cubicBezTo>
                      <a:pt x="7826" y="20443"/>
                      <a:pt x="7833" y="20443"/>
                      <a:pt x="7839" y="20442"/>
                    </a:cubicBezTo>
                    <a:cubicBezTo>
                      <a:pt x="8025" y="20422"/>
                      <a:pt x="8016" y="20226"/>
                      <a:pt x="8200" y="20204"/>
                    </a:cubicBezTo>
                    <a:cubicBezTo>
                      <a:pt x="8384" y="20180"/>
                      <a:pt x="8381" y="20102"/>
                      <a:pt x="8565" y="20082"/>
                    </a:cubicBezTo>
                    <a:cubicBezTo>
                      <a:pt x="8569" y="20082"/>
                      <a:pt x="8573" y="20082"/>
                      <a:pt x="8576" y="20082"/>
                    </a:cubicBezTo>
                    <a:cubicBezTo>
                      <a:pt x="8746" y="20082"/>
                      <a:pt x="8779" y="20550"/>
                      <a:pt x="8948" y="20550"/>
                    </a:cubicBezTo>
                    <a:cubicBezTo>
                      <a:pt x="8952" y="20550"/>
                      <a:pt x="8956" y="20549"/>
                      <a:pt x="8960" y="20549"/>
                    </a:cubicBezTo>
                    <a:cubicBezTo>
                      <a:pt x="9146" y="20527"/>
                      <a:pt x="9145" y="20522"/>
                      <a:pt x="9330" y="20498"/>
                    </a:cubicBezTo>
                    <a:cubicBezTo>
                      <a:pt x="9515" y="20476"/>
                      <a:pt x="9492" y="20048"/>
                      <a:pt x="9677" y="20026"/>
                    </a:cubicBezTo>
                    <a:cubicBezTo>
                      <a:pt x="9684" y="20025"/>
                      <a:pt x="9691" y="20025"/>
                      <a:pt x="9697" y="20025"/>
                    </a:cubicBezTo>
                    <a:cubicBezTo>
                      <a:pt x="9856" y="20025"/>
                      <a:pt x="9880" y="20260"/>
                      <a:pt x="10039" y="20260"/>
                    </a:cubicBezTo>
                    <a:cubicBezTo>
                      <a:pt x="10046" y="20260"/>
                      <a:pt x="10053" y="20259"/>
                      <a:pt x="10061" y="20258"/>
                    </a:cubicBezTo>
                    <a:cubicBezTo>
                      <a:pt x="10245" y="20236"/>
                      <a:pt x="10237" y="20090"/>
                      <a:pt x="10423" y="20068"/>
                    </a:cubicBezTo>
                    <a:cubicBezTo>
                      <a:pt x="10607" y="20046"/>
                      <a:pt x="10594" y="19797"/>
                      <a:pt x="10780" y="19772"/>
                    </a:cubicBezTo>
                    <a:cubicBezTo>
                      <a:pt x="10784" y="19772"/>
                      <a:pt x="10788" y="19771"/>
                      <a:pt x="10791" y="19771"/>
                    </a:cubicBezTo>
                    <a:cubicBezTo>
                      <a:pt x="10962" y="19771"/>
                      <a:pt x="10994" y="20256"/>
                      <a:pt x="11166" y="20256"/>
                    </a:cubicBezTo>
                    <a:cubicBezTo>
                      <a:pt x="11170" y="20256"/>
                      <a:pt x="11173" y="20256"/>
                      <a:pt x="11177" y="20256"/>
                    </a:cubicBezTo>
                    <a:cubicBezTo>
                      <a:pt x="11362" y="20231"/>
                      <a:pt x="11345" y="19929"/>
                      <a:pt x="11530" y="19907"/>
                    </a:cubicBezTo>
                    <a:cubicBezTo>
                      <a:pt x="11714" y="19885"/>
                      <a:pt x="11705" y="19677"/>
                      <a:pt x="11889" y="19653"/>
                    </a:cubicBezTo>
                    <a:cubicBezTo>
                      <a:pt x="12073" y="19631"/>
                      <a:pt x="12074" y="19648"/>
                      <a:pt x="12259" y="19623"/>
                    </a:cubicBezTo>
                    <a:cubicBezTo>
                      <a:pt x="12274" y="19621"/>
                      <a:pt x="12289" y="19620"/>
                      <a:pt x="12302" y="19620"/>
                    </a:cubicBezTo>
                    <a:cubicBezTo>
                      <a:pt x="12433" y="19620"/>
                      <a:pt x="12462" y="19711"/>
                      <a:pt x="12595" y="19711"/>
                    </a:cubicBezTo>
                    <a:cubicBezTo>
                      <a:pt x="12607" y="19711"/>
                      <a:pt x="12620" y="19710"/>
                      <a:pt x="12635" y="19708"/>
                    </a:cubicBezTo>
                    <a:cubicBezTo>
                      <a:pt x="12819" y="19687"/>
                      <a:pt x="12816" y="19633"/>
                      <a:pt x="13002" y="19611"/>
                    </a:cubicBezTo>
                    <a:cubicBezTo>
                      <a:pt x="13007" y="19610"/>
                      <a:pt x="13011" y="19610"/>
                      <a:pt x="13016" y="19610"/>
                    </a:cubicBezTo>
                    <a:cubicBezTo>
                      <a:pt x="13182" y="19610"/>
                      <a:pt x="13210" y="19973"/>
                      <a:pt x="13377" y="19973"/>
                    </a:cubicBezTo>
                    <a:cubicBezTo>
                      <a:pt x="13381" y="19973"/>
                      <a:pt x="13386" y="19973"/>
                      <a:pt x="13391" y="19972"/>
                    </a:cubicBezTo>
                    <a:cubicBezTo>
                      <a:pt x="13413" y="19970"/>
                      <a:pt x="13432" y="19968"/>
                      <a:pt x="13449" y="19968"/>
                    </a:cubicBezTo>
                    <a:cubicBezTo>
                      <a:pt x="13561" y="19968"/>
                      <a:pt x="13593" y="20016"/>
                      <a:pt x="13705" y="20016"/>
                    </a:cubicBezTo>
                    <a:cubicBezTo>
                      <a:pt x="13722" y="20016"/>
                      <a:pt x="13742" y="20014"/>
                      <a:pt x="13764" y="20012"/>
                    </a:cubicBezTo>
                    <a:cubicBezTo>
                      <a:pt x="13950" y="19990"/>
                      <a:pt x="13943" y="19882"/>
                      <a:pt x="14127" y="19860"/>
                    </a:cubicBezTo>
                    <a:cubicBezTo>
                      <a:pt x="14313" y="19838"/>
                      <a:pt x="14302" y="19628"/>
                      <a:pt x="14486" y="19606"/>
                    </a:cubicBezTo>
                    <a:cubicBezTo>
                      <a:pt x="14670" y="19584"/>
                      <a:pt x="14655" y="19252"/>
                      <a:pt x="14839" y="19230"/>
                    </a:cubicBezTo>
                    <a:cubicBezTo>
                      <a:pt x="14846" y="19229"/>
                      <a:pt x="14852" y="19229"/>
                      <a:pt x="14858" y="19229"/>
                    </a:cubicBezTo>
                    <a:cubicBezTo>
                      <a:pt x="15018" y="19229"/>
                      <a:pt x="15044" y="19480"/>
                      <a:pt x="15204" y="19480"/>
                    </a:cubicBezTo>
                    <a:cubicBezTo>
                      <a:pt x="15210" y="19480"/>
                      <a:pt x="15216" y="19480"/>
                      <a:pt x="15223" y="19479"/>
                    </a:cubicBezTo>
                    <a:cubicBezTo>
                      <a:pt x="15407" y="19457"/>
                      <a:pt x="15404" y="19403"/>
                      <a:pt x="15588" y="19379"/>
                    </a:cubicBezTo>
                    <a:cubicBezTo>
                      <a:pt x="15772" y="19357"/>
                      <a:pt x="15761" y="19130"/>
                      <a:pt x="15946" y="19108"/>
                    </a:cubicBezTo>
                    <a:cubicBezTo>
                      <a:pt x="15958" y="19106"/>
                      <a:pt x="15970" y="19106"/>
                      <a:pt x="15981" y="19106"/>
                    </a:cubicBezTo>
                    <a:cubicBezTo>
                      <a:pt x="16122" y="19106"/>
                      <a:pt x="16148" y="19220"/>
                      <a:pt x="16289" y="19220"/>
                    </a:cubicBezTo>
                    <a:cubicBezTo>
                      <a:pt x="16299" y="19220"/>
                      <a:pt x="16311" y="19219"/>
                      <a:pt x="16324" y="19217"/>
                    </a:cubicBezTo>
                    <a:cubicBezTo>
                      <a:pt x="16508" y="19195"/>
                      <a:pt x="16501" y="19076"/>
                      <a:pt x="16686" y="19054"/>
                    </a:cubicBezTo>
                    <a:cubicBezTo>
                      <a:pt x="16700" y="19052"/>
                      <a:pt x="16714" y="19051"/>
                      <a:pt x="16726" y="19051"/>
                    </a:cubicBezTo>
                    <a:cubicBezTo>
                      <a:pt x="16858" y="19051"/>
                      <a:pt x="16887" y="19140"/>
                      <a:pt x="17018" y="19140"/>
                    </a:cubicBezTo>
                    <a:cubicBezTo>
                      <a:pt x="17031" y="19140"/>
                      <a:pt x="17046" y="19139"/>
                      <a:pt x="17062" y="19137"/>
                    </a:cubicBezTo>
                    <a:cubicBezTo>
                      <a:pt x="17090" y="19134"/>
                      <a:pt x="17114" y="19132"/>
                      <a:pt x="17134" y="19132"/>
                    </a:cubicBezTo>
                    <a:cubicBezTo>
                      <a:pt x="17230" y="19132"/>
                      <a:pt x="17265" y="19161"/>
                      <a:pt x="17362" y="19161"/>
                    </a:cubicBezTo>
                    <a:cubicBezTo>
                      <a:pt x="17383" y="19161"/>
                      <a:pt x="17407" y="19160"/>
                      <a:pt x="17435" y="19157"/>
                    </a:cubicBezTo>
                    <a:cubicBezTo>
                      <a:pt x="17619" y="19135"/>
                      <a:pt x="17610" y="18963"/>
                      <a:pt x="17795" y="18944"/>
                    </a:cubicBezTo>
                    <a:cubicBezTo>
                      <a:pt x="17799" y="18944"/>
                      <a:pt x="17803" y="18944"/>
                      <a:pt x="17806" y="18944"/>
                    </a:cubicBezTo>
                    <a:cubicBezTo>
                      <a:pt x="17977" y="18944"/>
                      <a:pt x="18010" y="19463"/>
                      <a:pt x="18181" y="19463"/>
                    </a:cubicBezTo>
                    <a:cubicBezTo>
                      <a:pt x="18185" y="19463"/>
                      <a:pt x="18189" y="19463"/>
                      <a:pt x="18193" y="19462"/>
                    </a:cubicBezTo>
                    <a:cubicBezTo>
                      <a:pt x="18375" y="19440"/>
                      <a:pt x="18361" y="19154"/>
                      <a:pt x="18547" y="19132"/>
                    </a:cubicBezTo>
                    <a:cubicBezTo>
                      <a:pt x="18567" y="19130"/>
                      <a:pt x="18585" y="19129"/>
                      <a:pt x="18601" y="19129"/>
                    </a:cubicBezTo>
                    <a:cubicBezTo>
                      <a:pt x="18718" y="19129"/>
                      <a:pt x="18749" y="19182"/>
                      <a:pt x="18865" y="19182"/>
                    </a:cubicBezTo>
                    <a:cubicBezTo>
                      <a:pt x="18881" y="19182"/>
                      <a:pt x="18900" y="19181"/>
                      <a:pt x="18920" y="19178"/>
                    </a:cubicBezTo>
                    <a:cubicBezTo>
                      <a:pt x="19104" y="19157"/>
                      <a:pt x="19091" y="18910"/>
                      <a:pt x="19275" y="18886"/>
                    </a:cubicBezTo>
                    <a:cubicBezTo>
                      <a:pt x="19288" y="18884"/>
                      <a:pt x="19300" y="18883"/>
                      <a:pt x="19311" y="18883"/>
                    </a:cubicBezTo>
                    <a:cubicBezTo>
                      <a:pt x="19450" y="18883"/>
                      <a:pt x="19477" y="18995"/>
                      <a:pt x="19617" y="18995"/>
                    </a:cubicBezTo>
                    <a:cubicBezTo>
                      <a:pt x="19628" y="18995"/>
                      <a:pt x="19639" y="18995"/>
                      <a:pt x="19652" y="18993"/>
                    </a:cubicBezTo>
                    <a:cubicBezTo>
                      <a:pt x="19673" y="18990"/>
                      <a:pt x="19691" y="18989"/>
                      <a:pt x="19708" y="18989"/>
                    </a:cubicBezTo>
                    <a:cubicBezTo>
                      <a:pt x="19824" y="18989"/>
                      <a:pt x="19854" y="19040"/>
                      <a:pt x="19969" y="19040"/>
                    </a:cubicBezTo>
                    <a:cubicBezTo>
                      <a:pt x="19986" y="19040"/>
                      <a:pt x="20004" y="19039"/>
                      <a:pt x="20025" y="19037"/>
                    </a:cubicBezTo>
                    <a:cubicBezTo>
                      <a:pt x="20209" y="19013"/>
                      <a:pt x="20204" y="18878"/>
                      <a:pt x="20387" y="18856"/>
                    </a:cubicBezTo>
                    <a:cubicBezTo>
                      <a:pt x="20571" y="18834"/>
                      <a:pt x="20558" y="18577"/>
                      <a:pt x="20742" y="18555"/>
                    </a:cubicBezTo>
                    <a:cubicBezTo>
                      <a:pt x="20746" y="18555"/>
                      <a:pt x="20750" y="18555"/>
                      <a:pt x="20753" y="18555"/>
                    </a:cubicBezTo>
                    <a:cubicBezTo>
                      <a:pt x="20926" y="18555"/>
                      <a:pt x="20959" y="19064"/>
                      <a:pt x="21129" y="19064"/>
                    </a:cubicBezTo>
                    <a:cubicBezTo>
                      <a:pt x="21132" y="19064"/>
                      <a:pt x="21136" y="19064"/>
                      <a:pt x="21140" y="19063"/>
                    </a:cubicBezTo>
                    <a:cubicBezTo>
                      <a:pt x="21324" y="19042"/>
                      <a:pt x="21312" y="18800"/>
                      <a:pt x="21497" y="18778"/>
                    </a:cubicBezTo>
                    <a:cubicBezTo>
                      <a:pt x="21504" y="18777"/>
                      <a:pt x="21511" y="18776"/>
                      <a:pt x="21519" y="18776"/>
                    </a:cubicBezTo>
                    <a:cubicBezTo>
                      <a:pt x="21546" y="18776"/>
                      <a:pt x="21574" y="18783"/>
                      <a:pt x="21600" y="18795"/>
                    </a:cubicBezTo>
                    <a:lnTo>
                      <a:pt x="21599" y="0"/>
                    </a:lnTo>
                    <a:close/>
                  </a:path>
                </a:pathLst>
              </a:custGeom>
              <a:solidFill>
                <a:srgbClr val="DFEED4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602" name="Google Shape;4338;p67"/>
              <p:cNvSpPr/>
              <p:nvPr/>
            </p:nvSpPr>
            <p:spPr>
              <a:xfrm>
                <a:off x="5517173" y="0"/>
                <a:ext cx="522114" cy="12663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D9827D"/>
              </a:solidFill>
              <a:ln w="50800" cap="flat">
                <a:solidFill>
                  <a:srgbClr val="D9827D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  <p:sp>
          <p:nvSpPr>
            <p:cNvPr id="604" name="مثال"/>
            <p:cNvSpPr txBox="1"/>
            <p:nvPr/>
          </p:nvSpPr>
          <p:spPr>
            <a:xfrm>
              <a:off x="402338" y="-105706"/>
              <a:ext cx="4492231" cy="112135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defTabSz="592566">
                <a:defRPr sz="6600" u="sng">
                  <a:solidFill>
                    <a:srgbClr val="CC0000"/>
                  </a:solidFill>
                  <a:latin typeface="Farah Regular"/>
                  <a:ea typeface="Farah Regular"/>
                  <a:cs typeface="Farah Regular"/>
                  <a:sym typeface="Farah Regular"/>
                </a:defRPr>
              </a:lvl1pPr>
            </a:lstStyle>
            <a:p>
              <a:pPr rtl="0">
                <a:defRPr/>
              </a:pPr>
              <a:r>
                <a:t>مثال</a:t>
              </a:r>
            </a:p>
          </p:txBody>
        </p:sp>
        <p:sp>
          <p:nvSpPr>
            <p:cNvPr id="605" name="بيضاوي"/>
            <p:cNvSpPr/>
            <p:nvPr/>
          </p:nvSpPr>
          <p:spPr>
            <a:xfrm>
              <a:off x="5759693" y="-17271"/>
              <a:ext cx="982335" cy="847631"/>
            </a:xfrm>
            <a:prstGeom prst="ellipse">
              <a:avLst/>
            </a:prstGeom>
            <a:blipFill rotWithShape="1">
              <a:blip r:embed="rId2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defTabSz="914400" rtl="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grpSp>
        <p:nvGrpSpPr>
          <p:cNvPr id="609" name="تجميع"/>
          <p:cNvGrpSpPr/>
          <p:nvPr/>
        </p:nvGrpSpPr>
        <p:grpSpPr>
          <a:xfrm>
            <a:off x="16054294" y="5164885"/>
            <a:ext cx="1590041" cy="1325851"/>
            <a:chOff x="0" y="-63500"/>
            <a:chExt cx="1590039" cy="1325850"/>
          </a:xfrm>
        </p:grpSpPr>
        <p:pic>
          <p:nvPicPr>
            <p:cNvPr id="607" name="بيضاوي بيضاوي" descr="بيضاوي بيضاوي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11161" y="-63500"/>
              <a:ext cx="1367718" cy="1259145"/>
            </a:xfrm>
            <a:prstGeom prst="rect">
              <a:avLst/>
            </a:prstGeom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</p:pic>
        <p:sp>
          <p:nvSpPr>
            <p:cNvPr id="608" name="مستطيل 38"/>
            <p:cNvSpPr txBox="1"/>
            <p:nvPr/>
          </p:nvSpPr>
          <p:spPr>
            <a:xfrm>
              <a:off x="0" y="176460"/>
              <a:ext cx="1590040" cy="108589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defTabSz="914400">
                <a:defRPr b="1" sz="5600">
                  <a:ln w="6600" cap="flat">
                    <a:solidFill>
                      <a:srgbClr val="953735"/>
                    </a:solidFill>
                    <a:prstDash val="solid"/>
                    <a:round/>
                  </a:ln>
                  <a:solidFill>
                    <a:srgbClr val="FFFFFF"/>
                  </a:solidFill>
                  <a:effectLst>
                    <a:outerShdw sx="100000" sy="100000" kx="0" ky="0" algn="b" rotWithShape="0" blurRad="0" dist="38100" dir="2700000">
                      <a:srgbClr val="C0504D"/>
                    </a:outerShdw>
                  </a:effectLst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٥</a:t>
              </a:r>
            </a:p>
          </p:txBody>
        </p:sp>
      </p:grpSp>
      <p:sp>
        <p:nvSpPr>
          <p:cNvPr id="610" name="Google Shape;2000;p30"/>
          <p:cNvSpPr/>
          <p:nvPr/>
        </p:nvSpPr>
        <p:spPr>
          <a:xfrm>
            <a:off x="19656442" y="9208024"/>
            <a:ext cx="631364" cy="63136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56" h="21600" fill="norm" stroke="1" extrusionOk="0">
                <a:moveTo>
                  <a:pt x="8879" y="20796"/>
                </a:moveTo>
                <a:cubicBezTo>
                  <a:pt x="8941" y="20796"/>
                  <a:pt x="9002" y="20794"/>
                  <a:pt x="9064" y="20792"/>
                </a:cubicBezTo>
                <a:cubicBezTo>
                  <a:pt x="11017" y="20703"/>
                  <a:pt x="11875" y="18977"/>
                  <a:pt x="12034" y="17104"/>
                </a:cubicBezTo>
                <a:cubicBezTo>
                  <a:pt x="12095" y="15841"/>
                  <a:pt x="11766" y="14558"/>
                  <a:pt x="11309" y="13344"/>
                </a:cubicBezTo>
                <a:cubicBezTo>
                  <a:pt x="11211" y="13361"/>
                  <a:pt x="11112" y="13371"/>
                  <a:pt x="11013" y="13375"/>
                </a:cubicBezTo>
                <a:cubicBezTo>
                  <a:pt x="11075" y="14308"/>
                  <a:pt x="10677" y="15422"/>
                  <a:pt x="10428" y="16290"/>
                </a:cubicBezTo>
                <a:cubicBezTo>
                  <a:pt x="10176" y="17164"/>
                  <a:pt x="9953" y="18254"/>
                  <a:pt x="9387" y="18958"/>
                </a:cubicBezTo>
                <a:cubicBezTo>
                  <a:pt x="9328" y="19032"/>
                  <a:pt x="9251" y="19064"/>
                  <a:pt x="9173" y="19064"/>
                </a:cubicBezTo>
                <a:cubicBezTo>
                  <a:pt x="9001" y="19064"/>
                  <a:pt x="8824" y="18908"/>
                  <a:pt x="8825" y="18710"/>
                </a:cubicBezTo>
                <a:cubicBezTo>
                  <a:pt x="8826" y="17770"/>
                  <a:pt x="9264" y="16776"/>
                  <a:pt x="9456" y="15857"/>
                </a:cubicBezTo>
                <a:cubicBezTo>
                  <a:pt x="9635" y="14998"/>
                  <a:pt x="9673" y="14003"/>
                  <a:pt x="9975" y="13177"/>
                </a:cubicBezTo>
                <a:cubicBezTo>
                  <a:pt x="9940" y="13162"/>
                  <a:pt x="9904" y="13148"/>
                  <a:pt x="9870" y="13131"/>
                </a:cubicBezTo>
                <a:cubicBezTo>
                  <a:pt x="9448" y="13973"/>
                  <a:pt x="8964" y="14775"/>
                  <a:pt x="8559" y="15628"/>
                </a:cubicBezTo>
                <a:cubicBezTo>
                  <a:pt x="8154" y="16481"/>
                  <a:pt x="7810" y="17380"/>
                  <a:pt x="7367" y="18211"/>
                </a:cubicBezTo>
                <a:cubicBezTo>
                  <a:pt x="7310" y="18317"/>
                  <a:pt x="7200" y="18367"/>
                  <a:pt x="7090" y="18367"/>
                </a:cubicBezTo>
                <a:cubicBezTo>
                  <a:pt x="6921" y="18367"/>
                  <a:pt x="6752" y="18250"/>
                  <a:pt x="6778" y="18041"/>
                </a:cubicBezTo>
                <a:cubicBezTo>
                  <a:pt x="7010" y="16153"/>
                  <a:pt x="7886" y="14035"/>
                  <a:pt x="8924" y="12493"/>
                </a:cubicBezTo>
                <a:cubicBezTo>
                  <a:pt x="8944" y="12463"/>
                  <a:pt x="8967" y="12435"/>
                  <a:pt x="8992" y="12408"/>
                </a:cubicBezTo>
                <a:cubicBezTo>
                  <a:pt x="8980" y="12394"/>
                  <a:pt x="8968" y="12381"/>
                  <a:pt x="8958" y="12366"/>
                </a:cubicBezTo>
                <a:cubicBezTo>
                  <a:pt x="8910" y="12303"/>
                  <a:pt x="8867" y="12237"/>
                  <a:pt x="8827" y="12169"/>
                </a:cubicBezTo>
                <a:cubicBezTo>
                  <a:pt x="7881" y="12608"/>
                  <a:pt x="6994" y="13230"/>
                  <a:pt x="6217" y="13903"/>
                </a:cubicBezTo>
                <a:cubicBezTo>
                  <a:pt x="4894" y="15049"/>
                  <a:pt x="4315" y="16776"/>
                  <a:pt x="5110" y="18479"/>
                </a:cubicBezTo>
                <a:cubicBezTo>
                  <a:pt x="5798" y="19953"/>
                  <a:pt x="7366" y="20796"/>
                  <a:pt x="8879" y="20796"/>
                </a:cubicBezTo>
                <a:close/>
                <a:moveTo>
                  <a:pt x="10902" y="12464"/>
                </a:moveTo>
                <a:cubicBezTo>
                  <a:pt x="11225" y="12464"/>
                  <a:pt x="11552" y="12367"/>
                  <a:pt x="11842" y="12179"/>
                </a:cubicBezTo>
                <a:cubicBezTo>
                  <a:pt x="12480" y="11581"/>
                  <a:pt x="12616" y="10672"/>
                  <a:pt x="11970" y="9990"/>
                </a:cubicBezTo>
                <a:cubicBezTo>
                  <a:pt x="11659" y="9661"/>
                  <a:pt x="11225" y="9471"/>
                  <a:pt x="10793" y="9471"/>
                </a:cubicBezTo>
                <a:cubicBezTo>
                  <a:pt x="10568" y="9471"/>
                  <a:pt x="10344" y="9523"/>
                  <a:pt x="10138" y="9633"/>
                </a:cubicBezTo>
                <a:lnTo>
                  <a:pt x="10138" y="9632"/>
                </a:lnTo>
                <a:cubicBezTo>
                  <a:pt x="9353" y="10051"/>
                  <a:pt x="9105" y="11164"/>
                  <a:pt x="9690" y="11882"/>
                </a:cubicBezTo>
                <a:cubicBezTo>
                  <a:pt x="10014" y="12277"/>
                  <a:pt x="10454" y="12464"/>
                  <a:pt x="10902" y="12464"/>
                </a:cubicBezTo>
                <a:close/>
                <a:moveTo>
                  <a:pt x="16648" y="16401"/>
                </a:moveTo>
                <a:cubicBezTo>
                  <a:pt x="17360" y="16401"/>
                  <a:pt x="18072" y="16145"/>
                  <a:pt x="18712" y="15576"/>
                </a:cubicBezTo>
                <a:cubicBezTo>
                  <a:pt x="19938" y="14485"/>
                  <a:pt x="20357" y="12572"/>
                  <a:pt x="19945" y="10964"/>
                </a:cubicBezTo>
                <a:lnTo>
                  <a:pt x="19945" y="10963"/>
                </a:lnTo>
                <a:cubicBezTo>
                  <a:pt x="19502" y="9229"/>
                  <a:pt x="18127" y="8646"/>
                  <a:pt x="16644" y="8646"/>
                </a:cubicBezTo>
                <a:cubicBezTo>
                  <a:pt x="16422" y="8646"/>
                  <a:pt x="16198" y="8659"/>
                  <a:pt x="15974" y="8683"/>
                </a:cubicBezTo>
                <a:cubicBezTo>
                  <a:pt x="14912" y="8862"/>
                  <a:pt x="13898" y="9368"/>
                  <a:pt x="12954" y="9994"/>
                </a:cubicBezTo>
                <a:cubicBezTo>
                  <a:pt x="13025" y="10133"/>
                  <a:pt x="13083" y="10278"/>
                  <a:pt x="13129" y="10428"/>
                </a:cubicBezTo>
                <a:cubicBezTo>
                  <a:pt x="13218" y="10422"/>
                  <a:pt x="13309" y="10419"/>
                  <a:pt x="13400" y="10419"/>
                </a:cubicBezTo>
                <a:cubicBezTo>
                  <a:pt x="14161" y="10419"/>
                  <a:pt x="14978" y="10612"/>
                  <a:pt x="15678" y="10736"/>
                </a:cubicBezTo>
                <a:cubicBezTo>
                  <a:pt x="16499" y="10881"/>
                  <a:pt x="17788" y="10966"/>
                  <a:pt x="18394" y="11632"/>
                </a:cubicBezTo>
                <a:cubicBezTo>
                  <a:pt x="18420" y="11661"/>
                  <a:pt x="18421" y="11723"/>
                  <a:pt x="18381" y="11741"/>
                </a:cubicBezTo>
                <a:cubicBezTo>
                  <a:pt x="18118" y="11860"/>
                  <a:pt x="17817" y="11901"/>
                  <a:pt x="17500" y="11901"/>
                </a:cubicBezTo>
                <a:cubicBezTo>
                  <a:pt x="16890" y="11901"/>
                  <a:pt x="16227" y="11748"/>
                  <a:pt x="15689" y="11712"/>
                </a:cubicBezTo>
                <a:cubicBezTo>
                  <a:pt x="15459" y="11696"/>
                  <a:pt x="15219" y="11692"/>
                  <a:pt x="14974" y="11692"/>
                </a:cubicBezTo>
                <a:cubicBezTo>
                  <a:pt x="14775" y="11692"/>
                  <a:pt x="14573" y="11695"/>
                  <a:pt x="14370" y="11695"/>
                </a:cubicBezTo>
                <a:cubicBezTo>
                  <a:pt x="13967" y="11695"/>
                  <a:pt x="13561" y="11686"/>
                  <a:pt x="13177" y="11631"/>
                </a:cubicBezTo>
                <a:cubicBezTo>
                  <a:pt x="13142" y="11782"/>
                  <a:pt x="13090" y="11928"/>
                  <a:pt x="13024" y="12066"/>
                </a:cubicBezTo>
                <a:cubicBezTo>
                  <a:pt x="13237" y="12181"/>
                  <a:pt x="13444" y="12321"/>
                  <a:pt x="13662" y="12436"/>
                </a:cubicBezTo>
                <a:cubicBezTo>
                  <a:pt x="14194" y="12717"/>
                  <a:pt x="14739" y="12968"/>
                  <a:pt x="15295" y="13191"/>
                </a:cubicBezTo>
                <a:cubicBezTo>
                  <a:pt x="15812" y="13398"/>
                  <a:pt x="16342" y="13574"/>
                  <a:pt x="16868" y="13753"/>
                </a:cubicBezTo>
                <a:cubicBezTo>
                  <a:pt x="17297" y="13899"/>
                  <a:pt x="17748" y="13974"/>
                  <a:pt x="18051" y="14349"/>
                </a:cubicBezTo>
                <a:cubicBezTo>
                  <a:pt x="18070" y="14370"/>
                  <a:pt x="18066" y="14403"/>
                  <a:pt x="18043" y="14418"/>
                </a:cubicBezTo>
                <a:cubicBezTo>
                  <a:pt x="17806" y="14585"/>
                  <a:pt x="17498" y="14648"/>
                  <a:pt x="17162" y="14648"/>
                </a:cubicBezTo>
                <a:cubicBezTo>
                  <a:pt x="16395" y="14648"/>
                  <a:pt x="15481" y="14320"/>
                  <a:pt x="14916" y="14145"/>
                </a:cubicBezTo>
                <a:cubicBezTo>
                  <a:pt x="14381" y="13979"/>
                  <a:pt x="13861" y="13777"/>
                  <a:pt x="13349" y="13544"/>
                </a:cubicBezTo>
                <a:cubicBezTo>
                  <a:pt x="12979" y="13376"/>
                  <a:pt x="12571" y="13235"/>
                  <a:pt x="12253" y="12981"/>
                </a:cubicBezTo>
                <a:cubicBezTo>
                  <a:pt x="12211" y="13008"/>
                  <a:pt x="12170" y="13034"/>
                  <a:pt x="12128" y="13058"/>
                </a:cubicBezTo>
                <a:cubicBezTo>
                  <a:pt x="12696" y="13910"/>
                  <a:pt x="13399" y="14670"/>
                  <a:pt x="14134" y="15334"/>
                </a:cubicBezTo>
                <a:cubicBezTo>
                  <a:pt x="14882" y="16008"/>
                  <a:pt x="15765" y="16401"/>
                  <a:pt x="16648" y="16401"/>
                </a:cubicBezTo>
                <a:close/>
                <a:moveTo>
                  <a:pt x="4093" y="12891"/>
                </a:moveTo>
                <a:cubicBezTo>
                  <a:pt x="4607" y="12891"/>
                  <a:pt x="5140" y="12787"/>
                  <a:pt x="5669" y="12599"/>
                </a:cubicBezTo>
                <a:cubicBezTo>
                  <a:pt x="6629" y="12257"/>
                  <a:pt x="7579" y="11819"/>
                  <a:pt x="8424" y="11220"/>
                </a:cubicBezTo>
                <a:cubicBezTo>
                  <a:pt x="8274" y="11245"/>
                  <a:pt x="8117" y="11256"/>
                  <a:pt x="7955" y="11256"/>
                </a:cubicBezTo>
                <a:cubicBezTo>
                  <a:pt x="7160" y="11256"/>
                  <a:pt x="6246" y="10994"/>
                  <a:pt x="5574" y="10840"/>
                </a:cubicBezTo>
                <a:cubicBezTo>
                  <a:pt x="4575" y="10612"/>
                  <a:pt x="3330" y="10357"/>
                  <a:pt x="2503" y="9682"/>
                </a:cubicBezTo>
                <a:cubicBezTo>
                  <a:pt x="2449" y="9638"/>
                  <a:pt x="2463" y="9544"/>
                  <a:pt x="2538" y="9541"/>
                </a:cubicBezTo>
                <a:cubicBezTo>
                  <a:pt x="2592" y="9539"/>
                  <a:pt x="2646" y="9538"/>
                  <a:pt x="2699" y="9538"/>
                </a:cubicBezTo>
                <a:cubicBezTo>
                  <a:pt x="3681" y="9538"/>
                  <a:pt x="4709" y="9883"/>
                  <a:pt x="5681" y="9991"/>
                </a:cubicBezTo>
                <a:cubicBezTo>
                  <a:pt x="6216" y="10051"/>
                  <a:pt x="6751" y="10096"/>
                  <a:pt x="7289" y="10116"/>
                </a:cubicBezTo>
                <a:cubicBezTo>
                  <a:pt x="7352" y="10118"/>
                  <a:pt x="7415" y="10118"/>
                  <a:pt x="7478" y="10118"/>
                </a:cubicBezTo>
                <a:cubicBezTo>
                  <a:pt x="7609" y="10118"/>
                  <a:pt x="7740" y="10115"/>
                  <a:pt x="7871" y="10115"/>
                </a:cubicBezTo>
                <a:cubicBezTo>
                  <a:pt x="8130" y="10115"/>
                  <a:pt x="8387" y="10128"/>
                  <a:pt x="8633" y="10203"/>
                </a:cubicBezTo>
                <a:cubicBezTo>
                  <a:pt x="8638" y="10187"/>
                  <a:pt x="8642" y="10171"/>
                  <a:pt x="8648" y="10155"/>
                </a:cubicBezTo>
                <a:cubicBezTo>
                  <a:pt x="8293" y="10051"/>
                  <a:pt x="7973" y="9794"/>
                  <a:pt x="7640" y="9609"/>
                </a:cubicBezTo>
                <a:cubicBezTo>
                  <a:pt x="7139" y="9330"/>
                  <a:pt x="6630" y="9071"/>
                  <a:pt x="6113" y="8823"/>
                </a:cubicBezTo>
                <a:cubicBezTo>
                  <a:pt x="5194" y="8379"/>
                  <a:pt x="3953" y="8067"/>
                  <a:pt x="3203" y="7326"/>
                </a:cubicBezTo>
                <a:cubicBezTo>
                  <a:pt x="3164" y="7288"/>
                  <a:pt x="3182" y="7207"/>
                  <a:pt x="3236" y="7195"/>
                </a:cubicBezTo>
                <a:cubicBezTo>
                  <a:pt x="3396" y="7160"/>
                  <a:pt x="3561" y="7145"/>
                  <a:pt x="3731" y="7145"/>
                </a:cubicBezTo>
                <a:cubicBezTo>
                  <a:pt x="4649" y="7145"/>
                  <a:pt x="5681" y="7600"/>
                  <a:pt x="6475" y="7911"/>
                </a:cubicBezTo>
                <a:cubicBezTo>
                  <a:pt x="7006" y="8119"/>
                  <a:pt x="7528" y="8352"/>
                  <a:pt x="8045" y="8596"/>
                </a:cubicBezTo>
                <a:cubicBezTo>
                  <a:pt x="8364" y="8746"/>
                  <a:pt x="8712" y="8865"/>
                  <a:pt x="8994" y="9068"/>
                </a:cubicBezTo>
                <a:cubicBezTo>
                  <a:pt x="8259" y="7794"/>
                  <a:pt x="7374" y="6561"/>
                  <a:pt x="6213" y="5797"/>
                </a:cubicBezTo>
                <a:cubicBezTo>
                  <a:pt x="5474" y="5355"/>
                  <a:pt x="4680" y="5075"/>
                  <a:pt x="3924" y="5075"/>
                </a:cubicBezTo>
                <a:cubicBezTo>
                  <a:pt x="3044" y="5075"/>
                  <a:pt x="2215" y="5455"/>
                  <a:pt x="1585" y="6402"/>
                </a:cubicBezTo>
                <a:cubicBezTo>
                  <a:pt x="651" y="7805"/>
                  <a:pt x="419" y="9826"/>
                  <a:pt x="1327" y="11309"/>
                </a:cubicBezTo>
                <a:cubicBezTo>
                  <a:pt x="2011" y="12426"/>
                  <a:pt x="3008" y="12891"/>
                  <a:pt x="4093" y="12891"/>
                </a:cubicBezTo>
                <a:close/>
                <a:moveTo>
                  <a:pt x="12770" y="9026"/>
                </a:moveTo>
                <a:cubicBezTo>
                  <a:pt x="13691" y="8574"/>
                  <a:pt x="14554" y="8005"/>
                  <a:pt x="15223" y="7240"/>
                </a:cubicBezTo>
                <a:cubicBezTo>
                  <a:pt x="16389" y="5794"/>
                  <a:pt x="16939" y="3926"/>
                  <a:pt x="15625" y="2367"/>
                </a:cubicBezTo>
                <a:lnTo>
                  <a:pt x="15625" y="2366"/>
                </a:lnTo>
                <a:cubicBezTo>
                  <a:pt x="14821" y="1413"/>
                  <a:pt x="13616" y="801"/>
                  <a:pt x="12413" y="801"/>
                </a:cubicBezTo>
                <a:cubicBezTo>
                  <a:pt x="11979" y="801"/>
                  <a:pt x="11545" y="881"/>
                  <a:pt x="11130" y="1054"/>
                </a:cubicBezTo>
                <a:cubicBezTo>
                  <a:pt x="9415" y="1765"/>
                  <a:pt x="8848" y="3480"/>
                  <a:pt x="9060" y="5318"/>
                </a:cubicBezTo>
                <a:cubicBezTo>
                  <a:pt x="9175" y="6323"/>
                  <a:pt x="9371" y="7332"/>
                  <a:pt x="9707" y="8278"/>
                </a:cubicBezTo>
                <a:cubicBezTo>
                  <a:pt x="9733" y="8028"/>
                  <a:pt x="9790" y="7774"/>
                  <a:pt x="9828" y="7535"/>
                </a:cubicBezTo>
                <a:cubicBezTo>
                  <a:pt x="9942" y="6828"/>
                  <a:pt x="10109" y="6134"/>
                  <a:pt x="10336" y="5460"/>
                </a:cubicBezTo>
                <a:cubicBezTo>
                  <a:pt x="10683" y="4428"/>
                  <a:pt x="11154" y="3022"/>
                  <a:pt x="12019" y="2364"/>
                </a:cubicBezTo>
                <a:cubicBezTo>
                  <a:pt x="12023" y="2361"/>
                  <a:pt x="12026" y="2360"/>
                  <a:pt x="12030" y="2360"/>
                </a:cubicBezTo>
                <a:cubicBezTo>
                  <a:pt x="12042" y="2360"/>
                  <a:pt x="12052" y="2376"/>
                  <a:pt x="12050" y="2389"/>
                </a:cubicBezTo>
                <a:cubicBezTo>
                  <a:pt x="11970" y="2989"/>
                  <a:pt x="11669" y="3556"/>
                  <a:pt x="11482" y="4129"/>
                </a:cubicBezTo>
                <a:cubicBezTo>
                  <a:pt x="11290" y="4720"/>
                  <a:pt x="11126" y="5322"/>
                  <a:pt x="11004" y="5934"/>
                </a:cubicBezTo>
                <a:cubicBezTo>
                  <a:pt x="10872" y="6595"/>
                  <a:pt x="10783" y="7262"/>
                  <a:pt x="10748" y="7937"/>
                </a:cubicBezTo>
                <a:cubicBezTo>
                  <a:pt x="10737" y="8158"/>
                  <a:pt x="10742" y="8356"/>
                  <a:pt x="10727" y="8542"/>
                </a:cubicBezTo>
                <a:cubicBezTo>
                  <a:pt x="10740" y="8542"/>
                  <a:pt x="10754" y="8542"/>
                  <a:pt x="10767" y="8542"/>
                </a:cubicBezTo>
                <a:cubicBezTo>
                  <a:pt x="11079" y="8542"/>
                  <a:pt x="11387" y="8610"/>
                  <a:pt x="11673" y="8741"/>
                </a:cubicBezTo>
                <a:cubicBezTo>
                  <a:pt x="11731" y="8624"/>
                  <a:pt x="11793" y="8504"/>
                  <a:pt x="11849" y="8380"/>
                </a:cubicBezTo>
                <a:cubicBezTo>
                  <a:pt x="12141" y="7731"/>
                  <a:pt x="12414" y="7072"/>
                  <a:pt x="12675" y="6408"/>
                </a:cubicBezTo>
                <a:cubicBezTo>
                  <a:pt x="12920" y="5786"/>
                  <a:pt x="13149" y="5159"/>
                  <a:pt x="13382" y="4532"/>
                </a:cubicBezTo>
                <a:cubicBezTo>
                  <a:pt x="13561" y="4050"/>
                  <a:pt x="13701" y="3531"/>
                  <a:pt x="14022" y="3138"/>
                </a:cubicBezTo>
                <a:cubicBezTo>
                  <a:pt x="14051" y="3102"/>
                  <a:pt x="14093" y="3086"/>
                  <a:pt x="14137" y="3086"/>
                </a:cubicBezTo>
                <a:cubicBezTo>
                  <a:pt x="14212" y="3086"/>
                  <a:pt x="14290" y="3134"/>
                  <a:pt x="14302" y="3216"/>
                </a:cubicBezTo>
                <a:cubicBezTo>
                  <a:pt x="14470" y="4367"/>
                  <a:pt x="13847" y="5864"/>
                  <a:pt x="13498" y="6947"/>
                </a:cubicBezTo>
                <a:cubicBezTo>
                  <a:pt x="13295" y="7579"/>
                  <a:pt x="13076" y="8205"/>
                  <a:pt x="12842" y="8826"/>
                </a:cubicBezTo>
                <a:cubicBezTo>
                  <a:pt x="12816" y="8893"/>
                  <a:pt x="12793" y="8960"/>
                  <a:pt x="12770" y="9026"/>
                </a:cubicBezTo>
                <a:close/>
                <a:moveTo>
                  <a:pt x="8856" y="21600"/>
                </a:moveTo>
                <a:cubicBezTo>
                  <a:pt x="7227" y="21600"/>
                  <a:pt x="5578" y="20743"/>
                  <a:pt x="4678" y="19287"/>
                </a:cubicBezTo>
                <a:cubicBezTo>
                  <a:pt x="3602" y="17547"/>
                  <a:pt x="3826" y="15274"/>
                  <a:pt x="5193" y="13805"/>
                </a:cubicBezTo>
                <a:cubicBezTo>
                  <a:pt x="5283" y="13708"/>
                  <a:pt x="5376" y="13611"/>
                  <a:pt x="5472" y="13517"/>
                </a:cubicBezTo>
                <a:cubicBezTo>
                  <a:pt x="5262" y="13573"/>
                  <a:pt x="5053" y="13622"/>
                  <a:pt x="4846" y="13661"/>
                </a:cubicBezTo>
                <a:cubicBezTo>
                  <a:pt x="4601" y="13707"/>
                  <a:pt x="4357" y="13730"/>
                  <a:pt x="4116" y="13730"/>
                </a:cubicBezTo>
                <a:cubicBezTo>
                  <a:pt x="2518" y="13730"/>
                  <a:pt x="1060" y="12745"/>
                  <a:pt x="383" y="11131"/>
                </a:cubicBezTo>
                <a:cubicBezTo>
                  <a:pt x="-397" y="9273"/>
                  <a:pt x="61" y="6959"/>
                  <a:pt x="1324" y="5469"/>
                </a:cubicBezTo>
                <a:cubicBezTo>
                  <a:pt x="2054" y="4607"/>
                  <a:pt x="2951" y="4260"/>
                  <a:pt x="3882" y="4260"/>
                </a:cubicBezTo>
                <a:cubicBezTo>
                  <a:pt x="4796" y="4260"/>
                  <a:pt x="5741" y="4594"/>
                  <a:pt x="6594" y="5104"/>
                </a:cubicBezTo>
                <a:cubicBezTo>
                  <a:pt x="7317" y="5579"/>
                  <a:pt x="7943" y="6218"/>
                  <a:pt x="8497" y="6934"/>
                </a:cubicBezTo>
                <a:cubicBezTo>
                  <a:pt x="8278" y="5931"/>
                  <a:pt x="8190" y="4905"/>
                  <a:pt x="8261" y="3966"/>
                </a:cubicBezTo>
                <a:cubicBezTo>
                  <a:pt x="8408" y="2026"/>
                  <a:pt x="9789" y="446"/>
                  <a:pt x="11580" y="82"/>
                </a:cubicBezTo>
                <a:cubicBezTo>
                  <a:pt x="11853" y="26"/>
                  <a:pt x="12130" y="0"/>
                  <a:pt x="12407" y="0"/>
                </a:cubicBezTo>
                <a:cubicBezTo>
                  <a:pt x="13986" y="0"/>
                  <a:pt x="15559" y="872"/>
                  <a:pt x="16488" y="2231"/>
                </a:cubicBezTo>
                <a:cubicBezTo>
                  <a:pt x="17760" y="4097"/>
                  <a:pt x="17045" y="6208"/>
                  <a:pt x="15755" y="7808"/>
                </a:cubicBezTo>
                <a:cubicBezTo>
                  <a:pt x="15717" y="7852"/>
                  <a:pt x="15676" y="7893"/>
                  <a:pt x="15636" y="7936"/>
                </a:cubicBezTo>
                <a:cubicBezTo>
                  <a:pt x="15697" y="7924"/>
                  <a:pt x="15757" y="7910"/>
                  <a:pt x="15818" y="7900"/>
                </a:cubicBezTo>
                <a:cubicBezTo>
                  <a:pt x="15821" y="7900"/>
                  <a:pt x="15825" y="7900"/>
                  <a:pt x="15828" y="7900"/>
                </a:cubicBezTo>
                <a:cubicBezTo>
                  <a:pt x="15858" y="7900"/>
                  <a:pt x="15889" y="7896"/>
                  <a:pt x="15919" y="7886"/>
                </a:cubicBezTo>
                <a:cubicBezTo>
                  <a:pt x="16168" y="7857"/>
                  <a:pt x="16418" y="7842"/>
                  <a:pt x="16665" y="7842"/>
                </a:cubicBezTo>
                <a:cubicBezTo>
                  <a:pt x="18348" y="7842"/>
                  <a:pt x="19939" y="8543"/>
                  <a:pt x="20567" y="10391"/>
                </a:cubicBezTo>
                <a:cubicBezTo>
                  <a:pt x="21203" y="12266"/>
                  <a:pt x="20776" y="14613"/>
                  <a:pt x="19400" y="15997"/>
                </a:cubicBezTo>
                <a:cubicBezTo>
                  <a:pt x="18607" y="16794"/>
                  <a:pt x="17584" y="17214"/>
                  <a:pt x="16553" y="17214"/>
                </a:cubicBezTo>
                <a:cubicBezTo>
                  <a:pt x="15829" y="17214"/>
                  <a:pt x="15101" y="17007"/>
                  <a:pt x="14447" y="16577"/>
                </a:cubicBezTo>
                <a:cubicBezTo>
                  <a:pt x="13790" y="16145"/>
                  <a:pt x="13155" y="15587"/>
                  <a:pt x="12582" y="14949"/>
                </a:cubicBezTo>
                <a:cubicBezTo>
                  <a:pt x="12738" y="15663"/>
                  <a:pt x="12821" y="16386"/>
                  <a:pt x="12787" y="17104"/>
                </a:cubicBezTo>
                <a:cubicBezTo>
                  <a:pt x="12612" y="19163"/>
                  <a:pt x="11726" y="21167"/>
                  <a:pt x="9632" y="21534"/>
                </a:cubicBezTo>
                <a:cubicBezTo>
                  <a:pt x="9376" y="21578"/>
                  <a:pt x="9116" y="21600"/>
                  <a:pt x="8856" y="21600"/>
                </a:cubicBezTo>
                <a:close/>
              </a:path>
            </a:pathLst>
          </a:custGeom>
          <a:solidFill>
            <a:srgbClr val="6986AE"/>
          </a:solidFill>
          <a:ln w="13425">
            <a:solidFill>
              <a:srgbClr val="495364"/>
            </a:solidFill>
            <a:miter lim="1073"/>
          </a:ln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pic>
        <p:nvPicPr>
          <p:cNvPr id="611" name="IMG_0330.png" descr="IMG_0330.png"/>
          <p:cNvPicPr>
            <a:picLocks noChangeAspect="1"/>
          </p:cNvPicPr>
          <p:nvPr/>
        </p:nvPicPr>
        <p:blipFill>
          <a:blip r:embed="rId4">
            <a:extLst/>
          </a:blip>
          <a:srcRect l="41423" t="92541" r="29539" b="1961"/>
          <a:stretch>
            <a:fillRect/>
          </a:stretch>
        </p:blipFill>
        <p:spPr>
          <a:xfrm>
            <a:off x="5241321" y="5013957"/>
            <a:ext cx="10333745" cy="1467020"/>
          </a:xfrm>
          <a:prstGeom prst="rect">
            <a:avLst/>
          </a:prstGeom>
          <a:ln w="12700">
            <a:miter lim="400000"/>
          </a:ln>
        </p:spPr>
      </p:pic>
      <p:pic>
        <p:nvPicPr>
          <p:cNvPr id="612" name="IMG_0332.png" descr="IMG_0332.png"/>
          <p:cNvPicPr>
            <a:picLocks noChangeAspect="1"/>
          </p:cNvPicPr>
          <p:nvPr/>
        </p:nvPicPr>
        <p:blipFill>
          <a:blip r:embed="rId5">
            <a:extLst/>
          </a:blip>
          <a:srcRect l="20703" t="37562" r="31795" b="52252"/>
          <a:stretch>
            <a:fillRect/>
          </a:stretch>
        </p:blipFill>
        <p:spPr>
          <a:xfrm>
            <a:off x="2781365" y="7297537"/>
            <a:ext cx="14862850" cy="238999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peelOff"/>
      </p:transition>
    </mc:Choice>
    <mc:Choice xmlns:p14="http://schemas.microsoft.com/office/powerpoint/2010/main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" name="النشيد الوطني بدون موسيقى.mp4" descr="النشيد الوطني بدون موسيقى.mp4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 rot="33250">
            <a:off x="13664257" y="4514420"/>
            <a:ext cx="6089811" cy="3505177"/>
          </a:xfrm>
          <a:prstGeom prst="rect">
            <a:avLst/>
          </a:prstGeom>
          <a:ln w="12700">
            <a:miter lim="400000"/>
          </a:ln>
        </p:spPr>
      </p:pic>
      <p:sp>
        <p:nvSpPr>
          <p:cNvPr id="147" name="Google Shape;1736;p24"/>
          <p:cNvSpPr txBox="1"/>
          <p:nvPr/>
        </p:nvSpPr>
        <p:spPr>
          <a:xfrm>
            <a:off x="4886409" y="4278359"/>
            <a:ext cx="6955281" cy="37706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899" tIns="121899" rIns="121899" bIns="121899">
            <a:normAutofit fontScale="100000" lnSpcReduction="0"/>
          </a:bodyPr>
          <a:lstStyle/>
          <a:p>
            <a:pPr algn="r" defTabSz="680313" rtl="0">
              <a:defRPr sz="9672">
                <a:solidFill>
                  <a:srgbClr val="AEBA9B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pPr>
            <a:r>
              <a:t>صباح الخير ياوطني </a:t>
            </a:r>
          </a:p>
          <a:p>
            <a:pPr algn="r" defTabSz="680313" rtl="0">
              <a:defRPr sz="9672">
                <a:solidFill>
                  <a:srgbClr val="89AB9D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pPr>
            <a:r>
              <a:t>صباح المجد والعلياء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doors dir="vert"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178" fill="hold"/>
                                        <p:tgtEl>
                                          <p:spTgt spid="1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4178"/>
                            </p:stCondLst>
                            <p:childTnLst>
                              <p:par>
                                <p:cTn id="8" presetClass="entr" nodeType="afterEffect" presetSubtype="2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4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4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Class="mediacall" nodeType="clickEffect" presetSubtype="0" presetID="3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" dur="1000" fill="hold"/>
                                        <p:tgtEl>
                                          <p:spTgt spid="1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16" fill="hold" display="0">
                  <p:stCondLst>
                    <p:cond delay="indefinite"/>
                  </p:stCondLst>
                </p:cTn>
                <p:tgtEl>
                  <p:spTgt spid="146"/>
                </p:tgtEl>
              </p:cMediaNode>
            </p:video>
            <p:seq concurrent="1" prevAc="none" nextAc="seek">
              <p:cTn id="17" evtFilter="cancelBubble" nodeType="interactiveSeq" restart="whenNotActive" fill="hold">
                <p:stCondLst>
                  <p:cond delay="0" evt="onClick">
                    <p:tgtEl>
                      <p:spTgt spid="146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1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146"/>
                  </p:tgtEl>
                </p:cond>
              </p:nextCondLst>
            </p:seq>
          </p:childTnLst>
        </p:cTn>
      </p:par>
    </p:tnLst>
    <p:bldLst>
      <p:bldP build="whole" bldLvl="1" animBg="1" rev="0" advAuto="0" spid="147" grpId="2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6" name="تجميع"/>
          <p:cNvGrpSpPr/>
          <p:nvPr/>
        </p:nvGrpSpPr>
        <p:grpSpPr>
          <a:xfrm>
            <a:off x="19378445" y="3311361"/>
            <a:ext cx="826501" cy="1854495"/>
            <a:chOff x="0" y="0"/>
            <a:chExt cx="826500" cy="1854493"/>
          </a:xfrm>
        </p:grpSpPr>
        <p:sp>
          <p:nvSpPr>
            <p:cNvPr id="614" name="Google Shape;14361;p115"/>
            <p:cNvSpPr/>
            <p:nvPr/>
          </p:nvSpPr>
          <p:spPr>
            <a:xfrm>
              <a:off x="0" y="69997"/>
              <a:ext cx="823483" cy="17844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981" y="0"/>
                  </a:moveTo>
                  <a:cubicBezTo>
                    <a:pt x="17178" y="0"/>
                    <a:pt x="16545" y="78"/>
                    <a:pt x="15776" y="219"/>
                  </a:cubicBezTo>
                  <a:cubicBezTo>
                    <a:pt x="14441" y="464"/>
                    <a:pt x="12723" y="480"/>
                    <a:pt x="9680" y="673"/>
                  </a:cubicBezTo>
                  <a:cubicBezTo>
                    <a:pt x="8572" y="751"/>
                    <a:pt x="7667" y="767"/>
                    <a:pt x="6910" y="767"/>
                  </a:cubicBezTo>
                  <a:cubicBezTo>
                    <a:pt x="6322" y="767"/>
                    <a:pt x="5813" y="757"/>
                    <a:pt x="5360" y="757"/>
                  </a:cubicBezTo>
                  <a:cubicBezTo>
                    <a:pt x="4772" y="757"/>
                    <a:pt x="4275" y="772"/>
                    <a:pt x="3811" y="851"/>
                  </a:cubicBezTo>
                  <a:cubicBezTo>
                    <a:pt x="3461" y="903"/>
                    <a:pt x="2929" y="924"/>
                    <a:pt x="2296" y="924"/>
                  </a:cubicBezTo>
                  <a:cubicBezTo>
                    <a:pt x="1606" y="924"/>
                    <a:pt x="792" y="898"/>
                    <a:pt x="0" y="851"/>
                  </a:cubicBezTo>
                  <a:lnTo>
                    <a:pt x="0" y="21600"/>
                  </a:lnTo>
                  <a:lnTo>
                    <a:pt x="10777" y="18631"/>
                  </a:lnTo>
                  <a:lnTo>
                    <a:pt x="21600" y="21600"/>
                  </a:lnTo>
                  <a:lnTo>
                    <a:pt x="21600" y="198"/>
                  </a:lnTo>
                  <a:cubicBezTo>
                    <a:pt x="21114" y="198"/>
                    <a:pt x="20616" y="167"/>
                    <a:pt x="20119" y="130"/>
                  </a:cubicBezTo>
                  <a:cubicBezTo>
                    <a:pt x="19248" y="42"/>
                    <a:pt x="18569" y="0"/>
                    <a:pt x="17981" y="0"/>
                  </a:cubicBezTo>
                  <a:close/>
                </a:path>
              </a:pathLst>
            </a:custGeom>
            <a:solidFill>
              <a:srgbClr val="D6D6D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615" name="Google Shape;14362;p115"/>
            <p:cNvSpPr/>
            <p:nvPr/>
          </p:nvSpPr>
          <p:spPr>
            <a:xfrm>
              <a:off x="0" y="0"/>
              <a:ext cx="826501" cy="17853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882" y="0"/>
                  </a:moveTo>
                  <a:cubicBezTo>
                    <a:pt x="17104" y="0"/>
                    <a:pt x="16485" y="78"/>
                    <a:pt x="15752" y="224"/>
                  </a:cubicBezTo>
                  <a:cubicBezTo>
                    <a:pt x="14423" y="469"/>
                    <a:pt x="12676" y="490"/>
                    <a:pt x="9679" y="683"/>
                  </a:cubicBezTo>
                  <a:cubicBezTo>
                    <a:pt x="8608" y="756"/>
                    <a:pt x="7718" y="777"/>
                    <a:pt x="6975" y="777"/>
                  </a:cubicBezTo>
                  <a:cubicBezTo>
                    <a:pt x="6299" y="777"/>
                    <a:pt x="5735" y="762"/>
                    <a:pt x="5239" y="762"/>
                  </a:cubicBezTo>
                  <a:cubicBezTo>
                    <a:pt x="4699" y="762"/>
                    <a:pt x="4237" y="777"/>
                    <a:pt x="3797" y="840"/>
                  </a:cubicBezTo>
                  <a:cubicBezTo>
                    <a:pt x="3437" y="902"/>
                    <a:pt x="2862" y="928"/>
                    <a:pt x="2197" y="928"/>
                  </a:cubicBezTo>
                  <a:cubicBezTo>
                    <a:pt x="1521" y="928"/>
                    <a:pt x="755" y="902"/>
                    <a:pt x="0" y="861"/>
                  </a:cubicBezTo>
                  <a:lnTo>
                    <a:pt x="0" y="21600"/>
                  </a:lnTo>
                  <a:lnTo>
                    <a:pt x="10783" y="18627"/>
                  </a:lnTo>
                  <a:lnTo>
                    <a:pt x="21600" y="21600"/>
                  </a:lnTo>
                  <a:lnTo>
                    <a:pt x="21600" y="209"/>
                  </a:lnTo>
                  <a:cubicBezTo>
                    <a:pt x="21070" y="209"/>
                    <a:pt x="20575" y="172"/>
                    <a:pt x="20079" y="136"/>
                  </a:cubicBezTo>
                  <a:cubicBezTo>
                    <a:pt x="19177" y="47"/>
                    <a:pt x="18479" y="0"/>
                    <a:pt x="17882" y="0"/>
                  </a:cubicBezTo>
                  <a:close/>
                </a:path>
              </a:pathLst>
            </a:custGeom>
            <a:solidFill>
              <a:srgbClr val="9AAECB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 defTabSz="914400">
                <a:defRPr b="1" sz="45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rtl="0">
                <a:defRPr/>
              </a:pPr>
              <a:r>
                <a:t>٢٠</a:t>
              </a:r>
            </a:p>
          </p:txBody>
        </p:sp>
      </p:grpSp>
      <p:sp>
        <p:nvSpPr>
          <p:cNvPr id="617" name="Google Shape;2000;p30"/>
          <p:cNvSpPr/>
          <p:nvPr/>
        </p:nvSpPr>
        <p:spPr>
          <a:xfrm>
            <a:off x="20649096" y="6969367"/>
            <a:ext cx="493691" cy="6563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56" h="21600" fill="norm" stroke="1" extrusionOk="0">
                <a:moveTo>
                  <a:pt x="8879" y="20796"/>
                </a:moveTo>
                <a:cubicBezTo>
                  <a:pt x="8941" y="20796"/>
                  <a:pt x="9002" y="20794"/>
                  <a:pt x="9064" y="20792"/>
                </a:cubicBezTo>
                <a:cubicBezTo>
                  <a:pt x="11017" y="20703"/>
                  <a:pt x="11875" y="18977"/>
                  <a:pt x="12034" y="17104"/>
                </a:cubicBezTo>
                <a:cubicBezTo>
                  <a:pt x="12095" y="15841"/>
                  <a:pt x="11766" y="14558"/>
                  <a:pt x="11309" y="13344"/>
                </a:cubicBezTo>
                <a:cubicBezTo>
                  <a:pt x="11211" y="13361"/>
                  <a:pt x="11112" y="13371"/>
                  <a:pt x="11013" y="13375"/>
                </a:cubicBezTo>
                <a:cubicBezTo>
                  <a:pt x="11075" y="14308"/>
                  <a:pt x="10677" y="15422"/>
                  <a:pt x="10428" y="16290"/>
                </a:cubicBezTo>
                <a:cubicBezTo>
                  <a:pt x="10176" y="17164"/>
                  <a:pt x="9953" y="18254"/>
                  <a:pt x="9387" y="18958"/>
                </a:cubicBezTo>
                <a:cubicBezTo>
                  <a:pt x="9328" y="19032"/>
                  <a:pt x="9251" y="19064"/>
                  <a:pt x="9173" y="19064"/>
                </a:cubicBezTo>
                <a:cubicBezTo>
                  <a:pt x="9001" y="19064"/>
                  <a:pt x="8824" y="18908"/>
                  <a:pt x="8825" y="18710"/>
                </a:cubicBezTo>
                <a:cubicBezTo>
                  <a:pt x="8826" y="17770"/>
                  <a:pt x="9264" y="16776"/>
                  <a:pt x="9456" y="15857"/>
                </a:cubicBezTo>
                <a:cubicBezTo>
                  <a:pt x="9635" y="14998"/>
                  <a:pt x="9673" y="14003"/>
                  <a:pt x="9975" y="13177"/>
                </a:cubicBezTo>
                <a:cubicBezTo>
                  <a:pt x="9940" y="13162"/>
                  <a:pt x="9904" y="13148"/>
                  <a:pt x="9870" y="13131"/>
                </a:cubicBezTo>
                <a:cubicBezTo>
                  <a:pt x="9448" y="13973"/>
                  <a:pt x="8964" y="14775"/>
                  <a:pt x="8559" y="15628"/>
                </a:cubicBezTo>
                <a:cubicBezTo>
                  <a:pt x="8154" y="16481"/>
                  <a:pt x="7810" y="17380"/>
                  <a:pt x="7367" y="18211"/>
                </a:cubicBezTo>
                <a:cubicBezTo>
                  <a:pt x="7310" y="18317"/>
                  <a:pt x="7200" y="18367"/>
                  <a:pt x="7090" y="18367"/>
                </a:cubicBezTo>
                <a:cubicBezTo>
                  <a:pt x="6921" y="18367"/>
                  <a:pt x="6752" y="18250"/>
                  <a:pt x="6778" y="18041"/>
                </a:cubicBezTo>
                <a:cubicBezTo>
                  <a:pt x="7010" y="16153"/>
                  <a:pt x="7886" y="14035"/>
                  <a:pt x="8924" y="12493"/>
                </a:cubicBezTo>
                <a:cubicBezTo>
                  <a:pt x="8944" y="12463"/>
                  <a:pt x="8967" y="12435"/>
                  <a:pt x="8992" y="12408"/>
                </a:cubicBezTo>
                <a:cubicBezTo>
                  <a:pt x="8980" y="12394"/>
                  <a:pt x="8968" y="12381"/>
                  <a:pt x="8958" y="12366"/>
                </a:cubicBezTo>
                <a:cubicBezTo>
                  <a:pt x="8910" y="12303"/>
                  <a:pt x="8867" y="12237"/>
                  <a:pt x="8827" y="12169"/>
                </a:cubicBezTo>
                <a:cubicBezTo>
                  <a:pt x="7881" y="12608"/>
                  <a:pt x="6994" y="13230"/>
                  <a:pt x="6217" y="13903"/>
                </a:cubicBezTo>
                <a:cubicBezTo>
                  <a:pt x="4894" y="15049"/>
                  <a:pt x="4315" y="16776"/>
                  <a:pt x="5110" y="18479"/>
                </a:cubicBezTo>
                <a:cubicBezTo>
                  <a:pt x="5798" y="19953"/>
                  <a:pt x="7366" y="20796"/>
                  <a:pt x="8879" y="20796"/>
                </a:cubicBezTo>
                <a:close/>
                <a:moveTo>
                  <a:pt x="10902" y="12464"/>
                </a:moveTo>
                <a:cubicBezTo>
                  <a:pt x="11225" y="12464"/>
                  <a:pt x="11552" y="12367"/>
                  <a:pt x="11842" y="12179"/>
                </a:cubicBezTo>
                <a:cubicBezTo>
                  <a:pt x="12480" y="11581"/>
                  <a:pt x="12616" y="10672"/>
                  <a:pt x="11970" y="9990"/>
                </a:cubicBezTo>
                <a:cubicBezTo>
                  <a:pt x="11659" y="9661"/>
                  <a:pt x="11225" y="9471"/>
                  <a:pt x="10793" y="9471"/>
                </a:cubicBezTo>
                <a:cubicBezTo>
                  <a:pt x="10568" y="9471"/>
                  <a:pt x="10344" y="9523"/>
                  <a:pt x="10138" y="9633"/>
                </a:cubicBezTo>
                <a:lnTo>
                  <a:pt x="10138" y="9632"/>
                </a:lnTo>
                <a:cubicBezTo>
                  <a:pt x="9353" y="10051"/>
                  <a:pt x="9105" y="11164"/>
                  <a:pt x="9690" y="11882"/>
                </a:cubicBezTo>
                <a:cubicBezTo>
                  <a:pt x="10014" y="12277"/>
                  <a:pt x="10454" y="12464"/>
                  <a:pt x="10902" y="12464"/>
                </a:cubicBezTo>
                <a:close/>
                <a:moveTo>
                  <a:pt x="16648" y="16401"/>
                </a:moveTo>
                <a:cubicBezTo>
                  <a:pt x="17360" y="16401"/>
                  <a:pt x="18072" y="16145"/>
                  <a:pt x="18712" y="15576"/>
                </a:cubicBezTo>
                <a:cubicBezTo>
                  <a:pt x="19938" y="14485"/>
                  <a:pt x="20357" y="12572"/>
                  <a:pt x="19945" y="10964"/>
                </a:cubicBezTo>
                <a:lnTo>
                  <a:pt x="19945" y="10963"/>
                </a:lnTo>
                <a:cubicBezTo>
                  <a:pt x="19502" y="9229"/>
                  <a:pt x="18127" y="8646"/>
                  <a:pt x="16644" y="8646"/>
                </a:cubicBezTo>
                <a:cubicBezTo>
                  <a:pt x="16422" y="8646"/>
                  <a:pt x="16198" y="8659"/>
                  <a:pt x="15974" y="8683"/>
                </a:cubicBezTo>
                <a:cubicBezTo>
                  <a:pt x="14912" y="8862"/>
                  <a:pt x="13898" y="9368"/>
                  <a:pt x="12954" y="9994"/>
                </a:cubicBezTo>
                <a:cubicBezTo>
                  <a:pt x="13025" y="10133"/>
                  <a:pt x="13083" y="10278"/>
                  <a:pt x="13129" y="10428"/>
                </a:cubicBezTo>
                <a:cubicBezTo>
                  <a:pt x="13218" y="10422"/>
                  <a:pt x="13309" y="10419"/>
                  <a:pt x="13400" y="10419"/>
                </a:cubicBezTo>
                <a:cubicBezTo>
                  <a:pt x="14161" y="10419"/>
                  <a:pt x="14978" y="10612"/>
                  <a:pt x="15678" y="10736"/>
                </a:cubicBezTo>
                <a:cubicBezTo>
                  <a:pt x="16499" y="10881"/>
                  <a:pt x="17788" y="10966"/>
                  <a:pt x="18394" y="11632"/>
                </a:cubicBezTo>
                <a:cubicBezTo>
                  <a:pt x="18420" y="11661"/>
                  <a:pt x="18421" y="11723"/>
                  <a:pt x="18381" y="11741"/>
                </a:cubicBezTo>
                <a:cubicBezTo>
                  <a:pt x="18118" y="11860"/>
                  <a:pt x="17817" y="11901"/>
                  <a:pt x="17500" y="11901"/>
                </a:cubicBezTo>
                <a:cubicBezTo>
                  <a:pt x="16890" y="11901"/>
                  <a:pt x="16227" y="11748"/>
                  <a:pt x="15689" y="11712"/>
                </a:cubicBezTo>
                <a:cubicBezTo>
                  <a:pt x="15459" y="11696"/>
                  <a:pt x="15219" y="11692"/>
                  <a:pt x="14974" y="11692"/>
                </a:cubicBezTo>
                <a:cubicBezTo>
                  <a:pt x="14775" y="11692"/>
                  <a:pt x="14573" y="11695"/>
                  <a:pt x="14370" y="11695"/>
                </a:cubicBezTo>
                <a:cubicBezTo>
                  <a:pt x="13967" y="11695"/>
                  <a:pt x="13561" y="11686"/>
                  <a:pt x="13177" y="11631"/>
                </a:cubicBezTo>
                <a:cubicBezTo>
                  <a:pt x="13142" y="11782"/>
                  <a:pt x="13090" y="11928"/>
                  <a:pt x="13024" y="12066"/>
                </a:cubicBezTo>
                <a:cubicBezTo>
                  <a:pt x="13237" y="12181"/>
                  <a:pt x="13444" y="12321"/>
                  <a:pt x="13662" y="12436"/>
                </a:cubicBezTo>
                <a:cubicBezTo>
                  <a:pt x="14194" y="12717"/>
                  <a:pt x="14739" y="12968"/>
                  <a:pt x="15295" y="13191"/>
                </a:cubicBezTo>
                <a:cubicBezTo>
                  <a:pt x="15812" y="13398"/>
                  <a:pt x="16342" y="13574"/>
                  <a:pt x="16868" y="13753"/>
                </a:cubicBezTo>
                <a:cubicBezTo>
                  <a:pt x="17297" y="13899"/>
                  <a:pt x="17748" y="13974"/>
                  <a:pt x="18051" y="14349"/>
                </a:cubicBezTo>
                <a:cubicBezTo>
                  <a:pt x="18070" y="14370"/>
                  <a:pt x="18066" y="14403"/>
                  <a:pt x="18043" y="14418"/>
                </a:cubicBezTo>
                <a:cubicBezTo>
                  <a:pt x="17806" y="14585"/>
                  <a:pt x="17498" y="14648"/>
                  <a:pt x="17162" y="14648"/>
                </a:cubicBezTo>
                <a:cubicBezTo>
                  <a:pt x="16395" y="14648"/>
                  <a:pt x="15481" y="14320"/>
                  <a:pt x="14916" y="14145"/>
                </a:cubicBezTo>
                <a:cubicBezTo>
                  <a:pt x="14381" y="13979"/>
                  <a:pt x="13861" y="13777"/>
                  <a:pt x="13349" y="13544"/>
                </a:cubicBezTo>
                <a:cubicBezTo>
                  <a:pt x="12979" y="13376"/>
                  <a:pt x="12571" y="13235"/>
                  <a:pt x="12253" y="12981"/>
                </a:cubicBezTo>
                <a:cubicBezTo>
                  <a:pt x="12211" y="13008"/>
                  <a:pt x="12170" y="13034"/>
                  <a:pt x="12128" y="13058"/>
                </a:cubicBezTo>
                <a:cubicBezTo>
                  <a:pt x="12696" y="13910"/>
                  <a:pt x="13399" y="14670"/>
                  <a:pt x="14134" y="15334"/>
                </a:cubicBezTo>
                <a:cubicBezTo>
                  <a:pt x="14882" y="16008"/>
                  <a:pt x="15765" y="16401"/>
                  <a:pt x="16648" y="16401"/>
                </a:cubicBezTo>
                <a:close/>
                <a:moveTo>
                  <a:pt x="4093" y="12891"/>
                </a:moveTo>
                <a:cubicBezTo>
                  <a:pt x="4607" y="12891"/>
                  <a:pt x="5140" y="12787"/>
                  <a:pt x="5669" y="12599"/>
                </a:cubicBezTo>
                <a:cubicBezTo>
                  <a:pt x="6629" y="12257"/>
                  <a:pt x="7579" y="11819"/>
                  <a:pt x="8424" y="11220"/>
                </a:cubicBezTo>
                <a:cubicBezTo>
                  <a:pt x="8274" y="11245"/>
                  <a:pt x="8117" y="11256"/>
                  <a:pt x="7955" y="11256"/>
                </a:cubicBezTo>
                <a:cubicBezTo>
                  <a:pt x="7160" y="11256"/>
                  <a:pt x="6246" y="10994"/>
                  <a:pt x="5574" y="10840"/>
                </a:cubicBezTo>
                <a:cubicBezTo>
                  <a:pt x="4575" y="10612"/>
                  <a:pt x="3330" y="10357"/>
                  <a:pt x="2503" y="9682"/>
                </a:cubicBezTo>
                <a:cubicBezTo>
                  <a:pt x="2449" y="9638"/>
                  <a:pt x="2463" y="9544"/>
                  <a:pt x="2538" y="9541"/>
                </a:cubicBezTo>
                <a:cubicBezTo>
                  <a:pt x="2592" y="9539"/>
                  <a:pt x="2646" y="9538"/>
                  <a:pt x="2699" y="9538"/>
                </a:cubicBezTo>
                <a:cubicBezTo>
                  <a:pt x="3681" y="9538"/>
                  <a:pt x="4709" y="9883"/>
                  <a:pt x="5681" y="9991"/>
                </a:cubicBezTo>
                <a:cubicBezTo>
                  <a:pt x="6216" y="10051"/>
                  <a:pt x="6751" y="10096"/>
                  <a:pt x="7289" y="10116"/>
                </a:cubicBezTo>
                <a:cubicBezTo>
                  <a:pt x="7352" y="10118"/>
                  <a:pt x="7415" y="10118"/>
                  <a:pt x="7478" y="10118"/>
                </a:cubicBezTo>
                <a:cubicBezTo>
                  <a:pt x="7609" y="10118"/>
                  <a:pt x="7740" y="10115"/>
                  <a:pt x="7871" y="10115"/>
                </a:cubicBezTo>
                <a:cubicBezTo>
                  <a:pt x="8130" y="10115"/>
                  <a:pt x="8387" y="10128"/>
                  <a:pt x="8633" y="10203"/>
                </a:cubicBezTo>
                <a:cubicBezTo>
                  <a:pt x="8638" y="10187"/>
                  <a:pt x="8642" y="10171"/>
                  <a:pt x="8648" y="10155"/>
                </a:cubicBezTo>
                <a:cubicBezTo>
                  <a:pt x="8293" y="10051"/>
                  <a:pt x="7973" y="9794"/>
                  <a:pt x="7640" y="9609"/>
                </a:cubicBezTo>
                <a:cubicBezTo>
                  <a:pt x="7139" y="9330"/>
                  <a:pt x="6630" y="9071"/>
                  <a:pt x="6113" y="8823"/>
                </a:cubicBezTo>
                <a:cubicBezTo>
                  <a:pt x="5194" y="8379"/>
                  <a:pt x="3953" y="8067"/>
                  <a:pt x="3203" y="7326"/>
                </a:cubicBezTo>
                <a:cubicBezTo>
                  <a:pt x="3164" y="7288"/>
                  <a:pt x="3182" y="7207"/>
                  <a:pt x="3236" y="7195"/>
                </a:cubicBezTo>
                <a:cubicBezTo>
                  <a:pt x="3396" y="7160"/>
                  <a:pt x="3561" y="7145"/>
                  <a:pt x="3731" y="7145"/>
                </a:cubicBezTo>
                <a:cubicBezTo>
                  <a:pt x="4649" y="7145"/>
                  <a:pt x="5681" y="7600"/>
                  <a:pt x="6475" y="7911"/>
                </a:cubicBezTo>
                <a:cubicBezTo>
                  <a:pt x="7006" y="8119"/>
                  <a:pt x="7528" y="8352"/>
                  <a:pt x="8045" y="8596"/>
                </a:cubicBezTo>
                <a:cubicBezTo>
                  <a:pt x="8364" y="8746"/>
                  <a:pt x="8712" y="8865"/>
                  <a:pt x="8994" y="9068"/>
                </a:cubicBezTo>
                <a:cubicBezTo>
                  <a:pt x="8259" y="7794"/>
                  <a:pt x="7374" y="6561"/>
                  <a:pt x="6213" y="5797"/>
                </a:cubicBezTo>
                <a:cubicBezTo>
                  <a:pt x="5474" y="5355"/>
                  <a:pt x="4680" y="5075"/>
                  <a:pt x="3924" y="5075"/>
                </a:cubicBezTo>
                <a:cubicBezTo>
                  <a:pt x="3044" y="5075"/>
                  <a:pt x="2215" y="5455"/>
                  <a:pt x="1585" y="6402"/>
                </a:cubicBezTo>
                <a:cubicBezTo>
                  <a:pt x="651" y="7805"/>
                  <a:pt x="419" y="9826"/>
                  <a:pt x="1327" y="11309"/>
                </a:cubicBezTo>
                <a:cubicBezTo>
                  <a:pt x="2011" y="12426"/>
                  <a:pt x="3008" y="12891"/>
                  <a:pt x="4093" y="12891"/>
                </a:cubicBezTo>
                <a:close/>
                <a:moveTo>
                  <a:pt x="12770" y="9026"/>
                </a:moveTo>
                <a:cubicBezTo>
                  <a:pt x="13691" y="8574"/>
                  <a:pt x="14554" y="8005"/>
                  <a:pt x="15223" y="7240"/>
                </a:cubicBezTo>
                <a:cubicBezTo>
                  <a:pt x="16389" y="5794"/>
                  <a:pt x="16939" y="3926"/>
                  <a:pt x="15625" y="2367"/>
                </a:cubicBezTo>
                <a:lnTo>
                  <a:pt x="15625" y="2366"/>
                </a:lnTo>
                <a:cubicBezTo>
                  <a:pt x="14821" y="1413"/>
                  <a:pt x="13616" y="801"/>
                  <a:pt x="12413" y="801"/>
                </a:cubicBezTo>
                <a:cubicBezTo>
                  <a:pt x="11979" y="801"/>
                  <a:pt x="11545" y="881"/>
                  <a:pt x="11130" y="1054"/>
                </a:cubicBezTo>
                <a:cubicBezTo>
                  <a:pt x="9415" y="1765"/>
                  <a:pt x="8848" y="3480"/>
                  <a:pt x="9060" y="5318"/>
                </a:cubicBezTo>
                <a:cubicBezTo>
                  <a:pt x="9175" y="6323"/>
                  <a:pt x="9371" y="7332"/>
                  <a:pt x="9707" y="8278"/>
                </a:cubicBezTo>
                <a:cubicBezTo>
                  <a:pt x="9733" y="8028"/>
                  <a:pt x="9790" y="7774"/>
                  <a:pt x="9828" y="7535"/>
                </a:cubicBezTo>
                <a:cubicBezTo>
                  <a:pt x="9942" y="6828"/>
                  <a:pt x="10109" y="6134"/>
                  <a:pt x="10336" y="5460"/>
                </a:cubicBezTo>
                <a:cubicBezTo>
                  <a:pt x="10683" y="4428"/>
                  <a:pt x="11154" y="3022"/>
                  <a:pt x="12019" y="2364"/>
                </a:cubicBezTo>
                <a:cubicBezTo>
                  <a:pt x="12023" y="2361"/>
                  <a:pt x="12026" y="2360"/>
                  <a:pt x="12030" y="2360"/>
                </a:cubicBezTo>
                <a:cubicBezTo>
                  <a:pt x="12042" y="2360"/>
                  <a:pt x="12052" y="2376"/>
                  <a:pt x="12050" y="2389"/>
                </a:cubicBezTo>
                <a:cubicBezTo>
                  <a:pt x="11970" y="2989"/>
                  <a:pt x="11669" y="3556"/>
                  <a:pt x="11482" y="4129"/>
                </a:cubicBezTo>
                <a:cubicBezTo>
                  <a:pt x="11290" y="4720"/>
                  <a:pt x="11126" y="5322"/>
                  <a:pt x="11004" y="5934"/>
                </a:cubicBezTo>
                <a:cubicBezTo>
                  <a:pt x="10872" y="6595"/>
                  <a:pt x="10783" y="7262"/>
                  <a:pt x="10748" y="7937"/>
                </a:cubicBezTo>
                <a:cubicBezTo>
                  <a:pt x="10737" y="8158"/>
                  <a:pt x="10742" y="8356"/>
                  <a:pt x="10727" y="8542"/>
                </a:cubicBezTo>
                <a:cubicBezTo>
                  <a:pt x="10740" y="8542"/>
                  <a:pt x="10754" y="8542"/>
                  <a:pt x="10767" y="8542"/>
                </a:cubicBezTo>
                <a:cubicBezTo>
                  <a:pt x="11079" y="8542"/>
                  <a:pt x="11387" y="8610"/>
                  <a:pt x="11673" y="8741"/>
                </a:cubicBezTo>
                <a:cubicBezTo>
                  <a:pt x="11731" y="8624"/>
                  <a:pt x="11793" y="8504"/>
                  <a:pt x="11849" y="8380"/>
                </a:cubicBezTo>
                <a:cubicBezTo>
                  <a:pt x="12141" y="7731"/>
                  <a:pt x="12414" y="7072"/>
                  <a:pt x="12675" y="6408"/>
                </a:cubicBezTo>
                <a:cubicBezTo>
                  <a:pt x="12920" y="5786"/>
                  <a:pt x="13149" y="5159"/>
                  <a:pt x="13382" y="4532"/>
                </a:cubicBezTo>
                <a:cubicBezTo>
                  <a:pt x="13561" y="4050"/>
                  <a:pt x="13701" y="3531"/>
                  <a:pt x="14022" y="3138"/>
                </a:cubicBezTo>
                <a:cubicBezTo>
                  <a:pt x="14051" y="3102"/>
                  <a:pt x="14093" y="3086"/>
                  <a:pt x="14137" y="3086"/>
                </a:cubicBezTo>
                <a:cubicBezTo>
                  <a:pt x="14212" y="3086"/>
                  <a:pt x="14290" y="3134"/>
                  <a:pt x="14302" y="3216"/>
                </a:cubicBezTo>
                <a:cubicBezTo>
                  <a:pt x="14470" y="4367"/>
                  <a:pt x="13847" y="5864"/>
                  <a:pt x="13498" y="6947"/>
                </a:cubicBezTo>
                <a:cubicBezTo>
                  <a:pt x="13295" y="7579"/>
                  <a:pt x="13076" y="8205"/>
                  <a:pt x="12842" y="8826"/>
                </a:cubicBezTo>
                <a:cubicBezTo>
                  <a:pt x="12816" y="8893"/>
                  <a:pt x="12793" y="8960"/>
                  <a:pt x="12770" y="9026"/>
                </a:cubicBezTo>
                <a:close/>
                <a:moveTo>
                  <a:pt x="8856" y="21600"/>
                </a:moveTo>
                <a:cubicBezTo>
                  <a:pt x="7227" y="21600"/>
                  <a:pt x="5578" y="20743"/>
                  <a:pt x="4678" y="19287"/>
                </a:cubicBezTo>
                <a:cubicBezTo>
                  <a:pt x="3602" y="17547"/>
                  <a:pt x="3826" y="15274"/>
                  <a:pt x="5193" y="13805"/>
                </a:cubicBezTo>
                <a:cubicBezTo>
                  <a:pt x="5283" y="13708"/>
                  <a:pt x="5376" y="13611"/>
                  <a:pt x="5472" y="13517"/>
                </a:cubicBezTo>
                <a:cubicBezTo>
                  <a:pt x="5262" y="13573"/>
                  <a:pt x="5053" y="13622"/>
                  <a:pt x="4846" y="13661"/>
                </a:cubicBezTo>
                <a:cubicBezTo>
                  <a:pt x="4601" y="13707"/>
                  <a:pt x="4357" y="13730"/>
                  <a:pt x="4116" y="13730"/>
                </a:cubicBezTo>
                <a:cubicBezTo>
                  <a:pt x="2518" y="13730"/>
                  <a:pt x="1060" y="12745"/>
                  <a:pt x="383" y="11131"/>
                </a:cubicBezTo>
                <a:cubicBezTo>
                  <a:pt x="-397" y="9273"/>
                  <a:pt x="61" y="6959"/>
                  <a:pt x="1324" y="5469"/>
                </a:cubicBezTo>
                <a:cubicBezTo>
                  <a:pt x="2054" y="4607"/>
                  <a:pt x="2951" y="4260"/>
                  <a:pt x="3882" y="4260"/>
                </a:cubicBezTo>
                <a:cubicBezTo>
                  <a:pt x="4796" y="4260"/>
                  <a:pt x="5741" y="4594"/>
                  <a:pt x="6594" y="5104"/>
                </a:cubicBezTo>
                <a:cubicBezTo>
                  <a:pt x="7317" y="5579"/>
                  <a:pt x="7943" y="6218"/>
                  <a:pt x="8497" y="6934"/>
                </a:cubicBezTo>
                <a:cubicBezTo>
                  <a:pt x="8278" y="5931"/>
                  <a:pt x="8190" y="4905"/>
                  <a:pt x="8261" y="3966"/>
                </a:cubicBezTo>
                <a:cubicBezTo>
                  <a:pt x="8408" y="2026"/>
                  <a:pt x="9789" y="446"/>
                  <a:pt x="11580" y="82"/>
                </a:cubicBezTo>
                <a:cubicBezTo>
                  <a:pt x="11853" y="26"/>
                  <a:pt x="12130" y="0"/>
                  <a:pt x="12407" y="0"/>
                </a:cubicBezTo>
                <a:cubicBezTo>
                  <a:pt x="13986" y="0"/>
                  <a:pt x="15559" y="872"/>
                  <a:pt x="16488" y="2231"/>
                </a:cubicBezTo>
                <a:cubicBezTo>
                  <a:pt x="17760" y="4097"/>
                  <a:pt x="17045" y="6208"/>
                  <a:pt x="15755" y="7808"/>
                </a:cubicBezTo>
                <a:cubicBezTo>
                  <a:pt x="15717" y="7852"/>
                  <a:pt x="15676" y="7893"/>
                  <a:pt x="15636" y="7936"/>
                </a:cubicBezTo>
                <a:cubicBezTo>
                  <a:pt x="15697" y="7924"/>
                  <a:pt x="15757" y="7910"/>
                  <a:pt x="15818" y="7900"/>
                </a:cubicBezTo>
                <a:cubicBezTo>
                  <a:pt x="15821" y="7900"/>
                  <a:pt x="15825" y="7900"/>
                  <a:pt x="15828" y="7900"/>
                </a:cubicBezTo>
                <a:cubicBezTo>
                  <a:pt x="15858" y="7900"/>
                  <a:pt x="15889" y="7896"/>
                  <a:pt x="15919" y="7886"/>
                </a:cubicBezTo>
                <a:cubicBezTo>
                  <a:pt x="16168" y="7857"/>
                  <a:pt x="16418" y="7842"/>
                  <a:pt x="16665" y="7842"/>
                </a:cubicBezTo>
                <a:cubicBezTo>
                  <a:pt x="18348" y="7842"/>
                  <a:pt x="19939" y="8543"/>
                  <a:pt x="20567" y="10391"/>
                </a:cubicBezTo>
                <a:cubicBezTo>
                  <a:pt x="21203" y="12266"/>
                  <a:pt x="20776" y="14613"/>
                  <a:pt x="19400" y="15997"/>
                </a:cubicBezTo>
                <a:cubicBezTo>
                  <a:pt x="18607" y="16794"/>
                  <a:pt x="17584" y="17214"/>
                  <a:pt x="16553" y="17214"/>
                </a:cubicBezTo>
                <a:cubicBezTo>
                  <a:pt x="15829" y="17214"/>
                  <a:pt x="15101" y="17007"/>
                  <a:pt x="14447" y="16577"/>
                </a:cubicBezTo>
                <a:cubicBezTo>
                  <a:pt x="13790" y="16145"/>
                  <a:pt x="13155" y="15587"/>
                  <a:pt x="12582" y="14949"/>
                </a:cubicBezTo>
                <a:cubicBezTo>
                  <a:pt x="12738" y="15663"/>
                  <a:pt x="12821" y="16386"/>
                  <a:pt x="12787" y="17104"/>
                </a:cubicBezTo>
                <a:cubicBezTo>
                  <a:pt x="12612" y="19163"/>
                  <a:pt x="11726" y="21167"/>
                  <a:pt x="9632" y="21534"/>
                </a:cubicBezTo>
                <a:cubicBezTo>
                  <a:pt x="9376" y="21578"/>
                  <a:pt x="9116" y="21600"/>
                  <a:pt x="8856" y="21600"/>
                </a:cubicBezTo>
                <a:close/>
              </a:path>
            </a:pathLst>
          </a:custGeom>
          <a:solidFill>
            <a:srgbClr val="6986AE"/>
          </a:solidFill>
          <a:ln w="13425">
            <a:solidFill>
              <a:srgbClr val="495364"/>
            </a:solidFill>
            <a:miter lim="1073"/>
          </a:ln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618" name="Google Shape;2000;p30"/>
          <p:cNvSpPr/>
          <p:nvPr/>
        </p:nvSpPr>
        <p:spPr>
          <a:xfrm>
            <a:off x="7852396" y="2159523"/>
            <a:ext cx="493691" cy="6563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56" h="21600" fill="norm" stroke="1" extrusionOk="0">
                <a:moveTo>
                  <a:pt x="8879" y="20796"/>
                </a:moveTo>
                <a:cubicBezTo>
                  <a:pt x="8941" y="20796"/>
                  <a:pt x="9002" y="20794"/>
                  <a:pt x="9064" y="20792"/>
                </a:cubicBezTo>
                <a:cubicBezTo>
                  <a:pt x="11017" y="20703"/>
                  <a:pt x="11875" y="18977"/>
                  <a:pt x="12034" y="17104"/>
                </a:cubicBezTo>
                <a:cubicBezTo>
                  <a:pt x="12095" y="15841"/>
                  <a:pt x="11766" y="14558"/>
                  <a:pt x="11309" y="13344"/>
                </a:cubicBezTo>
                <a:cubicBezTo>
                  <a:pt x="11211" y="13361"/>
                  <a:pt x="11112" y="13371"/>
                  <a:pt x="11013" y="13375"/>
                </a:cubicBezTo>
                <a:cubicBezTo>
                  <a:pt x="11075" y="14308"/>
                  <a:pt x="10677" y="15422"/>
                  <a:pt x="10428" y="16290"/>
                </a:cubicBezTo>
                <a:cubicBezTo>
                  <a:pt x="10176" y="17164"/>
                  <a:pt x="9953" y="18254"/>
                  <a:pt x="9387" y="18958"/>
                </a:cubicBezTo>
                <a:cubicBezTo>
                  <a:pt x="9328" y="19032"/>
                  <a:pt x="9251" y="19064"/>
                  <a:pt x="9173" y="19064"/>
                </a:cubicBezTo>
                <a:cubicBezTo>
                  <a:pt x="9001" y="19064"/>
                  <a:pt x="8824" y="18908"/>
                  <a:pt x="8825" y="18710"/>
                </a:cubicBezTo>
                <a:cubicBezTo>
                  <a:pt x="8826" y="17770"/>
                  <a:pt x="9264" y="16776"/>
                  <a:pt x="9456" y="15857"/>
                </a:cubicBezTo>
                <a:cubicBezTo>
                  <a:pt x="9635" y="14998"/>
                  <a:pt x="9673" y="14003"/>
                  <a:pt x="9975" y="13177"/>
                </a:cubicBezTo>
                <a:cubicBezTo>
                  <a:pt x="9940" y="13162"/>
                  <a:pt x="9904" y="13148"/>
                  <a:pt x="9870" y="13131"/>
                </a:cubicBezTo>
                <a:cubicBezTo>
                  <a:pt x="9448" y="13973"/>
                  <a:pt x="8964" y="14775"/>
                  <a:pt x="8559" y="15628"/>
                </a:cubicBezTo>
                <a:cubicBezTo>
                  <a:pt x="8154" y="16481"/>
                  <a:pt x="7810" y="17380"/>
                  <a:pt x="7367" y="18211"/>
                </a:cubicBezTo>
                <a:cubicBezTo>
                  <a:pt x="7310" y="18317"/>
                  <a:pt x="7200" y="18367"/>
                  <a:pt x="7090" y="18367"/>
                </a:cubicBezTo>
                <a:cubicBezTo>
                  <a:pt x="6921" y="18367"/>
                  <a:pt x="6752" y="18250"/>
                  <a:pt x="6778" y="18041"/>
                </a:cubicBezTo>
                <a:cubicBezTo>
                  <a:pt x="7010" y="16153"/>
                  <a:pt x="7886" y="14035"/>
                  <a:pt x="8924" y="12493"/>
                </a:cubicBezTo>
                <a:cubicBezTo>
                  <a:pt x="8944" y="12463"/>
                  <a:pt x="8967" y="12435"/>
                  <a:pt x="8992" y="12408"/>
                </a:cubicBezTo>
                <a:cubicBezTo>
                  <a:pt x="8980" y="12394"/>
                  <a:pt x="8968" y="12381"/>
                  <a:pt x="8958" y="12366"/>
                </a:cubicBezTo>
                <a:cubicBezTo>
                  <a:pt x="8910" y="12303"/>
                  <a:pt x="8867" y="12237"/>
                  <a:pt x="8827" y="12169"/>
                </a:cubicBezTo>
                <a:cubicBezTo>
                  <a:pt x="7881" y="12608"/>
                  <a:pt x="6994" y="13230"/>
                  <a:pt x="6217" y="13903"/>
                </a:cubicBezTo>
                <a:cubicBezTo>
                  <a:pt x="4894" y="15049"/>
                  <a:pt x="4315" y="16776"/>
                  <a:pt x="5110" y="18479"/>
                </a:cubicBezTo>
                <a:cubicBezTo>
                  <a:pt x="5798" y="19953"/>
                  <a:pt x="7366" y="20796"/>
                  <a:pt x="8879" y="20796"/>
                </a:cubicBezTo>
                <a:close/>
                <a:moveTo>
                  <a:pt x="10902" y="12464"/>
                </a:moveTo>
                <a:cubicBezTo>
                  <a:pt x="11225" y="12464"/>
                  <a:pt x="11552" y="12367"/>
                  <a:pt x="11842" y="12179"/>
                </a:cubicBezTo>
                <a:cubicBezTo>
                  <a:pt x="12480" y="11581"/>
                  <a:pt x="12616" y="10672"/>
                  <a:pt x="11970" y="9990"/>
                </a:cubicBezTo>
                <a:cubicBezTo>
                  <a:pt x="11659" y="9661"/>
                  <a:pt x="11225" y="9471"/>
                  <a:pt x="10793" y="9471"/>
                </a:cubicBezTo>
                <a:cubicBezTo>
                  <a:pt x="10568" y="9471"/>
                  <a:pt x="10344" y="9523"/>
                  <a:pt x="10138" y="9633"/>
                </a:cubicBezTo>
                <a:lnTo>
                  <a:pt x="10138" y="9632"/>
                </a:lnTo>
                <a:cubicBezTo>
                  <a:pt x="9353" y="10051"/>
                  <a:pt x="9105" y="11164"/>
                  <a:pt x="9690" y="11882"/>
                </a:cubicBezTo>
                <a:cubicBezTo>
                  <a:pt x="10014" y="12277"/>
                  <a:pt x="10454" y="12464"/>
                  <a:pt x="10902" y="12464"/>
                </a:cubicBezTo>
                <a:close/>
                <a:moveTo>
                  <a:pt x="16648" y="16401"/>
                </a:moveTo>
                <a:cubicBezTo>
                  <a:pt x="17360" y="16401"/>
                  <a:pt x="18072" y="16145"/>
                  <a:pt x="18712" y="15576"/>
                </a:cubicBezTo>
                <a:cubicBezTo>
                  <a:pt x="19938" y="14485"/>
                  <a:pt x="20357" y="12572"/>
                  <a:pt x="19945" y="10964"/>
                </a:cubicBezTo>
                <a:lnTo>
                  <a:pt x="19945" y="10963"/>
                </a:lnTo>
                <a:cubicBezTo>
                  <a:pt x="19502" y="9229"/>
                  <a:pt x="18127" y="8646"/>
                  <a:pt x="16644" y="8646"/>
                </a:cubicBezTo>
                <a:cubicBezTo>
                  <a:pt x="16422" y="8646"/>
                  <a:pt x="16198" y="8659"/>
                  <a:pt x="15974" y="8683"/>
                </a:cubicBezTo>
                <a:cubicBezTo>
                  <a:pt x="14912" y="8862"/>
                  <a:pt x="13898" y="9368"/>
                  <a:pt x="12954" y="9994"/>
                </a:cubicBezTo>
                <a:cubicBezTo>
                  <a:pt x="13025" y="10133"/>
                  <a:pt x="13083" y="10278"/>
                  <a:pt x="13129" y="10428"/>
                </a:cubicBezTo>
                <a:cubicBezTo>
                  <a:pt x="13218" y="10422"/>
                  <a:pt x="13309" y="10419"/>
                  <a:pt x="13400" y="10419"/>
                </a:cubicBezTo>
                <a:cubicBezTo>
                  <a:pt x="14161" y="10419"/>
                  <a:pt x="14978" y="10612"/>
                  <a:pt x="15678" y="10736"/>
                </a:cubicBezTo>
                <a:cubicBezTo>
                  <a:pt x="16499" y="10881"/>
                  <a:pt x="17788" y="10966"/>
                  <a:pt x="18394" y="11632"/>
                </a:cubicBezTo>
                <a:cubicBezTo>
                  <a:pt x="18420" y="11661"/>
                  <a:pt x="18421" y="11723"/>
                  <a:pt x="18381" y="11741"/>
                </a:cubicBezTo>
                <a:cubicBezTo>
                  <a:pt x="18118" y="11860"/>
                  <a:pt x="17817" y="11901"/>
                  <a:pt x="17500" y="11901"/>
                </a:cubicBezTo>
                <a:cubicBezTo>
                  <a:pt x="16890" y="11901"/>
                  <a:pt x="16227" y="11748"/>
                  <a:pt x="15689" y="11712"/>
                </a:cubicBezTo>
                <a:cubicBezTo>
                  <a:pt x="15459" y="11696"/>
                  <a:pt x="15219" y="11692"/>
                  <a:pt x="14974" y="11692"/>
                </a:cubicBezTo>
                <a:cubicBezTo>
                  <a:pt x="14775" y="11692"/>
                  <a:pt x="14573" y="11695"/>
                  <a:pt x="14370" y="11695"/>
                </a:cubicBezTo>
                <a:cubicBezTo>
                  <a:pt x="13967" y="11695"/>
                  <a:pt x="13561" y="11686"/>
                  <a:pt x="13177" y="11631"/>
                </a:cubicBezTo>
                <a:cubicBezTo>
                  <a:pt x="13142" y="11782"/>
                  <a:pt x="13090" y="11928"/>
                  <a:pt x="13024" y="12066"/>
                </a:cubicBezTo>
                <a:cubicBezTo>
                  <a:pt x="13237" y="12181"/>
                  <a:pt x="13444" y="12321"/>
                  <a:pt x="13662" y="12436"/>
                </a:cubicBezTo>
                <a:cubicBezTo>
                  <a:pt x="14194" y="12717"/>
                  <a:pt x="14739" y="12968"/>
                  <a:pt x="15295" y="13191"/>
                </a:cubicBezTo>
                <a:cubicBezTo>
                  <a:pt x="15812" y="13398"/>
                  <a:pt x="16342" y="13574"/>
                  <a:pt x="16868" y="13753"/>
                </a:cubicBezTo>
                <a:cubicBezTo>
                  <a:pt x="17297" y="13899"/>
                  <a:pt x="17748" y="13974"/>
                  <a:pt x="18051" y="14349"/>
                </a:cubicBezTo>
                <a:cubicBezTo>
                  <a:pt x="18070" y="14370"/>
                  <a:pt x="18066" y="14403"/>
                  <a:pt x="18043" y="14418"/>
                </a:cubicBezTo>
                <a:cubicBezTo>
                  <a:pt x="17806" y="14585"/>
                  <a:pt x="17498" y="14648"/>
                  <a:pt x="17162" y="14648"/>
                </a:cubicBezTo>
                <a:cubicBezTo>
                  <a:pt x="16395" y="14648"/>
                  <a:pt x="15481" y="14320"/>
                  <a:pt x="14916" y="14145"/>
                </a:cubicBezTo>
                <a:cubicBezTo>
                  <a:pt x="14381" y="13979"/>
                  <a:pt x="13861" y="13777"/>
                  <a:pt x="13349" y="13544"/>
                </a:cubicBezTo>
                <a:cubicBezTo>
                  <a:pt x="12979" y="13376"/>
                  <a:pt x="12571" y="13235"/>
                  <a:pt x="12253" y="12981"/>
                </a:cubicBezTo>
                <a:cubicBezTo>
                  <a:pt x="12211" y="13008"/>
                  <a:pt x="12170" y="13034"/>
                  <a:pt x="12128" y="13058"/>
                </a:cubicBezTo>
                <a:cubicBezTo>
                  <a:pt x="12696" y="13910"/>
                  <a:pt x="13399" y="14670"/>
                  <a:pt x="14134" y="15334"/>
                </a:cubicBezTo>
                <a:cubicBezTo>
                  <a:pt x="14882" y="16008"/>
                  <a:pt x="15765" y="16401"/>
                  <a:pt x="16648" y="16401"/>
                </a:cubicBezTo>
                <a:close/>
                <a:moveTo>
                  <a:pt x="4093" y="12891"/>
                </a:moveTo>
                <a:cubicBezTo>
                  <a:pt x="4607" y="12891"/>
                  <a:pt x="5140" y="12787"/>
                  <a:pt x="5669" y="12599"/>
                </a:cubicBezTo>
                <a:cubicBezTo>
                  <a:pt x="6629" y="12257"/>
                  <a:pt x="7579" y="11819"/>
                  <a:pt x="8424" y="11220"/>
                </a:cubicBezTo>
                <a:cubicBezTo>
                  <a:pt x="8274" y="11245"/>
                  <a:pt x="8117" y="11256"/>
                  <a:pt x="7955" y="11256"/>
                </a:cubicBezTo>
                <a:cubicBezTo>
                  <a:pt x="7160" y="11256"/>
                  <a:pt x="6246" y="10994"/>
                  <a:pt x="5574" y="10840"/>
                </a:cubicBezTo>
                <a:cubicBezTo>
                  <a:pt x="4575" y="10612"/>
                  <a:pt x="3330" y="10357"/>
                  <a:pt x="2503" y="9682"/>
                </a:cubicBezTo>
                <a:cubicBezTo>
                  <a:pt x="2449" y="9638"/>
                  <a:pt x="2463" y="9544"/>
                  <a:pt x="2538" y="9541"/>
                </a:cubicBezTo>
                <a:cubicBezTo>
                  <a:pt x="2592" y="9539"/>
                  <a:pt x="2646" y="9538"/>
                  <a:pt x="2699" y="9538"/>
                </a:cubicBezTo>
                <a:cubicBezTo>
                  <a:pt x="3681" y="9538"/>
                  <a:pt x="4709" y="9883"/>
                  <a:pt x="5681" y="9991"/>
                </a:cubicBezTo>
                <a:cubicBezTo>
                  <a:pt x="6216" y="10051"/>
                  <a:pt x="6751" y="10096"/>
                  <a:pt x="7289" y="10116"/>
                </a:cubicBezTo>
                <a:cubicBezTo>
                  <a:pt x="7352" y="10118"/>
                  <a:pt x="7415" y="10118"/>
                  <a:pt x="7478" y="10118"/>
                </a:cubicBezTo>
                <a:cubicBezTo>
                  <a:pt x="7609" y="10118"/>
                  <a:pt x="7740" y="10115"/>
                  <a:pt x="7871" y="10115"/>
                </a:cubicBezTo>
                <a:cubicBezTo>
                  <a:pt x="8130" y="10115"/>
                  <a:pt x="8387" y="10128"/>
                  <a:pt x="8633" y="10203"/>
                </a:cubicBezTo>
                <a:cubicBezTo>
                  <a:pt x="8638" y="10187"/>
                  <a:pt x="8642" y="10171"/>
                  <a:pt x="8648" y="10155"/>
                </a:cubicBezTo>
                <a:cubicBezTo>
                  <a:pt x="8293" y="10051"/>
                  <a:pt x="7973" y="9794"/>
                  <a:pt x="7640" y="9609"/>
                </a:cubicBezTo>
                <a:cubicBezTo>
                  <a:pt x="7139" y="9330"/>
                  <a:pt x="6630" y="9071"/>
                  <a:pt x="6113" y="8823"/>
                </a:cubicBezTo>
                <a:cubicBezTo>
                  <a:pt x="5194" y="8379"/>
                  <a:pt x="3953" y="8067"/>
                  <a:pt x="3203" y="7326"/>
                </a:cubicBezTo>
                <a:cubicBezTo>
                  <a:pt x="3164" y="7288"/>
                  <a:pt x="3182" y="7207"/>
                  <a:pt x="3236" y="7195"/>
                </a:cubicBezTo>
                <a:cubicBezTo>
                  <a:pt x="3396" y="7160"/>
                  <a:pt x="3561" y="7145"/>
                  <a:pt x="3731" y="7145"/>
                </a:cubicBezTo>
                <a:cubicBezTo>
                  <a:pt x="4649" y="7145"/>
                  <a:pt x="5681" y="7600"/>
                  <a:pt x="6475" y="7911"/>
                </a:cubicBezTo>
                <a:cubicBezTo>
                  <a:pt x="7006" y="8119"/>
                  <a:pt x="7528" y="8352"/>
                  <a:pt x="8045" y="8596"/>
                </a:cubicBezTo>
                <a:cubicBezTo>
                  <a:pt x="8364" y="8746"/>
                  <a:pt x="8712" y="8865"/>
                  <a:pt x="8994" y="9068"/>
                </a:cubicBezTo>
                <a:cubicBezTo>
                  <a:pt x="8259" y="7794"/>
                  <a:pt x="7374" y="6561"/>
                  <a:pt x="6213" y="5797"/>
                </a:cubicBezTo>
                <a:cubicBezTo>
                  <a:pt x="5474" y="5355"/>
                  <a:pt x="4680" y="5075"/>
                  <a:pt x="3924" y="5075"/>
                </a:cubicBezTo>
                <a:cubicBezTo>
                  <a:pt x="3044" y="5075"/>
                  <a:pt x="2215" y="5455"/>
                  <a:pt x="1585" y="6402"/>
                </a:cubicBezTo>
                <a:cubicBezTo>
                  <a:pt x="651" y="7805"/>
                  <a:pt x="419" y="9826"/>
                  <a:pt x="1327" y="11309"/>
                </a:cubicBezTo>
                <a:cubicBezTo>
                  <a:pt x="2011" y="12426"/>
                  <a:pt x="3008" y="12891"/>
                  <a:pt x="4093" y="12891"/>
                </a:cubicBezTo>
                <a:close/>
                <a:moveTo>
                  <a:pt x="12770" y="9026"/>
                </a:moveTo>
                <a:cubicBezTo>
                  <a:pt x="13691" y="8574"/>
                  <a:pt x="14554" y="8005"/>
                  <a:pt x="15223" y="7240"/>
                </a:cubicBezTo>
                <a:cubicBezTo>
                  <a:pt x="16389" y="5794"/>
                  <a:pt x="16939" y="3926"/>
                  <a:pt x="15625" y="2367"/>
                </a:cubicBezTo>
                <a:lnTo>
                  <a:pt x="15625" y="2366"/>
                </a:lnTo>
                <a:cubicBezTo>
                  <a:pt x="14821" y="1413"/>
                  <a:pt x="13616" y="801"/>
                  <a:pt x="12413" y="801"/>
                </a:cubicBezTo>
                <a:cubicBezTo>
                  <a:pt x="11979" y="801"/>
                  <a:pt x="11545" y="881"/>
                  <a:pt x="11130" y="1054"/>
                </a:cubicBezTo>
                <a:cubicBezTo>
                  <a:pt x="9415" y="1765"/>
                  <a:pt x="8848" y="3480"/>
                  <a:pt x="9060" y="5318"/>
                </a:cubicBezTo>
                <a:cubicBezTo>
                  <a:pt x="9175" y="6323"/>
                  <a:pt x="9371" y="7332"/>
                  <a:pt x="9707" y="8278"/>
                </a:cubicBezTo>
                <a:cubicBezTo>
                  <a:pt x="9733" y="8028"/>
                  <a:pt x="9790" y="7774"/>
                  <a:pt x="9828" y="7535"/>
                </a:cubicBezTo>
                <a:cubicBezTo>
                  <a:pt x="9942" y="6828"/>
                  <a:pt x="10109" y="6134"/>
                  <a:pt x="10336" y="5460"/>
                </a:cubicBezTo>
                <a:cubicBezTo>
                  <a:pt x="10683" y="4428"/>
                  <a:pt x="11154" y="3022"/>
                  <a:pt x="12019" y="2364"/>
                </a:cubicBezTo>
                <a:cubicBezTo>
                  <a:pt x="12023" y="2361"/>
                  <a:pt x="12026" y="2360"/>
                  <a:pt x="12030" y="2360"/>
                </a:cubicBezTo>
                <a:cubicBezTo>
                  <a:pt x="12042" y="2360"/>
                  <a:pt x="12052" y="2376"/>
                  <a:pt x="12050" y="2389"/>
                </a:cubicBezTo>
                <a:cubicBezTo>
                  <a:pt x="11970" y="2989"/>
                  <a:pt x="11669" y="3556"/>
                  <a:pt x="11482" y="4129"/>
                </a:cubicBezTo>
                <a:cubicBezTo>
                  <a:pt x="11290" y="4720"/>
                  <a:pt x="11126" y="5322"/>
                  <a:pt x="11004" y="5934"/>
                </a:cubicBezTo>
                <a:cubicBezTo>
                  <a:pt x="10872" y="6595"/>
                  <a:pt x="10783" y="7262"/>
                  <a:pt x="10748" y="7937"/>
                </a:cubicBezTo>
                <a:cubicBezTo>
                  <a:pt x="10737" y="8158"/>
                  <a:pt x="10742" y="8356"/>
                  <a:pt x="10727" y="8542"/>
                </a:cubicBezTo>
                <a:cubicBezTo>
                  <a:pt x="10740" y="8542"/>
                  <a:pt x="10754" y="8542"/>
                  <a:pt x="10767" y="8542"/>
                </a:cubicBezTo>
                <a:cubicBezTo>
                  <a:pt x="11079" y="8542"/>
                  <a:pt x="11387" y="8610"/>
                  <a:pt x="11673" y="8741"/>
                </a:cubicBezTo>
                <a:cubicBezTo>
                  <a:pt x="11731" y="8624"/>
                  <a:pt x="11793" y="8504"/>
                  <a:pt x="11849" y="8380"/>
                </a:cubicBezTo>
                <a:cubicBezTo>
                  <a:pt x="12141" y="7731"/>
                  <a:pt x="12414" y="7072"/>
                  <a:pt x="12675" y="6408"/>
                </a:cubicBezTo>
                <a:cubicBezTo>
                  <a:pt x="12920" y="5786"/>
                  <a:pt x="13149" y="5159"/>
                  <a:pt x="13382" y="4532"/>
                </a:cubicBezTo>
                <a:cubicBezTo>
                  <a:pt x="13561" y="4050"/>
                  <a:pt x="13701" y="3531"/>
                  <a:pt x="14022" y="3138"/>
                </a:cubicBezTo>
                <a:cubicBezTo>
                  <a:pt x="14051" y="3102"/>
                  <a:pt x="14093" y="3086"/>
                  <a:pt x="14137" y="3086"/>
                </a:cubicBezTo>
                <a:cubicBezTo>
                  <a:pt x="14212" y="3086"/>
                  <a:pt x="14290" y="3134"/>
                  <a:pt x="14302" y="3216"/>
                </a:cubicBezTo>
                <a:cubicBezTo>
                  <a:pt x="14470" y="4367"/>
                  <a:pt x="13847" y="5864"/>
                  <a:pt x="13498" y="6947"/>
                </a:cubicBezTo>
                <a:cubicBezTo>
                  <a:pt x="13295" y="7579"/>
                  <a:pt x="13076" y="8205"/>
                  <a:pt x="12842" y="8826"/>
                </a:cubicBezTo>
                <a:cubicBezTo>
                  <a:pt x="12816" y="8893"/>
                  <a:pt x="12793" y="8960"/>
                  <a:pt x="12770" y="9026"/>
                </a:cubicBezTo>
                <a:close/>
                <a:moveTo>
                  <a:pt x="8856" y="21600"/>
                </a:moveTo>
                <a:cubicBezTo>
                  <a:pt x="7227" y="21600"/>
                  <a:pt x="5578" y="20743"/>
                  <a:pt x="4678" y="19287"/>
                </a:cubicBezTo>
                <a:cubicBezTo>
                  <a:pt x="3602" y="17547"/>
                  <a:pt x="3826" y="15274"/>
                  <a:pt x="5193" y="13805"/>
                </a:cubicBezTo>
                <a:cubicBezTo>
                  <a:pt x="5283" y="13708"/>
                  <a:pt x="5376" y="13611"/>
                  <a:pt x="5472" y="13517"/>
                </a:cubicBezTo>
                <a:cubicBezTo>
                  <a:pt x="5262" y="13573"/>
                  <a:pt x="5053" y="13622"/>
                  <a:pt x="4846" y="13661"/>
                </a:cubicBezTo>
                <a:cubicBezTo>
                  <a:pt x="4601" y="13707"/>
                  <a:pt x="4357" y="13730"/>
                  <a:pt x="4116" y="13730"/>
                </a:cubicBezTo>
                <a:cubicBezTo>
                  <a:pt x="2518" y="13730"/>
                  <a:pt x="1060" y="12745"/>
                  <a:pt x="383" y="11131"/>
                </a:cubicBezTo>
                <a:cubicBezTo>
                  <a:pt x="-397" y="9273"/>
                  <a:pt x="61" y="6959"/>
                  <a:pt x="1324" y="5469"/>
                </a:cubicBezTo>
                <a:cubicBezTo>
                  <a:pt x="2054" y="4607"/>
                  <a:pt x="2951" y="4260"/>
                  <a:pt x="3882" y="4260"/>
                </a:cubicBezTo>
                <a:cubicBezTo>
                  <a:pt x="4796" y="4260"/>
                  <a:pt x="5741" y="4594"/>
                  <a:pt x="6594" y="5104"/>
                </a:cubicBezTo>
                <a:cubicBezTo>
                  <a:pt x="7317" y="5579"/>
                  <a:pt x="7943" y="6218"/>
                  <a:pt x="8497" y="6934"/>
                </a:cubicBezTo>
                <a:cubicBezTo>
                  <a:pt x="8278" y="5931"/>
                  <a:pt x="8190" y="4905"/>
                  <a:pt x="8261" y="3966"/>
                </a:cubicBezTo>
                <a:cubicBezTo>
                  <a:pt x="8408" y="2026"/>
                  <a:pt x="9789" y="446"/>
                  <a:pt x="11580" y="82"/>
                </a:cubicBezTo>
                <a:cubicBezTo>
                  <a:pt x="11853" y="26"/>
                  <a:pt x="12130" y="0"/>
                  <a:pt x="12407" y="0"/>
                </a:cubicBezTo>
                <a:cubicBezTo>
                  <a:pt x="13986" y="0"/>
                  <a:pt x="15559" y="872"/>
                  <a:pt x="16488" y="2231"/>
                </a:cubicBezTo>
                <a:cubicBezTo>
                  <a:pt x="17760" y="4097"/>
                  <a:pt x="17045" y="6208"/>
                  <a:pt x="15755" y="7808"/>
                </a:cubicBezTo>
                <a:cubicBezTo>
                  <a:pt x="15717" y="7852"/>
                  <a:pt x="15676" y="7893"/>
                  <a:pt x="15636" y="7936"/>
                </a:cubicBezTo>
                <a:cubicBezTo>
                  <a:pt x="15697" y="7924"/>
                  <a:pt x="15757" y="7910"/>
                  <a:pt x="15818" y="7900"/>
                </a:cubicBezTo>
                <a:cubicBezTo>
                  <a:pt x="15821" y="7900"/>
                  <a:pt x="15825" y="7900"/>
                  <a:pt x="15828" y="7900"/>
                </a:cubicBezTo>
                <a:cubicBezTo>
                  <a:pt x="15858" y="7900"/>
                  <a:pt x="15889" y="7896"/>
                  <a:pt x="15919" y="7886"/>
                </a:cubicBezTo>
                <a:cubicBezTo>
                  <a:pt x="16168" y="7857"/>
                  <a:pt x="16418" y="7842"/>
                  <a:pt x="16665" y="7842"/>
                </a:cubicBezTo>
                <a:cubicBezTo>
                  <a:pt x="18348" y="7842"/>
                  <a:pt x="19939" y="8543"/>
                  <a:pt x="20567" y="10391"/>
                </a:cubicBezTo>
                <a:cubicBezTo>
                  <a:pt x="21203" y="12266"/>
                  <a:pt x="20776" y="14613"/>
                  <a:pt x="19400" y="15997"/>
                </a:cubicBezTo>
                <a:cubicBezTo>
                  <a:pt x="18607" y="16794"/>
                  <a:pt x="17584" y="17214"/>
                  <a:pt x="16553" y="17214"/>
                </a:cubicBezTo>
                <a:cubicBezTo>
                  <a:pt x="15829" y="17214"/>
                  <a:pt x="15101" y="17007"/>
                  <a:pt x="14447" y="16577"/>
                </a:cubicBezTo>
                <a:cubicBezTo>
                  <a:pt x="13790" y="16145"/>
                  <a:pt x="13155" y="15587"/>
                  <a:pt x="12582" y="14949"/>
                </a:cubicBezTo>
                <a:cubicBezTo>
                  <a:pt x="12738" y="15663"/>
                  <a:pt x="12821" y="16386"/>
                  <a:pt x="12787" y="17104"/>
                </a:cubicBezTo>
                <a:cubicBezTo>
                  <a:pt x="12612" y="19163"/>
                  <a:pt x="11726" y="21167"/>
                  <a:pt x="9632" y="21534"/>
                </a:cubicBezTo>
                <a:cubicBezTo>
                  <a:pt x="9376" y="21578"/>
                  <a:pt x="9116" y="21600"/>
                  <a:pt x="8856" y="21600"/>
                </a:cubicBezTo>
                <a:close/>
              </a:path>
            </a:pathLst>
          </a:custGeom>
          <a:solidFill>
            <a:srgbClr val="6986AE"/>
          </a:solidFill>
          <a:ln w="13425">
            <a:solidFill>
              <a:srgbClr val="495364"/>
            </a:solidFill>
            <a:miter lim="1073"/>
          </a:ln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pic>
        <p:nvPicPr>
          <p:cNvPr id="619" name="Picture 3" descr="Picture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66513" y="6682837"/>
            <a:ext cx="3724646" cy="563273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627" name="تجميع"/>
          <p:cNvGrpSpPr/>
          <p:nvPr/>
        </p:nvGrpSpPr>
        <p:grpSpPr>
          <a:xfrm>
            <a:off x="11889344" y="3013862"/>
            <a:ext cx="7386133" cy="2151994"/>
            <a:chOff x="-393217" y="-321975"/>
            <a:chExt cx="7386132" cy="2151992"/>
          </a:xfrm>
        </p:grpSpPr>
        <p:grpSp>
          <p:nvGrpSpPr>
            <p:cNvPr id="624" name="Google Shape;4333;p67"/>
            <p:cNvGrpSpPr/>
            <p:nvPr/>
          </p:nvGrpSpPr>
          <p:grpSpPr>
            <a:xfrm>
              <a:off x="689431" y="0"/>
              <a:ext cx="6303484" cy="1169516"/>
              <a:chOff x="0" y="0"/>
              <a:chExt cx="6303482" cy="1169515"/>
            </a:xfrm>
          </p:grpSpPr>
          <p:sp>
            <p:nvSpPr>
              <p:cNvPr id="620" name="Google Shape;4334;p67"/>
              <p:cNvSpPr/>
              <p:nvPr/>
            </p:nvSpPr>
            <p:spPr>
              <a:xfrm>
                <a:off x="5870790" y="0"/>
                <a:ext cx="403832" cy="9794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>
                <a:outerShdw sx="100000" sy="100000" kx="0" ky="0" algn="b" rotWithShape="0" blurRad="165100" dist="50800" dir="5400000">
                  <a:srgbClr val="000000">
                    <a:alpha val="2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621" name="Google Shape;4336;p67"/>
              <p:cNvSpPr/>
              <p:nvPr/>
            </p:nvSpPr>
            <p:spPr>
              <a:xfrm>
                <a:off x="5870790" y="0"/>
                <a:ext cx="403832" cy="9794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622" name="Google Shape;4337;p67"/>
              <p:cNvSpPr/>
              <p:nvPr/>
            </p:nvSpPr>
            <p:spPr>
              <a:xfrm>
                <a:off x="0" y="145464"/>
                <a:ext cx="6303483" cy="10240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121"/>
                    </a:lnTo>
                    <a:cubicBezTo>
                      <a:pt x="19" y="21103"/>
                      <a:pt x="41" y="21094"/>
                      <a:pt x="64" y="21091"/>
                    </a:cubicBezTo>
                    <a:cubicBezTo>
                      <a:pt x="68" y="21091"/>
                      <a:pt x="72" y="21091"/>
                      <a:pt x="75" y="21091"/>
                    </a:cubicBezTo>
                    <a:cubicBezTo>
                      <a:pt x="247" y="21091"/>
                      <a:pt x="281" y="21600"/>
                      <a:pt x="453" y="21600"/>
                    </a:cubicBezTo>
                    <a:cubicBezTo>
                      <a:pt x="457" y="21600"/>
                      <a:pt x="460" y="21600"/>
                      <a:pt x="464" y="21599"/>
                    </a:cubicBezTo>
                    <a:cubicBezTo>
                      <a:pt x="648" y="21578"/>
                      <a:pt x="642" y="21446"/>
                      <a:pt x="826" y="21422"/>
                    </a:cubicBezTo>
                    <a:cubicBezTo>
                      <a:pt x="1012" y="21399"/>
                      <a:pt x="997" y="21140"/>
                      <a:pt x="1183" y="21116"/>
                    </a:cubicBezTo>
                    <a:cubicBezTo>
                      <a:pt x="1369" y="21094"/>
                      <a:pt x="1364" y="21001"/>
                      <a:pt x="1548" y="20976"/>
                    </a:cubicBezTo>
                    <a:cubicBezTo>
                      <a:pt x="1554" y="20976"/>
                      <a:pt x="1560" y="20975"/>
                      <a:pt x="1566" y="20975"/>
                    </a:cubicBezTo>
                    <a:cubicBezTo>
                      <a:pt x="1730" y="20975"/>
                      <a:pt x="1754" y="21266"/>
                      <a:pt x="1918" y="21266"/>
                    </a:cubicBezTo>
                    <a:cubicBezTo>
                      <a:pt x="1924" y="21266"/>
                      <a:pt x="1930" y="21265"/>
                      <a:pt x="1936" y="21265"/>
                    </a:cubicBezTo>
                    <a:cubicBezTo>
                      <a:pt x="2120" y="21240"/>
                      <a:pt x="2114" y="21099"/>
                      <a:pt x="2298" y="21077"/>
                    </a:cubicBezTo>
                    <a:cubicBezTo>
                      <a:pt x="2482" y="21055"/>
                      <a:pt x="2479" y="20981"/>
                      <a:pt x="2663" y="20957"/>
                    </a:cubicBezTo>
                    <a:cubicBezTo>
                      <a:pt x="2849" y="20935"/>
                      <a:pt x="2847" y="20896"/>
                      <a:pt x="3031" y="20871"/>
                    </a:cubicBezTo>
                    <a:cubicBezTo>
                      <a:pt x="3036" y="20871"/>
                      <a:pt x="3041" y="20871"/>
                      <a:pt x="3046" y="20871"/>
                    </a:cubicBezTo>
                    <a:cubicBezTo>
                      <a:pt x="3212" y="20871"/>
                      <a:pt x="3241" y="21236"/>
                      <a:pt x="3406" y="21236"/>
                    </a:cubicBezTo>
                    <a:cubicBezTo>
                      <a:pt x="3411" y="21236"/>
                      <a:pt x="3417" y="21236"/>
                      <a:pt x="3422" y="21235"/>
                    </a:cubicBezTo>
                    <a:cubicBezTo>
                      <a:pt x="3606" y="21213"/>
                      <a:pt x="3574" y="20598"/>
                      <a:pt x="3759" y="20576"/>
                    </a:cubicBezTo>
                    <a:cubicBezTo>
                      <a:pt x="3762" y="20576"/>
                      <a:pt x="3765" y="20575"/>
                      <a:pt x="3768" y="20575"/>
                    </a:cubicBezTo>
                    <a:cubicBezTo>
                      <a:pt x="3942" y="20575"/>
                      <a:pt x="3976" y="21136"/>
                      <a:pt x="4150" y="21136"/>
                    </a:cubicBezTo>
                    <a:cubicBezTo>
                      <a:pt x="4154" y="21136"/>
                      <a:pt x="4157" y="21136"/>
                      <a:pt x="4160" y="21135"/>
                    </a:cubicBezTo>
                    <a:cubicBezTo>
                      <a:pt x="4344" y="21113"/>
                      <a:pt x="4314" y="20522"/>
                      <a:pt x="4498" y="20500"/>
                    </a:cubicBezTo>
                    <a:cubicBezTo>
                      <a:pt x="4503" y="20500"/>
                      <a:pt x="4508" y="20500"/>
                      <a:pt x="4512" y="20500"/>
                    </a:cubicBezTo>
                    <a:cubicBezTo>
                      <a:pt x="4681" y="20500"/>
                      <a:pt x="4708" y="20887"/>
                      <a:pt x="4877" y="20887"/>
                    </a:cubicBezTo>
                    <a:cubicBezTo>
                      <a:pt x="4882" y="20887"/>
                      <a:pt x="4886" y="20887"/>
                      <a:pt x="4891" y="20886"/>
                    </a:cubicBezTo>
                    <a:cubicBezTo>
                      <a:pt x="5075" y="20864"/>
                      <a:pt x="5059" y="20544"/>
                      <a:pt x="5243" y="20520"/>
                    </a:cubicBezTo>
                    <a:cubicBezTo>
                      <a:pt x="5313" y="20511"/>
                      <a:pt x="5356" y="20509"/>
                      <a:pt x="5393" y="20509"/>
                    </a:cubicBezTo>
                    <a:cubicBezTo>
                      <a:pt x="5420" y="20509"/>
                      <a:pt x="5443" y="20509"/>
                      <a:pt x="5471" y="20509"/>
                    </a:cubicBezTo>
                    <a:cubicBezTo>
                      <a:pt x="5506" y="20509"/>
                      <a:pt x="5549" y="20508"/>
                      <a:pt x="5613" y="20500"/>
                    </a:cubicBezTo>
                    <a:cubicBezTo>
                      <a:pt x="5799" y="20478"/>
                      <a:pt x="5791" y="20329"/>
                      <a:pt x="5975" y="20307"/>
                    </a:cubicBezTo>
                    <a:cubicBezTo>
                      <a:pt x="6160" y="20285"/>
                      <a:pt x="6158" y="20263"/>
                      <a:pt x="6344" y="20241"/>
                    </a:cubicBezTo>
                    <a:cubicBezTo>
                      <a:pt x="6348" y="20241"/>
                      <a:pt x="6352" y="20241"/>
                      <a:pt x="6356" y="20241"/>
                    </a:cubicBezTo>
                    <a:cubicBezTo>
                      <a:pt x="6525" y="20241"/>
                      <a:pt x="6556" y="20684"/>
                      <a:pt x="6725" y="20684"/>
                    </a:cubicBezTo>
                    <a:cubicBezTo>
                      <a:pt x="6729" y="20684"/>
                      <a:pt x="6733" y="20684"/>
                      <a:pt x="6737" y="20684"/>
                    </a:cubicBezTo>
                    <a:cubicBezTo>
                      <a:pt x="6922" y="20659"/>
                      <a:pt x="6914" y="20498"/>
                      <a:pt x="7100" y="20476"/>
                    </a:cubicBezTo>
                    <a:cubicBezTo>
                      <a:pt x="7284" y="20454"/>
                      <a:pt x="7271" y="20219"/>
                      <a:pt x="7457" y="20197"/>
                    </a:cubicBezTo>
                    <a:cubicBezTo>
                      <a:pt x="7464" y="20196"/>
                      <a:pt x="7470" y="20196"/>
                      <a:pt x="7476" y="20196"/>
                    </a:cubicBezTo>
                    <a:cubicBezTo>
                      <a:pt x="7636" y="20196"/>
                      <a:pt x="7660" y="20443"/>
                      <a:pt x="7820" y="20443"/>
                    </a:cubicBezTo>
                    <a:cubicBezTo>
                      <a:pt x="7826" y="20443"/>
                      <a:pt x="7833" y="20443"/>
                      <a:pt x="7839" y="20442"/>
                    </a:cubicBezTo>
                    <a:cubicBezTo>
                      <a:pt x="8025" y="20422"/>
                      <a:pt x="8016" y="20226"/>
                      <a:pt x="8200" y="20204"/>
                    </a:cubicBezTo>
                    <a:cubicBezTo>
                      <a:pt x="8384" y="20180"/>
                      <a:pt x="8381" y="20102"/>
                      <a:pt x="8565" y="20082"/>
                    </a:cubicBezTo>
                    <a:cubicBezTo>
                      <a:pt x="8569" y="20082"/>
                      <a:pt x="8573" y="20082"/>
                      <a:pt x="8576" y="20082"/>
                    </a:cubicBezTo>
                    <a:cubicBezTo>
                      <a:pt x="8746" y="20082"/>
                      <a:pt x="8779" y="20550"/>
                      <a:pt x="8948" y="20550"/>
                    </a:cubicBezTo>
                    <a:cubicBezTo>
                      <a:pt x="8952" y="20550"/>
                      <a:pt x="8956" y="20549"/>
                      <a:pt x="8960" y="20549"/>
                    </a:cubicBezTo>
                    <a:cubicBezTo>
                      <a:pt x="9146" y="20527"/>
                      <a:pt x="9145" y="20522"/>
                      <a:pt x="9330" y="20498"/>
                    </a:cubicBezTo>
                    <a:cubicBezTo>
                      <a:pt x="9515" y="20476"/>
                      <a:pt x="9492" y="20048"/>
                      <a:pt x="9677" y="20026"/>
                    </a:cubicBezTo>
                    <a:cubicBezTo>
                      <a:pt x="9684" y="20025"/>
                      <a:pt x="9691" y="20025"/>
                      <a:pt x="9697" y="20025"/>
                    </a:cubicBezTo>
                    <a:cubicBezTo>
                      <a:pt x="9856" y="20025"/>
                      <a:pt x="9880" y="20260"/>
                      <a:pt x="10039" y="20260"/>
                    </a:cubicBezTo>
                    <a:cubicBezTo>
                      <a:pt x="10046" y="20260"/>
                      <a:pt x="10053" y="20259"/>
                      <a:pt x="10061" y="20258"/>
                    </a:cubicBezTo>
                    <a:cubicBezTo>
                      <a:pt x="10245" y="20236"/>
                      <a:pt x="10237" y="20090"/>
                      <a:pt x="10423" y="20068"/>
                    </a:cubicBezTo>
                    <a:cubicBezTo>
                      <a:pt x="10607" y="20046"/>
                      <a:pt x="10594" y="19797"/>
                      <a:pt x="10780" y="19772"/>
                    </a:cubicBezTo>
                    <a:cubicBezTo>
                      <a:pt x="10784" y="19772"/>
                      <a:pt x="10788" y="19771"/>
                      <a:pt x="10791" y="19771"/>
                    </a:cubicBezTo>
                    <a:cubicBezTo>
                      <a:pt x="10962" y="19771"/>
                      <a:pt x="10994" y="20256"/>
                      <a:pt x="11166" y="20256"/>
                    </a:cubicBezTo>
                    <a:cubicBezTo>
                      <a:pt x="11170" y="20256"/>
                      <a:pt x="11173" y="20256"/>
                      <a:pt x="11177" y="20256"/>
                    </a:cubicBezTo>
                    <a:cubicBezTo>
                      <a:pt x="11362" y="20231"/>
                      <a:pt x="11345" y="19929"/>
                      <a:pt x="11530" y="19907"/>
                    </a:cubicBezTo>
                    <a:cubicBezTo>
                      <a:pt x="11714" y="19885"/>
                      <a:pt x="11705" y="19677"/>
                      <a:pt x="11889" y="19653"/>
                    </a:cubicBezTo>
                    <a:cubicBezTo>
                      <a:pt x="12073" y="19631"/>
                      <a:pt x="12074" y="19648"/>
                      <a:pt x="12259" y="19623"/>
                    </a:cubicBezTo>
                    <a:cubicBezTo>
                      <a:pt x="12274" y="19621"/>
                      <a:pt x="12289" y="19620"/>
                      <a:pt x="12302" y="19620"/>
                    </a:cubicBezTo>
                    <a:cubicBezTo>
                      <a:pt x="12433" y="19620"/>
                      <a:pt x="12462" y="19711"/>
                      <a:pt x="12595" y="19711"/>
                    </a:cubicBezTo>
                    <a:cubicBezTo>
                      <a:pt x="12607" y="19711"/>
                      <a:pt x="12620" y="19710"/>
                      <a:pt x="12635" y="19708"/>
                    </a:cubicBezTo>
                    <a:cubicBezTo>
                      <a:pt x="12819" y="19687"/>
                      <a:pt x="12816" y="19633"/>
                      <a:pt x="13002" y="19611"/>
                    </a:cubicBezTo>
                    <a:cubicBezTo>
                      <a:pt x="13007" y="19610"/>
                      <a:pt x="13011" y="19610"/>
                      <a:pt x="13016" y="19610"/>
                    </a:cubicBezTo>
                    <a:cubicBezTo>
                      <a:pt x="13182" y="19610"/>
                      <a:pt x="13210" y="19973"/>
                      <a:pt x="13377" y="19973"/>
                    </a:cubicBezTo>
                    <a:cubicBezTo>
                      <a:pt x="13381" y="19973"/>
                      <a:pt x="13386" y="19973"/>
                      <a:pt x="13391" y="19972"/>
                    </a:cubicBezTo>
                    <a:cubicBezTo>
                      <a:pt x="13413" y="19970"/>
                      <a:pt x="13432" y="19968"/>
                      <a:pt x="13449" y="19968"/>
                    </a:cubicBezTo>
                    <a:cubicBezTo>
                      <a:pt x="13561" y="19968"/>
                      <a:pt x="13593" y="20016"/>
                      <a:pt x="13705" y="20016"/>
                    </a:cubicBezTo>
                    <a:cubicBezTo>
                      <a:pt x="13722" y="20016"/>
                      <a:pt x="13742" y="20014"/>
                      <a:pt x="13764" y="20012"/>
                    </a:cubicBezTo>
                    <a:cubicBezTo>
                      <a:pt x="13950" y="19990"/>
                      <a:pt x="13943" y="19882"/>
                      <a:pt x="14127" y="19860"/>
                    </a:cubicBezTo>
                    <a:cubicBezTo>
                      <a:pt x="14313" y="19838"/>
                      <a:pt x="14302" y="19628"/>
                      <a:pt x="14486" y="19606"/>
                    </a:cubicBezTo>
                    <a:cubicBezTo>
                      <a:pt x="14670" y="19584"/>
                      <a:pt x="14655" y="19252"/>
                      <a:pt x="14839" y="19230"/>
                    </a:cubicBezTo>
                    <a:cubicBezTo>
                      <a:pt x="14846" y="19229"/>
                      <a:pt x="14852" y="19229"/>
                      <a:pt x="14858" y="19229"/>
                    </a:cubicBezTo>
                    <a:cubicBezTo>
                      <a:pt x="15018" y="19229"/>
                      <a:pt x="15044" y="19480"/>
                      <a:pt x="15204" y="19480"/>
                    </a:cubicBezTo>
                    <a:cubicBezTo>
                      <a:pt x="15210" y="19480"/>
                      <a:pt x="15216" y="19480"/>
                      <a:pt x="15223" y="19479"/>
                    </a:cubicBezTo>
                    <a:cubicBezTo>
                      <a:pt x="15407" y="19457"/>
                      <a:pt x="15404" y="19403"/>
                      <a:pt x="15588" y="19379"/>
                    </a:cubicBezTo>
                    <a:cubicBezTo>
                      <a:pt x="15772" y="19357"/>
                      <a:pt x="15761" y="19130"/>
                      <a:pt x="15946" y="19108"/>
                    </a:cubicBezTo>
                    <a:cubicBezTo>
                      <a:pt x="15958" y="19106"/>
                      <a:pt x="15970" y="19106"/>
                      <a:pt x="15981" y="19106"/>
                    </a:cubicBezTo>
                    <a:cubicBezTo>
                      <a:pt x="16122" y="19106"/>
                      <a:pt x="16148" y="19220"/>
                      <a:pt x="16289" y="19220"/>
                    </a:cubicBezTo>
                    <a:cubicBezTo>
                      <a:pt x="16299" y="19220"/>
                      <a:pt x="16311" y="19219"/>
                      <a:pt x="16324" y="19217"/>
                    </a:cubicBezTo>
                    <a:cubicBezTo>
                      <a:pt x="16508" y="19195"/>
                      <a:pt x="16501" y="19076"/>
                      <a:pt x="16686" y="19054"/>
                    </a:cubicBezTo>
                    <a:cubicBezTo>
                      <a:pt x="16700" y="19052"/>
                      <a:pt x="16714" y="19051"/>
                      <a:pt x="16726" y="19051"/>
                    </a:cubicBezTo>
                    <a:cubicBezTo>
                      <a:pt x="16858" y="19051"/>
                      <a:pt x="16887" y="19140"/>
                      <a:pt x="17018" y="19140"/>
                    </a:cubicBezTo>
                    <a:cubicBezTo>
                      <a:pt x="17031" y="19140"/>
                      <a:pt x="17046" y="19139"/>
                      <a:pt x="17062" y="19137"/>
                    </a:cubicBezTo>
                    <a:cubicBezTo>
                      <a:pt x="17090" y="19134"/>
                      <a:pt x="17114" y="19132"/>
                      <a:pt x="17134" y="19132"/>
                    </a:cubicBezTo>
                    <a:cubicBezTo>
                      <a:pt x="17230" y="19132"/>
                      <a:pt x="17265" y="19161"/>
                      <a:pt x="17362" y="19161"/>
                    </a:cubicBezTo>
                    <a:cubicBezTo>
                      <a:pt x="17383" y="19161"/>
                      <a:pt x="17407" y="19160"/>
                      <a:pt x="17435" y="19157"/>
                    </a:cubicBezTo>
                    <a:cubicBezTo>
                      <a:pt x="17619" y="19135"/>
                      <a:pt x="17610" y="18963"/>
                      <a:pt x="17795" y="18944"/>
                    </a:cubicBezTo>
                    <a:cubicBezTo>
                      <a:pt x="17799" y="18944"/>
                      <a:pt x="17803" y="18944"/>
                      <a:pt x="17806" y="18944"/>
                    </a:cubicBezTo>
                    <a:cubicBezTo>
                      <a:pt x="17977" y="18944"/>
                      <a:pt x="18010" y="19463"/>
                      <a:pt x="18181" y="19463"/>
                    </a:cubicBezTo>
                    <a:cubicBezTo>
                      <a:pt x="18185" y="19463"/>
                      <a:pt x="18189" y="19463"/>
                      <a:pt x="18193" y="19462"/>
                    </a:cubicBezTo>
                    <a:cubicBezTo>
                      <a:pt x="18375" y="19440"/>
                      <a:pt x="18361" y="19154"/>
                      <a:pt x="18547" y="19132"/>
                    </a:cubicBezTo>
                    <a:cubicBezTo>
                      <a:pt x="18567" y="19130"/>
                      <a:pt x="18585" y="19129"/>
                      <a:pt x="18601" y="19129"/>
                    </a:cubicBezTo>
                    <a:cubicBezTo>
                      <a:pt x="18718" y="19129"/>
                      <a:pt x="18749" y="19182"/>
                      <a:pt x="18865" y="19182"/>
                    </a:cubicBezTo>
                    <a:cubicBezTo>
                      <a:pt x="18881" y="19182"/>
                      <a:pt x="18900" y="19181"/>
                      <a:pt x="18920" y="19178"/>
                    </a:cubicBezTo>
                    <a:cubicBezTo>
                      <a:pt x="19104" y="19157"/>
                      <a:pt x="19091" y="18910"/>
                      <a:pt x="19275" y="18886"/>
                    </a:cubicBezTo>
                    <a:cubicBezTo>
                      <a:pt x="19288" y="18884"/>
                      <a:pt x="19300" y="18883"/>
                      <a:pt x="19311" y="18883"/>
                    </a:cubicBezTo>
                    <a:cubicBezTo>
                      <a:pt x="19450" y="18883"/>
                      <a:pt x="19477" y="18995"/>
                      <a:pt x="19617" y="18995"/>
                    </a:cubicBezTo>
                    <a:cubicBezTo>
                      <a:pt x="19628" y="18995"/>
                      <a:pt x="19639" y="18995"/>
                      <a:pt x="19652" y="18993"/>
                    </a:cubicBezTo>
                    <a:cubicBezTo>
                      <a:pt x="19673" y="18990"/>
                      <a:pt x="19691" y="18989"/>
                      <a:pt x="19708" y="18989"/>
                    </a:cubicBezTo>
                    <a:cubicBezTo>
                      <a:pt x="19824" y="18989"/>
                      <a:pt x="19854" y="19040"/>
                      <a:pt x="19969" y="19040"/>
                    </a:cubicBezTo>
                    <a:cubicBezTo>
                      <a:pt x="19986" y="19040"/>
                      <a:pt x="20004" y="19039"/>
                      <a:pt x="20025" y="19037"/>
                    </a:cubicBezTo>
                    <a:cubicBezTo>
                      <a:pt x="20209" y="19013"/>
                      <a:pt x="20204" y="18878"/>
                      <a:pt x="20387" y="18856"/>
                    </a:cubicBezTo>
                    <a:cubicBezTo>
                      <a:pt x="20571" y="18834"/>
                      <a:pt x="20558" y="18577"/>
                      <a:pt x="20742" y="18555"/>
                    </a:cubicBezTo>
                    <a:cubicBezTo>
                      <a:pt x="20746" y="18555"/>
                      <a:pt x="20750" y="18555"/>
                      <a:pt x="20753" y="18555"/>
                    </a:cubicBezTo>
                    <a:cubicBezTo>
                      <a:pt x="20926" y="18555"/>
                      <a:pt x="20959" y="19064"/>
                      <a:pt x="21129" y="19064"/>
                    </a:cubicBezTo>
                    <a:cubicBezTo>
                      <a:pt x="21132" y="19064"/>
                      <a:pt x="21136" y="19064"/>
                      <a:pt x="21140" y="19063"/>
                    </a:cubicBezTo>
                    <a:cubicBezTo>
                      <a:pt x="21324" y="19042"/>
                      <a:pt x="21312" y="18800"/>
                      <a:pt x="21497" y="18778"/>
                    </a:cubicBezTo>
                    <a:cubicBezTo>
                      <a:pt x="21504" y="18777"/>
                      <a:pt x="21511" y="18776"/>
                      <a:pt x="21519" y="18776"/>
                    </a:cubicBezTo>
                    <a:cubicBezTo>
                      <a:pt x="21546" y="18776"/>
                      <a:pt x="21574" y="18783"/>
                      <a:pt x="21600" y="18795"/>
                    </a:cubicBezTo>
                    <a:lnTo>
                      <a:pt x="21599" y="0"/>
                    </a:lnTo>
                    <a:close/>
                  </a:path>
                </a:pathLst>
              </a:custGeom>
              <a:solidFill>
                <a:srgbClr val="FFE2D6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623" name="Google Shape;4338;p67"/>
              <p:cNvSpPr/>
              <p:nvPr/>
            </p:nvSpPr>
            <p:spPr>
              <a:xfrm>
                <a:off x="5870790" y="0"/>
                <a:ext cx="403832" cy="9794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D9827D"/>
              </a:solidFill>
              <a:ln w="50800" cap="flat">
                <a:solidFill>
                  <a:srgbClr val="D9827D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  <p:sp>
          <p:nvSpPr>
            <p:cNvPr id="625" name="مربع نص 7"/>
            <p:cNvSpPr txBox="1"/>
            <p:nvPr/>
          </p:nvSpPr>
          <p:spPr>
            <a:xfrm>
              <a:off x="1143654" y="99858"/>
              <a:ext cx="5395039" cy="130832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defTabSz="914400">
                <a:defRPr b="1" spc="55" sz="4000" u="sng">
                  <a:solidFill>
                    <a:srgbClr val="44546A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 rtl="0">
                <a:defRPr>
                  <a:latin typeface="Calibri"/>
                  <a:ea typeface="Calibri"/>
                  <a:cs typeface="Calibri"/>
                  <a:sym typeface="Calibri"/>
                </a:defRPr>
              </a:pPr>
              <a:r>
                <a:rPr>
                  <a:latin typeface="Helvetica"/>
                  <a:ea typeface="Helvetica"/>
                  <a:cs typeface="Helvetica"/>
                  <a:sym typeface="Helvetica"/>
                </a:rPr>
                <a:t>مهارة تفكير عليا</a:t>
              </a:r>
            </a:p>
          </p:txBody>
        </p:sp>
        <p:pic>
          <p:nvPicPr>
            <p:cNvPr id="626" name="صورة 7" descr="صورة 7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 rot="1539754">
              <a:off x="-126499" y="-47703"/>
              <a:ext cx="1631861" cy="160344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628" name="مستطيل 35"/>
          <p:cNvSpPr txBox="1"/>
          <p:nvPr/>
        </p:nvSpPr>
        <p:spPr>
          <a:xfrm>
            <a:off x="3075095" y="4940838"/>
            <a:ext cx="17567290" cy="8209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defTabSz="914400">
              <a:defRPr b="1" sz="4400">
                <a:solidFill>
                  <a:srgbClr val="000000"/>
                </a:solidFill>
                <a:latin typeface="AbdoLine-Light"/>
                <a:ea typeface="AbdoLine-Light"/>
                <a:cs typeface="AbdoLine-Light"/>
                <a:sym typeface="AbdoLine-Light"/>
              </a:defRPr>
            </a:lvl1pPr>
          </a:lstStyle>
          <a:p>
            <a:pPr rtl="0">
              <a:defRPr/>
            </a:pPr>
            <a:r>
              <a:t>٣٣-اكتب قوتين مختلفتين لهما القيمة نفسها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peelOff"/>
      </p:transition>
    </mc:Choice>
    <mc:Choice xmlns:p14="http://schemas.microsoft.com/office/powerpoint/2010/main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2" name="تجميع"/>
          <p:cNvGrpSpPr/>
          <p:nvPr/>
        </p:nvGrpSpPr>
        <p:grpSpPr>
          <a:xfrm>
            <a:off x="19378445" y="3311361"/>
            <a:ext cx="826501" cy="1854495"/>
            <a:chOff x="0" y="0"/>
            <a:chExt cx="826500" cy="1854493"/>
          </a:xfrm>
        </p:grpSpPr>
        <p:sp>
          <p:nvSpPr>
            <p:cNvPr id="630" name="Google Shape;14361;p115"/>
            <p:cNvSpPr/>
            <p:nvPr/>
          </p:nvSpPr>
          <p:spPr>
            <a:xfrm>
              <a:off x="0" y="69997"/>
              <a:ext cx="823483" cy="17844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981" y="0"/>
                  </a:moveTo>
                  <a:cubicBezTo>
                    <a:pt x="17178" y="0"/>
                    <a:pt x="16545" y="78"/>
                    <a:pt x="15776" y="219"/>
                  </a:cubicBezTo>
                  <a:cubicBezTo>
                    <a:pt x="14441" y="464"/>
                    <a:pt x="12723" y="480"/>
                    <a:pt x="9680" y="673"/>
                  </a:cubicBezTo>
                  <a:cubicBezTo>
                    <a:pt x="8572" y="751"/>
                    <a:pt x="7667" y="767"/>
                    <a:pt x="6910" y="767"/>
                  </a:cubicBezTo>
                  <a:cubicBezTo>
                    <a:pt x="6322" y="767"/>
                    <a:pt x="5813" y="757"/>
                    <a:pt x="5360" y="757"/>
                  </a:cubicBezTo>
                  <a:cubicBezTo>
                    <a:pt x="4772" y="757"/>
                    <a:pt x="4275" y="772"/>
                    <a:pt x="3811" y="851"/>
                  </a:cubicBezTo>
                  <a:cubicBezTo>
                    <a:pt x="3461" y="903"/>
                    <a:pt x="2929" y="924"/>
                    <a:pt x="2296" y="924"/>
                  </a:cubicBezTo>
                  <a:cubicBezTo>
                    <a:pt x="1606" y="924"/>
                    <a:pt x="792" y="898"/>
                    <a:pt x="0" y="851"/>
                  </a:cubicBezTo>
                  <a:lnTo>
                    <a:pt x="0" y="21600"/>
                  </a:lnTo>
                  <a:lnTo>
                    <a:pt x="10777" y="18631"/>
                  </a:lnTo>
                  <a:lnTo>
                    <a:pt x="21600" y="21600"/>
                  </a:lnTo>
                  <a:lnTo>
                    <a:pt x="21600" y="198"/>
                  </a:lnTo>
                  <a:cubicBezTo>
                    <a:pt x="21114" y="198"/>
                    <a:pt x="20616" y="167"/>
                    <a:pt x="20119" y="130"/>
                  </a:cubicBezTo>
                  <a:cubicBezTo>
                    <a:pt x="19248" y="42"/>
                    <a:pt x="18569" y="0"/>
                    <a:pt x="17981" y="0"/>
                  </a:cubicBezTo>
                  <a:close/>
                </a:path>
              </a:pathLst>
            </a:custGeom>
            <a:solidFill>
              <a:srgbClr val="D6D6D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631" name="Google Shape;14362;p115"/>
            <p:cNvSpPr/>
            <p:nvPr/>
          </p:nvSpPr>
          <p:spPr>
            <a:xfrm>
              <a:off x="0" y="0"/>
              <a:ext cx="826501" cy="17853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882" y="0"/>
                  </a:moveTo>
                  <a:cubicBezTo>
                    <a:pt x="17104" y="0"/>
                    <a:pt x="16485" y="78"/>
                    <a:pt x="15752" y="224"/>
                  </a:cubicBezTo>
                  <a:cubicBezTo>
                    <a:pt x="14423" y="469"/>
                    <a:pt x="12676" y="490"/>
                    <a:pt x="9679" y="683"/>
                  </a:cubicBezTo>
                  <a:cubicBezTo>
                    <a:pt x="8608" y="756"/>
                    <a:pt x="7718" y="777"/>
                    <a:pt x="6975" y="777"/>
                  </a:cubicBezTo>
                  <a:cubicBezTo>
                    <a:pt x="6299" y="777"/>
                    <a:pt x="5735" y="762"/>
                    <a:pt x="5239" y="762"/>
                  </a:cubicBezTo>
                  <a:cubicBezTo>
                    <a:pt x="4699" y="762"/>
                    <a:pt x="4237" y="777"/>
                    <a:pt x="3797" y="840"/>
                  </a:cubicBezTo>
                  <a:cubicBezTo>
                    <a:pt x="3437" y="902"/>
                    <a:pt x="2862" y="928"/>
                    <a:pt x="2197" y="928"/>
                  </a:cubicBezTo>
                  <a:cubicBezTo>
                    <a:pt x="1521" y="928"/>
                    <a:pt x="755" y="902"/>
                    <a:pt x="0" y="861"/>
                  </a:cubicBezTo>
                  <a:lnTo>
                    <a:pt x="0" y="21600"/>
                  </a:lnTo>
                  <a:lnTo>
                    <a:pt x="10783" y="18627"/>
                  </a:lnTo>
                  <a:lnTo>
                    <a:pt x="21600" y="21600"/>
                  </a:lnTo>
                  <a:lnTo>
                    <a:pt x="21600" y="209"/>
                  </a:lnTo>
                  <a:cubicBezTo>
                    <a:pt x="21070" y="209"/>
                    <a:pt x="20575" y="172"/>
                    <a:pt x="20079" y="136"/>
                  </a:cubicBezTo>
                  <a:cubicBezTo>
                    <a:pt x="19177" y="47"/>
                    <a:pt x="18479" y="0"/>
                    <a:pt x="17882" y="0"/>
                  </a:cubicBezTo>
                  <a:close/>
                </a:path>
              </a:pathLst>
            </a:custGeom>
            <a:solidFill>
              <a:srgbClr val="9AAECB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 defTabSz="914400">
                <a:defRPr b="1" sz="45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rtl="0">
                <a:defRPr/>
              </a:pPr>
              <a:r>
                <a:t>١٨</a:t>
              </a:r>
            </a:p>
          </p:txBody>
        </p:sp>
      </p:grpSp>
      <p:sp>
        <p:nvSpPr>
          <p:cNvPr id="633" name="Google Shape;2000;p30"/>
          <p:cNvSpPr/>
          <p:nvPr/>
        </p:nvSpPr>
        <p:spPr>
          <a:xfrm>
            <a:off x="20649096" y="6969367"/>
            <a:ext cx="493691" cy="6563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56" h="21600" fill="norm" stroke="1" extrusionOk="0">
                <a:moveTo>
                  <a:pt x="8879" y="20796"/>
                </a:moveTo>
                <a:cubicBezTo>
                  <a:pt x="8941" y="20796"/>
                  <a:pt x="9002" y="20794"/>
                  <a:pt x="9064" y="20792"/>
                </a:cubicBezTo>
                <a:cubicBezTo>
                  <a:pt x="11017" y="20703"/>
                  <a:pt x="11875" y="18977"/>
                  <a:pt x="12034" y="17104"/>
                </a:cubicBezTo>
                <a:cubicBezTo>
                  <a:pt x="12095" y="15841"/>
                  <a:pt x="11766" y="14558"/>
                  <a:pt x="11309" y="13344"/>
                </a:cubicBezTo>
                <a:cubicBezTo>
                  <a:pt x="11211" y="13361"/>
                  <a:pt x="11112" y="13371"/>
                  <a:pt x="11013" y="13375"/>
                </a:cubicBezTo>
                <a:cubicBezTo>
                  <a:pt x="11075" y="14308"/>
                  <a:pt x="10677" y="15422"/>
                  <a:pt x="10428" y="16290"/>
                </a:cubicBezTo>
                <a:cubicBezTo>
                  <a:pt x="10176" y="17164"/>
                  <a:pt x="9953" y="18254"/>
                  <a:pt x="9387" y="18958"/>
                </a:cubicBezTo>
                <a:cubicBezTo>
                  <a:pt x="9328" y="19032"/>
                  <a:pt x="9251" y="19064"/>
                  <a:pt x="9173" y="19064"/>
                </a:cubicBezTo>
                <a:cubicBezTo>
                  <a:pt x="9001" y="19064"/>
                  <a:pt x="8824" y="18908"/>
                  <a:pt x="8825" y="18710"/>
                </a:cubicBezTo>
                <a:cubicBezTo>
                  <a:pt x="8826" y="17770"/>
                  <a:pt x="9264" y="16776"/>
                  <a:pt x="9456" y="15857"/>
                </a:cubicBezTo>
                <a:cubicBezTo>
                  <a:pt x="9635" y="14998"/>
                  <a:pt x="9673" y="14003"/>
                  <a:pt x="9975" y="13177"/>
                </a:cubicBezTo>
                <a:cubicBezTo>
                  <a:pt x="9940" y="13162"/>
                  <a:pt x="9904" y="13148"/>
                  <a:pt x="9870" y="13131"/>
                </a:cubicBezTo>
                <a:cubicBezTo>
                  <a:pt x="9448" y="13973"/>
                  <a:pt x="8964" y="14775"/>
                  <a:pt x="8559" y="15628"/>
                </a:cubicBezTo>
                <a:cubicBezTo>
                  <a:pt x="8154" y="16481"/>
                  <a:pt x="7810" y="17380"/>
                  <a:pt x="7367" y="18211"/>
                </a:cubicBezTo>
                <a:cubicBezTo>
                  <a:pt x="7310" y="18317"/>
                  <a:pt x="7200" y="18367"/>
                  <a:pt x="7090" y="18367"/>
                </a:cubicBezTo>
                <a:cubicBezTo>
                  <a:pt x="6921" y="18367"/>
                  <a:pt x="6752" y="18250"/>
                  <a:pt x="6778" y="18041"/>
                </a:cubicBezTo>
                <a:cubicBezTo>
                  <a:pt x="7010" y="16153"/>
                  <a:pt x="7886" y="14035"/>
                  <a:pt x="8924" y="12493"/>
                </a:cubicBezTo>
                <a:cubicBezTo>
                  <a:pt x="8944" y="12463"/>
                  <a:pt x="8967" y="12435"/>
                  <a:pt x="8992" y="12408"/>
                </a:cubicBezTo>
                <a:cubicBezTo>
                  <a:pt x="8980" y="12394"/>
                  <a:pt x="8968" y="12381"/>
                  <a:pt x="8958" y="12366"/>
                </a:cubicBezTo>
                <a:cubicBezTo>
                  <a:pt x="8910" y="12303"/>
                  <a:pt x="8867" y="12237"/>
                  <a:pt x="8827" y="12169"/>
                </a:cubicBezTo>
                <a:cubicBezTo>
                  <a:pt x="7881" y="12608"/>
                  <a:pt x="6994" y="13230"/>
                  <a:pt x="6217" y="13903"/>
                </a:cubicBezTo>
                <a:cubicBezTo>
                  <a:pt x="4894" y="15049"/>
                  <a:pt x="4315" y="16776"/>
                  <a:pt x="5110" y="18479"/>
                </a:cubicBezTo>
                <a:cubicBezTo>
                  <a:pt x="5798" y="19953"/>
                  <a:pt x="7366" y="20796"/>
                  <a:pt x="8879" y="20796"/>
                </a:cubicBezTo>
                <a:close/>
                <a:moveTo>
                  <a:pt x="10902" y="12464"/>
                </a:moveTo>
                <a:cubicBezTo>
                  <a:pt x="11225" y="12464"/>
                  <a:pt x="11552" y="12367"/>
                  <a:pt x="11842" y="12179"/>
                </a:cubicBezTo>
                <a:cubicBezTo>
                  <a:pt x="12480" y="11581"/>
                  <a:pt x="12616" y="10672"/>
                  <a:pt x="11970" y="9990"/>
                </a:cubicBezTo>
                <a:cubicBezTo>
                  <a:pt x="11659" y="9661"/>
                  <a:pt x="11225" y="9471"/>
                  <a:pt x="10793" y="9471"/>
                </a:cubicBezTo>
                <a:cubicBezTo>
                  <a:pt x="10568" y="9471"/>
                  <a:pt x="10344" y="9523"/>
                  <a:pt x="10138" y="9633"/>
                </a:cubicBezTo>
                <a:lnTo>
                  <a:pt x="10138" y="9632"/>
                </a:lnTo>
                <a:cubicBezTo>
                  <a:pt x="9353" y="10051"/>
                  <a:pt x="9105" y="11164"/>
                  <a:pt x="9690" y="11882"/>
                </a:cubicBezTo>
                <a:cubicBezTo>
                  <a:pt x="10014" y="12277"/>
                  <a:pt x="10454" y="12464"/>
                  <a:pt x="10902" y="12464"/>
                </a:cubicBezTo>
                <a:close/>
                <a:moveTo>
                  <a:pt x="16648" y="16401"/>
                </a:moveTo>
                <a:cubicBezTo>
                  <a:pt x="17360" y="16401"/>
                  <a:pt x="18072" y="16145"/>
                  <a:pt x="18712" y="15576"/>
                </a:cubicBezTo>
                <a:cubicBezTo>
                  <a:pt x="19938" y="14485"/>
                  <a:pt x="20357" y="12572"/>
                  <a:pt x="19945" y="10964"/>
                </a:cubicBezTo>
                <a:lnTo>
                  <a:pt x="19945" y="10963"/>
                </a:lnTo>
                <a:cubicBezTo>
                  <a:pt x="19502" y="9229"/>
                  <a:pt x="18127" y="8646"/>
                  <a:pt x="16644" y="8646"/>
                </a:cubicBezTo>
                <a:cubicBezTo>
                  <a:pt x="16422" y="8646"/>
                  <a:pt x="16198" y="8659"/>
                  <a:pt x="15974" y="8683"/>
                </a:cubicBezTo>
                <a:cubicBezTo>
                  <a:pt x="14912" y="8862"/>
                  <a:pt x="13898" y="9368"/>
                  <a:pt x="12954" y="9994"/>
                </a:cubicBezTo>
                <a:cubicBezTo>
                  <a:pt x="13025" y="10133"/>
                  <a:pt x="13083" y="10278"/>
                  <a:pt x="13129" y="10428"/>
                </a:cubicBezTo>
                <a:cubicBezTo>
                  <a:pt x="13218" y="10422"/>
                  <a:pt x="13309" y="10419"/>
                  <a:pt x="13400" y="10419"/>
                </a:cubicBezTo>
                <a:cubicBezTo>
                  <a:pt x="14161" y="10419"/>
                  <a:pt x="14978" y="10612"/>
                  <a:pt x="15678" y="10736"/>
                </a:cubicBezTo>
                <a:cubicBezTo>
                  <a:pt x="16499" y="10881"/>
                  <a:pt x="17788" y="10966"/>
                  <a:pt x="18394" y="11632"/>
                </a:cubicBezTo>
                <a:cubicBezTo>
                  <a:pt x="18420" y="11661"/>
                  <a:pt x="18421" y="11723"/>
                  <a:pt x="18381" y="11741"/>
                </a:cubicBezTo>
                <a:cubicBezTo>
                  <a:pt x="18118" y="11860"/>
                  <a:pt x="17817" y="11901"/>
                  <a:pt x="17500" y="11901"/>
                </a:cubicBezTo>
                <a:cubicBezTo>
                  <a:pt x="16890" y="11901"/>
                  <a:pt x="16227" y="11748"/>
                  <a:pt x="15689" y="11712"/>
                </a:cubicBezTo>
                <a:cubicBezTo>
                  <a:pt x="15459" y="11696"/>
                  <a:pt x="15219" y="11692"/>
                  <a:pt x="14974" y="11692"/>
                </a:cubicBezTo>
                <a:cubicBezTo>
                  <a:pt x="14775" y="11692"/>
                  <a:pt x="14573" y="11695"/>
                  <a:pt x="14370" y="11695"/>
                </a:cubicBezTo>
                <a:cubicBezTo>
                  <a:pt x="13967" y="11695"/>
                  <a:pt x="13561" y="11686"/>
                  <a:pt x="13177" y="11631"/>
                </a:cubicBezTo>
                <a:cubicBezTo>
                  <a:pt x="13142" y="11782"/>
                  <a:pt x="13090" y="11928"/>
                  <a:pt x="13024" y="12066"/>
                </a:cubicBezTo>
                <a:cubicBezTo>
                  <a:pt x="13237" y="12181"/>
                  <a:pt x="13444" y="12321"/>
                  <a:pt x="13662" y="12436"/>
                </a:cubicBezTo>
                <a:cubicBezTo>
                  <a:pt x="14194" y="12717"/>
                  <a:pt x="14739" y="12968"/>
                  <a:pt x="15295" y="13191"/>
                </a:cubicBezTo>
                <a:cubicBezTo>
                  <a:pt x="15812" y="13398"/>
                  <a:pt x="16342" y="13574"/>
                  <a:pt x="16868" y="13753"/>
                </a:cubicBezTo>
                <a:cubicBezTo>
                  <a:pt x="17297" y="13899"/>
                  <a:pt x="17748" y="13974"/>
                  <a:pt x="18051" y="14349"/>
                </a:cubicBezTo>
                <a:cubicBezTo>
                  <a:pt x="18070" y="14370"/>
                  <a:pt x="18066" y="14403"/>
                  <a:pt x="18043" y="14418"/>
                </a:cubicBezTo>
                <a:cubicBezTo>
                  <a:pt x="17806" y="14585"/>
                  <a:pt x="17498" y="14648"/>
                  <a:pt x="17162" y="14648"/>
                </a:cubicBezTo>
                <a:cubicBezTo>
                  <a:pt x="16395" y="14648"/>
                  <a:pt x="15481" y="14320"/>
                  <a:pt x="14916" y="14145"/>
                </a:cubicBezTo>
                <a:cubicBezTo>
                  <a:pt x="14381" y="13979"/>
                  <a:pt x="13861" y="13777"/>
                  <a:pt x="13349" y="13544"/>
                </a:cubicBezTo>
                <a:cubicBezTo>
                  <a:pt x="12979" y="13376"/>
                  <a:pt x="12571" y="13235"/>
                  <a:pt x="12253" y="12981"/>
                </a:cubicBezTo>
                <a:cubicBezTo>
                  <a:pt x="12211" y="13008"/>
                  <a:pt x="12170" y="13034"/>
                  <a:pt x="12128" y="13058"/>
                </a:cubicBezTo>
                <a:cubicBezTo>
                  <a:pt x="12696" y="13910"/>
                  <a:pt x="13399" y="14670"/>
                  <a:pt x="14134" y="15334"/>
                </a:cubicBezTo>
                <a:cubicBezTo>
                  <a:pt x="14882" y="16008"/>
                  <a:pt x="15765" y="16401"/>
                  <a:pt x="16648" y="16401"/>
                </a:cubicBezTo>
                <a:close/>
                <a:moveTo>
                  <a:pt x="4093" y="12891"/>
                </a:moveTo>
                <a:cubicBezTo>
                  <a:pt x="4607" y="12891"/>
                  <a:pt x="5140" y="12787"/>
                  <a:pt x="5669" y="12599"/>
                </a:cubicBezTo>
                <a:cubicBezTo>
                  <a:pt x="6629" y="12257"/>
                  <a:pt x="7579" y="11819"/>
                  <a:pt x="8424" y="11220"/>
                </a:cubicBezTo>
                <a:cubicBezTo>
                  <a:pt x="8274" y="11245"/>
                  <a:pt x="8117" y="11256"/>
                  <a:pt x="7955" y="11256"/>
                </a:cubicBezTo>
                <a:cubicBezTo>
                  <a:pt x="7160" y="11256"/>
                  <a:pt x="6246" y="10994"/>
                  <a:pt x="5574" y="10840"/>
                </a:cubicBezTo>
                <a:cubicBezTo>
                  <a:pt x="4575" y="10612"/>
                  <a:pt x="3330" y="10357"/>
                  <a:pt x="2503" y="9682"/>
                </a:cubicBezTo>
                <a:cubicBezTo>
                  <a:pt x="2449" y="9638"/>
                  <a:pt x="2463" y="9544"/>
                  <a:pt x="2538" y="9541"/>
                </a:cubicBezTo>
                <a:cubicBezTo>
                  <a:pt x="2592" y="9539"/>
                  <a:pt x="2646" y="9538"/>
                  <a:pt x="2699" y="9538"/>
                </a:cubicBezTo>
                <a:cubicBezTo>
                  <a:pt x="3681" y="9538"/>
                  <a:pt x="4709" y="9883"/>
                  <a:pt x="5681" y="9991"/>
                </a:cubicBezTo>
                <a:cubicBezTo>
                  <a:pt x="6216" y="10051"/>
                  <a:pt x="6751" y="10096"/>
                  <a:pt x="7289" y="10116"/>
                </a:cubicBezTo>
                <a:cubicBezTo>
                  <a:pt x="7352" y="10118"/>
                  <a:pt x="7415" y="10118"/>
                  <a:pt x="7478" y="10118"/>
                </a:cubicBezTo>
                <a:cubicBezTo>
                  <a:pt x="7609" y="10118"/>
                  <a:pt x="7740" y="10115"/>
                  <a:pt x="7871" y="10115"/>
                </a:cubicBezTo>
                <a:cubicBezTo>
                  <a:pt x="8130" y="10115"/>
                  <a:pt x="8387" y="10128"/>
                  <a:pt x="8633" y="10203"/>
                </a:cubicBezTo>
                <a:cubicBezTo>
                  <a:pt x="8638" y="10187"/>
                  <a:pt x="8642" y="10171"/>
                  <a:pt x="8648" y="10155"/>
                </a:cubicBezTo>
                <a:cubicBezTo>
                  <a:pt x="8293" y="10051"/>
                  <a:pt x="7973" y="9794"/>
                  <a:pt x="7640" y="9609"/>
                </a:cubicBezTo>
                <a:cubicBezTo>
                  <a:pt x="7139" y="9330"/>
                  <a:pt x="6630" y="9071"/>
                  <a:pt x="6113" y="8823"/>
                </a:cubicBezTo>
                <a:cubicBezTo>
                  <a:pt x="5194" y="8379"/>
                  <a:pt x="3953" y="8067"/>
                  <a:pt x="3203" y="7326"/>
                </a:cubicBezTo>
                <a:cubicBezTo>
                  <a:pt x="3164" y="7288"/>
                  <a:pt x="3182" y="7207"/>
                  <a:pt x="3236" y="7195"/>
                </a:cubicBezTo>
                <a:cubicBezTo>
                  <a:pt x="3396" y="7160"/>
                  <a:pt x="3561" y="7145"/>
                  <a:pt x="3731" y="7145"/>
                </a:cubicBezTo>
                <a:cubicBezTo>
                  <a:pt x="4649" y="7145"/>
                  <a:pt x="5681" y="7600"/>
                  <a:pt x="6475" y="7911"/>
                </a:cubicBezTo>
                <a:cubicBezTo>
                  <a:pt x="7006" y="8119"/>
                  <a:pt x="7528" y="8352"/>
                  <a:pt x="8045" y="8596"/>
                </a:cubicBezTo>
                <a:cubicBezTo>
                  <a:pt x="8364" y="8746"/>
                  <a:pt x="8712" y="8865"/>
                  <a:pt x="8994" y="9068"/>
                </a:cubicBezTo>
                <a:cubicBezTo>
                  <a:pt x="8259" y="7794"/>
                  <a:pt x="7374" y="6561"/>
                  <a:pt x="6213" y="5797"/>
                </a:cubicBezTo>
                <a:cubicBezTo>
                  <a:pt x="5474" y="5355"/>
                  <a:pt x="4680" y="5075"/>
                  <a:pt x="3924" y="5075"/>
                </a:cubicBezTo>
                <a:cubicBezTo>
                  <a:pt x="3044" y="5075"/>
                  <a:pt x="2215" y="5455"/>
                  <a:pt x="1585" y="6402"/>
                </a:cubicBezTo>
                <a:cubicBezTo>
                  <a:pt x="651" y="7805"/>
                  <a:pt x="419" y="9826"/>
                  <a:pt x="1327" y="11309"/>
                </a:cubicBezTo>
                <a:cubicBezTo>
                  <a:pt x="2011" y="12426"/>
                  <a:pt x="3008" y="12891"/>
                  <a:pt x="4093" y="12891"/>
                </a:cubicBezTo>
                <a:close/>
                <a:moveTo>
                  <a:pt x="12770" y="9026"/>
                </a:moveTo>
                <a:cubicBezTo>
                  <a:pt x="13691" y="8574"/>
                  <a:pt x="14554" y="8005"/>
                  <a:pt x="15223" y="7240"/>
                </a:cubicBezTo>
                <a:cubicBezTo>
                  <a:pt x="16389" y="5794"/>
                  <a:pt x="16939" y="3926"/>
                  <a:pt x="15625" y="2367"/>
                </a:cubicBezTo>
                <a:lnTo>
                  <a:pt x="15625" y="2366"/>
                </a:lnTo>
                <a:cubicBezTo>
                  <a:pt x="14821" y="1413"/>
                  <a:pt x="13616" y="801"/>
                  <a:pt x="12413" y="801"/>
                </a:cubicBezTo>
                <a:cubicBezTo>
                  <a:pt x="11979" y="801"/>
                  <a:pt x="11545" y="881"/>
                  <a:pt x="11130" y="1054"/>
                </a:cubicBezTo>
                <a:cubicBezTo>
                  <a:pt x="9415" y="1765"/>
                  <a:pt x="8848" y="3480"/>
                  <a:pt x="9060" y="5318"/>
                </a:cubicBezTo>
                <a:cubicBezTo>
                  <a:pt x="9175" y="6323"/>
                  <a:pt x="9371" y="7332"/>
                  <a:pt x="9707" y="8278"/>
                </a:cubicBezTo>
                <a:cubicBezTo>
                  <a:pt x="9733" y="8028"/>
                  <a:pt x="9790" y="7774"/>
                  <a:pt x="9828" y="7535"/>
                </a:cubicBezTo>
                <a:cubicBezTo>
                  <a:pt x="9942" y="6828"/>
                  <a:pt x="10109" y="6134"/>
                  <a:pt x="10336" y="5460"/>
                </a:cubicBezTo>
                <a:cubicBezTo>
                  <a:pt x="10683" y="4428"/>
                  <a:pt x="11154" y="3022"/>
                  <a:pt x="12019" y="2364"/>
                </a:cubicBezTo>
                <a:cubicBezTo>
                  <a:pt x="12023" y="2361"/>
                  <a:pt x="12026" y="2360"/>
                  <a:pt x="12030" y="2360"/>
                </a:cubicBezTo>
                <a:cubicBezTo>
                  <a:pt x="12042" y="2360"/>
                  <a:pt x="12052" y="2376"/>
                  <a:pt x="12050" y="2389"/>
                </a:cubicBezTo>
                <a:cubicBezTo>
                  <a:pt x="11970" y="2989"/>
                  <a:pt x="11669" y="3556"/>
                  <a:pt x="11482" y="4129"/>
                </a:cubicBezTo>
                <a:cubicBezTo>
                  <a:pt x="11290" y="4720"/>
                  <a:pt x="11126" y="5322"/>
                  <a:pt x="11004" y="5934"/>
                </a:cubicBezTo>
                <a:cubicBezTo>
                  <a:pt x="10872" y="6595"/>
                  <a:pt x="10783" y="7262"/>
                  <a:pt x="10748" y="7937"/>
                </a:cubicBezTo>
                <a:cubicBezTo>
                  <a:pt x="10737" y="8158"/>
                  <a:pt x="10742" y="8356"/>
                  <a:pt x="10727" y="8542"/>
                </a:cubicBezTo>
                <a:cubicBezTo>
                  <a:pt x="10740" y="8542"/>
                  <a:pt x="10754" y="8542"/>
                  <a:pt x="10767" y="8542"/>
                </a:cubicBezTo>
                <a:cubicBezTo>
                  <a:pt x="11079" y="8542"/>
                  <a:pt x="11387" y="8610"/>
                  <a:pt x="11673" y="8741"/>
                </a:cubicBezTo>
                <a:cubicBezTo>
                  <a:pt x="11731" y="8624"/>
                  <a:pt x="11793" y="8504"/>
                  <a:pt x="11849" y="8380"/>
                </a:cubicBezTo>
                <a:cubicBezTo>
                  <a:pt x="12141" y="7731"/>
                  <a:pt x="12414" y="7072"/>
                  <a:pt x="12675" y="6408"/>
                </a:cubicBezTo>
                <a:cubicBezTo>
                  <a:pt x="12920" y="5786"/>
                  <a:pt x="13149" y="5159"/>
                  <a:pt x="13382" y="4532"/>
                </a:cubicBezTo>
                <a:cubicBezTo>
                  <a:pt x="13561" y="4050"/>
                  <a:pt x="13701" y="3531"/>
                  <a:pt x="14022" y="3138"/>
                </a:cubicBezTo>
                <a:cubicBezTo>
                  <a:pt x="14051" y="3102"/>
                  <a:pt x="14093" y="3086"/>
                  <a:pt x="14137" y="3086"/>
                </a:cubicBezTo>
                <a:cubicBezTo>
                  <a:pt x="14212" y="3086"/>
                  <a:pt x="14290" y="3134"/>
                  <a:pt x="14302" y="3216"/>
                </a:cubicBezTo>
                <a:cubicBezTo>
                  <a:pt x="14470" y="4367"/>
                  <a:pt x="13847" y="5864"/>
                  <a:pt x="13498" y="6947"/>
                </a:cubicBezTo>
                <a:cubicBezTo>
                  <a:pt x="13295" y="7579"/>
                  <a:pt x="13076" y="8205"/>
                  <a:pt x="12842" y="8826"/>
                </a:cubicBezTo>
                <a:cubicBezTo>
                  <a:pt x="12816" y="8893"/>
                  <a:pt x="12793" y="8960"/>
                  <a:pt x="12770" y="9026"/>
                </a:cubicBezTo>
                <a:close/>
                <a:moveTo>
                  <a:pt x="8856" y="21600"/>
                </a:moveTo>
                <a:cubicBezTo>
                  <a:pt x="7227" y="21600"/>
                  <a:pt x="5578" y="20743"/>
                  <a:pt x="4678" y="19287"/>
                </a:cubicBezTo>
                <a:cubicBezTo>
                  <a:pt x="3602" y="17547"/>
                  <a:pt x="3826" y="15274"/>
                  <a:pt x="5193" y="13805"/>
                </a:cubicBezTo>
                <a:cubicBezTo>
                  <a:pt x="5283" y="13708"/>
                  <a:pt x="5376" y="13611"/>
                  <a:pt x="5472" y="13517"/>
                </a:cubicBezTo>
                <a:cubicBezTo>
                  <a:pt x="5262" y="13573"/>
                  <a:pt x="5053" y="13622"/>
                  <a:pt x="4846" y="13661"/>
                </a:cubicBezTo>
                <a:cubicBezTo>
                  <a:pt x="4601" y="13707"/>
                  <a:pt x="4357" y="13730"/>
                  <a:pt x="4116" y="13730"/>
                </a:cubicBezTo>
                <a:cubicBezTo>
                  <a:pt x="2518" y="13730"/>
                  <a:pt x="1060" y="12745"/>
                  <a:pt x="383" y="11131"/>
                </a:cubicBezTo>
                <a:cubicBezTo>
                  <a:pt x="-397" y="9273"/>
                  <a:pt x="61" y="6959"/>
                  <a:pt x="1324" y="5469"/>
                </a:cubicBezTo>
                <a:cubicBezTo>
                  <a:pt x="2054" y="4607"/>
                  <a:pt x="2951" y="4260"/>
                  <a:pt x="3882" y="4260"/>
                </a:cubicBezTo>
                <a:cubicBezTo>
                  <a:pt x="4796" y="4260"/>
                  <a:pt x="5741" y="4594"/>
                  <a:pt x="6594" y="5104"/>
                </a:cubicBezTo>
                <a:cubicBezTo>
                  <a:pt x="7317" y="5579"/>
                  <a:pt x="7943" y="6218"/>
                  <a:pt x="8497" y="6934"/>
                </a:cubicBezTo>
                <a:cubicBezTo>
                  <a:pt x="8278" y="5931"/>
                  <a:pt x="8190" y="4905"/>
                  <a:pt x="8261" y="3966"/>
                </a:cubicBezTo>
                <a:cubicBezTo>
                  <a:pt x="8408" y="2026"/>
                  <a:pt x="9789" y="446"/>
                  <a:pt x="11580" y="82"/>
                </a:cubicBezTo>
                <a:cubicBezTo>
                  <a:pt x="11853" y="26"/>
                  <a:pt x="12130" y="0"/>
                  <a:pt x="12407" y="0"/>
                </a:cubicBezTo>
                <a:cubicBezTo>
                  <a:pt x="13986" y="0"/>
                  <a:pt x="15559" y="872"/>
                  <a:pt x="16488" y="2231"/>
                </a:cubicBezTo>
                <a:cubicBezTo>
                  <a:pt x="17760" y="4097"/>
                  <a:pt x="17045" y="6208"/>
                  <a:pt x="15755" y="7808"/>
                </a:cubicBezTo>
                <a:cubicBezTo>
                  <a:pt x="15717" y="7852"/>
                  <a:pt x="15676" y="7893"/>
                  <a:pt x="15636" y="7936"/>
                </a:cubicBezTo>
                <a:cubicBezTo>
                  <a:pt x="15697" y="7924"/>
                  <a:pt x="15757" y="7910"/>
                  <a:pt x="15818" y="7900"/>
                </a:cubicBezTo>
                <a:cubicBezTo>
                  <a:pt x="15821" y="7900"/>
                  <a:pt x="15825" y="7900"/>
                  <a:pt x="15828" y="7900"/>
                </a:cubicBezTo>
                <a:cubicBezTo>
                  <a:pt x="15858" y="7900"/>
                  <a:pt x="15889" y="7896"/>
                  <a:pt x="15919" y="7886"/>
                </a:cubicBezTo>
                <a:cubicBezTo>
                  <a:pt x="16168" y="7857"/>
                  <a:pt x="16418" y="7842"/>
                  <a:pt x="16665" y="7842"/>
                </a:cubicBezTo>
                <a:cubicBezTo>
                  <a:pt x="18348" y="7842"/>
                  <a:pt x="19939" y="8543"/>
                  <a:pt x="20567" y="10391"/>
                </a:cubicBezTo>
                <a:cubicBezTo>
                  <a:pt x="21203" y="12266"/>
                  <a:pt x="20776" y="14613"/>
                  <a:pt x="19400" y="15997"/>
                </a:cubicBezTo>
                <a:cubicBezTo>
                  <a:pt x="18607" y="16794"/>
                  <a:pt x="17584" y="17214"/>
                  <a:pt x="16553" y="17214"/>
                </a:cubicBezTo>
                <a:cubicBezTo>
                  <a:pt x="15829" y="17214"/>
                  <a:pt x="15101" y="17007"/>
                  <a:pt x="14447" y="16577"/>
                </a:cubicBezTo>
                <a:cubicBezTo>
                  <a:pt x="13790" y="16145"/>
                  <a:pt x="13155" y="15587"/>
                  <a:pt x="12582" y="14949"/>
                </a:cubicBezTo>
                <a:cubicBezTo>
                  <a:pt x="12738" y="15663"/>
                  <a:pt x="12821" y="16386"/>
                  <a:pt x="12787" y="17104"/>
                </a:cubicBezTo>
                <a:cubicBezTo>
                  <a:pt x="12612" y="19163"/>
                  <a:pt x="11726" y="21167"/>
                  <a:pt x="9632" y="21534"/>
                </a:cubicBezTo>
                <a:cubicBezTo>
                  <a:pt x="9376" y="21578"/>
                  <a:pt x="9116" y="21600"/>
                  <a:pt x="8856" y="21600"/>
                </a:cubicBezTo>
                <a:close/>
              </a:path>
            </a:pathLst>
          </a:custGeom>
          <a:solidFill>
            <a:srgbClr val="6986AE"/>
          </a:solidFill>
          <a:ln w="13425">
            <a:solidFill>
              <a:srgbClr val="495364"/>
            </a:solidFill>
            <a:miter lim="1073"/>
          </a:ln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634" name="Google Shape;2000;p30"/>
          <p:cNvSpPr/>
          <p:nvPr/>
        </p:nvSpPr>
        <p:spPr>
          <a:xfrm>
            <a:off x="7852396" y="2159523"/>
            <a:ext cx="493691" cy="6563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56" h="21600" fill="norm" stroke="1" extrusionOk="0">
                <a:moveTo>
                  <a:pt x="8879" y="20796"/>
                </a:moveTo>
                <a:cubicBezTo>
                  <a:pt x="8941" y="20796"/>
                  <a:pt x="9002" y="20794"/>
                  <a:pt x="9064" y="20792"/>
                </a:cubicBezTo>
                <a:cubicBezTo>
                  <a:pt x="11017" y="20703"/>
                  <a:pt x="11875" y="18977"/>
                  <a:pt x="12034" y="17104"/>
                </a:cubicBezTo>
                <a:cubicBezTo>
                  <a:pt x="12095" y="15841"/>
                  <a:pt x="11766" y="14558"/>
                  <a:pt x="11309" y="13344"/>
                </a:cubicBezTo>
                <a:cubicBezTo>
                  <a:pt x="11211" y="13361"/>
                  <a:pt x="11112" y="13371"/>
                  <a:pt x="11013" y="13375"/>
                </a:cubicBezTo>
                <a:cubicBezTo>
                  <a:pt x="11075" y="14308"/>
                  <a:pt x="10677" y="15422"/>
                  <a:pt x="10428" y="16290"/>
                </a:cubicBezTo>
                <a:cubicBezTo>
                  <a:pt x="10176" y="17164"/>
                  <a:pt x="9953" y="18254"/>
                  <a:pt x="9387" y="18958"/>
                </a:cubicBezTo>
                <a:cubicBezTo>
                  <a:pt x="9328" y="19032"/>
                  <a:pt x="9251" y="19064"/>
                  <a:pt x="9173" y="19064"/>
                </a:cubicBezTo>
                <a:cubicBezTo>
                  <a:pt x="9001" y="19064"/>
                  <a:pt x="8824" y="18908"/>
                  <a:pt x="8825" y="18710"/>
                </a:cubicBezTo>
                <a:cubicBezTo>
                  <a:pt x="8826" y="17770"/>
                  <a:pt x="9264" y="16776"/>
                  <a:pt x="9456" y="15857"/>
                </a:cubicBezTo>
                <a:cubicBezTo>
                  <a:pt x="9635" y="14998"/>
                  <a:pt x="9673" y="14003"/>
                  <a:pt x="9975" y="13177"/>
                </a:cubicBezTo>
                <a:cubicBezTo>
                  <a:pt x="9940" y="13162"/>
                  <a:pt x="9904" y="13148"/>
                  <a:pt x="9870" y="13131"/>
                </a:cubicBezTo>
                <a:cubicBezTo>
                  <a:pt x="9448" y="13973"/>
                  <a:pt x="8964" y="14775"/>
                  <a:pt x="8559" y="15628"/>
                </a:cubicBezTo>
                <a:cubicBezTo>
                  <a:pt x="8154" y="16481"/>
                  <a:pt x="7810" y="17380"/>
                  <a:pt x="7367" y="18211"/>
                </a:cubicBezTo>
                <a:cubicBezTo>
                  <a:pt x="7310" y="18317"/>
                  <a:pt x="7200" y="18367"/>
                  <a:pt x="7090" y="18367"/>
                </a:cubicBezTo>
                <a:cubicBezTo>
                  <a:pt x="6921" y="18367"/>
                  <a:pt x="6752" y="18250"/>
                  <a:pt x="6778" y="18041"/>
                </a:cubicBezTo>
                <a:cubicBezTo>
                  <a:pt x="7010" y="16153"/>
                  <a:pt x="7886" y="14035"/>
                  <a:pt x="8924" y="12493"/>
                </a:cubicBezTo>
                <a:cubicBezTo>
                  <a:pt x="8944" y="12463"/>
                  <a:pt x="8967" y="12435"/>
                  <a:pt x="8992" y="12408"/>
                </a:cubicBezTo>
                <a:cubicBezTo>
                  <a:pt x="8980" y="12394"/>
                  <a:pt x="8968" y="12381"/>
                  <a:pt x="8958" y="12366"/>
                </a:cubicBezTo>
                <a:cubicBezTo>
                  <a:pt x="8910" y="12303"/>
                  <a:pt x="8867" y="12237"/>
                  <a:pt x="8827" y="12169"/>
                </a:cubicBezTo>
                <a:cubicBezTo>
                  <a:pt x="7881" y="12608"/>
                  <a:pt x="6994" y="13230"/>
                  <a:pt x="6217" y="13903"/>
                </a:cubicBezTo>
                <a:cubicBezTo>
                  <a:pt x="4894" y="15049"/>
                  <a:pt x="4315" y="16776"/>
                  <a:pt x="5110" y="18479"/>
                </a:cubicBezTo>
                <a:cubicBezTo>
                  <a:pt x="5798" y="19953"/>
                  <a:pt x="7366" y="20796"/>
                  <a:pt x="8879" y="20796"/>
                </a:cubicBezTo>
                <a:close/>
                <a:moveTo>
                  <a:pt x="10902" y="12464"/>
                </a:moveTo>
                <a:cubicBezTo>
                  <a:pt x="11225" y="12464"/>
                  <a:pt x="11552" y="12367"/>
                  <a:pt x="11842" y="12179"/>
                </a:cubicBezTo>
                <a:cubicBezTo>
                  <a:pt x="12480" y="11581"/>
                  <a:pt x="12616" y="10672"/>
                  <a:pt x="11970" y="9990"/>
                </a:cubicBezTo>
                <a:cubicBezTo>
                  <a:pt x="11659" y="9661"/>
                  <a:pt x="11225" y="9471"/>
                  <a:pt x="10793" y="9471"/>
                </a:cubicBezTo>
                <a:cubicBezTo>
                  <a:pt x="10568" y="9471"/>
                  <a:pt x="10344" y="9523"/>
                  <a:pt x="10138" y="9633"/>
                </a:cubicBezTo>
                <a:lnTo>
                  <a:pt x="10138" y="9632"/>
                </a:lnTo>
                <a:cubicBezTo>
                  <a:pt x="9353" y="10051"/>
                  <a:pt x="9105" y="11164"/>
                  <a:pt x="9690" y="11882"/>
                </a:cubicBezTo>
                <a:cubicBezTo>
                  <a:pt x="10014" y="12277"/>
                  <a:pt x="10454" y="12464"/>
                  <a:pt x="10902" y="12464"/>
                </a:cubicBezTo>
                <a:close/>
                <a:moveTo>
                  <a:pt x="16648" y="16401"/>
                </a:moveTo>
                <a:cubicBezTo>
                  <a:pt x="17360" y="16401"/>
                  <a:pt x="18072" y="16145"/>
                  <a:pt x="18712" y="15576"/>
                </a:cubicBezTo>
                <a:cubicBezTo>
                  <a:pt x="19938" y="14485"/>
                  <a:pt x="20357" y="12572"/>
                  <a:pt x="19945" y="10964"/>
                </a:cubicBezTo>
                <a:lnTo>
                  <a:pt x="19945" y="10963"/>
                </a:lnTo>
                <a:cubicBezTo>
                  <a:pt x="19502" y="9229"/>
                  <a:pt x="18127" y="8646"/>
                  <a:pt x="16644" y="8646"/>
                </a:cubicBezTo>
                <a:cubicBezTo>
                  <a:pt x="16422" y="8646"/>
                  <a:pt x="16198" y="8659"/>
                  <a:pt x="15974" y="8683"/>
                </a:cubicBezTo>
                <a:cubicBezTo>
                  <a:pt x="14912" y="8862"/>
                  <a:pt x="13898" y="9368"/>
                  <a:pt x="12954" y="9994"/>
                </a:cubicBezTo>
                <a:cubicBezTo>
                  <a:pt x="13025" y="10133"/>
                  <a:pt x="13083" y="10278"/>
                  <a:pt x="13129" y="10428"/>
                </a:cubicBezTo>
                <a:cubicBezTo>
                  <a:pt x="13218" y="10422"/>
                  <a:pt x="13309" y="10419"/>
                  <a:pt x="13400" y="10419"/>
                </a:cubicBezTo>
                <a:cubicBezTo>
                  <a:pt x="14161" y="10419"/>
                  <a:pt x="14978" y="10612"/>
                  <a:pt x="15678" y="10736"/>
                </a:cubicBezTo>
                <a:cubicBezTo>
                  <a:pt x="16499" y="10881"/>
                  <a:pt x="17788" y="10966"/>
                  <a:pt x="18394" y="11632"/>
                </a:cubicBezTo>
                <a:cubicBezTo>
                  <a:pt x="18420" y="11661"/>
                  <a:pt x="18421" y="11723"/>
                  <a:pt x="18381" y="11741"/>
                </a:cubicBezTo>
                <a:cubicBezTo>
                  <a:pt x="18118" y="11860"/>
                  <a:pt x="17817" y="11901"/>
                  <a:pt x="17500" y="11901"/>
                </a:cubicBezTo>
                <a:cubicBezTo>
                  <a:pt x="16890" y="11901"/>
                  <a:pt x="16227" y="11748"/>
                  <a:pt x="15689" y="11712"/>
                </a:cubicBezTo>
                <a:cubicBezTo>
                  <a:pt x="15459" y="11696"/>
                  <a:pt x="15219" y="11692"/>
                  <a:pt x="14974" y="11692"/>
                </a:cubicBezTo>
                <a:cubicBezTo>
                  <a:pt x="14775" y="11692"/>
                  <a:pt x="14573" y="11695"/>
                  <a:pt x="14370" y="11695"/>
                </a:cubicBezTo>
                <a:cubicBezTo>
                  <a:pt x="13967" y="11695"/>
                  <a:pt x="13561" y="11686"/>
                  <a:pt x="13177" y="11631"/>
                </a:cubicBezTo>
                <a:cubicBezTo>
                  <a:pt x="13142" y="11782"/>
                  <a:pt x="13090" y="11928"/>
                  <a:pt x="13024" y="12066"/>
                </a:cubicBezTo>
                <a:cubicBezTo>
                  <a:pt x="13237" y="12181"/>
                  <a:pt x="13444" y="12321"/>
                  <a:pt x="13662" y="12436"/>
                </a:cubicBezTo>
                <a:cubicBezTo>
                  <a:pt x="14194" y="12717"/>
                  <a:pt x="14739" y="12968"/>
                  <a:pt x="15295" y="13191"/>
                </a:cubicBezTo>
                <a:cubicBezTo>
                  <a:pt x="15812" y="13398"/>
                  <a:pt x="16342" y="13574"/>
                  <a:pt x="16868" y="13753"/>
                </a:cubicBezTo>
                <a:cubicBezTo>
                  <a:pt x="17297" y="13899"/>
                  <a:pt x="17748" y="13974"/>
                  <a:pt x="18051" y="14349"/>
                </a:cubicBezTo>
                <a:cubicBezTo>
                  <a:pt x="18070" y="14370"/>
                  <a:pt x="18066" y="14403"/>
                  <a:pt x="18043" y="14418"/>
                </a:cubicBezTo>
                <a:cubicBezTo>
                  <a:pt x="17806" y="14585"/>
                  <a:pt x="17498" y="14648"/>
                  <a:pt x="17162" y="14648"/>
                </a:cubicBezTo>
                <a:cubicBezTo>
                  <a:pt x="16395" y="14648"/>
                  <a:pt x="15481" y="14320"/>
                  <a:pt x="14916" y="14145"/>
                </a:cubicBezTo>
                <a:cubicBezTo>
                  <a:pt x="14381" y="13979"/>
                  <a:pt x="13861" y="13777"/>
                  <a:pt x="13349" y="13544"/>
                </a:cubicBezTo>
                <a:cubicBezTo>
                  <a:pt x="12979" y="13376"/>
                  <a:pt x="12571" y="13235"/>
                  <a:pt x="12253" y="12981"/>
                </a:cubicBezTo>
                <a:cubicBezTo>
                  <a:pt x="12211" y="13008"/>
                  <a:pt x="12170" y="13034"/>
                  <a:pt x="12128" y="13058"/>
                </a:cubicBezTo>
                <a:cubicBezTo>
                  <a:pt x="12696" y="13910"/>
                  <a:pt x="13399" y="14670"/>
                  <a:pt x="14134" y="15334"/>
                </a:cubicBezTo>
                <a:cubicBezTo>
                  <a:pt x="14882" y="16008"/>
                  <a:pt x="15765" y="16401"/>
                  <a:pt x="16648" y="16401"/>
                </a:cubicBezTo>
                <a:close/>
                <a:moveTo>
                  <a:pt x="4093" y="12891"/>
                </a:moveTo>
                <a:cubicBezTo>
                  <a:pt x="4607" y="12891"/>
                  <a:pt x="5140" y="12787"/>
                  <a:pt x="5669" y="12599"/>
                </a:cubicBezTo>
                <a:cubicBezTo>
                  <a:pt x="6629" y="12257"/>
                  <a:pt x="7579" y="11819"/>
                  <a:pt x="8424" y="11220"/>
                </a:cubicBezTo>
                <a:cubicBezTo>
                  <a:pt x="8274" y="11245"/>
                  <a:pt x="8117" y="11256"/>
                  <a:pt x="7955" y="11256"/>
                </a:cubicBezTo>
                <a:cubicBezTo>
                  <a:pt x="7160" y="11256"/>
                  <a:pt x="6246" y="10994"/>
                  <a:pt x="5574" y="10840"/>
                </a:cubicBezTo>
                <a:cubicBezTo>
                  <a:pt x="4575" y="10612"/>
                  <a:pt x="3330" y="10357"/>
                  <a:pt x="2503" y="9682"/>
                </a:cubicBezTo>
                <a:cubicBezTo>
                  <a:pt x="2449" y="9638"/>
                  <a:pt x="2463" y="9544"/>
                  <a:pt x="2538" y="9541"/>
                </a:cubicBezTo>
                <a:cubicBezTo>
                  <a:pt x="2592" y="9539"/>
                  <a:pt x="2646" y="9538"/>
                  <a:pt x="2699" y="9538"/>
                </a:cubicBezTo>
                <a:cubicBezTo>
                  <a:pt x="3681" y="9538"/>
                  <a:pt x="4709" y="9883"/>
                  <a:pt x="5681" y="9991"/>
                </a:cubicBezTo>
                <a:cubicBezTo>
                  <a:pt x="6216" y="10051"/>
                  <a:pt x="6751" y="10096"/>
                  <a:pt x="7289" y="10116"/>
                </a:cubicBezTo>
                <a:cubicBezTo>
                  <a:pt x="7352" y="10118"/>
                  <a:pt x="7415" y="10118"/>
                  <a:pt x="7478" y="10118"/>
                </a:cubicBezTo>
                <a:cubicBezTo>
                  <a:pt x="7609" y="10118"/>
                  <a:pt x="7740" y="10115"/>
                  <a:pt x="7871" y="10115"/>
                </a:cubicBezTo>
                <a:cubicBezTo>
                  <a:pt x="8130" y="10115"/>
                  <a:pt x="8387" y="10128"/>
                  <a:pt x="8633" y="10203"/>
                </a:cubicBezTo>
                <a:cubicBezTo>
                  <a:pt x="8638" y="10187"/>
                  <a:pt x="8642" y="10171"/>
                  <a:pt x="8648" y="10155"/>
                </a:cubicBezTo>
                <a:cubicBezTo>
                  <a:pt x="8293" y="10051"/>
                  <a:pt x="7973" y="9794"/>
                  <a:pt x="7640" y="9609"/>
                </a:cubicBezTo>
                <a:cubicBezTo>
                  <a:pt x="7139" y="9330"/>
                  <a:pt x="6630" y="9071"/>
                  <a:pt x="6113" y="8823"/>
                </a:cubicBezTo>
                <a:cubicBezTo>
                  <a:pt x="5194" y="8379"/>
                  <a:pt x="3953" y="8067"/>
                  <a:pt x="3203" y="7326"/>
                </a:cubicBezTo>
                <a:cubicBezTo>
                  <a:pt x="3164" y="7288"/>
                  <a:pt x="3182" y="7207"/>
                  <a:pt x="3236" y="7195"/>
                </a:cubicBezTo>
                <a:cubicBezTo>
                  <a:pt x="3396" y="7160"/>
                  <a:pt x="3561" y="7145"/>
                  <a:pt x="3731" y="7145"/>
                </a:cubicBezTo>
                <a:cubicBezTo>
                  <a:pt x="4649" y="7145"/>
                  <a:pt x="5681" y="7600"/>
                  <a:pt x="6475" y="7911"/>
                </a:cubicBezTo>
                <a:cubicBezTo>
                  <a:pt x="7006" y="8119"/>
                  <a:pt x="7528" y="8352"/>
                  <a:pt x="8045" y="8596"/>
                </a:cubicBezTo>
                <a:cubicBezTo>
                  <a:pt x="8364" y="8746"/>
                  <a:pt x="8712" y="8865"/>
                  <a:pt x="8994" y="9068"/>
                </a:cubicBezTo>
                <a:cubicBezTo>
                  <a:pt x="8259" y="7794"/>
                  <a:pt x="7374" y="6561"/>
                  <a:pt x="6213" y="5797"/>
                </a:cubicBezTo>
                <a:cubicBezTo>
                  <a:pt x="5474" y="5355"/>
                  <a:pt x="4680" y="5075"/>
                  <a:pt x="3924" y="5075"/>
                </a:cubicBezTo>
                <a:cubicBezTo>
                  <a:pt x="3044" y="5075"/>
                  <a:pt x="2215" y="5455"/>
                  <a:pt x="1585" y="6402"/>
                </a:cubicBezTo>
                <a:cubicBezTo>
                  <a:pt x="651" y="7805"/>
                  <a:pt x="419" y="9826"/>
                  <a:pt x="1327" y="11309"/>
                </a:cubicBezTo>
                <a:cubicBezTo>
                  <a:pt x="2011" y="12426"/>
                  <a:pt x="3008" y="12891"/>
                  <a:pt x="4093" y="12891"/>
                </a:cubicBezTo>
                <a:close/>
                <a:moveTo>
                  <a:pt x="12770" y="9026"/>
                </a:moveTo>
                <a:cubicBezTo>
                  <a:pt x="13691" y="8574"/>
                  <a:pt x="14554" y="8005"/>
                  <a:pt x="15223" y="7240"/>
                </a:cubicBezTo>
                <a:cubicBezTo>
                  <a:pt x="16389" y="5794"/>
                  <a:pt x="16939" y="3926"/>
                  <a:pt x="15625" y="2367"/>
                </a:cubicBezTo>
                <a:lnTo>
                  <a:pt x="15625" y="2366"/>
                </a:lnTo>
                <a:cubicBezTo>
                  <a:pt x="14821" y="1413"/>
                  <a:pt x="13616" y="801"/>
                  <a:pt x="12413" y="801"/>
                </a:cubicBezTo>
                <a:cubicBezTo>
                  <a:pt x="11979" y="801"/>
                  <a:pt x="11545" y="881"/>
                  <a:pt x="11130" y="1054"/>
                </a:cubicBezTo>
                <a:cubicBezTo>
                  <a:pt x="9415" y="1765"/>
                  <a:pt x="8848" y="3480"/>
                  <a:pt x="9060" y="5318"/>
                </a:cubicBezTo>
                <a:cubicBezTo>
                  <a:pt x="9175" y="6323"/>
                  <a:pt x="9371" y="7332"/>
                  <a:pt x="9707" y="8278"/>
                </a:cubicBezTo>
                <a:cubicBezTo>
                  <a:pt x="9733" y="8028"/>
                  <a:pt x="9790" y="7774"/>
                  <a:pt x="9828" y="7535"/>
                </a:cubicBezTo>
                <a:cubicBezTo>
                  <a:pt x="9942" y="6828"/>
                  <a:pt x="10109" y="6134"/>
                  <a:pt x="10336" y="5460"/>
                </a:cubicBezTo>
                <a:cubicBezTo>
                  <a:pt x="10683" y="4428"/>
                  <a:pt x="11154" y="3022"/>
                  <a:pt x="12019" y="2364"/>
                </a:cubicBezTo>
                <a:cubicBezTo>
                  <a:pt x="12023" y="2361"/>
                  <a:pt x="12026" y="2360"/>
                  <a:pt x="12030" y="2360"/>
                </a:cubicBezTo>
                <a:cubicBezTo>
                  <a:pt x="12042" y="2360"/>
                  <a:pt x="12052" y="2376"/>
                  <a:pt x="12050" y="2389"/>
                </a:cubicBezTo>
                <a:cubicBezTo>
                  <a:pt x="11970" y="2989"/>
                  <a:pt x="11669" y="3556"/>
                  <a:pt x="11482" y="4129"/>
                </a:cubicBezTo>
                <a:cubicBezTo>
                  <a:pt x="11290" y="4720"/>
                  <a:pt x="11126" y="5322"/>
                  <a:pt x="11004" y="5934"/>
                </a:cubicBezTo>
                <a:cubicBezTo>
                  <a:pt x="10872" y="6595"/>
                  <a:pt x="10783" y="7262"/>
                  <a:pt x="10748" y="7937"/>
                </a:cubicBezTo>
                <a:cubicBezTo>
                  <a:pt x="10737" y="8158"/>
                  <a:pt x="10742" y="8356"/>
                  <a:pt x="10727" y="8542"/>
                </a:cubicBezTo>
                <a:cubicBezTo>
                  <a:pt x="10740" y="8542"/>
                  <a:pt x="10754" y="8542"/>
                  <a:pt x="10767" y="8542"/>
                </a:cubicBezTo>
                <a:cubicBezTo>
                  <a:pt x="11079" y="8542"/>
                  <a:pt x="11387" y="8610"/>
                  <a:pt x="11673" y="8741"/>
                </a:cubicBezTo>
                <a:cubicBezTo>
                  <a:pt x="11731" y="8624"/>
                  <a:pt x="11793" y="8504"/>
                  <a:pt x="11849" y="8380"/>
                </a:cubicBezTo>
                <a:cubicBezTo>
                  <a:pt x="12141" y="7731"/>
                  <a:pt x="12414" y="7072"/>
                  <a:pt x="12675" y="6408"/>
                </a:cubicBezTo>
                <a:cubicBezTo>
                  <a:pt x="12920" y="5786"/>
                  <a:pt x="13149" y="5159"/>
                  <a:pt x="13382" y="4532"/>
                </a:cubicBezTo>
                <a:cubicBezTo>
                  <a:pt x="13561" y="4050"/>
                  <a:pt x="13701" y="3531"/>
                  <a:pt x="14022" y="3138"/>
                </a:cubicBezTo>
                <a:cubicBezTo>
                  <a:pt x="14051" y="3102"/>
                  <a:pt x="14093" y="3086"/>
                  <a:pt x="14137" y="3086"/>
                </a:cubicBezTo>
                <a:cubicBezTo>
                  <a:pt x="14212" y="3086"/>
                  <a:pt x="14290" y="3134"/>
                  <a:pt x="14302" y="3216"/>
                </a:cubicBezTo>
                <a:cubicBezTo>
                  <a:pt x="14470" y="4367"/>
                  <a:pt x="13847" y="5864"/>
                  <a:pt x="13498" y="6947"/>
                </a:cubicBezTo>
                <a:cubicBezTo>
                  <a:pt x="13295" y="7579"/>
                  <a:pt x="13076" y="8205"/>
                  <a:pt x="12842" y="8826"/>
                </a:cubicBezTo>
                <a:cubicBezTo>
                  <a:pt x="12816" y="8893"/>
                  <a:pt x="12793" y="8960"/>
                  <a:pt x="12770" y="9026"/>
                </a:cubicBezTo>
                <a:close/>
                <a:moveTo>
                  <a:pt x="8856" y="21600"/>
                </a:moveTo>
                <a:cubicBezTo>
                  <a:pt x="7227" y="21600"/>
                  <a:pt x="5578" y="20743"/>
                  <a:pt x="4678" y="19287"/>
                </a:cubicBezTo>
                <a:cubicBezTo>
                  <a:pt x="3602" y="17547"/>
                  <a:pt x="3826" y="15274"/>
                  <a:pt x="5193" y="13805"/>
                </a:cubicBezTo>
                <a:cubicBezTo>
                  <a:pt x="5283" y="13708"/>
                  <a:pt x="5376" y="13611"/>
                  <a:pt x="5472" y="13517"/>
                </a:cubicBezTo>
                <a:cubicBezTo>
                  <a:pt x="5262" y="13573"/>
                  <a:pt x="5053" y="13622"/>
                  <a:pt x="4846" y="13661"/>
                </a:cubicBezTo>
                <a:cubicBezTo>
                  <a:pt x="4601" y="13707"/>
                  <a:pt x="4357" y="13730"/>
                  <a:pt x="4116" y="13730"/>
                </a:cubicBezTo>
                <a:cubicBezTo>
                  <a:pt x="2518" y="13730"/>
                  <a:pt x="1060" y="12745"/>
                  <a:pt x="383" y="11131"/>
                </a:cubicBezTo>
                <a:cubicBezTo>
                  <a:pt x="-397" y="9273"/>
                  <a:pt x="61" y="6959"/>
                  <a:pt x="1324" y="5469"/>
                </a:cubicBezTo>
                <a:cubicBezTo>
                  <a:pt x="2054" y="4607"/>
                  <a:pt x="2951" y="4260"/>
                  <a:pt x="3882" y="4260"/>
                </a:cubicBezTo>
                <a:cubicBezTo>
                  <a:pt x="4796" y="4260"/>
                  <a:pt x="5741" y="4594"/>
                  <a:pt x="6594" y="5104"/>
                </a:cubicBezTo>
                <a:cubicBezTo>
                  <a:pt x="7317" y="5579"/>
                  <a:pt x="7943" y="6218"/>
                  <a:pt x="8497" y="6934"/>
                </a:cubicBezTo>
                <a:cubicBezTo>
                  <a:pt x="8278" y="5931"/>
                  <a:pt x="8190" y="4905"/>
                  <a:pt x="8261" y="3966"/>
                </a:cubicBezTo>
                <a:cubicBezTo>
                  <a:pt x="8408" y="2026"/>
                  <a:pt x="9789" y="446"/>
                  <a:pt x="11580" y="82"/>
                </a:cubicBezTo>
                <a:cubicBezTo>
                  <a:pt x="11853" y="26"/>
                  <a:pt x="12130" y="0"/>
                  <a:pt x="12407" y="0"/>
                </a:cubicBezTo>
                <a:cubicBezTo>
                  <a:pt x="13986" y="0"/>
                  <a:pt x="15559" y="872"/>
                  <a:pt x="16488" y="2231"/>
                </a:cubicBezTo>
                <a:cubicBezTo>
                  <a:pt x="17760" y="4097"/>
                  <a:pt x="17045" y="6208"/>
                  <a:pt x="15755" y="7808"/>
                </a:cubicBezTo>
                <a:cubicBezTo>
                  <a:pt x="15717" y="7852"/>
                  <a:pt x="15676" y="7893"/>
                  <a:pt x="15636" y="7936"/>
                </a:cubicBezTo>
                <a:cubicBezTo>
                  <a:pt x="15697" y="7924"/>
                  <a:pt x="15757" y="7910"/>
                  <a:pt x="15818" y="7900"/>
                </a:cubicBezTo>
                <a:cubicBezTo>
                  <a:pt x="15821" y="7900"/>
                  <a:pt x="15825" y="7900"/>
                  <a:pt x="15828" y="7900"/>
                </a:cubicBezTo>
                <a:cubicBezTo>
                  <a:pt x="15858" y="7900"/>
                  <a:pt x="15889" y="7896"/>
                  <a:pt x="15919" y="7886"/>
                </a:cubicBezTo>
                <a:cubicBezTo>
                  <a:pt x="16168" y="7857"/>
                  <a:pt x="16418" y="7842"/>
                  <a:pt x="16665" y="7842"/>
                </a:cubicBezTo>
                <a:cubicBezTo>
                  <a:pt x="18348" y="7842"/>
                  <a:pt x="19939" y="8543"/>
                  <a:pt x="20567" y="10391"/>
                </a:cubicBezTo>
                <a:cubicBezTo>
                  <a:pt x="21203" y="12266"/>
                  <a:pt x="20776" y="14613"/>
                  <a:pt x="19400" y="15997"/>
                </a:cubicBezTo>
                <a:cubicBezTo>
                  <a:pt x="18607" y="16794"/>
                  <a:pt x="17584" y="17214"/>
                  <a:pt x="16553" y="17214"/>
                </a:cubicBezTo>
                <a:cubicBezTo>
                  <a:pt x="15829" y="17214"/>
                  <a:pt x="15101" y="17007"/>
                  <a:pt x="14447" y="16577"/>
                </a:cubicBezTo>
                <a:cubicBezTo>
                  <a:pt x="13790" y="16145"/>
                  <a:pt x="13155" y="15587"/>
                  <a:pt x="12582" y="14949"/>
                </a:cubicBezTo>
                <a:cubicBezTo>
                  <a:pt x="12738" y="15663"/>
                  <a:pt x="12821" y="16386"/>
                  <a:pt x="12787" y="17104"/>
                </a:cubicBezTo>
                <a:cubicBezTo>
                  <a:pt x="12612" y="19163"/>
                  <a:pt x="11726" y="21167"/>
                  <a:pt x="9632" y="21534"/>
                </a:cubicBezTo>
                <a:cubicBezTo>
                  <a:pt x="9376" y="21578"/>
                  <a:pt x="9116" y="21600"/>
                  <a:pt x="8856" y="21600"/>
                </a:cubicBezTo>
                <a:close/>
              </a:path>
            </a:pathLst>
          </a:custGeom>
          <a:solidFill>
            <a:srgbClr val="6986AE"/>
          </a:solidFill>
          <a:ln w="13425">
            <a:solidFill>
              <a:srgbClr val="495364"/>
            </a:solidFill>
            <a:miter lim="1073"/>
          </a:ln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grpSp>
        <p:nvGrpSpPr>
          <p:cNvPr id="642" name="تجميع"/>
          <p:cNvGrpSpPr/>
          <p:nvPr/>
        </p:nvGrpSpPr>
        <p:grpSpPr>
          <a:xfrm>
            <a:off x="12685647" y="3383284"/>
            <a:ext cx="6692798" cy="1070401"/>
            <a:chOff x="0" y="0"/>
            <a:chExt cx="6692797" cy="1070400"/>
          </a:xfrm>
        </p:grpSpPr>
        <p:grpSp>
          <p:nvGrpSpPr>
            <p:cNvPr id="639" name="Google Shape;4333;p67"/>
            <p:cNvGrpSpPr/>
            <p:nvPr/>
          </p:nvGrpSpPr>
          <p:grpSpPr>
            <a:xfrm>
              <a:off x="0" y="76187"/>
              <a:ext cx="5339953" cy="918027"/>
              <a:chOff x="0" y="0"/>
              <a:chExt cx="5339952" cy="918026"/>
            </a:xfrm>
          </p:grpSpPr>
          <p:sp>
            <p:nvSpPr>
              <p:cNvPr id="635" name="Google Shape;4334;p67"/>
              <p:cNvSpPr/>
              <p:nvPr/>
            </p:nvSpPr>
            <p:spPr>
              <a:xfrm>
                <a:off x="4994255" y="0"/>
                <a:ext cx="322639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>
                <a:outerShdw sx="100000" sy="100000" kx="0" ky="0" algn="b" rotWithShape="0" blurRad="165100" dist="50800" dir="5400000">
                  <a:srgbClr val="000000">
                    <a:alpha val="2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636" name="Google Shape;4336;p67"/>
              <p:cNvSpPr/>
              <p:nvPr/>
            </p:nvSpPr>
            <p:spPr>
              <a:xfrm>
                <a:off x="4994255" y="0"/>
                <a:ext cx="322639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637" name="Google Shape;4337;p67"/>
              <p:cNvSpPr/>
              <p:nvPr/>
            </p:nvSpPr>
            <p:spPr>
              <a:xfrm>
                <a:off x="0" y="116217"/>
                <a:ext cx="5339953" cy="8018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121"/>
                    </a:lnTo>
                    <a:cubicBezTo>
                      <a:pt x="19" y="21103"/>
                      <a:pt x="41" y="21094"/>
                      <a:pt x="64" y="21091"/>
                    </a:cubicBezTo>
                    <a:cubicBezTo>
                      <a:pt x="68" y="21091"/>
                      <a:pt x="72" y="21091"/>
                      <a:pt x="75" y="21091"/>
                    </a:cubicBezTo>
                    <a:cubicBezTo>
                      <a:pt x="247" y="21091"/>
                      <a:pt x="281" y="21600"/>
                      <a:pt x="453" y="21600"/>
                    </a:cubicBezTo>
                    <a:cubicBezTo>
                      <a:pt x="457" y="21600"/>
                      <a:pt x="460" y="21600"/>
                      <a:pt x="464" y="21599"/>
                    </a:cubicBezTo>
                    <a:cubicBezTo>
                      <a:pt x="648" y="21578"/>
                      <a:pt x="642" y="21446"/>
                      <a:pt x="826" y="21422"/>
                    </a:cubicBezTo>
                    <a:cubicBezTo>
                      <a:pt x="1012" y="21399"/>
                      <a:pt x="997" y="21140"/>
                      <a:pt x="1183" y="21116"/>
                    </a:cubicBezTo>
                    <a:cubicBezTo>
                      <a:pt x="1369" y="21094"/>
                      <a:pt x="1364" y="21001"/>
                      <a:pt x="1548" y="20976"/>
                    </a:cubicBezTo>
                    <a:cubicBezTo>
                      <a:pt x="1554" y="20976"/>
                      <a:pt x="1560" y="20975"/>
                      <a:pt x="1566" y="20975"/>
                    </a:cubicBezTo>
                    <a:cubicBezTo>
                      <a:pt x="1730" y="20975"/>
                      <a:pt x="1754" y="21266"/>
                      <a:pt x="1918" y="21266"/>
                    </a:cubicBezTo>
                    <a:cubicBezTo>
                      <a:pt x="1924" y="21266"/>
                      <a:pt x="1930" y="21265"/>
                      <a:pt x="1936" y="21265"/>
                    </a:cubicBezTo>
                    <a:cubicBezTo>
                      <a:pt x="2120" y="21240"/>
                      <a:pt x="2114" y="21099"/>
                      <a:pt x="2298" y="21077"/>
                    </a:cubicBezTo>
                    <a:cubicBezTo>
                      <a:pt x="2482" y="21055"/>
                      <a:pt x="2479" y="20981"/>
                      <a:pt x="2663" y="20957"/>
                    </a:cubicBezTo>
                    <a:cubicBezTo>
                      <a:pt x="2849" y="20935"/>
                      <a:pt x="2847" y="20896"/>
                      <a:pt x="3031" y="20871"/>
                    </a:cubicBezTo>
                    <a:cubicBezTo>
                      <a:pt x="3036" y="20871"/>
                      <a:pt x="3041" y="20871"/>
                      <a:pt x="3046" y="20871"/>
                    </a:cubicBezTo>
                    <a:cubicBezTo>
                      <a:pt x="3212" y="20871"/>
                      <a:pt x="3241" y="21236"/>
                      <a:pt x="3406" y="21236"/>
                    </a:cubicBezTo>
                    <a:cubicBezTo>
                      <a:pt x="3411" y="21236"/>
                      <a:pt x="3417" y="21236"/>
                      <a:pt x="3422" y="21235"/>
                    </a:cubicBezTo>
                    <a:cubicBezTo>
                      <a:pt x="3606" y="21213"/>
                      <a:pt x="3574" y="20598"/>
                      <a:pt x="3759" y="20576"/>
                    </a:cubicBezTo>
                    <a:cubicBezTo>
                      <a:pt x="3762" y="20576"/>
                      <a:pt x="3765" y="20575"/>
                      <a:pt x="3768" y="20575"/>
                    </a:cubicBezTo>
                    <a:cubicBezTo>
                      <a:pt x="3942" y="20575"/>
                      <a:pt x="3976" y="21136"/>
                      <a:pt x="4150" y="21136"/>
                    </a:cubicBezTo>
                    <a:cubicBezTo>
                      <a:pt x="4154" y="21136"/>
                      <a:pt x="4157" y="21136"/>
                      <a:pt x="4160" y="21135"/>
                    </a:cubicBezTo>
                    <a:cubicBezTo>
                      <a:pt x="4344" y="21113"/>
                      <a:pt x="4314" y="20522"/>
                      <a:pt x="4498" y="20500"/>
                    </a:cubicBezTo>
                    <a:cubicBezTo>
                      <a:pt x="4503" y="20500"/>
                      <a:pt x="4508" y="20500"/>
                      <a:pt x="4512" y="20500"/>
                    </a:cubicBezTo>
                    <a:cubicBezTo>
                      <a:pt x="4681" y="20500"/>
                      <a:pt x="4708" y="20887"/>
                      <a:pt x="4877" y="20887"/>
                    </a:cubicBezTo>
                    <a:cubicBezTo>
                      <a:pt x="4882" y="20887"/>
                      <a:pt x="4886" y="20887"/>
                      <a:pt x="4891" y="20886"/>
                    </a:cubicBezTo>
                    <a:cubicBezTo>
                      <a:pt x="5075" y="20864"/>
                      <a:pt x="5059" y="20544"/>
                      <a:pt x="5243" y="20520"/>
                    </a:cubicBezTo>
                    <a:cubicBezTo>
                      <a:pt x="5313" y="20511"/>
                      <a:pt x="5356" y="20509"/>
                      <a:pt x="5393" y="20509"/>
                    </a:cubicBezTo>
                    <a:cubicBezTo>
                      <a:pt x="5420" y="20509"/>
                      <a:pt x="5443" y="20509"/>
                      <a:pt x="5471" y="20509"/>
                    </a:cubicBezTo>
                    <a:cubicBezTo>
                      <a:pt x="5506" y="20509"/>
                      <a:pt x="5549" y="20508"/>
                      <a:pt x="5613" y="20500"/>
                    </a:cubicBezTo>
                    <a:cubicBezTo>
                      <a:pt x="5799" y="20478"/>
                      <a:pt x="5791" y="20329"/>
                      <a:pt x="5975" y="20307"/>
                    </a:cubicBezTo>
                    <a:cubicBezTo>
                      <a:pt x="6160" y="20285"/>
                      <a:pt x="6158" y="20263"/>
                      <a:pt x="6344" y="20241"/>
                    </a:cubicBezTo>
                    <a:cubicBezTo>
                      <a:pt x="6348" y="20241"/>
                      <a:pt x="6352" y="20241"/>
                      <a:pt x="6356" y="20241"/>
                    </a:cubicBezTo>
                    <a:cubicBezTo>
                      <a:pt x="6525" y="20241"/>
                      <a:pt x="6556" y="20684"/>
                      <a:pt x="6725" y="20684"/>
                    </a:cubicBezTo>
                    <a:cubicBezTo>
                      <a:pt x="6729" y="20684"/>
                      <a:pt x="6733" y="20684"/>
                      <a:pt x="6737" y="20684"/>
                    </a:cubicBezTo>
                    <a:cubicBezTo>
                      <a:pt x="6922" y="20659"/>
                      <a:pt x="6914" y="20498"/>
                      <a:pt x="7100" y="20476"/>
                    </a:cubicBezTo>
                    <a:cubicBezTo>
                      <a:pt x="7284" y="20454"/>
                      <a:pt x="7271" y="20219"/>
                      <a:pt x="7457" y="20197"/>
                    </a:cubicBezTo>
                    <a:cubicBezTo>
                      <a:pt x="7464" y="20196"/>
                      <a:pt x="7470" y="20196"/>
                      <a:pt x="7476" y="20196"/>
                    </a:cubicBezTo>
                    <a:cubicBezTo>
                      <a:pt x="7636" y="20196"/>
                      <a:pt x="7660" y="20443"/>
                      <a:pt x="7820" y="20443"/>
                    </a:cubicBezTo>
                    <a:cubicBezTo>
                      <a:pt x="7826" y="20443"/>
                      <a:pt x="7833" y="20443"/>
                      <a:pt x="7839" y="20442"/>
                    </a:cubicBezTo>
                    <a:cubicBezTo>
                      <a:pt x="8025" y="20422"/>
                      <a:pt x="8016" y="20226"/>
                      <a:pt x="8200" y="20204"/>
                    </a:cubicBezTo>
                    <a:cubicBezTo>
                      <a:pt x="8384" y="20180"/>
                      <a:pt x="8381" y="20102"/>
                      <a:pt x="8565" y="20082"/>
                    </a:cubicBezTo>
                    <a:cubicBezTo>
                      <a:pt x="8569" y="20082"/>
                      <a:pt x="8573" y="20082"/>
                      <a:pt x="8576" y="20082"/>
                    </a:cubicBezTo>
                    <a:cubicBezTo>
                      <a:pt x="8746" y="20082"/>
                      <a:pt x="8779" y="20550"/>
                      <a:pt x="8948" y="20550"/>
                    </a:cubicBezTo>
                    <a:cubicBezTo>
                      <a:pt x="8952" y="20550"/>
                      <a:pt x="8956" y="20549"/>
                      <a:pt x="8960" y="20549"/>
                    </a:cubicBezTo>
                    <a:cubicBezTo>
                      <a:pt x="9146" y="20527"/>
                      <a:pt x="9145" y="20522"/>
                      <a:pt x="9330" y="20498"/>
                    </a:cubicBezTo>
                    <a:cubicBezTo>
                      <a:pt x="9515" y="20476"/>
                      <a:pt x="9492" y="20048"/>
                      <a:pt x="9677" y="20026"/>
                    </a:cubicBezTo>
                    <a:cubicBezTo>
                      <a:pt x="9684" y="20025"/>
                      <a:pt x="9691" y="20025"/>
                      <a:pt x="9697" y="20025"/>
                    </a:cubicBezTo>
                    <a:cubicBezTo>
                      <a:pt x="9856" y="20025"/>
                      <a:pt x="9880" y="20260"/>
                      <a:pt x="10039" y="20260"/>
                    </a:cubicBezTo>
                    <a:cubicBezTo>
                      <a:pt x="10046" y="20260"/>
                      <a:pt x="10053" y="20259"/>
                      <a:pt x="10061" y="20258"/>
                    </a:cubicBezTo>
                    <a:cubicBezTo>
                      <a:pt x="10245" y="20236"/>
                      <a:pt x="10237" y="20090"/>
                      <a:pt x="10423" y="20068"/>
                    </a:cubicBezTo>
                    <a:cubicBezTo>
                      <a:pt x="10607" y="20046"/>
                      <a:pt x="10594" y="19797"/>
                      <a:pt x="10780" y="19772"/>
                    </a:cubicBezTo>
                    <a:cubicBezTo>
                      <a:pt x="10784" y="19772"/>
                      <a:pt x="10788" y="19771"/>
                      <a:pt x="10791" y="19771"/>
                    </a:cubicBezTo>
                    <a:cubicBezTo>
                      <a:pt x="10962" y="19771"/>
                      <a:pt x="10994" y="20256"/>
                      <a:pt x="11166" y="20256"/>
                    </a:cubicBezTo>
                    <a:cubicBezTo>
                      <a:pt x="11170" y="20256"/>
                      <a:pt x="11173" y="20256"/>
                      <a:pt x="11177" y="20256"/>
                    </a:cubicBezTo>
                    <a:cubicBezTo>
                      <a:pt x="11362" y="20231"/>
                      <a:pt x="11345" y="19929"/>
                      <a:pt x="11530" y="19907"/>
                    </a:cubicBezTo>
                    <a:cubicBezTo>
                      <a:pt x="11714" y="19885"/>
                      <a:pt x="11705" y="19677"/>
                      <a:pt x="11889" y="19653"/>
                    </a:cubicBezTo>
                    <a:cubicBezTo>
                      <a:pt x="12073" y="19631"/>
                      <a:pt x="12074" y="19648"/>
                      <a:pt x="12259" y="19623"/>
                    </a:cubicBezTo>
                    <a:cubicBezTo>
                      <a:pt x="12274" y="19621"/>
                      <a:pt x="12289" y="19620"/>
                      <a:pt x="12302" y="19620"/>
                    </a:cubicBezTo>
                    <a:cubicBezTo>
                      <a:pt x="12433" y="19620"/>
                      <a:pt x="12462" y="19711"/>
                      <a:pt x="12595" y="19711"/>
                    </a:cubicBezTo>
                    <a:cubicBezTo>
                      <a:pt x="12607" y="19711"/>
                      <a:pt x="12620" y="19710"/>
                      <a:pt x="12635" y="19708"/>
                    </a:cubicBezTo>
                    <a:cubicBezTo>
                      <a:pt x="12819" y="19687"/>
                      <a:pt x="12816" y="19633"/>
                      <a:pt x="13002" y="19611"/>
                    </a:cubicBezTo>
                    <a:cubicBezTo>
                      <a:pt x="13007" y="19610"/>
                      <a:pt x="13011" y="19610"/>
                      <a:pt x="13016" y="19610"/>
                    </a:cubicBezTo>
                    <a:cubicBezTo>
                      <a:pt x="13182" y="19610"/>
                      <a:pt x="13210" y="19973"/>
                      <a:pt x="13377" y="19973"/>
                    </a:cubicBezTo>
                    <a:cubicBezTo>
                      <a:pt x="13381" y="19973"/>
                      <a:pt x="13386" y="19973"/>
                      <a:pt x="13391" y="19972"/>
                    </a:cubicBezTo>
                    <a:cubicBezTo>
                      <a:pt x="13413" y="19970"/>
                      <a:pt x="13432" y="19968"/>
                      <a:pt x="13449" y="19968"/>
                    </a:cubicBezTo>
                    <a:cubicBezTo>
                      <a:pt x="13561" y="19968"/>
                      <a:pt x="13593" y="20016"/>
                      <a:pt x="13705" y="20016"/>
                    </a:cubicBezTo>
                    <a:cubicBezTo>
                      <a:pt x="13722" y="20016"/>
                      <a:pt x="13742" y="20014"/>
                      <a:pt x="13764" y="20012"/>
                    </a:cubicBezTo>
                    <a:cubicBezTo>
                      <a:pt x="13950" y="19990"/>
                      <a:pt x="13943" y="19882"/>
                      <a:pt x="14127" y="19860"/>
                    </a:cubicBezTo>
                    <a:cubicBezTo>
                      <a:pt x="14313" y="19838"/>
                      <a:pt x="14302" y="19628"/>
                      <a:pt x="14486" y="19606"/>
                    </a:cubicBezTo>
                    <a:cubicBezTo>
                      <a:pt x="14670" y="19584"/>
                      <a:pt x="14655" y="19252"/>
                      <a:pt x="14839" y="19230"/>
                    </a:cubicBezTo>
                    <a:cubicBezTo>
                      <a:pt x="14846" y="19229"/>
                      <a:pt x="14852" y="19229"/>
                      <a:pt x="14858" y="19229"/>
                    </a:cubicBezTo>
                    <a:cubicBezTo>
                      <a:pt x="15018" y="19229"/>
                      <a:pt x="15044" y="19480"/>
                      <a:pt x="15204" y="19480"/>
                    </a:cubicBezTo>
                    <a:cubicBezTo>
                      <a:pt x="15210" y="19480"/>
                      <a:pt x="15216" y="19480"/>
                      <a:pt x="15223" y="19479"/>
                    </a:cubicBezTo>
                    <a:cubicBezTo>
                      <a:pt x="15407" y="19457"/>
                      <a:pt x="15404" y="19403"/>
                      <a:pt x="15588" y="19379"/>
                    </a:cubicBezTo>
                    <a:cubicBezTo>
                      <a:pt x="15772" y="19357"/>
                      <a:pt x="15761" y="19130"/>
                      <a:pt x="15946" y="19108"/>
                    </a:cubicBezTo>
                    <a:cubicBezTo>
                      <a:pt x="15958" y="19106"/>
                      <a:pt x="15970" y="19106"/>
                      <a:pt x="15981" y="19106"/>
                    </a:cubicBezTo>
                    <a:cubicBezTo>
                      <a:pt x="16122" y="19106"/>
                      <a:pt x="16148" y="19220"/>
                      <a:pt x="16289" y="19220"/>
                    </a:cubicBezTo>
                    <a:cubicBezTo>
                      <a:pt x="16299" y="19220"/>
                      <a:pt x="16311" y="19219"/>
                      <a:pt x="16324" y="19217"/>
                    </a:cubicBezTo>
                    <a:cubicBezTo>
                      <a:pt x="16508" y="19195"/>
                      <a:pt x="16501" y="19076"/>
                      <a:pt x="16686" y="19054"/>
                    </a:cubicBezTo>
                    <a:cubicBezTo>
                      <a:pt x="16700" y="19052"/>
                      <a:pt x="16714" y="19051"/>
                      <a:pt x="16726" y="19051"/>
                    </a:cubicBezTo>
                    <a:cubicBezTo>
                      <a:pt x="16858" y="19051"/>
                      <a:pt x="16887" y="19140"/>
                      <a:pt x="17018" y="19140"/>
                    </a:cubicBezTo>
                    <a:cubicBezTo>
                      <a:pt x="17031" y="19140"/>
                      <a:pt x="17046" y="19139"/>
                      <a:pt x="17062" y="19137"/>
                    </a:cubicBezTo>
                    <a:cubicBezTo>
                      <a:pt x="17090" y="19134"/>
                      <a:pt x="17114" y="19132"/>
                      <a:pt x="17134" y="19132"/>
                    </a:cubicBezTo>
                    <a:cubicBezTo>
                      <a:pt x="17230" y="19132"/>
                      <a:pt x="17265" y="19161"/>
                      <a:pt x="17362" y="19161"/>
                    </a:cubicBezTo>
                    <a:cubicBezTo>
                      <a:pt x="17383" y="19161"/>
                      <a:pt x="17407" y="19160"/>
                      <a:pt x="17435" y="19157"/>
                    </a:cubicBezTo>
                    <a:cubicBezTo>
                      <a:pt x="17619" y="19135"/>
                      <a:pt x="17610" y="18963"/>
                      <a:pt x="17795" y="18944"/>
                    </a:cubicBezTo>
                    <a:cubicBezTo>
                      <a:pt x="17799" y="18944"/>
                      <a:pt x="17803" y="18944"/>
                      <a:pt x="17806" y="18944"/>
                    </a:cubicBezTo>
                    <a:cubicBezTo>
                      <a:pt x="17977" y="18944"/>
                      <a:pt x="18010" y="19463"/>
                      <a:pt x="18181" y="19463"/>
                    </a:cubicBezTo>
                    <a:cubicBezTo>
                      <a:pt x="18185" y="19463"/>
                      <a:pt x="18189" y="19463"/>
                      <a:pt x="18193" y="19462"/>
                    </a:cubicBezTo>
                    <a:cubicBezTo>
                      <a:pt x="18375" y="19440"/>
                      <a:pt x="18361" y="19154"/>
                      <a:pt x="18547" y="19132"/>
                    </a:cubicBezTo>
                    <a:cubicBezTo>
                      <a:pt x="18567" y="19130"/>
                      <a:pt x="18585" y="19129"/>
                      <a:pt x="18601" y="19129"/>
                    </a:cubicBezTo>
                    <a:cubicBezTo>
                      <a:pt x="18718" y="19129"/>
                      <a:pt x="18749" y="19182"/>
                      <a:pt x="18865" y="19182"/>
                    </a:cubicBezTo>
                    <a:cubicBezTo>
                      <a:pt x="18881" y="19182"/>
                      <a:pt x="18900" y="19181"/>
                      <a:pt x="18920" y="19178"/>
                    </a:cubicBezTo>
                    <a:cubicBezTo>
                      <a:pt x="19104" y="19157"/>
                      <a:pt x="19091" y="18910"/>
                      <a:pt x="19275" y="18886"/>
                    </a:cubicBezTo>
                    <a:cubicBezTo>
                      <a:pt x="19288" y="18884"/>
                      <a:pt x="19300" y="18883"/>
                      <a:pt x="19311" y="18883"/>
                    </a:cubicBezTo>
                    <a:cubicBezTo>
                      <a:pt x="19450" y="18883"/>
                      <a:pt x="19477" y="18995"/>
                      <a:pt x="19617" y="18995"/>
                    </a:cubicBezTo>
                    <a:cubicBezTo>
                      <a:pt x="19628" y="18995"/>
                      <a:pt x="19639" y="18995"/>
                      <a:pt x="19652" y="18993"/>
                    </a:cubicBezTo>
                    <a:cubicBezTo>
                      <a:pt x="19673" y="18990"/>
                      <a:pt x="19691" y="18989"/>
                      <a:pt x="19708" y="18989"/>
                    </a:cubicBezTo>
                    <a:cubicBezTo>
                      <a:pt x="19824" y="18989"/>
                      <a:pt x="19854" y="19040"/>
                      <a:pt x="19969" y="19040"/>
                    </a:cubicBezTo>
                    <a:cubicBezTo>
                      <a:pt x="19986" y="19040"/>
                      <a:pt x="20004" y="19039"/>
                      <a:pt x="20025" y="19037"/>
                    </a:cubicBezTo>
                    <a:cubicBezTo>
                      <a:pt x="20209" y="19013"/>
                      <a:pt x="20204" y="18878"/>
                      <a:pt x="20387" y="18856"/>
                    </a:cubicBezTo>
                    <a:cubicBezTo>
                      <a:pt x="20571" y="18834"/>
                      <a:pt x="20558" y="18577"/>
                      <a:pt x="20742" y="18555"/>
                    </a:cubicBezTo>
                    <a:cubicBezTo>
                      <a:pt x="20746" y="18555"/>
                      <a:pt x="20750" y="18555"/>
                      <a:pt x="20753" y="18555"/>
                    </a:cubicBezTo>
                    <a:cubicBezTo>
                      <a:pt x="20926" y="18555"/>
                      <a:pt x="20959" y="19064"/>
                      <a:pt x="21129" y="19064"/>
                    </a:cubicBezTo>
                    <a:cubicBezTo>
                      <a:pt x="21132" y="19064"/>
                      <a:pt x="21136" y="19064"/>
                      <a:pt x="21140" y="19063"/>
                    </a:cubicBezTo>
                    <a:cubicBezTo>
                      <a:pt x="21324" y="19042"/>
                      <a:pt x="21312" y="18800"/>
                      <a:pt x="21497" y="18778"/>
                    </a:cubicBezTo>
                    <a:cubicBezTo>
                      <a:pt x="21504" y="18777"/>
                      <a:pt x="21511" y="18776"/>
                      <a:pt x="21519" y="18776"/>
                    </a:cubicBezTo>
                    <a:cubicBezTo>
                      <a:pt x="21546" y="18776"/>
                      <a:pt x="21574" y="18783"/>
                      <a:pt x="21600" y="18795"/>
                    </a:cubicBezTo>
                    <a:lnTo>
                      <a:pt x="21599" y="0"/>
                    </a:lnTo>
                    <a:close/>
                  </a:path>
                </a:pathLst>
              </a:custGeom>
              <a:solidFill>
                <a:srgbClr val="E6EEF0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638" name="Google Shape;4338;p67"/>
              <p:cNvSpPr/>
              <p:nvPr/>
            </p:nvSpPr>
            <p:spPr>
              <a:xfrm>
                <a:off x="4994255" y="0"/>
                <a:ext cx="322639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D9827D"/>
              </a:solidFill>
              <a:ln w="50800" cap="flat">
                <a:solidFill>
                  <a:srgbClr val="D9827D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  <p:sp>
          <p:nvSpPr>
            <p:cNvPr id="640" name="تحقق من فهمك"/>
            <p:cNvSpPr txBox="1"/>
            <p:nvPr/>
          </p:nvSpPr>
          <p:spPr>
            <a:xfrm>
              <a:off x="1048499" y="168713"/>
              <a:ext cx="3242953" cy="8255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defTabSz="592566">
                <a:defRPr sz="6500" u="sng">
                  <a:solidFill>
                    <a:srgbClr val="CC0000"/>
                  </a:solidFill>
                  <a:latin typeface="Farah Regular"/>
                  <a:ea typeface="Farah Regular"/>
                  <a:cs typeface="Farah Regular"/>
                  <a:sym typeface="Farah Regular"/>
                </a:defRPr>
              </a:lvl1pPr>
            </a:lstStyle>
            <a:p>
              <a:pPr rtl="0">
                <a:defRPr/>
              </a:pPr>
              <a:r>
                <a:t>تحقق من فهمك</a:t>
              </a:r>
            </a:p>
          </p:txBody>
        </p:sp>
        <p:sp>
          <p:nvSpPr>
            <p:cNvPr id="641" name="بيضاوي"/>
            <p:cNvSpPr/>
            <p:nvPr/>
          </p:nvSpPr>
          <p:spPr>
            <a:xfrm>
              <a:off x="5566434" y="0"/>
              <a:ext cx="1126364" cy="1070401"/>
            </a:xfrm>
            <a:prstGeom prst="ellipse">
              <a:avLst/>
            </a:prstGeom>
            <a:blipFill rotWithShape="1">
              <a:blip r:embed="rId2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defTabSz="914400" rtl="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pic>
        <p:nvPicPr>
          <p:cNvPr id="643" name="Picture 3" descr="Picture 3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9013687" y="7297537"/>
            <a:ext cx="3257392" cy="492611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655" name="تجميع"/>
          <p:cNvGrpSpPr/>
          <p:nvPr/>
        </p:nvGrpSpPr>
        <p:grpSpPr>
          <a:xfrm>
            <a:off x="19791695" y="7632419"/>
            <a:ext cx="1687983" cy="1522182"/>
            <a:chOff x="0" y="0"/>
            <a:chExt cx="1687981" cy="1522181"/>
          </a:xfrm>
        </p:grpSpPr>
        <p:pic>
          <p:nvPicPr>
            <p:cNvPr id="644" name="IMG_4622.png" descr="IMG_4622.pn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91328" t="26734" r="1414" b="70164"/>
            <a:stretch>
              <a:fillRect/>
            </a:stretch>
          </p:blipFill>
          <p:spPr>
            <a:xfrm>
              <a:off x="210559" y="0"/>
              <a:ext cx="1477423" cy="473415"/>
            </a:xfrm>
            <a:prstGeom prst="rect">
              <a:avLst/>
            </a:prstGeom>
            <a:ln w="12700" cap="flat">
              <a:solidFill>
                <a:srgbClr val="000000"/>
              </a:solidFill>
              <a:custDash>
                <a:ds d="100000" sp="200000"/>
              </a:custDash>
              <a:miter lim="400000"/>
            </a:ln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</p:pic>
        <p:grpSp>
          <p:nvGrpSpPr>
            <p:cNvPr id="654" name="تجميع"/>
            <p:cNvGrpSpPr/>
            <p:nvPr/>
          </p:nvGrpSpPr>
          <p:grpSpPr>
            <a:xfrm>
              <a:off x="0" y="477910"/>
              <a:ext cx="1601037" cy="1044272"/>
              <a:chOff x="0" y="0"/>
              <a:chExt cx="1601036" cy="1044270"/>
            </a:xfrm>
          </p:grpSpPr>
          <p:sp>
            <p:nvSpPr>
              <p:cNvPr id="645" name="مستطيل مستدير الزوايا"/>
              <p:cNvSpPr/>
              <p:nvPr/>
            </p:nvSpPr>
            <p:spPr>
              <a:xfrm>
                <a:off x="220268" y="0"/>
                <a:ext cx="1380769" cy="879365"/>
              </a:xfrm>
              <a:prstGeom prst="roundRect">
                <a:avLst>
                  <a:gd name="adj" fmla="val 24520"/>
                </a:avLst>
              </a:prstGeom>
              <a:solidFill>
                <a:srgbClr val="FFFFFF"/>
              </a:solidFill>
              <a:ln w="12700" cap="flat">
                <a:solidFill>
                  <a:srgbClr val="65B96D"/>
                </a:solidFill>
                <a:custDash>
                  <a:ds d="100000" sp="200000"/>
                </a:custDash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914400" rtl="0">
                  <a:defRPr sz="14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646" name="فكر…"/>
              <p:cNvSpPr txBox="1"/>
              <p:nvPr/>
            </p:nvSpPr>
            <p:spPr>
              <a:xfrm>
                <a:off x="1119190" y="76648"/>
                <a:ext cx="474513" cy="72606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noAutofit/>
              </a:bodyPr>
              <a:lstStyle/>
              <a:p>
                <a:pPr defTabSz="914400" rtl="0">
                  <a:defRPr b="1" sz="1500">
                    <a:solidFill>
                      <a:srgbClr val="728383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t>فكر </a:t>
                </a:r>
              </a:p>
              <a:p>
                <a:pPr defTabSz="914400" rtl="0">
                  <a:defRPr b="1" sz="1500">
                    <a:solidFill>
                      <a:srgbClr val="728383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t>زاوج </a:t>
                </a:r>
              </a:p>
              <a:p>
                <a:pPr defTabSz="914400" rtl="0">
                  <a:defRPr b="1" sz="1500">
                    <a:solidFill>
                      <a:srgbClr val="728383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t>شارك</a:t>
                </a:r>
              </a:p>
            </p:txBody>
          </p:sp>
          <p:pic>
            <p:nvPicPr>
              <p:cNvPr id="647" name="صورة 7" descr="صورة 7"/>
              <p:cNvPicPr>
                <a:picLocks noChangeAspect="1"/>
              </p:cNvPicPr>
              <p:nvPr/>
            </p:nvPicPr>
            <p:blipFill>
              <a:blip r:embed="rId5">
                <a:extLst/>
              </a:blip>
              <a:stretch>
                <a:fillRect/>
              </a:stretch>
            </p:blipFill>
            <p:spPr>
              <a:xfrm rot="1539754">
                <a:off x="96976" y="361549"/>
                <a:ext cx="593329" cy="58299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grpSp>
            <p:nvGrpSpPr>
              <p:cNvPr id="653" name="تجميع"/>
              <p:cNvGrpSpPr/>
              <p:nvPr/>
            </p:nvGrpSpPr>
            <p:grpSpPr>
              <a:xfrm>
                <a:off x="669962" y="131237"/>
                <a:ext cx="449229" cy="451290"/>
                <a:chOff x="0" y="0"/>
                <a:chExt cx="449228" cy="451289"/>
              </a:xfrm>
            </p:grpSpPr>
            <p:sp>
              <p:nvSpPr>
                <p:cNvPr id="648" name="Google Shape;9829;p102"/>
                <p:cNvSpPr/>
                <p:nvPr/>
              </p:nvSpPr>
              <p:spPr>
                <a:xfrm>
                  <a:off x="40092" y="66930"/>
                  <a:ext cx="77708" cy="7770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969" y="0"/>
                      </a:moveTo>
                      <a:cubicBezTo>
                        <a:pt x="4978" y="0"/>
                        <a:pt x="0" y="4989"/>
                        <a:pt x="0" y="10969"/>
                      </a:cubicBezTo>
                      <a:cubicBezTo>
                        <a:pt x="0" y="16949"/>
                        <a:pt x="4978" y="21600"/>
                        <a:pt x="10969" y="21600"/>
                      </a:cubicBezTo>
                      <a:cubicBezTo>
                        <a:pt x="16949" y="21600"/>
                        <a:pt x="21600" y="16949"/>
                        <a:pt x="21600" y="10969"/>
                      </a:cubicBezTo>
                      <a:cubicBezTo>
                        <a:pt x="21600" y="4989"/>
                        <a:pt x="16949" y="0"/>
                        <a:pt x="10969" y="0"/>
                      </a:cubicBezTo>
                      <a:close/>
                    </a:path>
                  </a:pathLst>
                </a:custGeom>
                <a:solidFill>
                  <a:srgbClr val="008CB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914400" rtl="0">
                    <a:defRPr sz="14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649" name="Google Shape;9830;p102"/>
                <p:cNvSpPr/>
                <p:nvPr/>
              </p:nvSpPr>
              <p:spPr>
                <a:xfrm>
                  <a:off x="130927" y="0"/>
                  <a:ext cx="186489" cy="15848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4570" y="0"/>
                      </a:moveTo>
                      <a:cubicBezTo>
                        <a:pt x="1938" y="0"/>
                        <a:pt x="0" y="2441"/>
                        <a:pt x="0" y="5538"/>
                      </a:cubicBezTo>
                      <a:lnTo>
                        <a:pt x="0" y="9287"/>
                      </a:lnTo>
                      <a:cubicBezTo>
                        <a:pt x="0" y="12219"/>
                        <a:pt x="2079" y="14500"/>
                        <a:pt x="4570" y="14500"/>
                      </a:cubicBezTo>
                      <a:lnTo>
                        <a:pt x="10108" y="14500"/>
                      </a:lnTo>
                      <a:lnTo>
                        <a:pt x="15786" y="21181"/>
                      </a:lnTo>
                      <a:cubicBezTo>
                        <a:pt x="16137" y="21486"/>
                        <a:pt x="16542" y="21600"/>
                        <a:pt x="16933" y="21600"/>
                      </a:cubicBezTo>
                      <a:cubicBezTo>
                        <a:pt x="17161" y="21600"/>
                        <a:pt x="17381" y="21564"/>
                        <a:pt x="17583" y="21507"/>
                      </a:cubicBezTo>
                      <a:cubicBezTo>
                        <a:pt x="18137" y="21181"/>
                        <a:pt x="18414" y="20364"/>
                        <a:pt x="18414" y="19873"/>
                      </a:cubicBezTo>
                      <a:lnTo>
                        <a:pt x="18414" y="14174"/>
                      </a:lnTo>
                      <a:cubicBezTo>
                        <a:pt x="20216" y="13357"/>
                        <a:pt x="21600" y="11402"/>
                        <a:pt x="21600" y="8962"/>
                      </a:cubicBezTo>
                      <a:lnTo>
                        <a:pt x="21600" y="5538"/>
                      </a:lnTo>
                      <a:cubicBezTo>
                        <a:pt x="21600" y="2441"/>
                        <a:pt x="19385" y="0"/>
                        <a:pt x="17030" y="0"/>
                      </a:cubicBezTo>
                      <a:close/>
                    </a:path>
                  </a:pathLst>
                </a:custGeom>
                <a:solidFill>
                  <a:srgbClr val="008CB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914400" rtl="0">
                    <a:defRPr sz="14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650" name="Google Shape;9831;p102"/>
                <p:cNvSpPr/>
                <p:nvPr/>
              </p:nvSpPr>
              <p:spPr>
                <a:xfrm>
                  <a:off x="0" y="157803"/>
                  <a:ext cx="210253" cy="29136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06" h="21600" fill="norm" stroke="1" extrusionOk="0">
                      <a:moveTo>
                        <a:pt x="12423" y="12672"/>
                      </a:moveTo>
                      <a:lnTo>
                        <a:pt x="13863" y="15685"/>
                      </a:lnTo>
                      <a:lnTo>
                        <a:pt x="4382" y="15685"/>
                      </a:lnTo>
                      <a:lnTo>
                        <a:pt x="5224" y="12936"/>
                      </a:lnTo>
                      <a:lnTo>
                        <a:pt x="5224" y="12672"/>
                      </a:lnTo>
                      <a:close/>
                      <a:moveTo>
                        <a:pt x="5224" y="0"/>
                      </a:moveTo>
                      <a:cubicBezTo>
                        <a:pt x="4024" y="0"/>
                        <a:pt x="3064" y="619"/>
                        <a:pt x="2703" y="1418"/>
                      </a:cubicBezTo>
                      <a:lnTo>
                        <a:pt x="63" y="10191"/>
                      </a:lnTo>
                      <a:cubicBezTo>
                        <a:pt x="-295" y="11519"/>
                        <a:pt x="905" y="12672"/>
                        <a:pt x="2584" y="12672"/>
                      </a:cubicBezTo>
                      <a:lnTo>
                        <a:pt x="63" y="20382"/>
                      </a:lnTo>
                      <a:cubicBezTo>
                        <a:pt x="-177" y="20914"/>
                        <a:pt x="303" y="21355"/>
                        <a:pt x="905" y="21532"/>
                      </a:cubicBezTo>
                      <a:cubicBezTo>
                        <a:pt x="1034" y="21566"/>
                        <a:pt x="1160" y="21580"/>
                        <a:pt x="1282" y="21580"/>
                      </a:cubicBezTo>
                      <a:cubicBezTo>
                        <a:pt x="1830" y="21580"/>
                        <a:pt x="2287" y="21277"/>
                        <a:pt x="2584" y="20914"/>
                      </a:cubicBezTo>
                      <a:lnTo>
                        <a:pt x="3662" y="17721"/>
                      </a:lnTo>
                      <a:lnTo>
                        <a:pt x="14704" y="17721"/>
                      </a:lnTo>
                      <a:lnTo>
                        <a:pt x="15904" y="20115"/>
                      </a:lnTo>
                      <a:cubicBezTo>
                        <a:pt x="16300" y="21071"/>
                        <a:pt x="17363" y="21600"/>
                        <a:pt x="18395" y="21600"/>
                      </a:cubicBezTo>
                      <a:cubicBezTo>
                        <a:pt x="18608" y="21600"/>
                        <a:pt x="18818" y="21577"/>
                        <a:pt x="19023" y="21532"/>
                      </a:cubicBezTo>
                      <a:cubicBezTo>
                        <a:pt x="20463" y="21355"/>
                        <a:pt x="21305" y="20205"/>
                        <a:pt x="21065" y="19229"/>
                      </a:cubicBezTo>
                      <a:lnTo>
                        <a:pt x="17104" y="10368"/>
                      </a:lnTo>
                      <a:cubicBezTo>
                        <a:pt x="16864" y="9482"/>
                        <a:pt x="15782" y="8951"/>
                        <a:pt x="14582" y="8951"/>
                      </a:cubicBezTo>
                      <a:lnTo>
                        <a:pt x="11825" y="8951"/>
                      </a:lnTo>
                      <a:cubicBezTo>
                        <a:pt x="11105" y="8951"/>
                        <a:pt x="10503" y="8506"/>
                        <a:pt x="10503" y="7974"/>
                      </a:cubicBezTo>
                      <a:cubicBezTo>
                        <a:pt x="10503" y="7353"/>
                        <a:pt x="11105" y="6911"/>
                        <a:pt x="11825" y="6911"/>
                      </a:cubicBezTo>
                      <a:lnTo>
                        <a:pt x="15782" y="6911"/>
                      </a:lnTo>
                      <a:cubicBezTo>
                        <a:pt x="17222" y="6911"/>
                        <a:pt x="18422" y="6025"/>
                        <a:pt x="18422" y="4962"/>
                      </a:cubicBezTo>
                      <a:cubicBezTo>
                        <a:pt x="18422" y="3809"/>
                        <a:pt x="17222" y="2923"/>
                        <a:pt x="15782" y="2923"/>
                      </a:cubicBezTo>
                      <a:lnTo>
                        <a:pt x="8583" y="2923"/>
                      </a:lnTo>
                      <a:lnTo>
                        <a:pt x="7624" y="1063"/>
                      </a:lnTo>
                      <a:cubicBezTo>
                        <a:pt x="7262" y="442"/>
                        <a:pt x="6302" y="0"/>
                        <a:pt x="5224" y="0"/>
                      </a:cubicBezTo>
                      <a:close/>
                    </a:path>
                  </a:pathLst>
                </a:custGeom>
                <a:solidFill>
                  <a:srgbClr val="008CB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914400" rtl="0">
                    <a:defRPr sz="14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651" name="Google Shape;9832;p102"/>
                <p:cNvSpPr/>
                <p:nvPr/>
              </p:nvSpPr>
              <p:spPr>
                <a:xfrm>
                  <a:off x="330581" y="66930"/>
                  <a:ext cx="77670" cy="7770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636" y="0"/>
                      </a:moveTo>
                      <a:cubicBezTo>
                        <a:pt x="4653" y="0"/>
                        <a:pt x="0" y="4989"/>
                        <a:pt x="0" y="10969"/>
                      </a:cubicBezTo>
                      <a:cubicBezTo>
                        <a:pt x="0" y="16949"/>
                        <a:pt x="4653" y="21600"/>
                        <a:pt x="10636" y="21600"/>
                      </a:cubicBezTo>
                      <a:cubicBezTo>
                        <a:pt x="16619" y="21600"/>
                        <a:pt x="21600" y="16949"/>
                        <a:pt x="21600" y="10969"/>
                      </a:cubicBezTo>
                      <a:cubicBezTo>
                        <a:pt x="21600" y="4989"/>
                        <a:pt x="16619" y="0"/>
                        <a:pt x="10636" y="0"/>
                      </a:cubicBezTo>
                      <a:close/>
                    </a:path>
                  </a:pathLst>
                </a:custGeom>
                <a:solidFill>
                  <a:srgbClr val="008CB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914400" rtl="0">
                    <a:defRPr sz="14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652" name="Google Shape;9833;p102"/>
                <p:cNvSpPr/>
                <p:nvPr/>
              </p:nvSpPr>
              <p:spPr>
                <a:xfrm>
                  <a:off x="238809" y="158979"/>
                  <a:ext cx="210420" cy="29231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23" h="21600" fill="norm" stroke="1" extrusionOk="0">
                      <a:moveTo>
                        <a:pt x="15809" y="12544"/>
                      </a:moveTo>
                      <a:lnTo>
                        <a:pt x="15809" y="12807"/>
                      </a:lnTo>
                      <a:lnTo>
                        <a:pt x="16651" y="15547"/>
                      </a:lnTo>
                      <a:lnTo>
                        <a:pt x="7289" y="15547"/>
                      </a:lnTo>
                      <a:lnTo>
                        <a:pt x="8610" y="12544"/>
                      </a:lnTo>
                      <a:close/>
                      <a:moveTo>
                        <a:pt x="15809" y="0"/>
                      </a:moveTo>
                      <a:cubicBezTo>
                        <a:pt x="14731" y="0"/>
                        <a:pt x="13890" y="443"/>
                        <a:pt x="13410" y="1060"/>
                      </a:cubicBezTo>
                      <a:lnTo>
                        <a:pt x="12450" y="3003"/>
                      </a:lnTo>
                      <a:lnTo>
                        <a:pt x="5251" y="3003"/>
                      </a:lnTo>
                      <a:cubicBezTo>
                        <a:pt x="3811" y="3003"/>
                        <a:pt x="2611" y="3886"/>
                        <a:pt x="2611" y="4946"/>
                      </a:cubicBezTo>
                      <a:cubicBezTo>
                        <a:pt x="2611" y="6095"/>
                        <a:pt x="3811" y="6979"/>
                        <a:pt x="5251" y="6979"/>
                      </a:cubicBezTo>
                      <a:lnTo>
                        <a:pt x="9212" y="6979"/>
                      </a:lnTo>
                      <a:cubicBezTo>
                        <a:pt x="9932" y="6979"/>
                        <a:pt x="10530" y="7419"/>
                        <a:pt x="10530" y="7949"/>
                      </a:cubicBezTo>
                      <a:cubicBezTo>
                        <a:pt x="10530" y="8479"/>
                        <a:pt x="9932" y="8921"/>
                        <a:pt x="9212" y="8921"/>
                      </a:cubicBezTo>
                      <a:lnTo>
                        <a:pt x="6451" y="8921"/>
                      </a:lnTo>
                      <a:cubicBezTo>
                        <a:pt x="5251" y="8921"/>
                        <a:pt x="4291" y="9451"/>
                        <a:pt x="3929" y="10335"/>
                      </a:cubicBezTo>
                      <a:lnTo>
                        <a:pt x="90" y="19169"/>
                      </a:lnTo>
                      <a:cubicBezTo>
                        <a:pt x="-268" y="20229"/>
                        <a:pt x="452" y="21289"/>
                        <a:pt x="2010" y="21552"/>
                      </a:cubicBezTo>
                      <a:cubicBezTo>
                        <a:pt x="2177" y="21578"/>
                        <a:pt x="2356" y="21592"/>
                        <a:pt x="2539" y="21592"/>
                      </a:cubicBezTo>
                      <a:cubicBezTo>
                        <a:pt x="3651" y="21592"/>
                        <a:pt x="4923" y="21115"/>
                        <a:pt x="5129" y="20052"/>
                      </a:cubicBezTo>
                      <a:lnTo>
                        <a:pt x="6329" y="17666"/>
                      </a:lnTo>
                      <a:lnTo>
                        <a:pt x="17371" y="17666"/>
                      </a:lnTo>
                      <a:lnTo>
                        <a:pt x="18449" y="20846"/>
                      </a:lnTo>
                      <a:cubicBezTo>
                        <a:pt x="18647" y="21283"/>
                        <a:pt x="19169" y="21600"/>
                        <a:pt x="19751" y="21600"/>
                      </a:cubicBezTo>
                      <a:cubicBezTo>
                        <a:pt x="19877" y="21600"/>
                        <a:pt x="20003" y="21583"/>
                        <a:pt x="20128" y="21552"/>
                      </a:cubicBezTo>
                      <a:cubicBezTo>
                        <a:pt x="20852" y="21376"/>
                        <a:pt x="21332" y="20846"/>
                        <a:pt x="20970" y="20316"/>
                      </a:cubicBezTo>
                      <a:lnTo>
                        <a:pt x="18449" y="12721"/>
                      </a:lnTo>
                      <a:cubicBezTo>
                        <a:pt x="20128" y="12544"/>
                        <a:pt x="21332" y="11394"/>
                        <a:pt x="21092" y="10158"/>
                      </a:cubicBezTo>
                      <a:lnTo>
                        <a:pt x="18331" y="1413"/>
                      </a:lnTo>
                      <a:cubicBezTo>
                        <a:pt x="18091" y="530"/>
                        <a:pt x="17009" y="0"/>
                        <a:pt x="15809" y="0"/>
                      </a:cubicBezTo>
                      <a:close/>
                    </a:path>
                  </a:pathLst>
                </a:custGeom>
                <a:solidFill>
                  <a:srgbClr val="008CB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914400" rtl="0">
                    <a:defRPr sz="14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</p:grpSp>
        </p:grpSp>
      </p:grpSp>
      <p:grpSp>
        <p:nvGrpSpPr>
          <p:cNvPr id="658" name="تجميع"/>
          <p:cNvGrpSpPr/>
          <p:nvPr/>
        </p:nvGrpSpPr>
        <p:grpSpPr>
          <a:xfrm>
            <a:off x="10216824" y="6455342"/>
            <a:ext cx="3185133" cy="3185133"/>
            <a:chOff x="-23026" y="0"/>
            <a:chExt cx="3185132" cy="3185132"/>
          </a:xfrm>
        </p:grpSpPr>
        <p:sp>
          <p:nvSpPr>
            <p:cNvPr id="656" name="١٢"/>
            <p:cNvSpPr txBox="1"/>
            <p:nvPr/>
          </p:nvSpPr>
          <p:spPr>
            <a:xfrm>
              <a:off x="193122" y="1040929"/>
              <a:ext cx="2968984" cy="214420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 rtl="0">
                <a:lnSpc>
                  <a:spcPct val="80000"/>
                </a:lnSpc>
                <a:defRPr spc="-248" sz="12400">
                  <a:solidFill>
                    <a:srgbClr val="96D35F"/>
                  </a:solidFill>
                  <a:latin typeface="Farah Regular"/>
                  <a:ea typeface="Farah Regular"/>
                  <a:cs typeface="Farah Regular"/>
                  <a:sym typeface="Farah Regular"/>
                </a:defRPr>
              </a:pPr>
              <a:r>
                <a:rPr>
                  <a:solidFill>
                    <a:srgbClr val="2C0977"/>
                  </a:solidFill>
                  <a:latin typeface="Muna Bold"/>
                  <a:ea typeface="Muna Bold"/>
                  <a:cs typeface="Muna Bold"/>
                  <a:sym typeface="Muna Bold"/>
                </a:rPr>
                <a:t>١٢</a:t>
              </a:r>
              <a:r>
                <a:t> </a:t>
              </a:r>
            </a:p>
          </p:txBody>
        </p:sp>
        <p:sp>
          <p:nvSpPr>
            <p:cNvPr id="657" name="٥"/>
            <p:cNvSpPr txBox="1"/>
            <p:nvPr/>
          </p:nvSpPr>
          <p:spPr>
            <a:xfrm>
              <a:off x="-23027" y="0"/>
              <a:ext cx="1700641" cy="21130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lnSpc>
                  <a:spcPct val="80000"/>
                </a:lnSpc>
                <a:defRPr spc="-248" sz="12400">
                  <a:solidFill>
                    <a:srgbClr val="2C0977"/>
                  </a:solidFill>
                  <a:latin typeface="Muna Bold"/>
                  <a:ea typeface="Muna Bold"/>
                  <a:cs typeface="Muna Bold"/>
                  <a:sym typeface="Muna Bold"/>
                </a:defRPr>
              </a:lvl1pPr>
            </a:lstStyle>
            <a:p>
              <a:pPr rtl="0">
                <a:defRPr/>
              </a:pPr>
              <a:r>
                <a:t>٥</a:t>
              </a:r>
            </a:p>
          </p:txBody>
        </p:sp>
      </p:grpSp>
      <p:grpSp>
        <p:nvGrpSpPr>
          <p:cNvPr id="661" name="تجميع"/>
          <p:cNvGrpSpPr/>
          <p:nvPr/>
        </p:nvGrpSpPr>
        <p:grpSpPr>
          <a:xfrm>
            <a:off x="16808772" y="4718585"/>
            <a:ext cx="1590041" cy="1325851"/>
            <a:chOff x="0" y="-63500"/>
            <a:chExt cx="1590039" cy="1325850"/>
          </a:xfrm>
        </p:grpSpPr>
        <p:pic>
          <p:nvPicPr>
            <p:cNvPr id="659" name="بيضاوي بيضاوي" descr="بيضاوي بيضاوي"/>
            <p:cNvPicPr>
              <a:picLocks noChangeAspect="0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11161" y="-63500"/>
              <a:ext cx="1367718" cy="1259145"/>
            </a:xfrm>
            <a:prstGeom prst="rect">
              <a:avLst/>
            </a:prstGeom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</p:pic>
        <p:sp>
          <p:nvSpPr>
            <p:cNvPr id="660" name="مستطيل 38"/>
            <p:cNvSpPr txBox="1"/>
            <p:nvPr/>
          </p:nvSpPr>
          <p:spPr>
            <a:xfrm>
              <a:off x="0" y="176460"/>
              <a:ext cx="1590040" cy="108589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defTabSz="914400">
                <a:defRPr b="1" sz="5600">
                  <a:ln w="6600" cap="flat">
                    <a:solidFill>
                      <a:srgbClr val="953735"/>
                    </a:solidFill>
                    <a:prstDash val="solid"/>
                    <a:round/>
                  </a:ln>
                  <a:solidFill>
                    <a:srgbClr val="FFFFFF"/>
                  </a:solidFill>
                  <a:effectLst>
                    <a:outerShdw sx="100000" sy="100000" kx="0" ky="0" algn="b" rotWithShape="0" blurRad="0" dist="38100" dir="2700000">
                      <a:srgbClr val="C0504D"/>
                    </a:outerShdw>
                  </a:effectLst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ز</a:t>
              </a:r>
            </a:p>
          </p:txBody>
        </p:sp>
      </p:grpSp>
      <p:pic>
        <p:nvPicPr>
          <p:cNvPr id="662" name="IMG_0332.png" descr="IMG_0332.png"/>
          <p:cNvPicPr>
            <a:picLocks noChangeAspect="1"/>
          </p:cNvPicPr>
          <p:nvPr/>
        </p:nvPicPr>
        <p:blipFill>
          <a:blip r:embed="rId7">
            <a:extLst/>
          </a:blip>
          <a:srcRect l="30834" t="54027" r="34309" b="40224"/>
          <a:stretch>
            <a:fillRect/>
          </a:stretch>
        </p:blipFill>
        <p:spPr>
          <a:xfrm>
            <a:off x="4715533" y="4782085"/>
            <a:ext cx="11788634" cy="145795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peelOff"/>
      </p:transition>
    </mc:Choice>
    <mc:Choice xmlns:p14="http://schemas.microsoft.com/office/powerpoint/2010/main" Requires="p14">
      <p:transition spd="med" advClick="1" p14:dur="1000">
        <p:wipe dir="r"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658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6" name="تجميع"/>
          <p:cNvGrpSpPr/>
          <p:nvPr/>
        </p:nvGrpSpPr>
        <p:grpSpPr>
          <a:xfrm>
            <a:off x="19378445" y="3311361"/>
            <a:ext cx="826501" cy="1854495"/>
            <a:chOff x="0" y="0"/>
            <a:chExt cx="826500" cy="1854493"/>
          </a:xfrm>
        </p:grpSpPr>
        <p:sp>
          <p:nvSpPr>
            <p:cNvPr id="664" name="Google Shape;14361;p115"/>
            <p:cNvSpPr/>
            <p:nvPr/>
          </p:nvSpPr>
          <p:spPr>
            <a:xfrm>
              <a:off x="0" y="69997"/>
              <a:ext cx="823483" cy="17844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981" y="0"/>
                  </a:moveTo>
                  <a:cubicBezTo>
                    <a:pt x="17178" y="0"/>
                    <a:pt x="16545" y="78"/>
                    <a:pt x="15776" y="219"/>
                  </a:cubicBezTo>
                  <a:cubicBezTo>
                    <a:pt x="14441" y="464"/>
                    <a:pt x="12723" y="480"/>
                    <a:pt x="9680" y="673"/>
                  </a:cubicBezTo>
                  <a:cubicBezTo>
                    <a:pt x="8572" y="751"/>
                    <a:pt x="7667" y="767"/>
                    <a:pt x="6910" y="767"/>
                  </a:cubicBezTo>
                  <a:cubicBezTo>
                    <a:pt x="6322" y="767"/>
                    <a:pt x="5813" y="757"/>
                    <a:pt x="5360" y="757"/>
                  </a:cubicBezTo>
                  <a:cubicBezTo>
                    <a:pt x="4772" y="757"/>
                    <a:pt x="4275" y="772"/>
                    <a:pt x="3811" y="851"/>
                  </a:cubicBezTo>
                  <a:cubicBezTo>
                    <a:pt x="3461" y="903"/>
                    <a:pt x="2929" y="924"/>
                    <a:pt x="2296" y="924"/>
                  </a:cubicBezTo>
                  <a:cubicBezTo>
                    <a:pt x="1606" y="924"/>
                    <a:pt x="792" y="898"/>
                    <a:pt x="0" y="851"/>
                  </a:cubicBezTo>
                  <a:lnTo>
                    <a:pt x="0" y="21600"/>
                  </a:lnTo>
                  <a:lnTo>
                    <a:pt x="10777" y="18631"/>
                  </a:lnTo>
                  <a:lnTo>
                    <a:pt x="21600" y="21600"/>
                  </a:lnTo>
                  <a:lnTo>
                    <a:pt x="21600" y="198"/>
                  </a:lnTo>
                  <a:cubicBezTo>
                    <a:pt x="21114" y="198"/>
                    <a:pt x="20616" y="167"/>
                    <a:pt x="20119" y="130"/>
                  </a:cubicBezTo>
                  <a:cubicBezTo>
                    <a:pt x="19248" y="42"/>
                    <a:pt x="18569" y="0"/>
                    <a:pt x="17981" y="0"/>
                  </a:cubicBezTo>
                  <a:close/>
                </a:path>
              </a:pathLst>
            </a:custGeom>
            <a:solidFill>
              <a:srgbClr val="D6D6D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665" name="Google Shape;14362;p115"/>
            <p:cNvSpPr/>
            <p:nvPr/>
          </p:nvSpPr>
          <p:spPr>
            <a:xfrm>
              <a:off x="0" y="0"/>
              <a:ext cx="826501" cy="17853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882" y="0"/>
                  </a:moveTo>
                  <a:cubicBezTo>
                    <a:pt x="17104" y="0"/>
                    <a:pt x="16485" y="78"/>
                    <a:pt x="15752" y="224"/>
                  </a:cubicBezTo>
                  <a:cubicBezTo>
                    <a:pt x="14423" y="469"/>
                    <a:pt x="12676" y="490"/>
                    <a:pt x="9679" y="683"/>
                  </a:cubicBezTo>
                  <a:cubicBezTo>
                    <a:pt x="8608" y="756"/>
                    <a:pt x="7718" y="777"/>
                    <a:pt x="6975" y="777"/>
                  </a:cubicBezTo>
                  <a:cubicBezTo>
                    <a:pt x="6299" y="777"/>
                    <a:pt x="5735" y="762"/>
                    <a:pt x="5239" y="762"/>
                  </a:cubicBezTo>
                  <a:cubicBezTo>
                    <a:pt x="4699" y="762"/>
                    <a:pt x="4237" y="777"/>
                    <a:pt x="3797" y="840"/>
                  </a:cubicBezTo>
                  <a:cubicBezTo>
                    <a:pt x="3437" y="902"/>
                    <a:pt x="2862" y="928"/>
                    <a:pt x="2197" y="928"/>
                  </a:cubicBezTo>
                  <a:cubicBezTo>
                    <a:pt x="1521" y="928"/>
                    <a:pt x="755" y="902"/>
                    <a:pt x="0" y="861"/>
                  </a:cubicBezTo>
                  <a:lnTo>
                    <a:pt x="0" y="21600"/>
                  </a:lnTo>
                  <a:lnTo>
                    <a:pt x="10783" y="18627"/>
                  </a:lnTo>
                  <a:lnTo>
                    <a:pt x="21600" y="21600"/>
                  </a:lnTo>
                  <a:lnTo>
                    <a:pt x="21600" y="209"/>
                  </a:lnTo>
                  <a:cubicBezTo>
                    <a:pt x="21070" y="209"/>
                    <a:pt x="20575" y="172"/>
                    <a:pt x="20079" y="136"/>
                  </a:cubicBezTo>
                  <a:cubicBezTo>
                    <a:pt x="19177" y="47"/>
                    <a:pt x="18479" y="0"/>
                    <a:pt x="17882" y="0"/>
                  </a:cubicBezTo>
                  <a:close/>
                </a:path>
              </a:pathLst>
            </a:custGeom>
            <a:solidFill>
              <a:srgbClr val="9AAECB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 defTabSz="914400">
                <a:defRPr b="1" sz="45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rtl="0">
                <a:defRPr/>
              </a:pPr>
              <a:r>
                <a:t>١٨</a:t>
              </a:r>
            </a:p>
          </p:txBody>
        </p:sp>
      </p:grpSp>
      <p:sp>
        <p:nvSpPr>
          <p:cNvPr id="667" name="Google Shape;2000;p30"/>
          <p:cNvSpPr/>
          <p:nvPr/>
        </p:nvSpPr>
        <p:spPr>
          <a:xfrm>
            <a:off x="20649096" y="6969367"/>
            <a:ext cx="493691" cy="6563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56" h="21600" fill="norm" stroke="1" extrusionOk="0">
                <a:moveTo>
                  <a:pt x="8879" y="20796"/>
                </a:moveTo>
                <a:cubicBezTo>
                  <a:pt x="8941" y="20796"/>
                  <a:pt x="9002" y="20794"/>
                  <a:pt x="9064" y="20792"/>
                </a:cubicBezTo>
                <a:cubicBezTo>
                  <a:pt x="11017" y="20703"/>
                  <a:pt x="11875" y="18977"/>
                  <a:pt x="12034" y="17104"/>
                </a:cubicBezTo>
                <a:cubicBezTo>
                  <a:pt x="12095" y="15841"/>
                  <a:pt x="11766" y="14558"/>
                  <a:pt x="11309" y="13344"/>
                </a:cubicBezTo>
                <a:cubicBezTo>
                  <a:pt x="11211" y="13361"/>
                  <a:pt x="11112" y="13371"/>
                  <a:pt x="11013" y="13375"/>
                </a:cubicBezTo>
                <a:cubicBezTo>
                  <a:pt x="11075" y="14308"/>
                  <a:pt x="10677" y="15422"/>
                  <a:pt x="10428" y="16290"/>
                </a:cubicBezTo>
                <a:cubicBezTo>
                  <a:pt x="10176" y="17164"/>
                  <a:pt x="9953" y="18254"/>
                  <a:pt x="9387" y="18958"/>
                </a:cubicBezTo>
                <a:cubicBezTo>
                  <a:pt x="9328" y="19032"/>
                  <a:pt x="9251" y="19064"/>
                  <a:pt x="9173" y="19064"/>
                </a:cubicBezTo>
                <a:cubicBezTo>
                  <a:pt x="9001" y="19064"/>
                  <a:pt x="8824" y="18908"/>
                  <a:pt x="8825" y="18710"/>
                </a:cubicBezTo>
                <a:cubicBezTo>
                  <a:pt x="8826" y="17770"/>
                  <a:pt x="9264" y="16776"/>
                  <a:pt x="9456" y="15857"/>
                </a:cubicBezTo>
                <a:cubicBezTo>
                  <a:pt x="9635" y="14998"/>
                  <a:pt x="9673" y="14003"/>
                  <a:pt x="9975" y="13177"/>
                </a:cubicBezTo>
                <a:cubicBezTo>
                  <a:pt x="9940" y="13162"/>
                  <a:pt x="9904" y="13148"/>
                  <a:pt x="9870" y="13131"/>
                </a:cubicBezTo>
                <a:cubicBezTo>
                  <a:pt x="9448" y="13973"/>
                  <a:pt x="8964" y="14775"/>
                  <a:pt x="8559" y="15628"/>
                </a:cubicBezTo>
                <a:cubicBezTo>
                  <a:pt x="8154" y="16481"/>
                  <a:pt x="7810" y="17380"/>
                  <a:pt x="7367" y="18211"/>
                </a:cubicBezTo>
                <a:cubicBezTo>
                  <a:pt x="7310" y="18317"/>
                  <a:pt x="7200" y="18367"/>
                  <a:pt x="7090" y="18367"/>
                </a:cubicBezTo>
                <a:cubicBezTo>
                  <a:pt x="6921" y="18367"/>
                  <a:pt x="6752" y="18250"/>
                  <a:pt x="6778" y="18041"/>
                </a:cubicBezTo>
                <a:cubicBezTo>
                  <a:pt x="7010" y="16153"/>
                  <a:pt x="7886" y="14035"/>
                  <a:pt x="8924" y="12493"/>
                </a:cubicBezTo>
                <a:cubicBezTo>
                  <a:pt x="8944" y="12463"/>
                  <a:pt x="8967" y="12435"/>
                  <a:pt x="8992" y="12408"/>
                </a:cubicBezTo>
                <a:cubicBezTo>
                  <a:pt x="8980" y="12394"/>
                  <a:pt x="8968" y="12381"/>
                  <a:pt x="8958" y="12366"/>
                </a:cubicBezTo>
                <a:cubicBezTo>
                  <a:pt x="8910" y="12303"/>
                  <a:pt x="8867" y="12237"/>
                  <a:pt x="8827" y="12169"/>
                </a:cubicBezTo>
                <a:cubicBezTo>
                  <a:pt x="7881" y="12608"/>
                  <a:pt x="6994" y="13230"/>
                  <a:pt x="6217" y="13903"/>
                </a:cubicBezTo>
                <a:cubicBezTo>
                  <a:pt x="4894" y="15049"/>
                  <a:pt x="4315" y="16776"/>
                  <a:pt x="5110" y="18479"/>
                </a:cubicBezTo>
                <a:cubicBezTo>
                  <a:pt x="5798" y="19953"/>
                  <a:pt x="7366" y="20796"/>
                  <a:pt x="8879" y="20796"/>
                </a:cubicBezTo>
                <a:close/>
                <a:moveTo>
                  <a:pt x="10902" y="12464"/>
                </a:moveTo>
                <a:cubicBezTo>
                  <a:pt x="11225" y="12464"/>
                  <a:pt x="11552" y="12367"/>
                  <a:pt x="11842" y="12179"/>
                </a:cubicBezTo>
                <a:cubicBezTo>
                  <a:pt x="12480" y="11581"/>
                  <a:pt x="12616" y="10672"/>
                  <a:pt x="11970" y="9990"/>
                </a:cubicBezTo>
                <a:cubicBezTo>
                  <a:pt x="11659" y="9661"/>
                  <a:pt x="11225" y="9471"/>
                  <a:pt x="10793" y="9471"/>
                </a:cubicBezTo>
                <a:cubicBezTo>
                  <a:pt x="10568" y="9471"/>
                  <a:pt x="10344" y="9523"/>
                  <a:pt x="10138" y="9633"/>
                </a:cubicBezTo>
                <a:lnTo>
                  <a:pt x="10138" y="9632"/>
                </a:lnTo>
                <a:cubicBezTo>
                  <a:pt x="9353" y="10051"/>
                  <a:pt x="9105" y="11164"/>
                  <a:pt x="9690" y="11882"/>
                </a:cubicBezTo>
                <a:cubicBezTo>
                  <a:pt x="10014" y="12277"/>
                  <a:pt x="10454" y="12464"/>
                  <a:pt x="10902" y="12464"/>
                </a:cubicBezTo>
                <a:close/>
                <a:moveTo>
                  <a:pt x="16648" y="16401"/>
                </a:moveTo>
                <a:cubicBezTo>
                  <a:pt x="17360" y="16401"/>
                  <a:pt x="18072" y="16145"/>
                  <a:pt x="18712" y="15576"/>
                </a:cubicBezTo>
                <a:cubicBezTo>
                  <a:pt x="19938" y="14485"/>
                  <a:pt x="20357" y="12572"/>
                  <a:pt x="19945" y="10964"/>
                </a:cubicBezTo>
                <a:lnTo>
                  <a:pt x="19945" y="10963"/>
                </a:lnTo>
                <a:cubicBezTo>
                  <a:pt x="19502" y="9229"/>
                  <a:pt x="18127" y="8646"/>
                  <a:pt x="16644" y="8646"/>
                </a:cubicBezTo>
                <a:cubicBezTo>
                  <a:pt x="16422" y="8646"/>
                  <a:pt x="16198" y="8659"/>
                  <a:pt x="15974" y="8683"/>
                </a:cubicBezTo>
                <a:cubicBezTo>
                  <a:pt x="14912" y="8862"/>
                  <a:pt x="13898" y="9368"/>
                  <a:pt x="12954" y="9994"/>
                </a:cubicBezTo>
                <a:cubicBezTo>
                  <a:pt x="13025" y="10133"/>
                  <a:pt x="13083" y="10278"/>
                  <a:pt x="13129" y="10428"/>
                </a:cubicBezTo>
                <a:cubicBezTo>
                  <a:pt x="13218" y="10422"/>
                  <a:pt x="13309" y="10419"/>
                  <a:pt x="13400" y="10419"/>
                </a:cubicBezTo>
                <a:cubicBezTo>
                  <a:pt x="14161" y="10419"/>
                  <a:pt x="14978" y="10612"/>
                  <a:pt x="15678" y="10736"/>
                </a:cubicBezTo>
                <a:cubicBezTo>
                  <a:pt x="16499" y="10881"/>
                  <a:pt x="17788" y="10966"/>
                  <a:pt x="18394" y="11632"/>
                </a:cubicBezTo>
                <a:cubicBezTo>
                  <a:pt x="18420" y="11661"/>
                  <a:pt x="18421" y="11723"/>
                  <a:pt x="18381" y="11741"/>
                </a:cubicBezTo>
                <a:cubicBezTo>
                  <a:pt x="18118" y="11860"/>
                  <a:pt x="17817" y="11901"/>
                  <a:pt x="17500" y="11901"/>
                </a:cubicBezTo>
                <a:cubicBezTo>
                  <a:pt x="16890" y="11901"/>
                  <a:pt x="16227" y="11748"/>
                  <a:pt x="15689" y="11712"/>
                </a:cubicBezTo>
                <a:cubicBezTo>
                  <a:pt x="15459" y="11696"/>
                  <a:pt x="15219" y="11692"/>
                  <a:pt x="14974" y="11692"/>
                </a:cubicBezTo>
                <a:cubicBezTo>
                  <a:pt x="14775" y="11692"/>
                  <a:pt x="14573" y="11695"/>
                  <a:pt x="14370" y="11695"/>
                </a:cubicBezTo>
                <a:cubicBezTo>
                  <a:pt x="13967" y="11695"/>
                  <a:pt x="13561" y="11686"/>
                  <a:pt x="13177" y="11631"/>
                </a:cubicBezTo>
                <a:cubicBezTo>
                  <a:pt x="13142" y="11782"/>
                  <a:pt x="13090" y="11928"/>
                  <a:pt x="13024" y="12066"/>
                </a:cubicBezTo>
                <a:cubicBezTo>
                  <a:pt x="13237" y="12181"/>
                  <a:pt x="13444" y="12321"/>
                  <a:pt x="13662" y="12436"/>
                </a:cubicBezTo>
                <a:cubicBezTo>
                  <a:pt x="14194" y="12717"/>
                  <a:pt x="14739" y="12968"/>
                  <a:pt x="15295" y="13191"/>
                </a:cubicBezTo>
                <a:cubicBezTo>
                  <a:pt x="15812" y="13398"/>
                  <a:pt x="16342" y="13574"/>
                  <a:pt x="16868" y="13753"/>
                </a:cubicBezTo>
                <a:cubicBezTo>
                  <a:pt x="17297" y="13899"/>
                  <a:pt x="17748" y="13974"/>
                  <a:pt x="18051" y="14349"/>
                </a:cubicBezTo>
                <a:cubicBezTo>
                  <a:pt x="18070" y="14370"/>
                  <a:pt x="18066" y="14403"/>
                  <a:pt x="18043" y="14418"/>
                </a:cubicBezTo>
                <a:cubicBezTo>
                  <a:pt x="17806" y="14585"/>
                  <a:pt x="17498" y="14648"/>
                  <a:pt x="17162" y="14648"/>
                </a:cubicBezTo>
                <a:cubicBezTo>
                  <a:pt x="16395" y="14648"/>
                  <a:pt x="15481" y="14320"/>
                  <a:pt x="14916" y="14145"/>
                </a:cubicBezTo>
                <a:cubicBezTo>
                  <a:pt x="14381" y="13979"/>
                  <a:pt x="13861" y="13777"/>
                  <a:pt x="13349" y="13544"/>
                </a:cubicBezTo>
                <a:cubicBezTo>
                  <a:pt x="12979" y="13376"/>
                  <a:pt x="12571" y="13235"/>
                  <a:pt x="12253" y="12981"/>
                </a:cubicBezTo>
                <a:cubicBezTo>
                  <a:pt x="12211" y="13008"/>
                  <a:pt x="12170" y="13034"/>
                  <a:pt x="12128" y="13058"/>
                </a:cubicBezTo>
                <a:cubicBezTo>
                  <a:pt x="12696" y="13910"/>
                  <a:pt x="13399" y="14670"/>
                  <a:pt x="14134" y="15334"/>
                </a:cubicBezTo>
                <a:cubicBezTo>
                  <a:pt x="14882" y="16008"/>
                  <a:pt x="15765" y="16401"/>
                  <a:pt x="16648" y="16401"/>
                </a:cubicBezTo>
                <a:close/>
                <a:moveTo>
                  <a:pt x="4093" y="12891"/>
                </a:moveTo>
                <a:cubicBezTo>
                  <a:pt x="4607" y="12891"/>
                  <a:pt x="5140" y="12787"/>
                  <a:pt x="5669" y="12599"/>
                </a:cubicBezTo>
                <a:cubicBezTo>
                  <a:pt x="6629" y="12257"/>
                  <a:pt x="7579" y="11819"/>
                  <a:pt x="8424" y="11220"/>
                </a:cubicBezTo>
                <a:cubicBezTo>
                  <a:pt x="8274" y="11245"/>
                  <a:pt x="8117" y="11256"/>
                  <a:pt x="7955" y="11256"/>
                </a:cubicBezTo>
                <a:cubicBezTo>
                  <a:pt x="7160" y="11256"/>
                  <a:pt x="6246" y="10994"/>
                  <a:pt x="5574" y="10840"/>
                </a:cubicBezTo>
                <a:cubicBezTo>
                  <a:pt x="4575" y="10612"/>
                  <a:pt x="3330" y="10357"/>
                  <a:pt x="2503" y="9682"/>
                </a:cubicBezTo>
                <a:cubicBezTo>
                  <a:pt x="2449" y="9638"/>
                  <a:pt x="2463" y="9544"/>
                  <a:pt x="2538" y="9541"/>
                </a:cubicBezTo>
                <a:cubicBezTo>
                  <a:pt x="2592" y="9539"/>
                  <a:pt x="2646" y="9538"/>
                  <a:pt x="2699" y="9538"/>
                </a:cubicBezTo>
                <a:cubicBezTo>
                  <a:pt x="3681" y="9538"/>
                  <a:pt x="4709" y="9883"/>
                  <a:pt x="5681" y="9991"/>
                </a:cubicBezTo>
                <a:cubicBezTo>
                  <a:pt x="6216" y="10051"/>
                  <a:pt x="6751" y="10096"/>
                  <a:pt x="7289" y="10116"/>
                </a:cubicBezTo>
                <a:cubicBezTo>
                  <a:pt x="7352" y="10118"/>
                  <a:pt x="7415" y="10118"/>
                  <a:pt x="7478" y="10118"/>
                </a:cubicBezTo>
                <a:cubicBezTo>
                  <a:pt x="7609" y="10118"/>
                  <a:pt x="7740" y="10115"/>
                  <a:pt x="7871" y="10115"/>
                </a:cubicBezTo>
                <a:cubicBezTo>
                  <a:pt x="8130" y="10115"/>
                  <a:pt x="8387" y="10128"/>
                  <a:pt x="8633" y="10203"/>
                </a:cubicBezTo>
                <a:cubicBezTo>
                  <a:pt x="8638" y="10187"/>
                  <a:pt x="8642" y="10171"/>
                  <a:pt x="8648" y="10155"/>
                </a:cubicBezTo>
                <a:cubicBezTo>
                  <a:pt x="8293" y="10051"/>
                  <a:pt x="7973" y="9794"/>
                  <a:pt x="7640" y="9609"/>
                </a:cubicBezTo>
                <a:cubicBezTo>
                  <a:pt x="7139" y="9330"/>
                  <a:pt x="6630" y="9071"/>
                  <a:pt x="6113" y="8823"/>
                </a:cubicBezTo>
                <a:cubicBezTo>
                  <a:pt x="5194" y="8379"/>
                  <a:pt x="3953" y="8067"/>
                  <a:pt x="3203" y="7326"/>
                </a:cubicBezTo>
                <a:cubicBezTo>
                  <a:pt x="3164" y="7288"/>
                  <a:pt x="3182" y="7207"/>
                  <a:pt x="3236" y="7195"/>
                </a:cubicBezTo>
                <a:cubicBezTo>
                  <a:pt x="3396" y="7160"/>
                  <a:pt x="3561" y="7145"/>
                  <a:pt x="3731" y="7145"/>
                </a:cubicBezTo>
                <a:cubicBezTo>
                  <a:pt x="4649" y="7145"/>
                  <a:pt x="5681" y="7600"/>
                  <a:pt x="6475" y="7911"/>
                </a:cubicBezTo>
                <a:cubicBezTo>
                  <a:pt x="7006" y="8119"/>
                  <a:pt x="7528" y="8352"/>
                  <a:pt x="8045" y="8596"/>
                </a:cubicBezTo>
                <a:cubicBezTo>
                  <a:pt x="8364" y="8746"/>
                  <a:pt x="8712" y="8865"/>
                  <a:pt x="8994" y="9068"/>
                </a:cubicBezTo>
                <a:cubicBezTo>
                  <a:pt x="8259" y="7794"/>
                  <a:pt x="7374" y="6561"/>
                  <a:pt x="6213" y="5797"/>
                </a:cubicBezTo>
                <a:cubicBezTo>
                  <a:pt x="5474" y="5355"/>
                  <a:pt x="4680" y="5075"/>
                  <a:pt x="3924" y="5075"/>
                </a:cubicBezTo>
                <a:cubicBezTo>
                  <a:pt x="3044" y="5075"/>
                  <a:pt x="2215" y="5455"/>
                  <a:pt x="1585" y="6402"/>
                </a:cubicBezTo>
                <a:cubicBezTo>
                  <a:pt x="651" y="7805"/>
                  <a:pt x="419" y="9826"/>
                  <a:pt x="1327" y="11309"/>
                </a:cubicBezTo>
                <a:cubicBezTo>
                  <a:pt x="2011" y="12426"/>
                  <a:pt x="3008" y="12891"/>
                  <a:pt x="4093" y="12891"/>
                </a:cubicBezTo>
                <a:close/>
                <a:moveTo>
                  <a:pt x="12770" y="9026"/>
                </a:moveTo>
                <a:cubicBezTo>
                  <a:pt x="13691" y="8574"/>
                  <a:pt x="14554" y="8005"/>
                  <a:pt x="15223" y="7240"/>
                </a:cubicBezTo>
                <a:cubicBezTo>
                  <a:pt x="16389" y="5794"/>
                  <a:pt x="16939" y="3926"/>
                  <a:pt x="15625" y="2367"/>
                </a:cubicBezTo>
                <a:lnTo>
                  <a:pt x="15625" y="2366"/>
                </a:lnTo>
                <a:cubicBezTo>
                  <a:pt x="14821" y="1413"/>
                  <a:pt x="13616" y="801"/>
                  <a:pt x="12413" y="801"/>
                </a:cubicBezTo>
                <a:cubicBezTo>
                  <a:pt x="11979" y="801"/>
                  <a:pt x="11545" y="881"/>
                  <a:pt x="11130" y="1054"/>
                </a:cubicBezTo>
                <a:cubicBezTo>
                  <a:pt x="9415" y="1765"/>
                  <a:pt x="8848" y="3480"/>
                  <a:pt x="9060" y="5318"/>
                </a:cubicBezTo>
                <a:cubicBezTo>
                  <a:pt x="9175" y="6323"/>
                  <a:pt x="9371" y="7332"/>
                  <a:pt x="9707" y="8278"/>
                </a:cubicBezTo>
                <a:cubicBezTo>
                  <a:pt x="9733" y="8028"/>
                  <a:pt x="9790" y="7774"/>
                  <a:pt x="9828" y="7535"/>
                </a:cubicBezTo>
                <a:cubicBezTo>
                  <a:pt x="9942" y="6828"/>
                  <a:pt x="10109" y="6134"/>
                  <a:pt x="10336" y="5460"/>
                </a:cubicBezTo>
                <a:cubicBezTo>
                  <a:pt x="10683" y="4428"/>
                  <a:pt x="11154" y="3022"/>
                  <a:pt x="12019" y="2364"/>
                </a:cubicBezTo>
                <a:cubicBezTo>
                  <a:pt x="12023" y="2361"/>
                  <a:pt x="12026" y="2360"/>
                  <a:pt x="12030" y="2360"/>
                </a:cubicBezTo>
                <a:cubicBezTo>
                  <a:pt x="12042" y="2360"/>
                  <a:pt x="12052" y="2376"/>
                  <a:pt x="12050" y="2389"/>
                </a:cubicBezTo>
                <a:cubicBezTo>
                  <a:pt x="11970" y="2989"/>
                  <a:pt x="11669" y="3556"/>
                  <a:pt x="11482" y="4129"/>
                </a:cubicBezTo>
                <a:cubicBezTo>
                  <a:pt x="11290" y="4720"/>
                  <a:pt x="11126" y="5322"/>
                  <a:pt x="11004" y="5934"/>
                </a:cubicBezTo>
                <a:cubicBezTo>
                  <a:pt x="10872" y="6595"/>
                  <a:pt x="10783" y="7262"/>
                  <a:pt x="10748" y="7937"/>
                </a:cubicBezTo>
                <a:cubicBezTo>
                  <a:pt x="10737" y="8158"/>
                  <a:pt x="10742" y="8356"/>
                  <a:pt x="10727" y="8542"/>
                </a:cubicBezTo>
                <a:cubicBezTo>
                  <a:pt x="10740" y="8542"/>
                  <a:pt x="10754" y="8542"/>
                  <a:pt x="10767" y="8542"/>
                </a:cubicBezTo>
                <a:cubicBezTo>
                  <a:pt x="11079" y="8542"/>
                  <a:pt x="11387" y="8610"/>
                  <a:pt x="11673" y="8741"/>
                </a:cubicBezTo>
                <a:cubicBezTo>
                  <a:pt x="11731" y="8624"/>
                  <a:pt x="11793" y="8504"/>
                  <a:pt x="11849" y="8380"/>
                </a:cubicBezTo>
                <a:cubicBezTo>
                  <a:pt x="12141" y="7731"/>
                  <a:pt x="12414" y="7072"/>
                  <a:pt x="12675" y="6408"/>
                </a:cubicBezTo>
                <a:cubicBezTo>
                  <a:pt x="12920" y="5786"/>
                  <a:pt x="13149" y="5159"/>
                  <a:pt x="13382" y="4532"/>
                </a:cubicBezTo>
                <a:cubicBezTo>
                  <a:pt x="13561" y="4050"/>
                  <a:pt x="13701" y="3531"/>
                  <a:pt x="14022" y="3138"/>
                </a:cubicBezTo>
                <a:cubicBezTo>
                  <a:pt x="14051" y="3102"/>
                  <a:pt x="14093" y="3086"/>
                  <a:pt x="14137" y="3086"/>
                </a:cubicBezTo>
                <a:cubicBezTo>
                  <a:pt x="14212" y="3086"/>
                  <a:pt x="14290" y="3134"/>
                  <a:pt x="14302" y="3216"/>
                </a:cubicBezTo>
                <a:cubicBezTo>
                  <a:pt x="14470" y="4367"/>
                  <a:pt x="13847" y="5864"/>
                  <a:pt x="13498" y="6947"/>
                </a:cubicBezTo>
                <a:cubicBezTo>
                  <a:pt x="13295" y="7579"/>
                  <a:pt x="13076" y="8205"/>
                  <a:pt x="12842" y="8826"/>
                </a:cubicBezTo>
                <a:cubicBezTo>
                  <a:pt x="12816" y="8893"/>
                  <a:pt x="12793" y="8960"/>
                  <a:pt x="12770" y="9026"/>
                </a:cubicBezTo>
                <a:close/>
                <a:moveTo>
                  <a:pt x="8856" y="21600"/>
                </a:moveTo>
                <a:cubicBezTo>
                  <a:pt x="7227" y="21600"/>
                  <a:pt x="5578" y="20743"/>
                  <a:pt x="4678" y="19287"/>
                </a:cubicBezTo>
                <a:cubicBezTo>
                  <a:pt x="3602" y="17547"/>
                  <a:pt x="3826" y="15274"/>
                  <a:pt x="5193" y="13805"/>
                </a:cubicBezTo>
                <a:cubicBezTo>
                  <a:pt x="5283" y="13708"/>
                  <a:pt x="5376" y="13611"/>
                  <a:pt x="5472" y="13517"/>
                </a:cubicBezTo>
                <a:cubicBezTo>
                  <a:pt x="5262" y="13573"/>
                  <a:pt x="5053" y="13622"/>
                  <a:pt x="4846" y="13661"/>
                </a:cubicBezTo>
                <a:cubicBezTo>
                  <a:pt x="4601" y="13707"/>
                  <a:pt x="4357" y="13730"/>
                  <a:pt x="4116" y="13730"/>
                </a:cubicBezTo>
                <a:cubicBezTo>
                  <a:pt x="2518" y="13730"/>
                  <a:pt x="1060" y="12745"/>
                  <a:pt x="383" y="11131"/>
                </a:cubicBezTo>
                <a:cubicBezTo>
                  <a:pt x="-397" y="9273"/>
                  <a:pt x="61" y="6959"/>
                  <a:pt x="1324" y="5469"/>
                </a:cubicBezTo>
                <a:cubicBezTo>
                  <a:pt x="2054" y="4607"/>
                  <a:pt x="2951" y="4260"/>
                  <a:pt x="3882" y="4260"/>
                </a:cubicBezTo>
                <a:cubicBezTo>
                  <a:pt x="4796" y="4260"/>
                  <a:pt x="5741" y="4594"/>
                  <a:pt x="6594" y="5104"/>
                </a:cubicBezTo>
                <a:cubicBezTo>
                  <a:pt x="7317" y="5579"/>
                  <a:pt x="7943" y="6218"/>
                  <a:pt x="8497" y="6934"/>
                </a:cubicBezTo>
                <a:cubicBezTo>
                  <a:pt x="8278" y="5931"/>
                  <a:pt x="8190" y="4905"/>
                  <a:pt x="8261" y="3966"/>
                </a:cubicBezTo>
                <a:cubicBezTo>
                  <a:pt x="8408" y="2026"/>
                  <a:pt x="9789" y="446"/>
                  <a:pt x="11580" y="82"/>
                </a:cubicBezTo>
                <a:cubicBezTo>
                  <a:pt x="11853" y="26"/>
                  <a:pt x="12130" y="0"/>
                  <a:pt x="12407" y="0"/>
                </a:cubicBezTo>
                <a:cubicBezTo>
                  <a:pt x="13986" y="0"/>
                  <a:pt x="15559" y="872"/>
                  <a:pt x="16488" y="2231"/>
                </a:cubicBezTo>
                <a:cubicBezTo>
                  <a:pt x="17760" y="4097"/>
                  <a:pt x="17045" y="6208"/>
                  <a:pt x="15755" y="7808"/>
                </a:cubicBezTo>
                <a:cubicBezTo>
                  <a:pt x="15717" y="7852"/>
                  <a:pt x="15676" y="7893"/>
                  <a:pt x="15636" y="7936"/>
                </a:cubicBezTo>
                <a:cubicBezTo>
                  <a:pt x="15697" y="7924"/>
                  <a:pt x="15757" y="7910"/>
                  <a:pt x="15818" y="7900"/>
                </a:cubicBezTo>
                <a:cubicBezTo>
                  <a:pt x="15821" y="7900"/>
                  <a:pt x="15825" y="7900"/>
                  <a:pt x="15828" y="7900"/>
                </a:cubicBezTo>
                <a:cubicBezTo>
                  <a:pt x="15858" y="7900"/>
                  <a:pt x="15889" y="7896"/>
                  <a:pt x="15919" y="7886"/>
                </a:cubicBezTo>
                <a:cubicBezTo>
                  <a:pt x="16168" y="7857"/>
                  <a:pt x="16418" y="7842"/>
                  <a:pt x="16665" y="7842"/>
                </a:cubicBezTo>
                <a:cubicBezTo>
                  <a:pt x="18348" y="7842"/>
                  <a:pt x="19939" y="8543"/>
                  <a:pt x="20567" y="10391"/>
                </a:cubicBezTo>
                <a:cubicBezTo>
                  <a:pt x="21203" y="12266"/>
                  <a:pt x="20776" y="14613"/>
                  <a:pt x="19400" y="15997"/>
                </a:cubicBezTo>
                <a:cubicBezTo>
                  <a:pt x="18607" y="16794"/>
                  <a:pt x="17584" y="17214"/>
                  <a:pt x="16553" y="17214"/>
                </a:cubicBezTo>
                <a:cubicBezTo>
                  <a:pt x="15829" y="17214"/>
                  <a:pt x="15101" y="17007"/>
                  <a:pt x="14447" y="16577"/>
                </a:cubicBezTo>
                <a:cubicBezTo>
                  <a:pt x="13790" y="16145"/>
                  <a:pt x="13155" y="15587"/>
                  <a:pt x="12582" y="14949"/>
                </a:cubicBezTo>
                <a:cubicBezTo>
                  <a:pt x="12738" y="15663"/>
                  <a:pt x="12821" y="16386"/>
                  <a:pt x="12787" y="17104"/>
                </a:cubicBezTo>
                <a:cubicBezTo>
                  <a:pt x="12612" y="19163"/>
                  <a:pt x="11726" y="21167"/>
                  <a:pt x="9632" y="21534"/>
                </a:cubicBezTo>
                <a:cubicBezTo>
                  <a:pt x="9376" y="21578"/>
                  <a:pt x="9116" y="21600"/>
                  <a:pt x="8856" y="21600"/>
                </a:cubicBezTo>
                <a:close/>
              </a:path>
            </a:pathLst>
          </a:custGeom>
          <a:solidFill>
            <a:srgbClr val="6986AE"/>
          </a:solidFill>
          <a:ln w="13425">
            <a:solidFill>
              <a:srgbClr val="495364"/>
            </a:solidFill>
            <a:miter lim="1073"/>
          </a:ln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668" name="Google Shape;2000;p30"/>
          <p:cNvSpPr/>
          <p:nvPr/>
        </p:nvSpPr>
        <p:spPr>
          <a:xfrm>
            <a:off x="7852396" y="2159523"/>
            <a:ext cx="493691" cy="6563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56" h="21600" fill="norm" stroke="1" extrusionOk="0">
                <a:moveTo>
                  <a:pt x="8879" y="20796"/>
                </a:moveTo>
                <a:cubicBezTo>
                  <a:pt x="8941" y="20796"/>
                  <a:pt x="9002" y="20794"/>
                  <a:pt x="9064" y="20792"/>
                </a:cubicBezTo>
                <a:cubicBezTo>
                  <a:pt x="11017" y="20703"/>
                  <a:pt x="11875" y="18977"/>
                  <a:pt x="12034" y="17104"/>
                </a:cubicBezTo>
                <a:cubicBezTo>
                  <a:pt x="12095" y="15841"/>
                  <a:pt x="11766" y="14558"/>
                  <a:pt x="11309" y="13344"/>
                </a:cubicBezTo>
                <a:cubicBezTo>
                  <a:pt x="11211" y="13361"/>
                  <a:pt x="11112" y="13371"/>
                  <a:pt x="11013" y="13375"/>
                </a:cubicBezTo>
                <a:cubicBezTo>
                  <a:pt x="11075" y="14308"/>
                  <a:pt x="10677" y="15422"/>
                  <a:pt x="10428" y="16290"/>
                </a:cubicBezTo>
                <a:cubicBezTo>
                  <a:pt x="10176" y="17164"/>
                  <a:pt x="9953" y="18254"/>
                  <a:pt x="9387" y="18958"/>
                </a:cubicBezTo>
                <a:cubicBezTo>
                  <a:pt x="9328" y="19032"/>
                  <a:pt x="9251" y="19064"/>
                  <a:pt x="9173" y="19064"/>
                </a:cubicBezTo>
                <a:cubicBezTo>
                  <a:pt x="9001" y="19064"/>
                  <a:pt x="8824" y="18908"/>
                  <a:pt x="8825" y="18710"/>
                </a:cubicBezTo>
                <a:cubicBezTo>
                  <a:pt x="8826" y="17770"/>
                  <a:pt x="9264" y="16776"/>
                  <a:pt x="9456" y="15857"/>
                </a:cubicBezTo>
                <a:cubicBezTo>
                  <a:pt x="9635" y="14998"/>
                  <a:pt x="9673" y="14003"/>
                  <a:pt x="9975" y="13177"/>
                </a:cubicBezTo>
                <a:cubicBezTo>
                  <a:pt x="9940" y="13162"/>
                  <a:pt x="9904" y="13148"/>
                  <a:pt x="9870" y="13131"/>
                </a:cubicBezTo>
                <a:cubicBezTo>
                  <a:pt x="9448" y="13973"/>
                  <a:pt x="8964" y="14775"/>
                  <a:pt x="8559" y="15628"/>
                </a:cubicBezTo>
                <a:cubicBezTo>
                  <a:pt x="8154" y="16481"/>
                  <a:pt x="7810" y="17380"/>
                  <a:pt x="7367" y="18211"/>
                </a:cubicBezTo>
                <a:cubicBezTo>
                  <a:pt x="7310" y="18317"/>
                  <a:pt x="7200" y="18367"/>
                  <a:pt x="7090" y="18367"/>
                </a:cubicBezTo>
                <a:cubicBezTo>
                  <a:pt x="6921" y="18367"/>
                  <a:pt x="6752" y="18250"/>
                  <a:pt x="6778" y="18041"/>
                </a:cubicBezTo>
                <a:cubicBezTo>
                  <a:pt x="7010" y="16153"/>
                  <a:pt x="7886" y="14035"/>
                  <a:pt x="8924" y="12493"/>
                </a:cubicBezTo>
                <a:cubicBezTo>
                  <a:pt x="8944" y="12463"/>
                  <a:pt x="8967" y="12435"/>
                  <a:pt x="8992" y="12408"/>
                </a:cubicBezTo>
                <a:cubicBezTo>
                  <a:pt x="8980" y="12394"/>
                  <a:pt x="8968" y="12381"/>
                  <a:pt x="8958" y="12366"/>
                </a:cubicBezTo>
                <a:cubicBezTo>
                  <a:pt x="8910" y="12303"/>
                  <a:pt x="8867" y="12237"/>
                  <a:pt x="8827" y="12169"/>
                </a:cubicBezTo>
                <a:cubicBezTo>
                  <a:pt x="7881" y="12608"/>
                  <a:pt x="6994" y="13230"/>
                  <a:pt x="6217" y="13903"/>
                </a:cubicBezTo>
                <a:cubicBezTo>
                  <a:pt x="4894" y="15049"/>
                  <a:pt x="4315" y="16776"/>
                  <a:pt x="5110" y="18479"/>
                </a:cubicBezTo>
                <a:cubicBezTo>
                  <a:pt x="5798" y="19953"/>
                  <a:pt x="7366" y="20796"/>
                  <a:pt x="8879" y="20796"/>
                </a:cubicBezTo>
                <a:close/>
                <a:moveTo>
                  <a:pt x="10902" y="12464"/>
                </a:moveTo>
                <a:cubicBezTo>
                  <a:pt x="11225" y="12464"/>
                  <a:pt x="11552" y="12367"/>
                  <a:pt x="11842" y="12179"/>
                </a:cubicBezTo>
                <a:cubicBezTo>
                  <a:pt x="12480" y="11581"/>
                  <a:pt x="12616" y="10672"/>
                  <a:pt x="11970" y="9990"/>
                </a:cubicBezTo>
                <a:cubicBezTo>
                  <a:pt x="11659" y="9661"/>
                  <a:pt x="11225" y="9471"/>
                  <a:pt x="10793" y="9471"/>
                </a:cubicBezTo>
                <a:cubicBezTo>
                  <a:pt x="10568" y="9471"/>
                  <a:pt x="10344" y="9523"/>
                  <a:pt x="10138" y="9633"/>
                </a:cubicBezTo>
                <a:lnTo>
                  <a:pt x="10138" y="9632"/>
                </a:lnTo>
                <a:cubicBezTo>
                  <a:pt x="9353" y="10051"/>
                  <a:pt x="9105" y="11164"/>
                  <a:pt x="9690" y="11882"/>
                </a:cubicBezTo>
                <a:cubicBezTo>
                  <a:pt x="10014" y="12277"/>
                  <a:pt x="10454" y="12464"/>
                  <a:pt x="10902" y="12464"/>
                </a:cubicBezTo>
                <a:close/>
                <a:moveTo>
                  <a:pt x="16648" y="16401"/>
                </a:moveTo>
                <a:cubicBezTo>
                  <a:pt x="17360" y="16401"/>
                  <a:pt x="18072" y="16145"/>
                  <a:pt x="18712" y="15576"/>
                </a:cubicBezTo>
                <a:cubicBezTo>
                  <a:pt x="19938" y="14485"/>
                  <a:pt x="20357" y="12572"/>
                  <a:pt x="19945" y="10964"/>
                </a:cubicBezTo>
                <a:lnTo>
                  <a:pt x="19945" y="10963"/>
                </a:lnTo>
                <a:cubicBezTo>
                  <a:pt x="19502" y="9229"/>
                  <a:pt x="18127" y="8646"/>
                  <a:pt x="16644" y="8646"/>
                </a:cubicBezTo>
                <a:cubicBezTo>
                  <a:pt x="16422" y="8646"/>
                  <a:pt x="16198" y="8659"/>
                  <a:pt x="15974" y="8683"/>
                </a:cubicBezTo>
                <a:cubicBezTo>
                  <a:pt x="14912" y="8862"/>
                  <a:pt x="13898" y="9368"/>
                  <a:pt x="12954" y="9994"/>
                </a:cubicBezTo>
                <a:cubicBezTo>
                  <a:pt x="13025" y="10133"/>
                  <a:pt x="13083" y="10278"/>
                  <a:pt x="13129" y="10428"/>
                </a:cubicBezTo>
                <a:cubicBezTo>
                  <a:pt x="13218" y="10422"/>
                  <a:pt x="13309" y="10419"/>
                  <a:pt x="13400" y="10419"/>
                </a:cubicBezTo>
                <a:cubicBezTo>
                  <a:pt x="14161" y="10419"/>
                  <a:pt x="14978" y="10612"/>
                  <a:pt x="15678" y="10736"/>
                </a:cubicBezTo>
                <a:cubicBezTo>
                  <a:pt x="16499" y="10881"/>
                  <a:pt x="17788" y="10966"/>
                  <a:pt x="18394" y="11632"/>
                </a:cubicBezTo>
                <a:cubicBezTo>
                  <a:pt x="18420" y="11661"/>
                  <a:pt x="18421" y="11723"/>
                  <a:pt x="18381" y="11741"/>
                </a:cubicBezTo>
                <a:cubicBezTo>
                  <a:pt x="18118" y="11860"/>
                  <a:pt x="17817" y="11901"/>
                  <a:pt x="17500" y="11901"/>
                </a:cubicBezTo>
                <a:cubicBezTo>
                  <a:pt x="16890" y="11901"/>
                  <a:pt x="16227" y="11748"/>
                  <a:pt x="15689" y="11712"/>
                </a:cubicBezTo>
                <a:cubicBezTo>
                  <a:pt x="15459" y="11696"/>
                  <a:pt x="15219" y="11692"/>
                  <a:pt x="14974" y="11692"/>
                </a:cubicBezTo>
                <a:cubicBezTo>
                  <a:pt x="14775" y="11692"/>
                  <a:pt x="14573" y="11695"/>
                  <a:pt x="14370" y="11695"/>
                </a:cubicBezTo>
                <a:cubicBezTo>
                  <a:pt x="13967" y="11695"/>
                  <a:pt x="13561" y="11686"/>
                  <a:pt x="13177" y="11631"/>
                </a:cubicBezTo>
                <a:cubicBezTo>
                  <a:pt x="13142" y="11782"/>
                  <a:pt x="13090" y="11928"/>
                  <a:pt x="13024" y="12066"/>
                </a:cubicBezTo>
                <a:cubicBezTo>
                  <a:pt x="13237" y="12181"/>
                  <a:pt x="13444" y="12321"/>
                  <a:pt x="13662" y="12436"/>
                </a:cubicBezTo>
                <a:cubicBezTo>
                  <a:pt x="14194" y="12717"/>
                  <a:pt x="14739" y="12968"/>
                  <a:pt x="15295" y="13191"/>
                </a:cubicBezTo>
                <a:cubicBezTo>
                  <a:pt x="15812" y="13398"/>
                  <a:pt x="16342" y="13574"/>
                  <a:pt x="16868" y="13753"/>
                </a:cubicBezTo>
                <a:cubicBezTo>
                  <a:pt x="17297" y="13899"/>
                  <a:pt x="17748" y="13974"/>
                  <a:pt x="18051" y="14349"/>
                </a:cubicBezTo>
                <a:cubicBezTo>
                  <a:pt x="18070" y="14370"/>
                  <a:pt x="18066" y="14403"/>
                  <a:pt x="18043" y="14418"/>
                </a:cubicBezTo>
                <a:cubicBezTo>
                  <a:pt x="17806" y="14585"/>
                  <a:pt x="17498" y="14648"/>
                  <a:pt x="17162" y="14648"/>
                </a:cubicBezTo>
                <a:cubicBezTo>
                  <a:pt x="16395" y="14648"/>
                  <a:pt x="15481" y="14320"/>
                  <a:pt x="14916" y="14145"/>
                </a:cubicBezTo>
                <a:cubicBezTo>
                  <a:pt x="14381" y="13979"/>
                  <a:pt x="13861" y="13777"/>
                  <a:pt x="13349" y="13544"/>
                </a:cubicBezTo>
                <a:cubicBezTo>
                  <a:pt x="12979" y="13376"/>
                  <a:pt x="12571" y="13235"/>
                  <a:pt x="12253" y="12981"/>
                </a:cubicBezTo>
                <a:cubicBezTo>
                  <a:pt x="12211" y="13008"/>
                  <a:pt x="12170" y="13034"/>
                  <a:pt x="12128" y="13058"/>
                </a:cubicBezTo>
                <a:cubicBezTo>
                  <a:pt x="12696" y="13910"/>
                  <a:pt x="13399" y="14670"/>
                  <a:pt x="14134" y="15334"/>
                </a:cubicBezTo>
                <a:cubicBezTo>
                  <a:pt x="14882" y="16008"/>
                  <a:pt x="15765" y="16401"/>
                  <a:pt x="16648" y="16401"/>
                </a:cubicBezTo>
                <a:close/>
                <a:moveTo>
                  <a:pt x="4093" y="12891"/>
                </a:moveTo>
                <a:cubicBezTo>
                  <a:pt x="4607" y="12891"/>
                  <a:pt x="5140" y="12787"/>
                  <a:pt x="5669" y="12599"/>
                </a:cubicBezTo>
                <a:cubicBezTo>
                  <a:pt x="6629" y="12257"/>
                  <a:pt x="7579" y="11819"/>
                  <a:pt x="8424" y="11220"/>
                </a:cubicBezTo>
                <a:cubicBezTo>
                  <a:pt x="8274" y="11245"/>
                  <a:pt x="8117" y="11256"/>
                  <a:pt x="7955" y="11256"/>
                </a:cubicBezTo>
                <a:cubicBezTo>
                  <a:pt x="7160" y="11256"/>
                  <a:pt x="6246" y="10994"/>
                  <a:pt x="5574" y="10840"/>
                </a:cubicBezTo>
                <a:cubicBezTo>
                  <a:pt x="4575" y="10612"/>
                  <a:pt x="3330" y="10357"/>
                  <a:pt x="2503" y="9682"/>
                </a:cubicBezTo>
                <a:cubicBezTo>
                  <a:pt x="2449" y="9638"/>
                  <a:pt x="2463" y="9544"/>
                  <a:pt x="2538" y="9541"/>
                </a:cubicBezTo>
                <a:cubicBezTo>
                  <a:pt x="2592" y="9539"/>
                  <a:pt x="2646" y="9538"/>
                  <a:pt x="2699" y="9538"/>
                </a:cubicBezTo>
                <a:cubicBezTo>
                  <a:pt x="3681" y="9538"/>
                  <a:pt x="4709" y="9883"/>
                  <a:pt x="5681" y="9991"/>
                </a:cubicBezTo>
                <a:cubicBezTo>
                  <a:pt x="6216" y="10051"/>
                  <a:pt x="6751" y="10096"/>
                  <a:pt x="7289" y="10116"/>
                </a:cubicBezTo>
                <a:cubicBezTo>
                  <a:pt x="7352" y="10118"/>
                  <a:pt x="7415" y="10118"/>
                  <a:pt x="7478" y="10118"/>
                </a:cubicBezTo>
                <a:cubicBezTo>
                  <a:pt x="7609" y="10118"/>
                  <a:pt x="7740" y="10115"/>
                  <a:pt x="7871" y="10115"/>
                </a:cubicBezTo>
                <a:cubicBezTo>
                  <a:pt x="8130" y="10115"/>
                  <a:pt x="8387" y="10128"/>
                  <a:pt x="8633" y="10203"/>
                </a:cubicBezTo>
                <a:cubicBezTo>
                  <a:pt x="8638" y="10187"/>
                  <a:pt x="8642" y="10171"/>
                  <a:pt x="8648" y="10155"/>
                </a:cubicBezTo>
                <a:cubicBezTo>
                  <a:pt x="8293" y="10051"/>
                  <a:pt x="7973" y="9794"/>
                  <a:pt x="7640" y="9609"/>
                </a:cubicBezTo>
                <a:cubicBezTo>
                  <a:pt x="7139" y="9330"/>
                  <a:pt x="6630" y="9071"/>
                  <a:pt x="6113" y="8823"/>
                </a:cubicBezTo>
                <a:cubicBezTo>
                  <a:pt x="5194" y="8379"/>
                  <a:pt x="3953" y="8067"/>
                  <a:pt x="3203" y="7326"/>
                </a:cubicBezTo>
                <a:cubicBezTo>
                  <a:pt x="3164" y="7288"/>
                  <a:pt x="3182" y="7207"/>
                  <a:pt x="3236" y="7195"/>
                </a:cubicBezTo>
                <a:cubicBezTo>
                  <a:pt x="3396" y="7160"/>
                  <a:pt x="3561" y="7145"/>
                  <a:pt x="3731" y="7145"/>
                </a:cubicBezTo>
                <a:cubicBezTo>
                  <a:pt x="4649" y="7145"/>
                  <a:pt x="5681" y="7600"/>
                  <a:pt x="6475" y="7911"/>
                </a:cubicBezTo>
                <a:cubicBezTo>
                  <a:pt x="7006" y="8119"/>
                  <a:pt x="7528" y="8352"/>
                  <a:pt x="8045" y="8596"/>
                </a:cubicBezTo>
                <a:cubicBezTo>
                  <a:pt x="8364" y="8746"/>
                  <a:pt x="8712" y="8865"/>
                  <a:pt x="8994" y="9068"/>
                </a:cubicBezTo>
                <a:cubicBezTo>
                  <a:pt x="8259" y="7794"/>
                  <a:pt x="7374" y="6561"/>
                  <a:pt x="6213" y="5797"/>
                </a:cubicBezTo>
                <a:cubicBezTo>
                  <a:pt x="5474" y="5355"/>
                  <a:pt x="4680" y="5075"/>
                  <a:pt x="3924" y="5075"/>
                </a:cubicBezTo>
                <a:cubicBezTo>
                  <a:pt x="3044" y="5075"/>
                  <a:pt x="2215" y="5455"/>
                  <a:pt x="1585" y="6402"/>
                </a:cubicBezTo>
                <a:cubicBezTo>
                  <a:pt x="651" y="7805"/>
                  <a:pt x="419" y="9826"/>
                  <a:pt x="1327" y="11309"/>
                </a:cubicBezTo>
                <a:cubicBezTo>
                  <a:pt x="2011" y="12426"/>
                  <a:pt x="3008" y="12891"/>
                  <a:pt x="4093" y="12891"/>
                </a:cubicBezTo>
                <a:close/>
                <a:moveTo>
                  <a:pt x="12770" y="9026"/>
                </a:moveTo>
                <a:cubicBezTo>
                  <a:pt x="13691" y="8574"/>
                  <a:pt x="14554" y="8005"/>
                  <a:pt x="15223" y="7240"/>
                </a:cubicBezTo>
                <a:cubicBezTo>
                  <a:pt x="16389" y="5794"/>
                  <a:pt x="16939" y="3926"/>
                  <a:pt x="15625" y="2367"/>
                </a:cubicBezTo>
                <a:lnTo>
                  <a:pt x="15625" y="2366"/>
                </a:lnTo>
                <a:cubicBezTo>
                  <a:pt x="14821" y="1413"/>
                  <a:pt x="13616" y="801"/>
                  <a:pt x="12413" y="801"/>
                </a:cubicBezTo>
                <a:cubicBezTo>
                  <a:pt x="11979" y="801"/>
                  <a:pt x="11545" y="881"/>
                  <a:pt x="11130" y="1054"/>
                </a:cubicBezTo>
                <a:cubicBezTo>
                  <a:pt x="9415" y="1765"/>
                  <a:pt x="8848" y="3480"/>
                  <a:pt x="9060" y="5318"/>
                </a:cubicBezTo>
                <a:cubicBezTo>
                  <a:pt x="9175" y="6323"/>
                  <a:pt x="9371" y="7332"/>
                  <a:pt x="9707" y="8278"/>
                </a:cubicBezTo>
                <a:cubicBezTo>
                  <a:pt x="9733" y="8028"/>
                  <a:pt x="9790" y="7774"/>
                  <a:pt x="9828" y="7535"/>
                </a:cubicBezTo>
                <a:cubicBezTo>
                  <a:pt x="9942" y="6828"/>
                  <a:pt x="10109" y="6134"/>
                  <a:pt x="10336" y="5460"/>
                </a:cubicBezTo>
                <a:cubicBezTo>
                  <a:pt x="10683" y="4428"/>
                  <a:pt x="11154" y="3022"/>
                  <a:pt x="12019" y="2364"/>
                </a:cubicBezTo>
                <a:cubicBezTo>
                  <a:pt x="12023" y="2361"/>
                  <a:pt x="12026" y="2360"/>
                  <a:pt x="12030" y="2360"/>
                </a:cubicBezTo>
                <a:cubicBezTo>
                  <a:pt x="12042" y="2360"/>
                  <a:pt x="12052" y="2376"/>
                  <a:pt x="12050" y="2389"/>
                </a:cubicBezTo>
                <a:cubicBezTo>
                  <a:pt x="11970" y="2989"/>
                  <a:pt x="11669" y="3556"/>
                  <a:pt x="11482" y="4129"/>
                </a:cubicBezTo>
                <a:cubicBezTo>
                  <a:pt x="11290" y="4720"/>
                  <a:pt x="11126" y="5322"/>
                  <a:pt x="11004" y="5934"/>
                </a:cubicBezTo>
                <a:cubicBezTo>
                  <a:pt x="10872" y="6595"/>
                  <a:pt x="10783" y="7262"/>
                  <a:pt x="10748" y="7937"/>
                </a:cubicBezTo>
                <a:cubicBezTo>
                  <a:pt x="10737" y="8158"/>
                  <a:pt x="10742" y="8356"/>
                  <a:pt x="10727" y="8542"/>
                </a:cubicBezTo>
                <a:cubicBezTo>
                  <a:pt x="10740" y="8542"/>
                  <a:pt x="10754" y="8542"/>
                  <a:pt x="10767" y="8542"/>
                </a:cubicBezTo>
                <a:cubicBezTo>
                  <a:pt x="11079" y="8542"/>
                  <a:pt x="11387" y="8610"/>
                  <a:pt x="11673" y="8741"/>
                </a:cubicBezTo>
                <a:cubicBezTo>
                  <a:pt x="11731" y="8624"/>
                  <a:pt x="11793" y="8504"/>
                  <a:pt x="11849" y="8380"/>
                </a:cubicBezTo>
                <a:cubicBezTo>
                  <a:pt x="12141" y="7731"/>
                  <a:pt x="12414" y="7072"/>
                  <a:pt x="12675" y="6408"/>
                </a:cubicBezTo>
                <a:cubicBezTo>
                  <a:pt x="12920" y="5786"/>
                  <a:pt x="13149" y="5159"/>
                  <a:pt x="13382" y="4532"/>
                </a:cubicBezTo>
                <a:cubicBezTo>
                  <a:pt x="13561" y="4050"/>
                  <a:pt x="13701" y="3531"/>
                  <a:pt x="14022" y="3138"/>
                </a:cubicBezTo>
                <a:cubicBezTo>
                  <a:pt x="14051" y="3102"/>
                  <a:pt x="14093" y="3086"/>
                  <a:pt x="14137" y="3086"/>
                </a:cubicBezTo>
                <a:cubicBezTo>
                  <a:pt x="14212" y="3086"/>
                  <a:pt x="14290" y="3134"/>
                  <a:pt x="14302" y="3216"/>
                </a:cubicBezTo>
                <a:cubicBezTo>
                  <a:pt x="14470" y="4367"/>
                  <a:pt x="13847" y="5864"/>
                  <a:pt x="13498" y="6947"/>
                </a:cubicBezTo>
                <a:cubicBezTo>
                  <a:pt x="13295" y="7579"/>
                  <a:pt x="13076" y="8205"/>
                  <a:pt x="12842" y="8826"/>
                </a:cubicBezTo>
                <a:cubicBezTo>
                  <a:pt x="12816" y="8893"/>
                  <a:pt x="12793" y="8960"/>
                  <a:pt x="12770" y="9026"/>
                </a:cubicBezTo>
                <a:close/>
                <a:moveTo>
                  <a:pt x="8856" y="21600"/>
                </a:moveTo>
                <a:cubicBezTo>
                  <a:pt x="7227" y="21600"/>
                  <a:pt x="5578" y="20743"/>
                  <a:pt x="4678" y="19287"/>
                </a:cubicBezTo>
                <a:cubicBezTo>
                  <a:pt x="3602" y="17547"/>
                  <a:pt x="3826" y="15274"/>
                  <a:pt x="5193" y="13805"/>
                </a:cubicBezTo>
                <a:cubicBezTo>
                  <a:pt x="5283" y="13708"/>
                  <a:pt x="5376" y="13611"/>
                  <a:pt x="5472" y="13517"/>
                </a:cubicBezTo>
                <a:cubicBezTo>
                  <a:pt x="5262" y="13573"/>
                  <a:pt x="5053" y="13622"/>
                  <a:pt x="4846" y="13661"/>
                </a:cubicBezTo>
                <a:cubicBezTo>
                  <a:pt x="4601" y="13707"/>
                  <a:pt x="4357" y="13730"/>
                  <a:pt x="4116" y="13730"/>
                </a:cubicBezTo>
                <a:cubicBezTo>
                  <a:pt x="2518" y="13730"/>
                  <a:pt x="1060" y="12745"/>
                  <a:pt x="383" y="11131"/>
                </a:cubicBezTo>
                <a:cubicBezTo>
                  <a:pt x="-397" y="9273"/>
                  <a:pt x="61" y="6959"/>
                  <a:pt x="1324" y="5469"/>
                </a:cubicBezTo>
                <a:cubicBezTo>
                  <a:pt x="2054" y="4607"/>
                  <a:pt x="2951" y="4260"/>
                  <a:pt x="3882" y="4260"/>
                </a:cubicBezTo>
                <a:cubicBezTo>
                  <a:pt x="4796" y="4260"/>
                  <a:pt x="5741" y="4594"/>
                  <a:pt x="6594" y="5104"/>
                </a:cubicBezTo>
                <a:cubicBezTo>
                  <a:pt x="7317" y="5579"/>
                  <a:pt x="7943" y="6218"/>
                  <a:pt x="8497" y="6934"/>
                </a:cubicBezTo>
                <a:cubicBezTo>
                  <a:pt x="8278" y="5931"/>
                  <a:pt x="8190" y="4905"/>
                  <a:pt x="8261" y="3966"/>
                </a:cubicBezTo>
                <a:cubicBezTo>
                  <a:pt x="8408" y="2026"/>
                  <a:pt x="9789" y="446"/>
                  <a:pt x="11580" y="82"/>
                </a:cubicBezTo>
                <a:cubicBezTo>
                  <a:pt x="11853" y="26"/>
                  <a:pt x="12130" y="0"/>
                  <a:pt x="12407" y="0"/>
                </a:cubicBezTo>
                <a:cubicBezTo>
                  <a:pt x="13986" y="0"/>
                  <a:pt x="15559" y="872"/>
                  <a:pt x="16488" y="2231"/>
                </a:cubicBezTo>
                <a:cubicBezTo>
                  <a:pt x="17760" y="4097"/>
                  <a:pt x="17045" y="6208"/>
                  <a:pt x="15755" y="7808"/>
                </a:cubicBezTo>
                <a:cubicBezTo>
                  <a:pt x="15717" y="7852"/>
                  <a:pt x="15676" y="7893"/>
                  <a:pt x="15636" y="7936"/>
                </a:cubicBezTo>
                <a:cubicBezTo>
                  <a:pt x="15697" y="7924"/>
                  <a:pt x="15757" y="7910"/>
                  <a:pt x="15818" y="7900"/>
                </a:cubicBezTo>
                <a:cubicBezTo>
                  <a:pt x="15821" y="7900"/>
                  <a:pt x="15825" y="7900"/>
                  <a:pt x="15828" y="7900"/>
                </a:cubicBezTo>
                <a:cubicBezTo>
                  <a:pt x="15858" y="7900"/>
                  <a:pt x="15889" y="7896"/>
                  <a:pt x="15919" y="7886"/>
                </a:cubicBezTo>
                <a:cubicBezTo>
                  <a:pt x="16168" y="7857"/>
                  <a:pt x="16418" y="7842"/>
                  <a:pt x="16665" y="7842"/>
                </a:cubicBezTo>
                <a:cubicBezTo>
                  <a:pt x="18348" y="7842"/>
                  <a:pt x="19939" y="8543"/>
                  <a:pt x="20567" y="10391"/>
                </a:cubicBezTo>
                <a:cubicBezTo>
                  <a:pt x="21203" y="12266"/>
                  <a:pt x="20776" y="14613"/>
                  <a:pt x="19400" y="15997"/>
                </a:cubicBezTo>
                <a:cubicBezTo>
                  <a:pt x="18607" y="16794"/>
                  <a:pt x="17584" y="17214"/>
                  <a:pt x="16553" y="17214"/>
                </a:cubicBezTo>
                <a:cubicBezTo>
                  <a:pt x="15829" y="17214"/>
                  <a:pt x="15101" y="17007"/>
                  <a:pt x="14447" y="16577"/>
                </a:cubicBezTo>
                <a:cubicBezTo>
                  <a:pt x="13790" y="16145"/>
                  <a:pt x="13155" y="15587"/>
                  <a:pt x="12582" y="14949"/>
                </a:cubicBezTo>
                <a:cubicBezTo>
                  <a:pt x="12738" y="15663"/>
                  <a:pt x="12821" y="16386"/>
                  <a:pt x="12787" y="17104"/>
                </a:cubicBezTo>
                <a:cubicBezTo>
                  <a:pt x="12612" y="19163"/>
                  <a:pt x="11726" y="21167"/>
                  <a:pt x="9632" y="21534"/>
                </a:cubicBezTo>
                <a:cubicBezTo>
                  <a:pt x="9376" y="21578"/>
                  <a:pt x="9116" y="21600"/>
                  <a:pt x="8856" y="21600"/>
                </a:cubicBezTo>
                <a:close/>
              </a:path>
            </a:pathLst>
          </a:custGeom>
          <a:solidFill>
            <a:srgbClr val="6986AE"/>
          </a:solidFill>
          <a:ln w="13425">
            <a:solidFill>
              <a:srgbClr val="495364"/>
            </a:solidFill>
            <a:miter lim="1073"/>
          </a:ln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pic>
        <p:nvPicPr>
          <p:cNvPr id="669" name="Picture 3" descr="Picture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725664" y="7486125"/>
            <a:ext cx="3257393" cy="492611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677" name="تجميع"/>
          <p:cNvGrpSpPr/>
          <p:nvPr/>
        </p:nvGrpSpPr>
        <p:grpSpPr>
          <a:xfrm>
            <a:off x="13351485" y="3403217"/>
            <a:ext cx="6026960" cy="1050468"/>
            <a:chOff x="0" y="0"/>
            <a:chExt cx="6026958" cy="1050467"/>
          </a:xfrm>
        </p:grpSpPr>
        <p:grpSp>
          <p:nvGrpSpPr>
            <p:cNvPr id="674" name="Google Shape;4333;p67"/>
            <p:cNvGrpSpPr/>
            <p:nvPr/>
          </p:nvGrpSpPr>
          <p:grpSpPr>
            <a:xfrm>
              <a:off x="-1" y="0"/>
              <a:ext cx="4819750" cy="938400"/>
              <a:chOff x="0" y="0"/>
              <a:chExt cx="4819748" cy="938398"/>
            </a:xfrm>
          </p:grpSpPr>
          <p:sp>
            <p:nvSpPr>
              <p:cNvPr id="670" name="Google Shape;4334;p67"/>
              <p:cNvSpPr/>
              <p:nvPr/>
            </p:nvSpPr>
            <p:spPr>
              <a:xfrm>
                <a:off x="4472563" y="0"/>
                <a:ext cx="324028" cy="7859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>
                <a:outerShdw sx="100000" sy="100000" kx="0" ky="0" algn="b" rotWithShape="0" blurRad="165100" dist="50800" dir="5400000">
                  <a:srgbClr val="000000">
                    <a:alpha val="2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671" name="Google Shape;4336;p67"/>
              <p:cNvSpPr/>
              <p:nvPr/>
            </p:nvSpPr>
            <p:spPr>
              <a:xfrm>
                <a:off x="4472563" y="0"/>
                <a:ext cx="324028" cy="7859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672" name="Google Shape;4337;p67"/>
              <p:cNvSpPr/>
              <p:nvPr/>
            </p:nvSpPr>
            <p:spPr>
              <a:xfrm>
                <a:off x="0" y="116718"/>
                <a:ext cx="4819749" cy="82168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121"/>
                    </a:lnTo>
                    <a:cubicBezTo>
                      <a:pt x="19" y="21103"/>
                      <a:pt x="41" y="21094"/>
                      <a:pt x="64" y="21091"/>
                    </a:cubicBezTo>
                    <a:cubicBezTo>
                      <a:pt x="68" y="21091"/>
                      <a:pt x="72" y="21091"/>
                      <a:pt x="75" y="21091"/>
                    </a:cubicBezTo>
                    <a:cubicBezTo>
                      <a:pt x="247" y="21091"/>
                      <a:pt x="281" y="21600"/>
                      <a:pt x="453" y="21600"/>
                    </a:cubicBezTo>
                    <a:cubicBezTo>
                      <a:pt x="457" y="21600"/>
                      <a:pt x="460" y="21600"/>
                      <a:pt x="464" y="21599"/>
                    </a:cubicBezTo>
                    <a:cubicBezTo>
                      <a:pt x="648" y="21578"/>
                      <a:pt x="642" y="21446"/>
                      <a:pt x="826" y="21422"/>
                    </a:cubicBezTo>
                    <a:cubicBezTo>
                      <a:pt x="1012" y="21399"/>
                      <a:pt x="997" y="21140"/>
                      <a:pt x="1183" y="21116"/>
                    </a:cubicBezTo>
                    <a:cubicBezTo>
                      <a:pt x="1369" y="21094"/>
                      <a:pt x="1364" y="21001"/>
                      <a:pt x="1548" y="20976"/>
                    </a:cubicBezTo>
                    <a:cubicBezTo>
                      <a:pt x="1554" y="20976"/>
                      <a:pt x="1560" y="20975"/>
                      <a:pt x="1566" y="20975"/>
                    </a:cubicBezTo>
                    <a:cubicBezTo>
                      <a:pt x="1730" y="20975"/>
                      <a:pt x="1754" y="21266"/>
                      <a:pt x="1918" y="21266"/>
                    </a:cubicBezTo>
                    <a:cubicBezTo>
                      <a:pt x="1924" y="21266"/>
                      <a:pt x="1930" y="21265"/>
                      <a:pt x="1936" y="21265"/>
                    </a:cubicBezTo>
                    <a:cubicBezTo>
                      <a:pt x="2120" y="21240"/>
                      <a:pt x="2114" y="21099"/>
                      <a:pt x="2298" y="21077"/>
                    </a:cubicBezTo>
                    <a:cubicBezTo>
                      <a:pt x="2482" y="21055"/>
                      <a:pt x="2479" y="20981"/>
                      <a:pt x="2663" y="20957"/>
                    </a:cubicBezTo>
                    <a:cubicBezTo>
                      <a:pt x="2849" y="20935"/>
                      <a:pt x="2847" y="20896"/>
                      <a:pt x="3031" y="20871"/>
                    </a:cubicBezTo>
                    <a:cubicBezTo>
                      <a:pt x="3036" y="20871"/>
                      <a:pt x="3041" y="20871"/>
                      <a:pt x="3046" y="20871"/>
                    </a:cubicBezTo>
                    <a:cubicBezTo>
                      <a:pt x="3212" y="20871"/>
                      <a:pt x="3241" y="21236"/>
                      <a:pt x="3406" y="21236"/>
                    </a:cubicBezTo>
                    <a:cubicBezTo>
                      <a:pt x="3411" y="21236"/>
                      <a:pt x="3417" y="21236"/>
                      <a:pt x="3422" y="21235"/>
                    </a:cubicBezTo>
                    <a:cubicBezTo>
                      <a:pt x="3606" y="21213"/>
                      <a:pt x="3574" y="20598"/>
                      <a:pt x="3759" y="20576"/>
                    </a:cubicBezTo>
                    <a:cubicBezTo>
                      <a:pt x="3762" y="20576"/>
                      <a:pt x="3765" y="20575"/>
                      <a:pt x="3768" y="20575"/>
                    </a:cubicBezTo>
                    <a:cubicBezTo>
                      <a:pt x="3942" y="20575"/>
                      <a:pt x="3976" y="21136"/>
                      <a:pt x="4150" y="21136"/>
                    </a:cubicBezTo>
                    <a:cubicBezTo>
                      <a:pt x="4154" y="21136"/>
                      <a:pt x="4157" y="21136"/>
                      <a:pt x="4160" y="21135"/>
                    </a:cubicBezTo>
                    <a:cubicBezTo>
                      <a:pt x="4344" y="21113"/>
                      <a:pt x="4314" y="20522"/>
                      <a:pt x="4498" y="20500"/>
                    </a:cubicBezTo>
                    <a:cubicBezTo>
                      <a:pt x="4503" y="20500"/>
                      <a:pt x="4508" y="20500"/>
                      <a:pt x="4512" y="20500"/>
                    </a:cubicBezTo>
                    <a:cubicBezTo>
                      <a:pt x="4681" y="20500"/>
                      <a:pt x="4708" y="20887"/>
                      <a:pt x="4877" y="20887"/>
                    </a:cubicBezTo>
                    <a:cubicBezTo>
                      <a:pt x="4882" y="20887"/>
                      <a:pt x="4886" y="20887"/>
                      <a:pt x="4891" y="20886"/>
                    </a:cubicBezTo>
                    <a:cubicBezTo>
                      <a:pt x="5075" y="20864"/>
                      <a:pt x="5059" y="20544"/>
                      <a:pt x="5243" y="20520"/>
                    </a:cubicBezTo>
                    <a:cubicBezTo>
                      <a:pt x="5313" y="20511"/>
                      <a:pt x="5356" y="20509"/>
                      <a:pt x="5393" y="20509"/>
                    </a:cubicBezTo>
                    <a:cubicBezTo>
                      <a:pt x="5420" y="20509"/>
                      <a:pt x="5443" y="20509"/>
                      <a:pt x="5471" y="20509"/>
                    </a:cubicBezTo>
                    <a:cubicBezTo>
                      <a:pt x="5506" y="20509"/>
                      <a:pt x="5549" y="20508"/>
                      <a:pt x="5613" y="20500"/>
                    </a:cubicBezTo>
                    <a:cubicBezTo>
                      <a:pt x="5799" y="20478"/>
                      <a:pt x="5791" y="20329"/>
                      <a:pt x="5975" y="20307"/>
                    </a:cubicBezTo>
                    <a:cubicBezTo>
                      <a:pt x="6160" y="20285"/>
                      <a:pt x="6158" y="20263"/>
                      <a:pt x="6344" y="20241"/>
                    </a:cubicBezTo>
                    <a:cubicBezTo>
                      <a:pt x="6348" y="20241"/>
                      <a:pt x="6352" y="20241"/>
                      <a:pt x="6356" y="20241"/>
                    </a:cubicBezTo>
                    <a:cubicBezTo>
                      <a:pt x="6525" y="20241"/>
                      <a:pt x="6556" y="20684"/>
                      <a:pt x="6725" y="20684"/>
                    </a:cubicBezTo>
                    <a:cubicBezTo>
                      <a:pt x="6729" y="20684"/>
                      <a:pt x="6733" y="20684"/>
                      <a:pt x="6737" y="20684"/>
                    </a:cubicBezTo>
                    <a:cubicBezTo>
                      <a:pt x="6922" y="20659"/>
                      <a:pt x="6914" y="20498"/>
                      <a:pt x="7100" y="20476"/>
                    </a:cubicBezTo>
                    <a:cubicBezTo>
                      <a:pt x="7284" y="20454"/>
                      <a:pt x="7271" y="20219"/>
                      <a:pt x="7457" y="20197"/>
                    </a:cubicBezTo>
                    <a:cubicBezTo>
                      <a:pt x="7464" y="20196"/>
                      <a:pt x="7470" y="20196"/>
                      <a:pt x="7476" y="20196"/>
                    </a:cubicBezTo>
                    <a:cubicBezTo>
                      <a:pt x="7636" y="20196"/>
                      <a:pt x="7660" y="20443"/>
                      <a:pt x="7820" y="20443"/>
                    </a:cubicBezTo>
                    <a:cubicBezTo>
                      <a:pt x="7826" y="20443"/>
                      <a:pt x="7833" y="20443"/>
                      <a:pt x="7839" y="20442"/>
                    </a:cubicBezTo>
                    <a:cubicBezTo>
                      <a:pt x="8025" y="20422"/>
                      <a:pt x="8016" y="20226"/>
                      <a:pt x="8200" y="20204"/>
                    </a:cubicBezTo>
                    <a:cubicBezTo>
                      <a:pt x="8384" y="20180"/>
                      <a:pt x="8381" y="20102"/>
                      <a:pt x="8565" y="20082"/>
                    </a:cubicBezTo>
                    <a:cubicBezTo>
                      <a:pt x="8569" y="20082"/>
                      <a:pt x="8573" y="20082"/>
                      <a:pt x="8576" y="20082"/>
                    </a:cubicBezTo>
                    <a:cubicBezTo>
                      <a:pt x="8746" y="20082"/>
                      <a:pt x="8779" y="20550"/>
                      <a:pt x="8948" y="20550"/>
                    </a:cubicBezTo>
                    <a:cubicBezTo>
                      <a:pt x="8952" y="20550"/>
                      <a:pt x="8956" y="20549"/>
                      <a:pt x="8960" y="20549"/>
                    </a:cubicBezTo>
                    <a:cubicBezTo>
                      <a:pt x="9146" y="20527"/>
                      <a:pt x="9145" y="20522"/>
                      <a:pt x="9330" y="20498"/>
                    </a:cubicBezTo>
                    <a:cubicBezTo>
                      <a:pt x="9515" y="20476"/>
                      <a:pt x="9492" y="20048"/>
                      <a:pt x="9677" y="20026"/>
                    </a:cubicBezTo>
                    <a:cubicBezTo>
                      <a:pt x="9684" y="20025"/>
                      <a:pt x="9691" y="20025"/>
                      <a:pt x="9697" y="20025"/>
                    </a:cubicBezTo>
                    <a:cubicBezTo>
                      <a:pt x="9856" y="20025"/>
                      <a:pt x="9880" y="20260"/>
                      <a:pt x="10039" y="20260"/>
                    </a:cubicBezTo>
                    <a:cubicBezTo>
                      <a:pt x="10046" y="20260"/>
                      <a:pt x="10053" y="20259"/>
                      <a:pt x="10061" y="20258"/>
                    </a:cubicBezTo>
                    <a:cubicBezTo>
                      <a:pt x="10245" y="20236"/>
                      <a:pt x="10237" y="20090"/>
                      <a:pt x="10423" y="20068"/>
                    </a:cubicBezTo>
                    <a:cubicBezTo>
                      <a:pt x="10607" y="20046"/>
                      <a:pt x="10594" y="19797"/>
                      <a:pt x="10780" y="19772"/>
                    </a:cubicBezTo>
                    <a:cubicBezTo>
                      <a:pt x="10784" y="19772"/>
                      <a:pt x="10788" y="19771"/>
                      <a:pt x="10791" y="19771"/>
                    </a:cubicBezTo>
                    <a:cubicBezTo>
                      <a:pt x="10962" y="19771"/>
                      <a:pt x="10994" y="20256"/>
                      <a:pt x="11166" y="20256"/>
                    </a:cubicBezTo>
                    <a:cubicBezTo>
                      <a:pt x="11170" y="20256"/>
                      <a:pt x="11173" y="20256"/>
                      <a:pt x="11177" y="20256"/>
                    </a:cubicBezTo>
                    <a:cubicBezTo>
                      <a:pt x="11362" y="20231"/>
                      <a:pt x="11345" y="19929"/>
                      <a:pt x="11530" y="19907"/>
                    </a:cubicBezTo>
                    <a:cubicBezTo>
                      <a:pt x="11714" y="19885"/>
                      <a:pt x="11705" y="19677"/>
                      <a:pt x="11889" y="19653"/>
                    </a:cubicBezTo>
                    <a:cubicBezTo>
                      <a:pt x="12073" y="19631"/>
                      <a:pt x="12074" y="19648"/>
                      <a:pt x="12259" y="19623"/>
                    </a:cubicBezTo>
                    <a:cubicBezTo>
                      <a:pt x="12274" y="19621"/>
                      <a:pt x="12289" y="19620"/>
                      <a:pt x="12302" y="19620"/>
                    </a:cubicBezTo>
                    <a:cubicBezTo>
                      <a:pt x="12433" y="19620"/>
                      <a:pt x="12462" y="19711"/>
                      <a:pt x="12595" y="19711"/>
                    </a:cubicBezTo>
                    <a:cubicBezTo>
                      <a:pt x="12607" y="19711"/>
                      <a:pt x="12620" y="19710"/>
                      <a:pt x="12635" y="19708"/>
                    </a:cubicBezTo>
                    <a:cubicBezTo>
                      <a:pt x="12819" y="19687"/>
                      <a:pt x="12816" y="19633"/>
                      <a:pt x="13002" y="19611"/>
                    </a:cubicBezTo>
                    <a:cubicBezTo>
                      <a:pt x="13007" y="19610"/>
                      <a:pt x="13011" y="19610"/>
                      <a:pt x="13016" y="19610"/>
                    </a:cubicBezTo>
                    <a:cubicBezTo>
                      <a:pt x="13182" y="19610"/>
                      <a:pt x="13210" y="19973"/>
                      <a:pt x="13377" y="19973"/>
                    </a:cubicBezTo>
                    <a:cubicBezTo>
                      <a:pt x="13381" y="19973"/>
                      <a:pt x="13386" y="19973"/>
                      <a:pt x="13391" y="19972"/>
                    </a:cubicBezTo>
                    <a:cubicBezTo>
                      <a:pt x="13413" y="19970"/>
                      <a:pt x="13432" y="19968"/>
                      <a:pt x="13449" y="19968"/>
                    </a:cubicBezTo>
                    <a:cubicBezTo>
                      <a:pt x="13561" y="19968"/>
                      <a:pt x="13593" y="20016"/>
                      <a:pt x="13705" y="20016"/>
                    </a:cubicBezTo>
                    <a:cubicBezTo>
                      <a:pt x="13722" y="20016"/>
                      <a:pt x="13742" y="20014"/>
                      <a:pt x="13764" y="20012"/>
                    </a:cubicBezTo>
                    <a:cubicBezTo>
                      <a:pt x="13950" y="19990"/>
                      <a:pt x="13943" y="19882"/>
                      <a:pt x="14127" y="19860"/>
                    </a:cubicBezTo>
                    <a:cubicBezTo>
                      <a:pt x="14313" y="19838"/>
                      <a:pt x="14302" y="19628"/>
                      <a:pt x="14486" y="19606"/>
                    </a:cubicBezTo>
                    <a:cubicBezTo>
                      <a:pt x="14670" y="19584"/>
                      <a:pt x="14655" y="19252"/>
                      <a:pt x="14839" y="19230"/>
                    </a:cubicBezTo>
                    <a:cubicBezTo>
                      <a:pt x="14846" y="19229"/>
                      <a:pt x="14852" y="19229"/>
                      <a:pt x="14858" y="19229"/>
                    </a:cubicBezTo>
                    <a:cubicBezTo>
                      <a:pt x="15018" y="19229"/>
                      <a:pt x="15044" y="19480"/>
                      <a:pt x="15204" y="19480"/>
                    </a:cubicBezTo>
                    <a:cubicBezTo>
                      <a:pt x="15210" y="19480"/>
                      <a:pt x="15216" y="19480"/>
                      <a:pt x="15223" y="19479"/>
                    </a:cubicBezTo>
                    <a:cubicBezTo>
                      <a:pt x="15407" y="19457"/>
                      <a:pt x="15404" y="19403"/>
                      <a:pt x="15588" y="19379"/>
                    </a:cubicBezTo>
                    <a:cubicBezTo>
                      <a:pt x="15772" y="19357"/>
                      <a:pt x="15761" y="19130"/>
                      <a:pt x="15946" y="19108"/>
                    </a:cubicBezTo>
                    <a:cubicBezTo>
                      <a:pt x="15958" y="19106"/>
                      <a:pt x="15970" y="19106"/>
                      <a:pt x="15981" y="19106"/>
                    </a:cubicBezTo>
                    <a:cubicBezTo>
                      <a:pt x="16122" y="19106"/>
                      <a:pt x="16148" y="19220"/>
                      <a:pt x="16289" y="19220"/>
                    </a:cubicBezTo>
                    <a:cubicBezTo>
                      <a:pt x="16299" y="19220"/>
                      <a:pt x="16311" y="19219"/>
                      <a:pt x="16324" y="19217"/>
                    </a:cubicBezTo>
                    <a:cubicBezTo>
                      <a:pt x="16508" y="19195"/>
                      <a:pt x="16501" y="19076"/>
                      <a:pt x="16686" y="19054"/>
                    </a:cubicBezTo>
                    <a:cubicBezTo>
                      <a:pt x="16700" y="19052"/>
                      <a:pt x="16714" y="19051"/>
                      <a:pt x="16726" y="19051"/>
                    </a:cubicBezTo>
                    <a:cubicBezTo>
                      <a:pt x="16858" y="19051"/>
                      <a:pt x="16887" y="19140"/>
                      <a:pt x="17018" y="19140"/>
                    </a:cubicBezTo>
                    <a:cubicBezTo>
                      <a:pt x="17031" y="19140"/>
                      <a:pt x="17046" y="19139"/>
                      <a:pt x="17062" y="19137"/>
                    </a:cubicBezTo>
                    <a:cubicBezTo>
                      <a:pt x="17090" y="19134"/>
                      <a:pt x="17114" y="19132"/>
                      <a:pt x="17134" y="19132"/>
                    </a:cubicBezTo>
                    <a:cubicBezTo>
                      <a:pt x="17230" y="19132"/>
                      <a:pt x="17265" y="19161"/>
                      <a:pt x="17362" y="19161"/>
                    </a:cubicBezTo>
                    <a:cubicBezTo>
                      <a:pt x="17383" y="19161"/>
                      <a:pt x="17407" y="19160"/>
                      <a:pt x="17435" y="19157"/>
                    </a:cubicBezTo>
                    <a:cubicBezTo>
                      <a:pt x="17619" y="19135"/>
                      <a:pt x="17610" y="18963"/>
                      <a:pt x="17795" y="18944"/>
                    </a:cubicBezTo>
                    <a:cubicBezTo>
                      <a:pt x="17799" y="18944"/>
                      <a:pt x="17803" y="18944"/>
                      <a:pt x="17806" y="18944"/>
                    </a:cubicBezTo>
                    <a:cubicBezTo>
                      <a:pt x="17977" y="18944"/>
                      <a:pt x="18010" y="19463"/>
                      <a:pt x="18181" y="19463"/>
                    </a:cubicBezTo>
                    <a:cubicBezTo>
                      <a:pt x="18185" y="19463"/>
                      <a:pt x="18189" y="19463"/>
                      <a:pt x="18193" y="19462"/>
                    </a:cubicBezTo>
                    <a:cubicBezTo>
                      <a:pt x="18375" y="19440"/>
                      <a:pt x="18361" y="19154"/>
                      <a:pt x="18547" y="19132"/>
                    </a:cubicBezTo>
                    <a:cubicBezTo>
                      <a:pt x="18567" y="19130"/>
                      <a:pt x="18585" y="19129"/>
                      <a:pt x="18601" y="19129"/>
                    </a:cubicBezTo>
                    <a:cubicBezTo>
                      <a:pt x="18718" y="19129"/>
                      <a:pt x="18749" y="19182"/>
                      <a:pt x="18865" y="19182"/>
                    </a:cubicBezTo>
                    <a:cubicBezTo>
                      <a:pt x="18881" y="19182"/>
                      <a:pt x="18900" y="19181"/>
                      <a:pt x="18920" y="19178"/>
                    </a:cubicBezTo>
                    <a:cubicBezTo>
                      <a:pt x="19104" y="19157"/>
                      <a:pt x="19091" y="18910"/>
                      <a:pt x="19275" y="18886"/>
                    </a:cubicBezTo>
                    <a:cubicBezTo>
                      <a:pt x="19288" y="18884"/>
                      <a:pt x="19300" y="18883"/>
                      <a:pt x="19311" y="18883"/>
                    </a:cubicBezTo>
                    <a:cubicBezTo>
                      <a:pt x="19450" y="18883"/>
                      <a:pt x="19477" y="18995"/>
                      <a:pt x="19617" y="18995"/>
                    </a:cubicBezTo>
                    <a:cubicBezTo>
                      <a:pt x="19628" y="18995"/>
                      <a:pt x="19639" y="18995"/>
                      <a:pt x="19652" y="18993"/>
                    </a:cubicBezTo>
                    <a:cubicBezTo>
                      <a:pt x="19673" y="18990"/>
                      <a:pt x="19691" y="18989"/>
                      <a:pt x="19708" y="18989"/>
                    </a:cubicBezTo>
                    <a:cubicBezTo>
                      <a:pt x="19824" y="18989"/>
                      <a:pt x="19854" y="19040"/>
                      <a:pt x="19969" y="19040"/>
                    </a:cubicBezTo>
                    <a:cubicBezTo>
                      <a:pt x="19986" y="19040"/>
                      <a:pt x="20004" y="19039"/>
                      <a:pt x="20025" y="19037"/>
                    </a:cubicBezTo>
                    <a:cubicBezTo>
                      <a:pt x="20209" y="19013"/>
                      <a:pt x="20204" y="18878"/>
                      <a:pt x="20387" y="18856"/>
                    </a:cubicBezTo>
                    <a:cubicBezTo>
                      <a:pt x="20571" y="18834"/>
                      <a:pt x="20558" y="18577"/>
                      <a:pt x="20742" y="18555"/>
                    </a:cubicBezTo>
                    <a:cubicBezTo>
                      <a:pt x="20746" y="18555"/>
                      <a:pt x="20750" y="18555"/>
                      <a:pt x="20753" y="18555"/>
                    </a:cubicBezTo>
                    <a:cubicBezTo>
                      <a:pt x="20926" y="18555"/>
                      <a:pt x="20959" y="19064"/>
                      <a:pt x="21129" y="19064"/>
                    </a:cubicBezTo>
                    <a:cubicBezTo>
                      <a:pt x="21132" y="19064"/>
                      <a:pt x="21136" y="19064"/>
                      <a:pt x="21140" y="19063"/>
                    </a:cubicBezTo>
                    <a:cubicBezTo>
                      <a:pt x="21324" y="19042"/>
                      <a:pt x="21312" y="18800"/>
                      <a:pt x="21497" y="18778"/>
                    </a:cubicBezTo>
                    <a:cubicBezTo>
                      <a:pt x="21504" y="18777"/>
                      <a:pt x="21511" y="18776"/>
                      <a:pt x="21519" y="18776"/>
                    </a:cubicBezTo>
                    <a:cubicBezTo>
                      <a:pt x="21546" y="18776"/>
                      <a:pt x="21574" y="18783"/>
                      <a:pt x="21600" y="18795"/>
                    </a:cubicBezTo>
                    <a:lnTo>
                      <a:pt x="21599" y="0"/>
                    </a:lnTo>
                    <a:close/>
                  </a:path>
                </a:pathLst>
              </a:custGeom>
              <a:solidFill>
                <a:srgbClr val="F9D3E0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673" name="Google Shape;4338;p67"/>
              <p:cNvSpPr/>
              <p:nvPr/>
            </p:nvSpPr>
            <p:spPr>
              <a:xfrm>
                <a:off x="4472563" y="0"/>
                <a:ext cx="324028" cy="7859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D9827D"/>
              </a:solidFill>
              <a:ln w="50800" cap="flat">
                <a:solidFill>
                  <a:srgbClr val="D9827D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  <p:sp>
          <p:nvSpPr>
            <p:cNvPr id="675" name="تأكد"/>
            <p:cNvSpPr txBox="1"/>
            <p:nvPr/>
          </p:nvSpPr>
          <p:spPr>
            <a:xfrm>
              <a:off x="748935" y="0"/>
              <a:ext cx="2660737" cy="105046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marL="349250" indent="-349250" defTabSz="914400">
                <a:defRPr sz="8100" u="sng">
                  <a:solidFill>
                    <a:srgbClr val="CC0000"/>
                  </a:solidFill>
                  <a:latin typeface="Beirut Regular"/>
                  <a:ea typeface="Beirut Regular"/>
                  <a:cs typeface="Beirut Regular"/>
                  <a:sym typeface="Beirut Regular"/>
                </a:defRPr>
              </a:lvl1pPr>
            </a:lstStyle>
            <a:p>
              <a:pPr rtl="0">
                <a:defRPr/>
              </a:pPr>
              <a:r>
                <a:t>تأكد</a:t>
              </a:r>
            </a:p>
          </p:txBody>
        </p:sp>
        <p:sp>
          <p:nvSpPr>
            <p:cNvPr id="676" name="بيضاوي"/>
            <p:cNvSpPr/>
            <p:nvPr/>
          </p:nvSpPr>
          <p:spPr>
            <a:xfrm>
              <a:off x="4929648" y="71045"/>
              <a:ext cx="1097311" cy="908377"/>
            </a:xfrm>
            <a:prstGeom prst="ellipse">
              <a:avLst/>
            </a:prstGeom>
            <a:blipFill rotWithShape="1">
              <a:blip r:embed="rId3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defTabSz="914400" rtl="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pic>
        <p:nvPicPr>
          <p:cNvPr id="678" name="IMG_4622.png" descr="IMG_4622.png"/>
          <p:cNvPicPr>
            <a:picLocks noChangeAspect="1"/>
          </p:cNvPicPr>
          <p:nvPr/>
        </p:nvPicPr>
        <p:blipFill>
          <a:blip r:embed="rId4">
            <a:extLst/>
          </a:blip>
          <a:srcRect l="91197" t="22791" r="1545" b="74020"/>
          <a:stretch>
            <a:fillRect/>
          </a:stretch>
        </p:blipFill>
        <p:spPr>
          <a:xfrm>
            <a:off x="19384795" y="8332127"/>
            <a:ext cx="2049151" cy="675176"/>
          </a:xfrm>
          <a:prstGeom prst="rect">
            <a:avLst/>
          </a:prstGeom>
          <a:ln w="12700">
            <a:solidFill>
              <a:srgbClr val="000000"/>
            </a:solidFill>
            <a:custDash>
              <a:ds d="100000" sp="200000"/>
            </a:custDash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679" name="IMG_0547.gif" descr="IMG_0547.gif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372607" y="2924104"/>
            <a:ext cx="1839153" cy="1379364"/>
          </a:xfrm>
          <a:prstGeom prst="rect">
            <a:avLst/>
          </a:prstGeom>
          <a:ln w="12700">
            <a:solidFill>
              <a:srgbClr val="B51A00"/>
            </a:solidFill>
            <a:miter lim="400000"/>
          </a:ln>
        </p:spPr>
      </p:pic>
      <p:grpSp>
        <p:nvGrpSpPr>
          <p:cNvPr id="682" name="تجميع"/>
          <p:cNvGrpSpPr/>
          <p:nvPr/>
        </p:nvGrpSpPr>
        <p:grpSpPr>
          <a:xfrm>
            <a:off x="16436388" y="6522271"/>
            <a:ext cx="1590041" cy="1325852"/>
            <a:chOff x="0" y="-63500"/>
            <a:chExt cx="1590039" cy="1325850"/>
          </a:xfrm>
        </p:grpSpPr>
        <p:pic>
          <p:nvPicPr>
            <p:cNvPr id="680" name="بيضاوي بيضاوي" descr="بيضاوي بيضاوي"/>
            <p:cNvPicPr>
              <a:picLocks noChangeAspect="0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11161" y="-63500"/>
              <a:ext cx="1367718" cy="1259145"/>
            </a:xfrm>
            <a:prstGeom prst="rect">
              <a:avLst/>
            </a:prstGeom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</p:pic>
        <p:sp>
          <p:nvSpPr>
            <p:cNvPr id="681" name="مستطيل 38"/>
            <p:cNvSpPr txBox="1"/>
            <p:nvPr/>
          </p:nvSpPr>
          <p:spPr>
            <a:xfrm>
              <a:off x="0" y="176460"/>
              <a:ext cx="1590040" cy="108589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defTabSz="914400">
                <a:defRPr b="1" sz="5600">
                  <a:ln w="6600" cap="flat">
                    <a:solidFill>
                      <a:srgbClr val="953735"/>
                    </a:solidFill>
                    <a:prstDash val="solid"/>
                    <a:round/>
                  </a:ln>
                  <a:solidFill>
                    <a:srgbClr val="FFFFFF"/>
                  </a:solidFill>
                  <a:effectLst>
                    <a:outerShdw sx="100000" sy="100000" kx="0" ky="0" algn="b" rotWithShape="0" blurRad="0" dist="38100" dir="2700000">
                      <a:srgbClr val="C0504D"/>
                    </a:outerShdw>
                  </a:effectLst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٨</a:t>
              </a:r>
            </a:p>
          </p:txBody>
        </p:sp>
      </p:grpSp>
      <p:pic>
        <p:nvPicPr>
          <p:cNvPr id="683" name="IMG_0191.png" descr="IMG_0191.png"/>
          <p:cNvPicPr>
            <a:picLocks noChangeAspect="1"/>
          </p:cNvPicPr>
          <p:nvPr/>
        </p:nvPicPr>
        <p:blipFill>
          <a:blip r:embed="rId7">
            <a:extLst/>
          </a:blip>
          <a:srcRect l="52014" t="72932" r="13015" b="20408"/>
          <a:stretch>
            <a:fillRect/>
          </a:stretch>
        </p:blipFill>
        <p:spPr>
          <a:xfrm>
            <a:off x="5616146" y="4611064"/>
            <a:ext cx="12410464" cy="1772400"/>
          </a:xfrm>
          <a:prstGeom prst="rect">
            <a:avLst/>
          </a:prstGeom>
          <a:ln w="12700">
            <a:miter lim="400000"/>
          </a:ln>
        </p:spPr>
      </p:pic>
      <p:pic>
        <p:nvPicPr>
          <p:cNvPr id="684" name="IMG_0191.png" descr="IMG_0191.png"/>
          <p:cNvPicPr>
            <a:picLocks noChangeAspect="1"/>
          </p:cNvPicPr>
          <p:nvPr/>
        </p:nvPicPr>
        <p:blipFill>
          <a:blip r:embed="rId7">
            <a:extLst/>
          </a:blip>
          <a:srcRect l="58545" t="80036" r="18810" b="14622"/>
          <a:stretch>
            <a:fillRect/>
          </a:stretch>
        </p:blipFill>
        <p:spPr>
          <a:xfrm>
            <a:off x="7346098" y="6382517"/>
            <a:ext cx="9090103" cy="160792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peelOff"/>
      </p:transition>
    </mc:Choice>
    <mc:Choice xmlns:p14="http://schemas.microsoft.com/office/powerpoint/2010/main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8" name="تجميع"/>
          <p:cNvGrpSpPr/>
          <p:nvPr/>
        </p:nvGrpSpPr>
        <p:grpSpPr>
          <a:xfrm>
            <a:off x="19378445" y="3311361"/>
            <a:ext cx="826501" cy="1854495"/>
            <a:chOff x="0" y="0"/>
            <a:chExt cx="826500" cy="1854493"/>
          </a:xfrm>
        </p:grpSpPr>
        <p:sp>
          <p:nvSpPr>
            <p:cNvPr id="686" name="Google Shape;14361;p115"/>
            <p:cNvSpPr/>
            <p:nvPr/>
          </p:nvSpPr>
          <p:spPr>
            <a:xfrm>
              <a:off x="0" y="69997"/>
              <a:ext cx="823483" cy="17844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981" y="0"/>
                  </a:moveTo>
                  <a:cubicBezTo>
                    <a:pt x="17178" y="0"/>
                    <a:pt x="16545" y="78"/>
                    <a:pt x="15776" y="219"/>
                  </a:cubicBezTo>
                  <a:cubicBezTo>
                    <a:pt x="14441" y="464"/>
                    <a:pt x="12723" y="480"/>
                    <a:pt x="9680" y="673"/>
                  </a:cubicBezTo>
                  <a:cubicBezTo>
                    <a:pt x="8572" y="751"/>
                    <a:pt x="7667" y="767"/>
                    <a:pt x="6910" y="767"/>
                  </a:cubicBezTo>
                  <a:cubicBezTo>
                    <a:pt x="6322" y="767"/>
                    <a:pt x="5813" y="757"/>
                    <a:pt x="5360" y="757"/>
                  </a:cubicBezTo>
                  <a:cubicBezTo>
                    <a:pt x="4772" y="757"/>
                    <a:pt x="4275" y="772"/>
                    <a:pt x="3811" y="851"/>
                  </a:cubicBezTo>
                  <a:cubicBezTo>
                    <a:pt x="3461" y="903"/>
                    <a:pt x="2929" y="924"/>
                    <a:pt x="2296" y="924"/>
                  </a:cubicBezTo>
                  <a:cubicBezTo>
                    <a:pt x="1606" y="924"/>
                    <a:pt x="792" y="898"/>
                    <a:pt x="0" y="851"/>
                  </a:cubicBezTo>
                  <a:lnTo>
                    <a:pt x="0" y="21600"/>
                  </a:lnTo>
                  <a:lnTo>
                    <a:pt x="10777" y="18631"/>
                  </a:lnTo>
                  <a:lnTo>
                    <a:pt x="21600" y="21600"/>
                  </a:lnTo>
                  <a:lnTo>
                    <a:pt x="21600" y="198"/>
                  </a:lnTo>
                  <a:cubicBezTo>
                    <a:pt x="21114" y="198"/>
                    <a:pt x="20616" y="167"/>
                    <a:pt x="20119" y="130"/>
                  </a:cubicBezTo>
                  <a:cubicBezTo>
                    <a:pt x="19248" y="42"/>
                    <a:pt x="18569" y="0"/>
                    <a:pt x="17981" y="0"/>
                  </a:cubicBezTo>
                  <a:close/>
                </a:path>
              </a:pathLst>
            </a:custGeom>
            <a:solidFill>
              <a:srgbClr val="D6D6D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687" name="Google Shape;14362;p115"/>
            <p:cNvSpPr/>
            <p:nvPr/>
          </p:nvSpPr>
          <p:spPr>
            <a:xfrm>
              <a:off x="0" y="0"/>
              <a:ext cx="826501" cy="17853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882" y="0"/>
                  </a:moveTo>
                  <a:cubicBezTo>
                    <a:pt x="17104" y="0"/>
                    <a:pt x="16485" y="78"/>
                    <a:pt x="15752" y="224"/>
                  </a:cubicBezTo>
                  <a:cubicBezTo>
                    <a:pt x="14423" y="469"/>
                    <a:pt x="12676" y="490"/>
                    <a:pt x="9679" y="683"/>
                  </a:cubicBezTo>
                  <a:cubicBezTo>
                    <a:pt x="8608" y="756"/>
                    <a:pt x="7718" y="777"/>
                    <a:pt x="6975" y="777"/>
                  </a:cubicBezTo>
                  <a:cubicBezTo>
                    <a:pt x="6299" y="777"/>
                    <a:pt x="5735" y="762"/>
                    <a:pt x="5239" y="762"/>
                  </a:cubicBezTo>
                  <a:cubicBezTo>
                    <a:pt x="4699" y="762"/>
                    <a:pt x="4237" y="777"/>
                    <a:pt x="3797" y="840"/>
                  </a:cubicBezTo>
                  <a:cubicBezTo>
                    <a:pt x="3437" y="902"/>
                    <a:pt x="2862" y="928"/>
                    <a:pt x="2197" y="928"/>
                  </a:cubicBezTo>
                  <a:cubicBezTo>
                    <a:pt x="1521" y="928"/>
                    <a:pt x="755" y="902"/>
                    <a:pt x="0" y="861"/>
                  </a:cubicBezTo>
                  <a:lnTo>
                    <a:pt x="0" y="21600"/>
                  </a:lnTo>
                  <a:lnTo>
                    <a:pt x="10783" y="18627"/>
                  </a:lnTo>
                  <a:lnTo>
                    <a:pt x="21600" y="21600"/>
                  </a:lnTo>
                  <a:lnTo>
                    <a:pt x="21600" y="209"/>
                  </a:lnTo>
                  <a:cubicBezTo>
                    <a:pt x="21070" y="209"/>
                    <a:pt x="20575" y="172"/>
                    <a:pt x="20079" y="136"/>
                  </a:cubicBezTo>
                  <a:cubicBezTo>
                    <a:pt x="19177" y="47"/>
                    <a:pt x="18479" y="0"/>
                    <a:pt x="17882" y="0"/>
                  </a:cubicBezTo>
                  <a:close/>
                </a:path>
              </a:pathLst>
            </a:custGeom>
            <a:solidFill>
              <a:srgbClr val="9AAECB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 defTabSz="914400">
                <a:defRPr b="1" sz="45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rtl="0">
                <a:defRPr/>
              </a:pPr>
              <a:r>
                <a:t>١٩</a:t>
              </a:r>
            </a:p>
          </p:txBody>
        </p:sp>
      </p:grpSp>
      <p:sp>
        <p:nvSpPr>
          <p:cNvPr id="689" name="Google Shape;2000;p30"/>
          <p:cNvSpPr/>
          <p:nvPr/>
        </p:nvSpPr>
        <p:spPr>
          <a:xfrm>
            <a:off x="20649096" y="6969367"/>
            <a:ext cx="493691" cy="6563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56" h="21600" fill="norm" stroke="1" extrusionOk="0">
                <a:moveTo>
                  <a:pt x="8879" y="20796"/>
                </a:moveTo>
                <a:cubicBezTo>
                  <a:pt x="8941" y="20796"/>
                  <a:pt x="9002" y="20794"/>
                  <a:pt x="9064" y="20792"/>
                </a:cubicBezTo>
                <a:cubicBezTo>
                  <a:pt x="11017" y="20703"/>
                  <a:pt x="11875" y="18977"/>
                  <a:pt x="12034" y="17104"/>
                </a:cubicBezTo>
                <a:cubicBezTo>
                  <a:pt x="12095" y="15841"/>
                  <a:pt x="11766" y="14558"/>
                  <a:pt x="11309" y="13344"/>
                </a:cubicBezTo>
                <a:cubicBezTo>
                  <a:pt x="11211" y="13361"/>
                  <a:pt x="11112" y="13371"/>
                  <a:pt x="11013" y="13375"/>
                </a:cubicBezTo>
                <a:cubicBezTo>
                  <a:pt x="11075" y="14308"/>
                  <a:pt x="10677" y="15422"/>
                  <a:pt x="10428" y="16290"/>
                </a:cubicBezTo>
                <a:cubicBezTo>
                  <a:pt x="10176" y="17164"/>
                  <a:pt x="9953" y="18254"/>
                  <a:pt x="9387" y="18958"/>
                </a:cubicBezTo>
                <a:cubicBezTo>
                  <a:pt x="9328" y="19032"/>
                  <a:pt x="9251" y="19064"/>
                  <a:pt x="9173" y="19064"/>
                </a:cubicBezTo>
                <a:cubicBezTo>
                  <a:pt x="9001" y="19064"/>
                  <a:pt x="8824" y="18908"/>
                  <a:pt x="8825" y="18710"/>
                </a:cubicBezTo>
                <a:cubicBezTo>
                  <a:pt x="8826" y="17770"/>
                  <a:pt x="9264" y="16776"/>
                  <a:pt x="9456" y="15857"/>
                </a:cubicBezTo>
                <a:cubicBezTo>
                  <a:pt x="9635" y="14998"/>
                  <a:pt x="9673" y="14003"/>
                  <a:pt x="9975" y="13177"/>
                </a:cubicBezTo>
                <a:cubicBezTo>
                  <a:pt x="9940" y="13162"/>
                  <a:pt x="9904" y="13148"/>
                  <a:pt x="9870" y="13131"/>
                </a:cubicBezTo>
                <a:cubicBezTo>
                  <a:pt x="9448" y="13973"/>
                  <a:pt x="8964" y="14775"/>
                  <a:pt x="8559" y="15628"/>
                </a:cubicBezTo>
                <a:cubicBezTo>
                  <a:pt x="8154" y="16481"/>
                  <a:pt x="7810" y="17380"/>
                  <a:pt x="7367" y="18211"/>
                </a:cubicBezTo>
                <a:cubicBezTo>
                  <a:pt x="7310" y="18317"/>
                  <a:pt x="7200" y="18367"/>
                  <a:pt x="7090" y="18367"/>
                </a:cubicBezTo>
                <a:cubicBezTo>
                  <a:pt x="6921" y="18367"/>
                  <a:pt x="6752" y="18250"/>
                  <a:pt x="6778" y="18041"/>
                </a:cubicBezTo>
                <a:cubicBezTo>
                  <a:pt x="7010" y="16153"/>
                  <a:pt x="7886" y="14035"/>
                  <a:pt x="8924" y="12493"/>
                </a:cubicBezTo>
                <a:cubicBezTo>
                  <a:pt x="8944" y="12463"/>
                  <a:pt x="8967" y="12435"/>
                  <a:pt x="8992" y="12408"/>
                </a:cubicBezTo>
                <a:cubicBezTo>
                  <a:pt x="8980" y="12394"/>
                  <a:pt x="8968" y="12381"/>
                  <a:pt x="8958" y="12366"/>
                </a:cubicBezTo>
                <a:cubicBezTo>
                  <a:pt x="8910" y="12303"/>
                  <a:pt x="8867" y="12237"/>
                  <a:pt x="8827" y="12169"/>
                </a:cubicBezTo>
                <a:cubicBezTo>
                  <a:pt x="7881" y="12608"/>
                  <a:pt x="6994" y="13230"/>
                  <a:pt x="6217" y="13903"/>
                </a:cubicBezTo>
                <a:cubicBezTo>
                  <a:pt x="4894" y="15049"/>
                  <a:pt x="4315" y="16776"/>
                  <a:pt x="5110" y="18479"/>
                </a:cubicBezTo>
                <a:cubicBezTo>
                  <a:pt x="5798" y="19953"/>
                  <a:pt x="7366" y="20796"/>
                  <a:pt x="8879" y="20796"/>
                </a:cubicBezTo>
                <a:close/>
                <a:moveTo>
                  <a:pt x="10902" y="12464"/>
                </a:moveTo>
                <a:cubicBezTo>
                  <a:pt x="11225" y="12464"/>
                  <a:pt x="11552" y="12367"/>
                  <a:pt x="11842" y="12179"/>
                </a:cubicBezTo>
                <a:cubicBezTo>
                  <a:pt x="12480" y="11581"/>
                  <a:pt x="12616" y="10672"/>
                  <a:pt x="11970" y="9990"/>
                </a:cubicBezTo>
                <a:cubicBezTo>
                  <a:pt x="11659" y="9661"/>
                  <a:pt x="11225" y="9471"/>
                  <a:pt x="10793" y="9471"/>
                </a:cubicBezTo>
                <a:cubicBezTo>
                  <a:pt x="10568" y="9471"/>
                  <a:pt x="10344" y="9523"/>
                  <a:pt x="10138" y="9633"/>
                </a:cubicBezTo>
                <a:lnTo>
                  <a:pt x="10138" y="9632"/>
                </a:lnTo>
                <a:cubicBezTo>
                  <a:pt x="9353" y="10051"/>
                  <a:pt x="9105" y="11164"/>
                  <a:pt x="9690" y="11882"/>
                </a:cubicBezTo>
                <a:cubicBezTo>
                  <a:pt x="10014" y="12277"/>
                  <a:pt x="10454" y="12464"/>
                  <a:pt x="10902" y="12464"/>
                </a:cubicBezTo>
                <a:close/>
                <a:moveTo>
                  <a:pt x="16648" y="16401"/>
                </a:moveTo>
                <a:cubicBezTo>
                  <a:pt x="17360" y="16401"/>
                  <a:pt x="18072" y="16145"/>
                  <a:pt x="18712" y="15576"/>
                </a:cubicBezTo>
                <a:cubicBezTo>
                  <a:pt x="19938" y="14485"/>
                  <a:pt x="20357" y="12572"/>
                  <a:pt x="19945" y="10964"/>
                </a:cubicBezTo>
                <a:lnTo>
                  <a:pt x="19945" y="10963"/>
                </a:lnTo>
                <a:cubicBezTo>
                  <a:pt x="19502" y="9229"/>
                  <a:pt x="18127" y="8646"/>
                  <a:pt x="16644" y="8646"/>
                </a:cubicBezTo>
                <a:cubicBezTo>
                  <a:pt x="16422" y="8646"/>
                  <a:pt x="16198" y="8659"/>
                  <a:pt x="15974" y="8683"/>
                </a:cubicBezTo>
                <a:cubicBezTo>
                  <a:pt x="14912" y="8862"/>
                  <a:pt x="13898" y="9368"/>
                  <a:pt x="12954" y="9994"/>
                </a:cubicBezTo>
                <a:cubicBezTo>
                  <a:pt x="13025" y="10133"/>
                  <a:pt x="13083" y="10278"/>
                  <a:pt x="13129" y="10428"/>
                </a:cubicBezTo>
                <a:cubicBezTo>
                  <a:pt x="13218" y="10422"/>
                  <a:pt x="13309" y="10419"/>
                  <a:pt x="13400" y="10419"/>
                </a:cubicBezTo>
                <a:cubicBezTo>
                  <a:pt x="14161" y="10419"/>
                  <a:pt x="14978" y="10612"/>
                  <a:pt x="15678" y="10736"/>
                </a:cubicBezTo>
                <a:cubicBezTo>
                  <a:pt x="16499" y="10881"/>
                  <a:pt x="17788" y="10966"/>
                  <a:pt x="18394" y="11632"/>
                </a:cubicBezTo>
                <a:cubicBezTo>
                  <a:pt x="18420" y="11661"/>
                  <a:pt x="18421" y="11723"/>
                  <a:pt x="18381" y="11741"/>
                </a:cubicBezTo>
                <a:cubicBezTo>
                  <a:pt x="18118" y="11860"/>
                  <a:pt x="17817" y="11901"/>
                  <a:pt x="17500" y="11901"/>
                </a:cubicBezTo>
                <a:cubicBezTo>
                  <a:pt x="16890" y="11901"/>
                  <a:pt x="16227" y="11748"/>
                  <a:pt x="15689" y="11712"/>
                </a:cubicBezTo>
                <a:cubicBezTo>
                  <a:pt x="15459" y="11696"/>
                  <a:pt x="15219" y="11692"/>
                  <a:pt x="14974" y="11692"/>
                </a:cubicBezTo>
                <a:cubicBezTo>
                  <a:pt x="14775" y="11692"/>
                  <a:pt x="14573" y="11695"/>
                  <a:pt x="14370" y="11695"/>
                </a:cubicBezTo>
                <a:cubicBezTo>
                  <a:pt x="13967" y="11695"/>
                  <a:pt x="13561" y="11686"/>
                  <a:pt x="13177" y="11631"/>
                </a:cubicBezTo>
                <a:cubicBezTo>
                  <a:pt x="13142" y="11782"/>
                  <a:pt x="13090" y="11928"/>
                  <a:pt x="13024" y="12066"/>
                </a:cubicBezTo>
                <a:cubicBezTo>
                  <a:pt x="13237" y="12181"/>
                  <a:pt x="13444" y="12321"/>
                  <a:pt x="13662" y="12436"/>
                </a:cubicBezTo>
                <a:cubicBezTo>
                  <a:pt x="14194" y="12717"/>
                  <a:pt x="14739" y="12968"/>
                  <a:pt x="15295" y="13191"/>
                </a:cubicBezTo>
                <a:cubicBezTo>
                  <a:pt x="15812" y="13398"/>
                  <a:pt x="16342" y="13574"/>
                  <a:pt x="16868" y="13753"/>
                </a:cubicBezTo>
                <a:cubicBezTo>
                  <a:pt x="17297" y="13899"/>
                  <a:pt x="17748" y="13974"/>
                  <a:pt x="18051" y="14349"/>
                </a:cubicBezTo>
                <a:cubicBezTo>
                  <a:pt x="18070" y="14370"/>
                  <a:pt x="18066" y="14403"/>
                  <a:pt x="18043" y="14418"/>
                </a:cubicBezTo>
                <a:cubicBezTo>
                  <a:pt x="17806" y="14585"/>
                  <a:pt x="17498" y="14648"/>
                  <a:pt x="17162" y="14648"/>
                </a:cubicBezTo>
                <a:cubicBezTo>
                  <a:pt x="16395" y="14648"/>
                  <a:pt x="15481" y="14320"/>
                  <a:pt x="14916" y="14145"/>
                </a:cubicBezTo>
                <a:cubicBezTo>
                  <a:pt x="14381" y="13979"/>
                  <a:pt x="13861" y="13777"/>
                  <a:pt x="13349" y="13544"/>
                </a:cubicBezTo>
                <a:cubicBezTo>
                  <a:pt x="12979" y="13376"/>
                  <a:pt x="12571" y="13235"/>
                  <a:pt x="12253" y="12981"/>
                </a:cubicBezTo>
                <a:cubicBezTo>
                  <a:pt x="12211" y="13008"/>
                  <a:pt x="12170" y="13034"/>
                  <a:pt x="12128" y="13058"/>
                </a:cubicBezTo>
                <a:cubicBezTo>
                  <a:pt x="12696" y="13910"/>
                  <a:pt x="13399" y="14670"/>
                  <a:pt x="14134" y="15334"/>
                </a:cubicBezTo>
                <a:cubicBezTo>
                  <a:pt x="14882" y="16008"/>
                  <a:pt x="15765" y="16401"/>
                  <a:pt x="16648" y="16401"/>
                </a:cubicBezTo>
                <a:close/>
                <a:moveTo>
                  <a:pt x="4093" y="12891"/>
                </a:moveTo>
                <a:cubicBezTo>
                  <a:pt x="4607" y="12891"/>
                  <a:pt x="5140" y="12787"/>
                  <a:pt x="5669" y="12599"/>
                </a:cubicBezTo>
                <a:cubicBezTo>
                  <a:pt x="6629" y="12257"/>
                  <a:pt x="7579" y="11819"/>
                  <a:pt x="8424" y="11220"/>
                </a:cubicBezTo>
                <a:cubicBezTo>
                  <a:pt x="8274" y="11245"/>
                  <a:pt x="8117" y="11256"/>
                  <a:pt x="7955" y="11256"/>
                </a:cubicBezTo>
                <a:cubicBezTo>
                  <a:pt x="7160" y="11256"/>
                  <a:pt x="6246" y="10994"/>
                  <a:pt x="5574" y="10840"/>
                </a:cubicBezTo>
                <a:cubicBezTo>
                  <a:pt x="4575" y="10612"/>
                  <a:pt x="3330" y="10357"/>
                  <a:pt x="2503" y="9682"/>
                </a:cubicBezTo>
                <a:cubicBezTo>
                  <a:pt x="2449" y="9638"/>
                  <a:pt x="2463" y="9544"/>
                  <a:pt x="2538" y="9541"/>
                </a:cubicBezTo>
                <a:cubicBezTo>
                  <a:pt x="2592" y="9539"/>
                  <a:pt x="2646" y="9538"/>
                  <a:pt x="2699" y="9538"/>
                </a:cubicBezTo>
                <a:cubicBezTo>
                  <a:pt x="3681" y="9538"/>
                  <a:pt x="4709" y="9883"/>
                  <a:pt x="5681" y="9991"/>
                </a:cubicBezTo>
                <a:cubicBezTo>
                  <a:pt x="6216" y="10051"/>
                  <a:pt x="6751" y="10096"/>
                  <a:pt x="7289" y="10116"/>
                </a:cubicBezTo>
                <a:cubicBezTo>
                  <a:pt x="7352" y="10118"/>
                  <a:pt x="7415" y="10118"/>
                  <a:pt x="7478" y="10118"/>
                </a:cubicBezTo>
                <a:cubicBezTo>
                  <a:pt x="7609" y="10118"/>
                  <a:pt x="7740" y="10115"/>
                  <a:pt x="7871" y="10115"/>
                </a:cubicBezTo>
                <a:cubicBezTo>
                  <a:pt x="8130" y="10115"/>
                  <a:pt x="8387" y="10128"/>
                  <a:pt x="8633" y="10203"/>
                </a:cubicBezTo>
                <a:cubicBezTo>
                  <a:pt x="8638" y="10187"/>
                  <a:pt x="8642" y="10171"/>
                  <a:pt x="8648" y="10155"/>
                </a:cubicBezTo>
                <a:cubicBezTo>
                  <a:pt x="8293" y="10051"/>
                  <a:pt x="7973" y="9794"/>
                  <a:pt x="7640" y="9609"/>
                </a:cubicBezTo>
                <a:cubicBezTo>
                  <a:pt x="7139" y="9330"/>
                  <a:pt x="6630" y="9071"/>
                  <a:pt x="6113" y="8823"/>
                </a:cubicBezTo>
                <a:cubicBezTo>
                  <a:pt x="5194" y="8379"/>
                  <a:pt x="3953" y="8067"/>
                  <a:pt x="3203" y="7326"/>
                </a:cubicBezTo>
                <a:cubicBezTo>
                  <a:pt x="3164" y="7288"/>
                  <a:pt x="3182" y="7207"/>
                  <a:pt x="3236" y="7195"/>
                </a:cubicBezTo>
                <a:cubicBezTo>
                  <a:pt x="3396" y="7160"/>
                  <a:pt x="3561" y="7145"/>
                  <a:pt x="3731" y="7145"/>
                </a:cubicBezTo>
                <a:cubicBezTo>
                  <a:pt x="4649" y="7145"/>
                  <a:pt x="5681" y="7600"/>
                  <a:pt x="6475" y="7911"/>
                </a:cubicBezTo>
                <a:cubicBezTo>
                  <a:pt x="7006" y="8119"/>
                  <a:pt x="7528" y="8352"/>
                  <a:pt x="8045" y="8596"/>
                </a:cubicBezTo>
                <a:cubicBezTo>
                  <a:pt x="8364" y="8746"/>
                  <a:pt x="8712" y="8865"/>
                  <a:pt x="8994" y="9068"/>
                </a:cubicBezTo>
                <a:cubicBezTo>
                  <a:pt x="8259" y="7794"/>
                  <a:pt x="7374" y="6561"/>
                  <a:pt x="6213" y="5797"/>
                </a:cubicBezTo>
                <a:cubicBezTo>
                  <a:pt x="5474" y="5355"/>
                  <a:pt x="4680" y="5075"/>
                  <a:pt x="3924" y="5075"/>
                </a:cubicBezTo>
                <a:cubicBezTo>
                  <a:pt x="3044" y="5075"/>
                  <a:pt x="2215" y="5455"/>
                  <a:pt x="1585" y="6402"/>
                </a:cubicBezTo>
                <a:cubicBezTo>
                  <a:pt x="651" y="7805"/>
                  <a:pt x="419" y="9826"/>
                  <a:pt x="1327" y="11309"/>
                </a:cubicBezTo>
                <a:cubicBezTo>
                  <a:pt x="2011" y="12426"/>
                  <a:pt x="3008" y="12891"/>
                  <a:pt x="4093" y="12891"/>
                </a:cubicBezTo>
                <a:close/>
                <a:moveTo>
                  <a:pt x="12770" y="9026"/>
                </a:moveTo>
                <a:cubicBezTo>
                  <a:pt x="13691" y="8574"/>
                  <a:pt x="14554" y="8005"/>
                  <a:pt x="15223" y="7240"/>
                </a:cubicBezTo>
                <a:cubicBezTo>
                  <a:pt x="16389" y="5794"/>
                  <a:pt x="16939" y="3926"/>
                  <a:pt x="15625" y="2367"/>
                </a:cubicBezTo>
                <a:lnTo>
                  <a:pt x="15625" y="2366"/>
                </a:lnTo>
                <a:cubicBezTo>
                  <a:pt x="14821" y="1413"/>
                  <a:pt x="13616" y="801"/>
                  <a:pt x="12413" y="801"/>
                </a:cubicBezTo>
                <a:cubicBezTo>
                  <a:pt x="11979" y="801"/>
                  <a:pt x="11545" y="881"/>
                  <a:pt x="11130" y="1054"/>
                </a:cubicBezTo>
                <a:cubicBezTo>
                  <a:pt x="9415" y="1765"/>
                  <a:pt x="8848" y="3480"/>
                  <a:pt x="9060" y="5318"/>
                </a:cubicBezTo>
                <a:cubicBezTo>
                  <a:pt x="9175" y="6323"/>
                  <a:pt x="9371" y="7332"/>
                  <a:pt x="9707" y="8278"/>
                </a:cubicBezTo>
                <a:cubicBezTo>
                  <a:pt x="9733" y="8028"/>
                  <a:pt x="9790" y="7774"/>
                  <a:pt x="9828" y="7535"/>
                </a:cubicBezTo>
                <a:cubicBezTo>
                  <a:pt x="9942" y="6828"/>
                  <a:pt x="10109" y="6134"/>
                  <a:pt x="10336" y="5460"/>
                </a:cubicBezTo>
                <a:cubicBezTo>
                  <a:pt x="10683" y="4428"/>
                  <a:pt x="11154" y="3022"/>
                  <a:pt x="12019" y="2364"/>
                </a:cubicBezTo>
                <a:cubicBezTo>
                  <a:pt x="12023" y="2361"/>
                  <a:pt x="12026" y="2360"/>
                  <a:pt x="12030" y="2360"/>
                </a:cubicBezTo>
                <a:cubicBezTo>
                  <a:pt x="12042" y="2360"/>
                  <a:pt x="12052" y="2376"/>
                  <a:pt x="12050" y="2389"/>
                </a:cubicBezTo>
                <a:cubicBezTo>
                  <a:pt x="11970" y="2989"/>
                  <a:pt x="11669" y="3556"/>
                  <a:pt x="11482" y="4129"/>
                </a:cubicBezTo>
                <a:cubicBezTo>
                  <a:pt x="11290" y="4720"/>
                  <a:pt x="11126" y="5322"/>
                  <a:pt x="11004" y="5934"/>
                </a:cubicBezTo>
                <a:cubicBezTo>
                  <a:pt x="10872" y="6595"/>
                  <a:pt x="10783" y="7262"/>
                  <a:pt x="10748" y="7937"/>
                </a:cubicBezTo>
                <a:cubicBezTo>
                  <a:pt x="10737" y="8158"/>
                  <a:pt x="10742" y="8356"/>
                  <a:pt x="10727" y="8542"/>
                </a:cubicBezTo>
                <a:cubicBezTo>
                  <a:pt x="10740" y="8542"/>
                  <a:pt x="10754" y="8542"/>
                  <a:pt x="10767" y="8542"/>
                </a:cubicBezTo>
                <a:cubicBezTo>
                  <a:pt x="11079" y="8542"/>
                  <a:pt x="11387" y="8610"/>
                  <a:pt x="11673" y="8741"/>
                </a:cubicBezTo>
                <a:cubicBezTo>
                  <a:pt x="11731" y="8624"/>
                  <a:pt x="11793" y="8504"/>
                  <a:pt x="11849" y="8380"/>
                </a:cubicBezTo>
                <a:cubicBezTo>
                  <a:pt x="12141" y="7731"/>
                  <a:pt x="12414" y="7072"/>
                  <a:pt x="12675" y="6408"/>
                </a:cubicBezTo>
                <a:cubicBezTo>
                  <a:pt x="12920" y="5786"/>
                  <a:pt x="13149" y="5159"/>
                  <a:pt x="13382" y="4532"/>
                </a:cubicBezTo>
                <a:cubicBezTo>
                  <a:pt x="13561" y="4050"/>
                  <a:pt x="13701" y="3531"/>
                  <a:pt x="14022" y="3138"/>
                </a:cubicBezTo>
                <a:cubicBezTo>
                  <a:pt x="14051" y="3102"/>
                  <a:pt x="14093" y="3086"/>
                  <a:pt x="14137" y="3086"/>
                </a:cubicBezTo>
                <a:cubicBezTo>
                  <a:pt x="14212" y="3086"/>
                  <a:pt x="14290" y="3134"/>
                  <a:pt x="14302" y="3216"/>
                </a:cubicBezTo>
                <a:cubicBezTo>
                  <a:pt x="14470" y="4367"/>
                  <a:pt x="13847" y="5864"/>
                  <a:pt x="13498" y="6947"/>
                </a:cubicBezTo>
                <a:cubicBezTo>
                  <a:pt x="13295" y="7579"/>
                  <a:pt x="13076" y="8205"/>
                  <a:pt x="12842" y="8826"/>
                </a:cubicBezTo>
                <a:cubicBezTo>
                  <a:pt x="12816" y="8893"/>
                  <a:pt x="12793" y="8960"/>
                  <a:pt x="12770" y="9026"/>
                </a:cubicBezTo>
                <a:close/>
                <a:moveTo>
                  <a:pt x="8856" y="21600"/>
                </a:moveTo>
                <a:cubicBezTo>
                  <a:pt x="7227" y="21600"/>
                  <a:pt x="5578" y="20743"/>
                  <a:pt x="4678" y="19287"/>
                </a:cubicBezTo>
                <a:cubicBezTo>
                  <a:pt x="3602" y="17547"/>
                  <a:pt x="3826" y="15274"/>
                  <a:pt x="5193" y="13805"/>
                </a:cubicBezTo>
                <a:cubicBezTo>
                  <a:pt x="5283" y="13708"/>
                  <a:pt x="5376" y="13611"/>
                  <a:pt x="5472" y="13517"/>
                </a:cubicBezTo>
                <a:cubicBezTo>
                  <a:pt x="5262" y="13573"/>
                  <a:pt x="5053" y="13622"/>
                  <a:pt x="4846" y="13661"/>
                </a:cubicBezTo>
                <a:cubicBezTo>
                  <a:pt x="4601" y="13707"/>
                  <a:pt x="4357" y="13730"/>
                  <a:pt x="4116" y="13730"/>
                </a:cubicBezTo>
                <a:cubicBezTo>
                  <a:pt x="2518" y="13730"/>
                  <a:pt x="1060" y="12745"/>
                  <a:pt x="383" y="11131"/>
                </a:cubicBezTo>
                <a:cubicBezTo>
                  <a:pt x="-397" y="9273"/>
                  <a:pt x="61" y="6959"/>
                  <a:pt x="1324" y="5469"/>
                </a:cubicBezTo>
                <a:cubicBezTo>
                  <a:pt x="2054" y="4607"/>
                  <a:pt x="2951" y="4260"/>
                  <a:pt x="3882" y="4260"/>
                </a:cubicBezTo>
                <a:cubicBezTo>
                  <a:pt x="4796" y="4260"/>
                  <a:pt x="5741" y="4594"/>
                  <a:pt x="6594" y="5104"/>
                </a:cubicBezTo>
                <a:cubicBezTo>
                  <a:pt x="7317" y="5579"/>
                  <a:pt x="7943" y="6218"/>
                  <a:pt x="8497" y="6934"/>
                </a:cubicBezTo>
                <a:cubicBezTo>
                  <a:pt x="8278" y="5931"/>
                  <a:pt x="8190" y="4905"/>
                  <a:pt x="8261" y="3966"/>
                </a:cubicBezTo>
                <a:cubicBezTo>
                  <a:pt x="8408" y="2026"/>
                  <a:pt x="9789" y="446"/>
                  <a:pt x="11580" y="82"/>
                </a:cubicBezTo>
                <a:cubicBezTo>
                  <a:pt x="11853" y="26"/>
                  <a:pt x="12130" y="0"/>
                  <a:pt x="12407" y="0"/>
                </a:cubicBezTo>
                <a:cubicBezTo>
                  <a:pt x="13986" y="0"/>
                  <a:pt x="15559" y="872"/>
                  <a:pt x="16488" y="2231"/>
                </a:cubicBezTo>
                <a:cubicBezTo>
                  <a:pt x="17760" y="4097"/>
                  <a:pt x="17045" y="6208"/>
                  <a:pt x="15755" y="7808"/>
                </a:cubicBezTo>
                <a:cubicBezTo>
                  <a:pt x="15717" y="7852"/>
                  <a:pt x="15676" y="7893"/>
                  <a:pt x="15636" y="7936"/>
                </a:cubicBezTo>
                <a:cubicBezTo>
                  <a:pt x="15697" y="7924"/>
                  <a:pt x="15757" y="7910"/>
                  <a:pt x="15818" y="7900"/>
                </a:cubicBezTo>
                <a:cubicBezTo>
                  <a:pt x="15821" y="7900"/>
                  <a:pt x="15825" y="7900"/>
                  <a:pt x="15828" y="7900"/>
                </a:cubicBezTo>
                <a:cubicBezTo>
                  <a:pt x="15858" y="7900"/>
                  <a:pt x="15889" y="7896"/>
                  <a:pt x="15919" y="7886"/>
                </a:cubicBezTo>
                <a:cubicBezTo>
                  <a:pt x="16168" y="7857"/>
                  <a:pt x="16418" y="7842"/>
                  <a:pt x="16665" y="7842"/>
                </a:cubicBezTo>
                <a:cubicBezTo>
                  <a:pt x="18348" y="7842"/>
                  <a:pt x="19939" y="8543"/>
                  <a:pt x="20567" y="10391"/>
                </a:cubicBezTo>
                <a:cubicBezTo>
                  <a:pt x="21203" y="12266"/>
                  <a:pt x="20776" y="14613"/>
                  <a:pt x="19400" y="15997"/>
                </a:cubicBezTo>
                <a:cubicBezTo>
                  <a:pt x="18607" y="16794"/>
                  <a:pt x="17584" y="17214"/>
                  <a:pt x="16553" y="17214"/>
                </a:cubicBezTo>
                <a:cubicBezTo>
                  <a:pt x="15829" y="17214"/>
                  <a:pt x="15101" y="17007"/>
                  <a:pt x="14447" y="16577"/>
                </a:cubicBezTo>
                <a:cubicBezTo>
                  <a:pt x="13790" y="16145"/>
                  <a:pt x="13155" y="15587"/>
                  <a:pt x="12582" y="14949"/>
                </a:cubicBezTo>
                <a:cubicBezTo>
                  <a:pt x="12738" y="15663"/>
                  <a:pt x="12821" y="16386"/>
                  <a:pt x="12787" y="17104"/>
                </a:cubicBezTo>
                <a:cubicBezTo>
                  <a:pt x="12612" y="19163"/>
                  <a:pt x="11726" y="21167"/>
                  <a:pt x="9632" y="21534"/>
                </a:cubicBezTo>
                <a:cubicBezTo>
                  <a:pt x="9376" y="21578"/>
                  <a:pt x="9116" y="21600"/>
                  <a:pt x="8856" y="21600"/>
                </a:cubicBezTo>
                <a:close/>
              </a:path>
            </a:pathLst>
          </a:custGeom>
          <a:solidFill>
            <a:srgbClr val="6986AE"/>
          </a:solidFill>
          <a:ln w="13425">
            <a:solidFill>
              <a:srgbClr val="495364"/>
            </a:solidFill>
            <a:miter lim="1073"/>
          </a:ln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690" name="Google Shape;2000;p30"/>
          <p:cNvSpPr/>
          <p:nvPr/>
        </p:nvSpPr>
        <p:spPr>
          <a:xfrm>
            <a:off x="7852396" y="2159523"/>
            <a:ext cx="493691" cy="6563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56" h="21600" fill="norm" stroke="1" extrusionOk="0">
                <a:moveTo>
                  <a:pt x="8879" y="20796"/>
                </a:moveTo>
                <a:cubicBezTo>
                  <a:pt x="8941" y="20796"/>
                  <a:pt x="9002" y="20794"/>
                  <a:pt x="9064" y="20792"/>
                </a:cubicBezTo>
                <a:cubicBezTo>
                  <a:pt x="11017" y="20703"/>
                  <a:pt x="11875" y="18977"/>
                  <a:pt x="12034" y="17104"/>
                </a:cubicBezTo>
                <a:cubicBezTo>
                  <a:pt x="12095" y="15841"/>
                  <a:pt x="11766" y="14558"/>
                  <a:pt x="11309" y="13344"/>
                </a:cubicBezTo>
                <a:cubicBezTo>
                  <a:pt x="11211" y="13361"/>
                  <a:pt x="11112" y="13371"/>
                  <a:pt x="11013" y="13375"/>
                </a:cubicBezTo>
                <a:cubicBezTo>
                  <a:pt x="11075" y="14308"/>
                  <a:pt x="10677" y="15422"/>
                  <a:pt x="10428" y="16290"/>
                </a:cubicBezTo>
                <a:cubicBezTo>
                  <a:pt x="10176" y="17164"/>
                  <a:pt x="9953" y="18254"/>
                  <a:pt x="9387" y="18958"/>
                </a:cubicBezTo>
                <a:cubicBezTo>
                  <a:pt x="9328" y="19032"/>
                  <a:pt x="9251" y="19064"/>
                  <a:pt x="9173" y="19064"/>
                </a:cubicBezTo>
                <a:cubicBezTo>
                  <a:pt x="9001" y="19064"/>
                  <a:pt x="8824" y="18908"/>
                  <a:pt x="8825" y="18710"/>
                </a:cubicBezTo>
                <a:cubicBezTo>
                  <a:pt x="8826" y="17770"/>
                  <a:pt x="9264" y="16776"/>
                  <a:pt x="9456" y="15857"/>
                </a:cubicBezTo>
                <a:cubicBezTo>
                  <a:pt x="9635" y="14998"/>
                  <a:pt x="9673" y="14003"/>
                  <a:pt x="9975" y="13177"/>
                </a:cubicBezTo>
                <a:cubicBezTo>
                  <a:pt x="9940" y="13162"/>
                  <a:pt x="9904" y="13148"/>
                  <a:pt x="9870" y="13131"/>
                </a:cubicBezTo>
                <a:cubicBezTo>
                  <a:pt x="9448" y="13973"/>
                  <a:pt x="8964" y="14775"/>
                  <a:pt x="8559" y="15628"/>
                </a:cubicBezTo>
                <a:cubicBezTo>
                  <a:pt x="8154" y="16481"/>
                  <a:pt x="7810" y="17380"/>
                  <a:pt x="7367" y="18211"/>
                </a:cubicBezTo>
                <a:cubicBezTo>
                  <a:pt x="7310" y="18317"/>
                  <a:pt x="7200" y="18367"/>
                  <a:pt x="7090" y="18367"/>
                </a:cubicBezTo>
                <a:cubicBezTo>
                  <a:pt x="6921" y="18367"/>
                  <a:pt x="6752" y="18250"/>
                  <a:pt x="6778" y="18041"/>
                </a:cubicBezTo>
                <a:cubicBezTo>
                  <a:pt x="7010" y="16153"/>
                  <a:pt x="7886" y="14035"/>
                  <a:pt x="8924" y="12493"/>
                </a:cubicBezTo>
                <a:cubicBezTo>
                  <a:pt x="8944" y="12463"/>
                  <a:pt x="8967" y="12435"/>
                  <a:pt x="8992" y="12408"/>
                </a:cubicBezTo>
                <a:cubicBezTo>
                  <a:pt x="8980" y="12394"/>
                  <a:pt x="8968" y="12381"/>
                  <a:pt x="8958" y="12366"/>
                </a:cubicBezTo>
                <a:cubicBezTo>
                  <a:pt x="8910" y="12303"/>
                  <a:pt x="8867" y="12237"/>
                  <a:pt x="8827" y="12169"/>
                </a:cubicBezTo>
                <a:cubicBezTo>
                  <a:pt x="7881" y="12608"/>
                  <a:pt x="6994" y="13230"/>
                  <a:pt x="6217" y="13903"/>
                </a:cubicBezTo>
                <a:cubicBezTo>
                  <a:pt x="4894" y="15049"/>
                  <a:pt x="4315" y="16776"/>
                  <a:pt x="5110" y="18479"/>
                </a:cubicBezTo>
                <a:cubicBezTo>
                  <a:pt x="5798" y="19953"/>
                  <a:pt x="7366" y="20796"/>
                  <a:pt x="8879" y="20796"/>
                </a:cubicBezTo>
                <a:close/>
                <a:moveTo>
                  <a:pt x="10902" y="12464"/>
                </a:moveTo>
                <a:cubicBezTo>
                  <a:pt x="11225" y="12464"/>
                  <a:pt x="11552" y="12367"/>
                  <a:pt x="11842" y="12179"/>
                </a:cubicBezTo>
                <a:cubicBezTo>
                  <a:pt x="12480" y="11581"/>
                  <a:pt x="12616" y="10672"/>
                  <a:pt x="11970" y="9990"/>
                </a:cubicBezTo>
                <a:cubicBezTo>
                  <a:pt x="11659" y="9661"/>
                  <a:pt x="11225" y="9471"/>
                  <a:pt x="10793" y="9471"/>
                </a:cubicBezTo>
                <a:cubicBezTo>
                  <a:pt x="10568" y="9471"/>
                  <a:pt x="10344" y="9523"/>
                  <a:pt x="10138" y="9633"/>
                </a:cubicBezTo>
                <a:lnTo>
                  <a:pt x="10138" y="9632"/>
                </a:lnTo>
                <a:cubicBezTo>
                  <a:pt x="9353" y="10051"/>
                  <a:pt x="9105" y="11164"/>
                  <a:pt x="9690" y="11882"/>
                </a:cubicBezTo>
                <a:cubicBezTo>
                  <a:pt x="10014" y="12277"/>
                  <a:pt x="10454" y="12464"/>
                  <a:pt x="10902" y="12464"/>
                </a:cubicBezTo>
                <a:close/>
                <a:moveTo>
                  <a:pt x="16648" y="16401"/>
                </a:moveTo>
                <a:cubicBezTo>
                  <a:pt x="17360" y="16401"/>
                  <a:pt x="18072" y="16145"/>
                  <a:pt x="18712" y="15576"/>
                </a:cubicBezTo>
                <a:cubicBezTo>
                  <a:pt x="19938" y="14485"/>
                  <a:pt x="20357" y="12572"/>
                  <a:pt x="19945" y="10964"/>
                </a:cubicBezTo>
                <a:lnTo>
                  <a:pt x="19945" y="10963"/>
                </a:lnTo>
                <a:cubicBezTo>
                  <a:pt x="19502" y="9229"/>
                  <a:pt x="18127" y="8646"/>
                  <a:pt x="16644" y="8646"/>
                </a:cubicBezTo>
                <a:cubicBezTo>
                  <a:pt x="16422" y="8646"/>
                  <a:pt x="16198" y="8659"/>
                  <a:pt x="15974" y="8683"/>
                </a:cubicBezTo>
                <a:cubicBezTo>
                  <a:pt x="14912" y="8862"/>
                  <a:pt x="13898" y="9368"/>
                  <a:pt x="12954" y="9994"/>
                </a:cubicBezTo>
                <a:cubicBezTo>
                  <a:pt x="13025" y="10133"/>
                  <a:pt x="13083" y="10278"/>
                  <a:pt x="13129" y="10428"/>
                </a:cubicBezTo>
                <a:cubicBezTo>
                  <a:pt x="13218" y="10422"/>
                  <a:pt x="13309" y="10419"/>
                  <a:pt x="13400" y="10419"/>
                </a:cubicBezTo>
                <a:cubicBezTo>
                  <a:pt x="14161" y="10419"/>
                  <a:pt x="14978" y="10612"/>
                  <a:pt x="15678" y="10736"/>
                </a:cubicBezTo>
                <a:cubicBezTo>
                  <a:pt x="16499" y="10881"/>
                  <a:pt x="17788" y="10966"/>
                  <a:pt x="18394" y="11632"/>
                </a:cubicBezTo>
                <a:cubicBezTo>
                  <a:pt x="18420" y="11661"/>
                  <a:pt x="18421" y="11723"/>
                  <a:pt x="18381" y="11741"/>
                </a:cubicBezTo>
                <a:cubicBezTo>
                  <a:pt x="18118" y="11860"/>
                  <a:pt x="17817" y="11901"/>
                  <a:pt x="17500" y="11901"/>
                </a:cubicBezTo>
                <a:cubicBezTo>
                  <a:pt x="16890" y="11901"/>
                  <a:pt x="16227" y="11748"/>
                  <a:pt x="15689" y="11712"/>
                </a:cubicBezTo>
                <a:cubicBezTo>
                  <a:pt x="15459" y="11696"/>
                  <a:pt x="15219" y="11692"/>
                  <a:pt x="14974" y="11692"/>
                </a:cubicBezTo>
                <a:cubicBezTo>
                  <a:pt x="14775" y="11692"/>
                  <a:pt x="14573" y="11695"/>
                  <a:pt x="14370" y="11695"/>
                </a:cubicBezTo>
                <a:cubicBezTo>
                  <a:pt x="13967" y="11695"/>
                  <a:pt x="13561" y="11686"/>
                  <a:pt x="13177" y="11631"/>
                </a:cubicBezTo>
                <a:cubicBezTo>
                  <a:pt x="13142" y="11782"/>
                  <a:pt x="13090" y="11928"/>
                  <a:pt x="13024" y="12066"/>
                </a:cubicBezTo>
                <a:cubicBezTo>
                  <a:pt x="13237" y="12181"/>
                  <a:pt x="13444" y="12321"/>
                  <a:pt x="13662" y="12436"/>
                </a:cubicBezTo>
                <a:cubicBezTo>
                  <a:pt x="14194" y="12717"/>
                  <a:pt x="14739" y="12968"/>
                  <a:pt x="15295" y="13191"/>
                </a:cubicBezTo>
                <a:cubicBezTo>
                  <a:pt x="15812" y="13398"/>
                  <a:pt x="16342" y="13574"/>
                  <a:pt x="16868" y="13753"/>
                </a:cubicBezTo>
                <a:cubicBezTo>
                  <a:pt x="17297" y="13899"/>
                  <a:pt x="17748" y="13974"/>
                  <a:pt x="18051" y="14349"/>
                </a:cubicBezTo>
                <a:cubicBezTo>
                  <a:pt x="18070" y="14370"/>
                  <a:pt x="18066" y="14403"/>
                  <a:pt x="18043" y="14418"/>
                </a:cubicBezTo>
                <a:cubicBezTo>
                  <a:pt x="17806" y="14585"/>
                  <a:pt x="17498" y="14648"/>
                  <a:pt x="17162" y="14648"/>
                </a:cubicBezTo>
                <a:cubicBezTo>
                  <a:pt x="16395" y="14648"/>
                  <a:pt x="15481" y="14320"/>
                  <a:pt x="14916" y="14145"/>
                </a:cubicBezTo>
                <a:cubicBezTo>
                  <a:pt x="14381" y="13979"/>
                  <a:pt x="13861" y="13777"/>
                  <a:pt x="13349" y="13544"/>
                </a:cubicBezTo>
                <a:cubicBezTo>
                  <a:pt x="12979" y="13376"/>
                  <a:pt x="12571" y="13235"/>
                  <a:pt x="12253" y="12981"/>
                </a:cubicBezTo>
                <a:cubicBezTo>
                  <a:pt x="12211" y="13008"/>
                  <a:pt x="12170" y="13034"/>
                  <a:pt x="12128" y="13058"/>
                </a:cubicBezTo>
                <a:cubicBezTo>
                  <a:pt x="12696" y="13910"/>
                  <a:pt x="13399" y="14670"/>
                  <a:pt x="14134" y="15334"/>
                </a:cubicBezTo>
                <a:cubicBezTo>
                  <a:pt x="14882" y="16008"/>
                  <a:pt x="15765" y="16401"/>
                  <a:pt x="16648" y="16401"/>
                </a:cubicBezTo>
                <a:close/>
                <a:moveTo>
                  <a:pt x="4093" y="12891"/>
                </a:moveTo>
                <a:cubicBezTo>
                  <a:pt x="4607" y="12891"/>
                  <a:pt x="5140" y="12787"/>
                  <a:pt x="5669" y="12599"/>
                </a:cubicBezTo>
                <a:cubicBezTo>
                  <a:pt x="6629" y="12257"/>
                  <a:pt x="7579" y="11819"/>
                  <a:pt x="8424" y="11220"/>
                </a:cubicBezTo>
                <a:cubicBezTo>
                  <a:pt x="8274" y="11245"/>
                  <a:pt x="8117" y="11256"/>
                  <a:pt x="7955" y="11256"/>
                </a:cubicBezTo>
                <a:cubicBezTo>
                  <a:pt x="7160" y="11256"/>
                  <a:pt x="6246" y="10994"/>
                  <a:pt x="5574" y="10840"/>
                </a:cubicBezTo>
                <a:cubicBezTo>
                  <a:pt x="4575" y="10612"/>
                  <a:pt x="3330" y="10357"/>
                  <a:pt x="2503" y="9682"/>
                </a:cubicBezTo>
                <a:cubicBezTo>
                  <a:pt x="2449" y="9638"/>
                  <a:pt x="2463" y="9544"/>
                  <a:pt x="2538" y="9541"/>
                </a:cubicBezTo>
                <a:cubicBezTo>
                  <a:pt x="2592" y="9539"/>
                  <a:pt x="2646" y="9538"/>
                  <a:pt x="2699" y="9538"/>
                </a:cubicBezTo>
                <a:cubicBezTo>
                  <a:pt x="3681" y="9538"/>
                  <a:pt x="4709" y="9883"/>
                  <a:pt x="5681" y="9991"/>
                </a:cubicBezTo>
                <a:cubicBezTo>
                  <a:pt x="6216" y="10051"/>
                  <a:pt x="6751" y="10096"/>
                  <a:pt x="7289" y="10116"/>
                </a:cubicBezTo>
                <a:cubicBezTo>
                  <a:pt x="7352" y="10118"/>
                  <a:pt x="7415" y="10118"/>
                  <a:pt x="7478" y="10118"/>
                </a:cubicBezTo>
                <a:cubicBezTo>
                  <a:pt x="7609" y="10118"/>
                  <a:pt x="7740" y="10115"/>
                  <a:pt x="7871" y="10115"/>
                </a:cubicBezTo>
                <a:cubicBezTo>
                  <a:pt x="8130" y="10115"/>
                  <a:pt x="8387" y="10128"/>
                  <a:pt x="8633" y="10203"/>
                </a:cubicBezTo>
                <a:cubicBezTo>
                  <a:pt x="8638" y="10187"/>
                  <a:pt x="8642" y="10171"/>
                  <a:pt x="8648" y="10155"/>
                </a:cubicBezTo>
                <a:cubicBezTo>
                  <a:pt x="8293" y="10051"/>
                  <a:pt x="7973" y="9794"/>
                  <a:pt x="7640" y="9609"/>
                </a:cubicBezTo>
                <a:cubicBezTo>
                  <a:pt x="7139" y="9330"/>
                  <a:pt x="6630" y="9071"/>
                  <a:pt x="6113" y="8823"/>
                </a:cubicBezTo>
                <a:cubicBezTo>
                  <a:pt x="5194" y="8379"/>
                  <a:pt x="3953" y="8067"/>
                  <a:pt x="3203" y="7326"/>
                </a:cubicBezTo>
                <a:cubicBezTo>
                  <a:pt x="3164" y="7288"/>
                  <a:pt x="3182" y="7207"/>
                  <a:pt x="3236" y="7195"/>
                </a:cubicBezTo>
                <a:cubicBezTo>
                  <a:pt x="3396" y="7160"/>
                  <a:pt x="3561" y="7145"/>
                  <a:pt x="3731" y="7145"/>
                </a:cubicBezTo>
                <a:cubicBezTo>
                  <a:pt x="4649" y="7145"/>
                  <a:pt x="5681" y="7600"/>
                  <a:pt x="6475" y="7911"/>
                </a:cubicBezTo>
                <a:cubicBezTo>
                  <a:pt x="7006" y="8119"/>
                  <a:pt x="7528" y="8352"/>
                  <a:pt x="8045" y="8596"/>
                </a:cubicBezTo>
                <a:cubicBezTo>
                  <a:pt x="8364" y="8746"/>
                  <a:pt x="8712" y="8865"/>
                  <a:pt x="8994" y="9068"/>
                </a:cubicBezTo>
                <a:cubicBezTo>
                  <a:pt x="8259" y="7794"/>
                  <a:pt x="7374" y="6561"/>
                  <a:pt x="6213" y="5797"/>
                </a:cubicBezTo>
                <a:cubicBezTo>
                  <a:pt x="5474" y="5355"/>
                  <a:pt x="4680" y="5075"/>
                  <a:pt x="3924" y="5075"/>
                </a:cubicBezTo>
                <a:cubicBezTo>
                  <a:pt x="3044" y="5075"/>
                  <a:pt x="2215" y="5455"/>
                  <a:pt x="1585" y="6402"/>
                </a:cubicBezTo>
                <a:cubicBezTo>
                  <a:pt x="651" y="7805"/>
                  <a:pt x="419" y="9826"/>
                  <a:pt x="1327" y="11309"/>
                </a:cubicBezTo>
                <a:cubicBezTo>
                  <a:pt x="2011" y="12426"/>
                  <a:pt x="3008" y="12891"/>
                  <a:pt x="4093" y="12891"/>
                </a:cubicBezTo>
                <a:close/>
                <a:moveTo>
                  <a:pt x="12770" y="9026"/>
                </a:moveTo>
                <a:cubicBezTo>
                  <a:pt x="13691" y="8574"/>
                  <a:pt x="14554" y="8005"/>
                  <a:pt x="15223" y="7240"/>
                </a:cubicBezTo>
                <a:cubicBezTo>
                  <a:pt x="16389" y="5794"/>
                  <a:pt x="16939" y="3926"/>
                  <a:pt x="15625" y="2367"/>
                </a:cubicBezTo>
                <a:lnTo>
                  <a:pt x="15625" y="2366"/>
                </a:lnTo>
                <a:cubicBezTo>
                  <a:pt x="14821" y="1413"/>
                  <a:pt x="13616" y="801"/>
                  <a:pt x="12413" y="801"/>
                </a:cubicBezTo>
                <a:cubicBezTo>
                  <a:pt x="11979" y="801"/>
                  <a:pt x="11545" y="881"/>
                  <a:pt x="11130" y="1054"/>
                </a:cubicBezTo>
                <a:cubicBezTo>
                  <a:pt x="9415" y="1765"/>
                  <a:pt x="8848" y="3480"/>
                  <a:pt x="9060" y="5318"/>
                </a:cubicBezTo>
                <a:cubicBezTo>
                  <a:pt x="9175" y="6323"/>
                  <a:pt x="9371" y="7332"/>
                  <a:pt x="9707" y="8278"/>
                </a:cubicBezTo>
                <a:cubicBezTo>
                  <a:pt x="9733" y="8028"/>
                  <a:pt x="9790" y="7774"/>
                  <a:pt x="9828" y="7535"/>
                </a:cubicBezTo>
                <a:cubicBezTo>
                  <a:pt x="9942" y="6828"/>
                  <a:pt x="10109" y="6134"/>
                  <a:pt x="10336" y="5460"/>
                </a:cubicBezTo>
                <a:cubicBezTo>
                  <a:pt x="10683" y="4428"/>
                  <a:pt x="11154" y="3022"/>
                  <a:pt x="12019" y="2364"/>
                </a:cubicBezTo>
                <a:cubicBezTo>
                  <a:pt x="12023" y="2361"/>
                  <a:pt x="12026" y="2360"/>
                  <a:pt x="12030" y="2360"/>
                </a:cubicBezTo>
                <a:cubicBezTo>
                  <a:pt x="12042" y="2360"/>
                  <a:pt x="12052" y="2376"/>
                  <a:pt x="12050" y="2389"/>
                </a:cubicBezTo>
                <a:cubicBezTo>
                  <a:pt x="11970" y="2989"/>
                  <a:pt x="11669" y="3556"/>
                  <a:pt x="11482" y="4129"/>
                </a:cubicBezTo>
                <a:cubicBezTo>
                  <a:pt x="11290" y="4720"/>
                  <a:pt x="11126" y="5322"/>
                  <a:pt x="11004" y="5934"/>
                </a:cubicBezTo>
                <a:cubicBezTo>
                  <a:pt x="10872" y="6595"/>
                  <a:pt x="10783" y="7262"/>
                  <a:pt x="10748" y="7937"/>
                </a:cubicBezTo>
                <a:cubicBezTo>
                  <a:pt x="10737" y="8158"/>
                  <a:pt x="10742" y="8356"/>
                  <a:pt x="10727" y="8542"/>
                </a:cubicBezTo>
                <a:cubicBezTo>
                  <a:pt x="10740" y="8542"/>
                  <a:pt x="10754" y="8542"/>
                  <a:pt x="10767" y="8542"/>
                </a:cubicBezTo>
                <a:cubicBezTo>
                  <a:pt x="11079" y="8542"/>
                  <a:pt x="11387" y="8610"/>
                  <a:pt x="11673" y="8741"/>
                </a:cubicBezTo>
                <a:cubicBezTo>
                  <a:pt x="11731" y="8624"/>
                  <a:pt x="11793" y="8504"/>
                  <a:pt x="11849" y="8380"/>
                </a:cubicBezTo>
                <a:cubicBezTo>
                  <a:pt x="12141" y="7731"/>
                  <a:pt x="12414" y="7072"/>
                  <a:pt x="12675" y="6408"/>
                </a:cubicBezTo>
                <a:cubicBezTo>
                  <a:pt x="12920" y="5786"/>
                  <a:pt x="13149" y="5159"/>
                  <a:pt x="13382" y="4532"/>
                </a:cubicBezTo>
                <a:cubicBezTo>
                  <a:pt x="13561" y="4050"/>
                  <a:pt x="13701" y="3531"/>
                  <a:pt x="14022" y="3138"/>
                </a:cubicBezTo>
                <a:cubicBezTo>
                  <a:pt x="14051" y="3102"/>
                  <a:pt x="14093" y="3086"/>
                  <a:pt x="14137" y="3086"/>
                </a:cubicBezTo>
                <a:cubicBezTo>
                  <a:pt x="14212" y="3086"/>
                  <a:pt x="14290" y="3134"/>
                  <a:pt x="14302" y="3216"/>
                </a:cubicBezTo>
                <a:cubicBezTo>
                  <a:pt x="14470" y="4367"/>
                  <a:pt x="13847" y="5864"/>
                  <a:pt x="13498" y="6947"/>
                </a:cubicBezTo>
                <a:cubicBezTo>
                  <a:pt x="13295" y="7579"/>
                  <a:pt x="13076" y="8205"/>
                  <a:pt x="12842" y="8826"/>
                </a:cubicBezTo>
                <a:cubicBezTo>
                  <a:pt x="12816" y="8893"/>
                  <a:pt x="12793" y="8960"/>
                  <a:pt x="12770" y="9026"/>
                </a:cubicBezTo>
                <a:close/>
                <a:moveTo>
                  <a:pt x="8856" y="21600"/>
                </a:moveTo>
                <a:cubicBezTo>
                  <a:pt x="7227" y="21600"/>
                  <a:pt x="5578" y="20743"/>
                  <a:pt x="4678" y="19287"/>
                </a:cubicBezTo>
                <a:cubicBezTo>
                  <a:pt x="3602" y="17547"/>
                  <a:pt x="3826" y="15274"/>
                  <a:pt x="5193" y="13805"/>
                </a:cubicBezTo>
                <a:cubicBezTo>
                  <a:pt x="5283" y="13708"/>
                  <a:pt x="5376" y="13611"/>
                  <a:pt x="5472" y="13517"/>
                </a:cubicBezTo>
                <a:cubicBezTo>
                  <a:pt x="5262" y="13573"/>
                  <a:pt x="5053" y="13622"/>
                  <a:pt x="4846" y="13661"/>
                </a:cubicBezTo>
                <a:cubicBezTo>
                  <a:pt x="4601" y="13707"/>
                  <a:pt x="4357" y="13730"/>
                  <a:pt x="4116" y="13730"/>
                </a:cubicBezTo>
                <a:cubicBezTo>
                  <a:pt x="2518" y="13730"/>
                  <a:pt x="1060" y="12745"/>
                  <a:pt x="383" y="11131"/>
                </a:cubicBezTo>
                <a:cubicBezTo>
                  <a:pt x="-397" y="9273"/>
                  <a:pt x="61" y="6959"/>
                  <a:pt x="1324" y="5469"/>
                </a:cubicBezTo>
                <a:cubicBezTo>
                  <a:pt x="2054" y="4607"/>
                  <a:pt x="2951" y="4260"/>
                  <a:pt x="3882" y="4260"/>
                </a:cubicBezTo>
                <a:cubicBezTo>
                  <a:pt x="4796" y="4260"/>
                  <a:pt x="5741" y="4594"/>
                  <a:pt x="6594" y="5104"/>
                </a:cubicBezTo>
                <a:cubicBezTo>
                  <a:pt x="7317" y="5579"/>
                  <a:pt x="7943" y="6218"/>
                  <a:pt x="8497" y="6934"/>
                </a:cubicBezTo>
                <a:cubicBezTo>
                  <a:pt x="8278" y="5931"/>
                  <a:pt x="8190" y="4905"/>
                  <a:pt x="8261" y="3966"/>
                </a:cubicBezTo>
                <a:cubicBezTo>
                  <a:pt x="8408" y="2026"/>
                  <a:pt x="9789" y="446"/>
                  <a:pt x="11580" y="82"/>
                </a:cubicBezTo>
                <a:cubicBezTo>
                  <a:pt x="11853" y="26"/>
                  <a:pt x="12130" y="0"/>
                  <a:pt x="12407" y="0"/>
                </a:cubicBezTo>
                <a:cubicBezTo>
                  <a:pt x="13986" y="0"/>
                  <a:pt x="15559" y="872"/>
                  <a:pt x="16488" y="2231"/>
                </a:cubicBezTo>
                <a:cubicBezTo>
                  <a:pt x="17760" y="4097"/>
                  <a:pt x="17045" y="6208"/>
                  <a:pt x="15755" y="7808"/>
                </a:cubicBezTo>
                <a:cubicBezTo>
                  <a:pt x="15717" y="7852"/>
                  <a:pt x="15676" y="7893"/>
                  <a:pt x="15636" y="7936"/>
                </a:cubicBezTo>
                <a:cubicBezTo>
                  <a:pt x="15697" y="7924"/>
                  <a:pt x="15757" y="7910"/>
                  <a:pt x="15818" y="7900"/>
                </a:cubicBezTo>
                <a:cubicBezTo>
                  <a:pt x="15821" y="7900"/>
                  <a:pt x="15825" y="7900"/>
                  <a:pt x="15828" y="7900"/>
                </a:cubicBezTo>
                <a:cubicBezTo>
                  <a:pt x="15858" y="7900"/>
                  <a:pt x="15889" y="7896"/>
                  <a:pt x="15919" y="7886"/>
                </a:cubicBezTo>
                <a:cubicBezTo>
                  <a:pt x="16168" y="7857"/>
                  <a:pt x="16418" y="7842"/>
                  <a:pt x="16665" y="7842"/>
                </a:cubicBezTo>
                <a:cubicBezTo>
                  <a:pt x="18348" y="7842"/>
                  <a:pt x="19939" y="8543"/>
                  <a:pt x="20567" y="10391"/>
                </a:cubicBezTo>
                <a:cubicBezTo>
                  <a:pt x="21203" y="12266"/>
                  <a:pt x="20776" y="14613"/>
                  <a:pt x="19400" y="15997"/>
                </a:cubicBezTo>
                <a:cubicBezTo>
                  <a:pt x="18607" y="16794"/>
                  <a:pt x="17584" y="17214"/>
                  <a:pt x="16553" y="17214"/>
                </a:cubicBezTo>
                <a:cubicBezTo>
                  <a:pt x="15829" y="17214"/>
                  <a:pt x="15101" y="17007"/>
                  <a:pt x="14447" y="16577"/>
                </a:cubicBezTo>
                <a:cubicBezTo>
                  <a:pt x="13790" y="16145"/>
                  <a:pt x="13155" y="15587"/>
                  <a:pt x="12582" y="14949"/>
                </a:cubicBezTo>
                <a:cubicBezTo>
                  <a:pt x="12738" y="15663"/>
                  <a:pt x="12821" y="16386"/>
                  <a:pt x="12787" y="17104"/>
                </a:cubicBezTo>
                <a:cubicBezTo>
                  <a:pt x="12612" y="19163"/>
                  <a:pt x="11726" y="21167"/>
                  <a:pt x="9632" y="21534"/>
                </a:cubicBezTo>
                <a:cubicBezTo>
                  <a:pt x="9376" y="21578"/>
                  <a:pt x="9116" y="21600"/>
                  <a:pt x="8856" y="21600"/>
                </a:cubicBezTo>
                <a:close/>
              </a:path>
            </a:pathLst>
          </a:custGeom>
          <a:solidFill>
            <a:srgbClr val="6986AE"/>
          </a:solidFill>
          <a:ln w="13425">
            <a:solidFill>
              <a:srgbClr val="495364"/>
            </a:solidFill>
            <a:miter lim="1073"/>
          </a:ln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pic>
        <p:nvPicPr>
          <p:cNvPr id="691" name="IMG_0547.gif" descr="IMG_0547.gif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372607" y="2924104"/>
            <a:ext cx="1839153" cy="1379364"/>
          </a:xfrm>
          <a:prstGeom prst="rect">
            <a:avLst/>
          </a:prstGeom>
          <a:ln w="12700">
            <a:solidFill>
              <a:srgbClr val="B51A00"/>
            </a:solidFill>
            <a:miter lim="400000"/>
          </a:ln>
        </p:spPr>
      </p:pic>
      <p:grpSp>
        <p:nvGrpSpPr>
          <p:cNvPr id="698" name="تجميع"/>
          <p:cNvGrpSpPr/>
          <p:nvPr/>
        </p:nvGrpSpPr>
        <p:grpSpPr>
          <a:xfrm>
            <a:off x="13541973" y="3311361"/>
            <a:ext cx="5036134" cy="934379"/>
            <a:chOff x="0" y="0"/>
            <a:chExt cx="5036132" cy="934378"/>
          </a:xfrm>
        </p:grpSpPr>
        <p:grpSp>
          <p:nvGrpSpPr>
            <p:cNvPr id="696" name="Google Shape;4333;p67"/>
            <p:cNvGrpSpPr/>
            <p:nvPr/>
          </p:nvGrpSpPr>
          <p:grpSpPr>
            <a:xfrm>
              <a:off x="0" y="-1"/>
              <a:ext cx="5036133" cy="934380"/>
              <a:chOff x="0" y="0"/>
              <a:chExt cx="5036132" cy="934378"/>
            </a:xfrm>
          </p:grpSpPr>
          <p:sp>
            <p:nvSpPr>
              <p:cNvPr id="692" name="Google Shape;4334;p67"/>
              <p:cNvSpPr/>
              <p:nvPr/>
            </p:nvSpPr>
            <p:spPr>
              <a:xfrm>
                <a:off x="4690435" y="0"/>
                <a:ext cx="322640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>
                <a:outerShdw sx="100000" sy="100000" kx="0" ky="0" algn="b" rotWithShape="0" blurRad="165100" dist="50800" dir="5400000">
                  <a:srgbClr val="000000">
                    <a:alpha val="2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693" name="Google Shape;4336;p67"/>
              <p:cNvSpPr/>
              <p:nvPr/>
            </p:nvSpPr>
            <p:spPr>
              <a:xfrm>
                <a:off x="4690435" y="0"/>
                <a:ext cx="322640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694" name="Google Shape;4337;p67"/>
              <p:cNvSpPr/>
              <p:nvPr/>
            </p:nvSpPr>
            <p:spPr>
              <a:xfrm>
                <a:off x="0" y="116217"/>
                <a:ext cx="5036133" cy="81816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121"/>
                    </a:lnTo>
                    <a:cubicBezTo>
                      <a:pt x="19" y="21103"/>
                      <a:pt x="41" y="21094"/>
                      <a:pt x="64" y="21091"/>
                    </a:cubicBezTo>
                    <a:cubicBezTo>
                      <a:pt x="68" y="21091"/>
                      <a:pt x="72" y="21091"/>
                      <a:pt x="75" y="21091"/>
                    </a:cubicBezTo>
                    <a:cubicBezTo>
                      <a:pt x="247" y="21091"/>
                      <a:pt x="281" y="21600"/>
                      <a:pt x="453" y="21600"/>
                    </a:cubicBezTo>
                    <a:cubicBezTo>
                      <a:pt x="457" y="21600"/>
                      <a:pt x="460" y="21600"/>
                      <a:pt x="464" y="21599"/>
                    </a:cubicBezTo>
                    <a:cubicBezTo>
                      <a:pt x="648" y="21578"/>
                      <a:pt x="642" y="21446"/>
                      <a:pt x="826" y="21422"/>
                    </a:cubicBezTo>
                    <a:cubicBezTo>
                      <a:pt x="1012" y="21399"/>
                      <a:pt x="997" y="21140"/>
                      <a:pt x="1183" y="21116"/>
                    </a:cubicBezTo>
                    <a:cubicBezTo>
                      <a:pt x="1369" y="21094"/>
                      <a:pt x="1364" y="21001"/>
                      <a:pt x="1548" y="20976"/>
                    </a:cubicBezTo>
                    <a:cubicBezTo>
                      <a:pt x="1554" y="20976"/>
                      <a:pt x="1560" y="20975"/>
                      <a:pt x="1566" y="20975"/>
                    </a:cubicBezTo>
                    <a:cubicBezTo>
                      <a:pt x="1730" y="20975"/>
                      <a:pt x="1754" y="21266"/>
                      <a:pt x="1918" y="21266"/>
                    </a:cubicBezTo>
                    <a:cubicBezTo>
                      <a:pt x="1924" y="21266"/>
                      <a:pt x="1930" y="21265"/>
                      <a:pt x="1936" y="21265"/>
                    </a:cubicBezTo>
                    <a:cubicBezTo>
                      <a:pt x="2120" y="21240"/>
                      <a:pt x="2114" y="21099"/>
                      <a:pt x="2298" y="21077"/>
                    </a:cubicBezTo>
                    <a:cubicBezTo>
                      <a:pt x="2482" y="21055"/>
                      <a:pt x="2479" y="20981"/>
                      <a:pt x="2663" y="20957"/>
                    </a:cubicBezTo>
                    <a:cubicBezTo>
                      <a:pt x="2849" y="20935"/>
                      <a:pt x="2847" y="20896"/>
                      <a:pt x="3031" y="20871"/>
                    </a:cubicBezTo>
                    <a:cubicBezTo>
                      <a:pt x="3036" y="20871"/>
                      <a:pt x="3041" y="20871"/>
                      <a:pt x="3046" y="20871"/>
                    </a:cubicBezTo>
                    <a:cubicBezTo>
                      <a:pt x="3212" y="20871"/>
                      <a:pt x="3241" y="21236"/>
                      <a:pt x="3406" y="21236"/>
                    </a:cubicBezTo>
                    <a:cubicBezTo>
                      <a:pt x="3411" y="21236"/>
                      <a:pt x="3417" y="21236"/>
                      <a:pt x="3422" y="21235"/>
                    </a:cubicBezTo>
                    <a:cubicBezTo>
                      <a:pt x="3606" y="21213"/>
                      <a:pt x="3574" y="20598"/>
                      <a:pt x="3759" y="20576"/>
                    </a:cubicBezTo>
                    <a:cubicBezTo>
                      <a:pt x="3762" y="20576"/>
                      <a:pt x="3765" y="20575"/>
                      <a:pt x="3768" y="20575"/>
                    </a:cubicBezTo>
                    <a:cubicBezTo>
                      <a:pt x="3942" y="20575"/>
                      <a:pt x="3976" y="21136"/>
                      <a:pt x="4150" y="21136"/>
                    </a:cubicBezTo>
                    <a:cubicBezTo>
                      <a:pt x="4154" y="21136"/>
                      <a:pt x="4157" y="21136"/>
                      <a:pt x="4160" y="21135"/>
                    </a:cubicBezTo>
                    <a:cubicBezTo>
                      <a:pt x="4344" y="21113"/>
                      <a:pt x="4314" y="20522"/>
                      <a:pt x="4498" y="20500"/>
                    </a:cubicBezTo>
                    <a:cubicBezTo>
                      <a:pt x="4503" y="20500"/>
                      <a:pt x="4508" y="20500"/>
                      <a:pt x="4512" y="20500"/>
                    </a:cubicBezTo>
                    <a:cubicBezTo>
                      <a:pt x="4681" y="20500"/>
                      <a:pt x="4708" y="20887"/>
                      <a:pt x="4877" y="20887"/>
                    </a:cubicBezTo>
                    <a:cubicBezTo>
                      <a:pt x="4882" y="20887"/>
                      <a:pt x="4886" y="20887"/>
                      <a:pt x="4891" y="20886"/>
                    </a:cubicBezTo>
                    <a:cubicBezTo>
                      <a:pt x="5075" y="20864"/>
                      <a:pt x="5059" y="20544"/>
                      <a:pt x="5243" y="20520"/>
                    </a:cubicBezTo>
                    <a:cubicBezTo>
                      <a:pt x="5313" y="20511"/>
                      <a:pt x="5356" y="20509"/>
                      <a:pt x="5393" y="20509"/>
                    </a:cubicBezTo>
                    <a:cubicBezTo>
                      <a:pt x="5420" y="20509"/>
                      <a:pt x="5443" y="20509"/>
                      <a:pt x="5471" y="20509"/>
                    </a:cubicBezTo>
                    <a:cubicBezTo>
                      <a:pt x="5506" y="20509"/>
                      <a:pt x="5549" y="20508"/>
                      <a:pt x="5613" y="20500"/>
                    </a:cubicBezTo>
                    <a:cubicBezTo>
                      <a:pt x="5799" y="20478"/>
                      <a:pt x="5791" y="20329"/>
                      <a:pt x="5975" y="20307"/>
                    </a:cubicBezTo>
                    <a:cubicBezTo>
                      <a:pt x="6160" y="20285"/>
                      <a:pt x="6158" y="20263"/>
                      <a:pt x="6344" y="20241"/>
                    </a:cubicBezTo>
                    <a:cubicBezTo>
                      <a:pt x="6348" y="20241"/>
                      <a:pt x="6352" y="20241"/>
                      <a:pt x="6356" y="20241"/>
                    </a:cubicBezTo>
                    <a:cubicBezTo>
                      <a:pt x="6525" y="20241"/>
                      <a:pt x="6556" y="20684"/>
                      <a:pt x="6725" y="20684"/>
                    </a:cubicBezTo>
                    <a:cubicBezTo>
                      <a:pt x="6729" y="20684"/>
                      <a:pt x="6733" y="20684"/>
                      <a:pt x="6737" y="20684"/>
                    </a:cubicBezTo>
                    <a:cubicBezTo>
                      <a:pt x="6922" y="20659"/>
                      <a:pt x="6914" y="20498"/>
                      <a:pt x="7100" y="20476"/>
                    </a:cubicBezTo>
                    <a:cubicBezTo>
                      <a:pt x="7284" y="20454"/>
                      <a:pt x="7271" y="20219"/>
                      <a:pt x="7457" y="20197"/>
                    </a:cubicBezTo>
                    <a:cubicBezTo>
                      <a:pt x="7464" y="20196"/>
                      <a:pt x="7470" y="20196"/>
                      <a:pt x="7476" y="20196"/>
                    </a:cubicBezTo>
                    <a:cubicBezTo>
                      <a:pt x="7636" y="20196"/>
                      <a:pt x="7660" y="20443"/>
                      <a:pt x="7820" y="20443"/>
                    </a:cubicBezTo>
                    <a:cubicBezTo>
                      <a:pt x="7826" y="20443"/>
                      <a:pt x="7833" y="20443"/>
                      <a:pt x="7839" y="20442"/>
                    </a:cubicBezTo>
                    <a:cubicBezTo>
                      <a:pt x="8025" y="20422"/>
                      <a:pt x="8016" y="20226"/>
                      <a:pt x="8200" y="20204"/>
                    </a:cubicBezTo>
                    <a:cubicBezTo>
                      <a:pt x="8384" y="20180"/>
                      <a:pt x="8381" y="20102"/>
                      <a:pt x="8565" y="20082"/>
                    </a:cubicBezTo>
                    <a:cubicBezTo>
                      <a:pt x="8569" y="20082"/>
                      <a:pt x="8573" y="20082"/>
                      <a:pt x="8576" y="20082"/>
                    </a:cubicBezTo>
                    <a:cubicBezTo>
                      <a:pt x="8746" y="20082"/>
                      <a:pt x="8779" y="20550"/>
                      <a:pt x="8948" y="20550"/>
                    </a:cubicBezTo>
                    <a:cubicBezTo>
                      <a:pt x="8952" y="20550"/>
                      <a:pt x="8956" y="20549"/>
                      <a:pt x="8960" y="20549"/>
                    </a:cubicBezTo>
                    <a:cubicBezTo>
                      <a:pt x="9146" y="20527"/>
                      <a:pt x="9145" y="20522"/>
                      <a:pt x="9330" y="20498"/>
                    </a:cubicBezTo>
                    <a:cubicBezTo>
                      <a:pt x="9515" y="20476"/>
                      <a:pt x="9492" y="20048"/>
                      <a:pt x="9677" y="20026"/>
                    </a:cubicBezTo>
                    <a:cubicBezTo>
                      <a:pt x="9684" y="20025"/>
                      <a:pt x="9691" y="20025"/>
                      <a:pt x="9697" y="20025"/>
                    </a:cubicBezTo>
                    <a:cubicBezTo>
                      <a:pt x="9856" y="20025"/>
                      <a:pt x="9880" y="20260"/>
                      <a:pt x="10039" y="20260"/>
                    </a:cubicBezTo>
                    <a:cubicBezTo>
                      <a:pt x="10046" y="20260"/>
                      <a:pt x="10053" y="20259"/>
                      <a:pt x="10061" y="20258"/>
                    </a:cubicBezTo>
                    <a:cubicBezTo>
                      <a:pt x="10245" y="20236"/>
                      <a:pt x="10237" y="20090"/>
                      <a:pt x="10423" y="20068"/>
                    </a:cubicBezTo>
                    <a:cubicBezTo>
                      <a:pt x="10607" y="20046"/>
                      <a:pt x="10594" y="19797"/>
                      <a:pt x="10780" y="19772"/>
                    </a:cubicBezTo>
                    <a:cubicBezTo>
                      <a:pt x="10784" y="19772"/>
                      <a:pt x="10788" y="19771"/>
                      <a:pt x="10791" y="19771"/>
                    </a:cubicBezTo>
                    <a:cubicBezTo>
                      <a:pt x="10962" y="19771"/>
                      <a:pt x="10994" y="20256"/>
                      <a:pt x="11166" y="20256"/>
                    </a:cubicBezTo>
                    <a:cubicBezTo>
                      <a:pt x="11170" y="20256"/>
                      <a:pt x="11173" y="20256"/>
                      <a:pt x="11177" y="20256"/>
                    </a:cubicBezTo>
                    <a:cubicBezTo>
                      <a:pt x="11362" y="20231"/>
                      <a:pt x="11345" y="19929"/>
                      <a:pt x="11530" y="19907"/>
                    </a:cubicBezTo>
                    <a:cubicBezTo>
                      <a:pt x="11714" y="19885"/>
                      <a:pt x="11705" y="19677"/>
                      <a:pt x="11889" y="19653"/>
                    </a:cubicBezTo>
                    <a:cubicBezTo>
                      <a:pt x="12073" y="19631"/>
                      <a:pt x="12074" y="19648"/>
                      <a:pt x="12259" y="19623"/>
                    </a:cubicBezTo>
                    <a:cubicBezTo>
                      <a:pt x="12274" y="19621"/>
                      <a:pt x="12289" y="19620"/>
                      <a:pt x="12302" y="19620"/>
                    </a:cubicBezTo>
                    <a:cubicBezTo>
                      <a:pt x="12433" y="19620"/>
                      <a:pt x="12462" y="19711"/>
                      <a:pt x="12595" y="19711"/>
                    </a:cubicBezTo>
                    <a:cubicBezTo>
                      <a:pt x="12607" y="19711"/>
                      <a:pt x="12620" y="19710"/>
                      <a:pt x="12635" y="19708"/>
                    </a:cubicBezTo>
                    <a:cubicBezTo>
                      <a:pt x="12819" y="19687"/>
                      <a:pt x="12816" y="19633"/>
                      <a:pt x="13002" y="19611"/>
                    </a:cubicBezTo>
                    <a:cubicBezTo>
                      <a:pt x="13007" y="19610"/>
                      <a:pt x="13011" y="19610"/>
                      <a:pt x="13016" y="19610"/>
                    </a:cubicBezTo>
                    <a:cubicBezTo>
                      <a:pt x="13182" y="19610"/>
                      <a:pt x="13210" y="19973"/>
                      <a:pt x="13377" y="19973"/>
                    </a:cubicBezTo>
                    <a:cubicBezTo>
                      <a:pt x="13381" y="19973"/>
                      <a:pt x="13386" y="19973"/>
                      <a:pt x="13391" y="19972"/>
                    </a:cubicBezTo>
                    <a:cubicBezTo>
                      <a:pt x="13413" y="19970"/>
                      <a:pt x="13432" y="19968"/>
                      <a:pt x="13449" y="19968"/>
                    </a:cubicBezTo>
                    <a:cubicBezTo>
                      <a:pt x="13561" y="19968"/>
                      <a:pt x="13593" y="20016"/>
                      <a:pt x="13705" y="20016"/>
                    </a:cubicBezTo>
                    <a:cubicBezTo>
                      <a:pt x="13722" y="20016"/>
                      <a:pt x="13742" y="20014"/>
                      <a:pt x="13764" y="20012"/>
                    </a:cubicBezTo>
                    <a:cubicBezTo>
                      <a:pt x="13950" y="19990"/>
                      <a:pt x="13943" y="19882"/>
                      <a:pt x="14127" y="19860"/>
                    </a:cubicBezTo>
                    <a:cubicBezTo>
                      <a:pt x="14313" y="19838"/>
                      <a:pt x="14302" y="19628"/>
                      <a:pt x="14486" y="19606"/>
                    </a:cubicBezTo>
                    <a:cubicBezTo>
                      <a:pt x="14670" y="19584"/>
                      <a:pt x="14655" y="19252"/>
                      <a:pt x="14839" y="19230"/>
                    </a:cubicBezTo>
                    <a:cubicBezTo>
                      <a:pt x="14846" y="19229"/>
                      <a:pt x="14852" y="19229"/>
                      <a:pt x="14858" y="19229"/>
                    </a:cubicBezTo>
                    <a:cubicBezTo>
                      <a:pt x="15018" y="19229"/>
                      <a:pt x="15044" y="19480"/>
                      <a:pt x="15204" y="19480"/>
                    </a:cubicBezTo>
                    <a:cubicBezTo>
                      <a:pt x="15210" y="19480"/>
                      <a:pt x="15216" y="19480"/>
                      <a:pt x="15223" y="19479"/>
                    </a:cubicBezTo>
                    <a:cubicBezTo>
                      <a:pt x="15407" y="19457"/>
                      <a:pt x="15404" y="19403"/>
                      <a:pt x="15588" y="19379"/>
                    </a:cubicBezTo>
                    <a:cubicBezTo>
                      <a:pt x="15772" y="19357"/>
                      <a:pt x="15761" y="19130"/>
                      <a:pt x="15946" y="19108"/>
                    </a:cubicBezTo>
                    <a:cubicBezTo>
                      <a:pt x="15958" y="19106"/>
                      <a:pt x="15970" y="19106"/>
                      <a:pt x="15981" y="19106"/>
                    </a:cubicBezTo>
                    <a:cubicBezTo>
                      <a:pt x="16122" y="19106"/>
                      <a:pt x="16148" y="19220"/>
                      <a:pt x="16289" y="19220"/>
                    </a:cubicBezTo>
                    <a:cubicBezTo>
                      <a:pt x="16299" y="19220"/>
                      <a:pt x="16311" y="19219"/>
                      <a:pt x="16324" y="19217"/>
                    </a:cubicBezTo>
                    <a:cubicBezTo>
                      <a:pt x="16508" y="19195"/>
                      <a:pt x="16501" y="19076"/>
                      <a:pt x="16686" y="19054"/>
                    </a:cubicBezTo>
                    <a:cubicBezTo>
                      <a:pt x="16700" y="19052"/>
                      <a:pt x="16714" y="19051"/>
                      <a:pt x="16726" y="19051"/>
                    </a:cubicBezTo>
                    <a:cubicBezTo>
                      <a:pt x="16858" y="19051"/>
                      <a:pt x="16887" y="19140"/>
                      <a:pt x="17018" y="19140"/>
                    </a:cubicBezTo>
                    <a:cubicBezTo>
                      <a:pt x="17031" y="19140"/>
                      <a:pt x="17046" y="19139"/>
                      <a:pt x="17062" y="19137"/>
                    </a:cubicBezTo>
                    <a:cubicBezTo>
                      <a:pt x="17090" y="19134"/>
                      <a:pt x="17114" y="19132"/>
                      <a:pt x="17134" y="19132"/>
                    </a:cubicBezTo>
                    <a:cubicBezTo>
                      <a:pt x="17230" y="19132"/>
                      <a:pt x="17265" y="19161"/>
                      <a:pt x="17362" y="19161"/>
                    </a:cubicBezTo>
                    <a:cubicBezTo>
                      <a:pt x="17383" y="19161"/>
                      <a:pt x="17407" y="19160"/>
                      <a:pt x="17435" y="19157"/>
                    </a:cubicBezTo>
                    <a:cubicBezTo>
                      <a:pt x="17619" y="19135"/>
                      <a:pt x="17610" y="18963"/>
                      <a:pt x="17795" y="18944"/>
                    </a:cubicBezTo>
                    <a:cubicBezTo>
                      <a:pt x="17799" y="18944"/>
                      <a:pt x="17803" y="18944"/>
                      <a:pt x="17806" y="18944"/>
                    </a:cubicBezTo>
                    <a:cubicBezTo>
                      <a:pt x="17977" y="18944"/>
                      <a:pt x="18010" y="19463"/>
                      <a:pt x="18181" y="19463"/>
                    </a:cubicBezTo>
                    <a:cubicBezTo>
                      <a:pt x="18185" y="19463"/>
                      <a:pt x="18189" y="19463"/>
                      <a:pt x="18193" y="19462"/>
                    </a:cubicBezTo>
                    <a:cubicBezTo>
                      <a:pt x="18375" y="19440"/>
                      <a:pt x="18361" y="19154"/>
                      <a:pt x="18547" y="19132"/>
                    </a:cubicBezTo>
                    <a:cubicBezTo>
                      <a:pt x="18567" y="19130"/>
                      <a:pt x="18585" y="19129"/>
                      <a:pt x="18601" y="19129"/>
                    </a:cubicBezTo>
                    <a:cubicBezTo>
                      <a:pt x="18718" y="19129"/>
                      <a:pt x="18749" y="19182"/>
                      <a:pt x="18865" y="19182"/>
                    </a:cubicBezTo>
                    <a:cubicBezTo>
                      <a:pt x="18881" y="19182"/>
                      <a:pt x="18900" y="19181"/>
                      <a:pt x="18920" y="19178"/>
                    </a:cubicBezTo>
                    <a:cubicBezTo>
                      <a:pt x="19104" y="19157"/>
                      <a:pt x="19091" y="18910"/>
                      <a:pt x="19275" y="18886"/>
                    </a:cubicBezTo>
                    <a:cubicBezTo>
                      <a:pt x="19288" y="18884"/>
                      <a:pt x="19300" y="18883"/>
                      <a:pt x="19311" y="18883"/>
                    </a:cubicBezTo>
                    <a:cubicBezTo>
                      <a:pt x="19450" y="18883"/>
                      <a:pt x="19477" y="18995"/>
                      <a:pt x="19617" y="18995"/>
                    </a:cubicBezTo>
                    <a:cubicBezTo>
                      <a:pt x="19628" y="18995"/>
                      <a:pt x="19639" y="18995"/>
                      <a:pt x="19652" y="18993"/>
                    </a:cubicBezTo>
                    <a:cubicBezTo>
                      <a:pt x="19673" y="18990"/>
                      <a:pt x="19691" y="18989"/>
                      <a:pt x="19708" y="18989"/>
                    </a:cubicBezTo>
                    <a:cubicBezTo>
                      <a:pt x="19824" y="18989"/>
                      <a:pt x="19854" y="19040"/>
                      <a:pt x="19969" y="19040"/>
                    </a:cubicBezTo>
                    <a:cubicBezTo>
                      <a:pt x="19986" y="19040"/>
                      <a:pt x="20004" y="19039"/>
                      <a:pt x="20025" y="19037"/>
                    </a:cubicBezTo>
                    <a:cubicBezTo>
                      <a:pt x="20209" y="19013"/>
                      <a:pt x="20204" y="18878"/>
                      <a:pt x="20387" y="18856"/>
                    </a:cubicBezTo>
                    <a:cubicBezTo>
                      <a:pt x="20571" y="18834"/>
                      <a:pt x="20558" y="18577"/>
                      <a:pt x="20742" y="18555"/>
                    </a:cubicBezTo>
                    <a:cubicBezTo>
                      <a:pt x="20746" y="18555"/>
                      <a:pt x="20750" y="18555"/>
                      <a:pt x="20753" y="18555"/>
                    </a:cubicBezTo>
                    <a:cubicBezTo>
                      <a:pt x="20926" y="18555"/>
                      <a:pt x="20959" y="19064"/>
                      <a:pt x="21129" y="19064"/>
                    </a:cubicBezTo>
                    <a:cubicBezTo>
                      <a:pt x="21132" y="19064"/>
                      <a:pt x="21136" y="19064"/>
                      <a:pt x="21140" y="19063"/>
                    </a:cubicBezTo>
                    <a:cubicBezTo>
                      <a:pt x="21324" y="19042"/>
                      <a:pt x="21312" y="18800"/>
                      <a:pt x="21497" y="18778"/>
                    </a:cubicBezTo>
                    <a:cubicBezTo>
                      <a:pt x="21504" y="18777"/>
                      <a:pt x="21511" y="18776"/>
                      <a:pt x="21519" y="18776"/>
                    </a:cubicBezTo>
                    <a:cubicBezTo>
                      <a:pt x="21546" y="18776"/>
                      <a:pt x="21574" y="18783"/>
                      <a:pt x="21600" y="18795"/>
                    </a:cubicBezTo>
                    <a:lnTo>
                      <a:pt x="21599" y="0"/>
                    </a:lnTo>
                    <a:close/>
                  </a:path>
                </a:pathLst>
              </a:custGeom>
              <a:solidFill>
                <a:srgbClr val="FFE2D6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695" name="Google Shape;4338;p67"/>
              <p:cNvSpPr/>
              <p:nvPr/>
            </p:nvSpPr>
            <p:spPr>
              <a:xfrm>
                <a:off x="4690435" y="0"/>
                <a:ext cx="322640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D9827D"/>
              </a:solidFill>
              <a:ln w="50800" cap="flat">
                <a:solidFill>
                  <a:srgbClr val="D9827D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  <p:sp>
          <p:nvSpPr>
            <p:cNvPr id="697" name="تدرب وحل المسائل"/>
            <p:cNvSpPr txBox="1"/>
            <p:nvPr/>
          </p:nvSpPr>
          <p:spPr>
            <a:xfrm>
              <a:off x="1042666" y="161174"/>
              <a:ext cx="3336430" cy="6120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defTabSz="914400">
                <a:lnSpc>
                  <a:spcPct val="80000"/>
                </a:lnSpc>
                <a:defRPr b="1" sz="3500" u="sng">
                  <a:solidFill>
                    <a:srgbClr val="B51A00"/>
                  </a:solidFill>
                  <a:latin typeface="Jua"/>
                  <a:ea typeface="Jua"/>
                  <a:cs typeface="Jua"/>
                  <a:sym typeface="Jua"/>
                </a:defRPr>
              </a:lvl1pPr>
            </a:lstStyle>
            <a:p>
              <a:pPr rtl="0">
                <a:defRPr/>
              </a:pPr>
              <a:r>
                <a:t>تدرب وحل المسائل</a:t>
              </a:r>
            </a:p>
          </p:txBody>
        </p:sp>
      </p:grpSp>
      <p:pic>
        <p:nvPicPr>
          <p:cNvPr id="699" name="IMG_0334.png" descr="IMG_0334.png"/>
          <p:cNvPicPr>
            <a:picLocks noChangeAspect="1"/>
          </p:cNvPicPr>
          <p:nvPr/>
        </p:nvPicPr>
        <p:blipFill>
          <a:blip r:embed="rId3">
            <a:extLst/>
          </a:blip>
          <a:srcRect l="34640" t="18426" r="38732" b="75767"/>
          <a:stretch>
            <a:fillRect/>
          </a:stretch>
        </p:blipFill>
        <p:spPr>
          <a:xfrm>
            <a:off x="2528398" y="4781474"/>
            <a:ext cx="16380106" cy="267894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704" name="تجميع"/>
          <p:cNvGrpSpPr/>
          <p:nvPr/>
        </p:nvGrpSpPr>
        <p:grpSpPr>
          <a:xfrm>
            <a:off x="13289662" y="6522675"/>
            <a:ext cx="183253" cy="5401763"/>
            <a:chOff x="-44450" y="-44449"/>
            <a:chExt cx="183252" cy="5401762"/>
          </a:xfrm>
        </p:grpSpPr>
        <p:pic>
          <p:nvPicPr>
            <p:cNvPr id="700" name="خط خط" descr="خط خط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 rot="16200000">
              <a:off x="-2066795" y="3151715"/>
              <a:ext cx="4322294" cy="88901"/>
            </a:xfrm>
            <a:prstGeom prst="rect">
              <a:avLst/>
            </a:prstGeom>
            <a:effectLst/>
          </p:spPr>
        </p:pic>
        <p:pic>
          <p:nvPicPr>
            <p:cNvPr id="702" name="خط خط" descr="خط خط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 rot="16200000">
              <a:off x="-2237217" y="2148316"/>
              <a:ext cx="4474434" cy="88901"/>
            </a:xfrm>
            <a:prstGeom prst="rect">
              <a:avLst/>
            </a:prstGeom>
            <a:effectLst/>
          </p:spPr>
        </p:pic>
      </p:grpSp>
      <p:grpSp>
        <p:nvGrpSpPr>
          <p:cNvPr id="709" name="تجميع"/>
          <p:cNvGrpSpPr/>
          <p:nvPr/>
        </p:nvGrpSpPr>
        <p:grpSpPr>
          <a:xfrm>
            <a:off x="6495223" y="6076477"/>
            <a:ext cx="223821" cy="5401763"/>
            <a:chOff x="-44450" y="-44450"/>
            <a:chExt cx="223820" cy="5401762"/>
          </a:xfrm>
        </p:grpSpPr>
        <p:pic>
          <p:nvPicPr>
            <p:cNvPr id="705" name="خط خط" descr="خط خط"/>
            <p:cNvPicPr>
              <a:picLocks noChangeAspect="0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 rot="16200000">
              <a:off x="-2026227" y="3151715"/>
              <a:ext cx="4322294" cy="88901"/>
            </a:xfrm>
            <a:prstGeom prst="rect">
              <a:avLst/>
            </a:prstGeom>
            <a:effectLst/>
          </p:spPr>
        </p:pic>
        <p:pic>
          <p:nvPicPr>
            <p:cNvPr id="707" name="خط خط" descr="خط خط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 rot="16200000">
              <a:off x="-2237217" y="2148316"/>
              <a:ext cx="4474434" cy="88901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peelOff"/>
      </p:transition>
    </mc:Choice>
    <mc:Choice xmlns:p14="http://schemas.microsoft.com/office/powerpoint/2010/main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3" name="تجميع"/>
          <p:cNvGrpSpPr/>
          <p:nvPr/>
        </p:nvGrpSpPr>
        <p:grpSpPr>
          <a:xfrm>
            <a:off x="19378445" y="3311361"/>
            <a:ext cx="826501" cy="1854495"/>
            <a:chOff x="0" y="0"/>
            <a:chExt cx="826500" cy="1854493"/>
          </a:xfrm>
        </p:grpSpPr>
        <p:sp>
          <p:nvSpPr>
            <p:cNvPr id="711" name="Google Shape;14361;p115"/>
            <p:cNvSpPr/>
            <p:nvPr/>
          </p:nvSpPr>
          <p:spPr>
            <a:xfrm>
              <a:off x="0" y="69997"/>
              <a:ext cx="823483" cy="17844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981" y="0"/>
                  </a:moveTo>
                  <a:cubicBezTo>
                    <a:pt x="17178" y="0"/>
                    <a:pt x="16545" y="78"/>
                    <a:pt x="15776" y="219"/>
                  </a:cubicBezTo>
                  <a:cubicBezTo>
                    <a:pt x="14441" y="464"/>
                    <a:pt x="12723" y="480"/>
                    <a:pt x="9680" y="673"/>
                  </a:cubicBezTo>
                  <a:cubicBezTo>
                    <a:pt x="8572" y="751"/>
                    <a:pt x="7667" y="767"/>
                    <a:pt x="6910" y="767"/>
                  </a:cubicBezTo>
                  <a:cubicBezTo>
                    <a:pt x="6322" y="767"/>
                    <a:pt x="5813" y="757"/>
                    <a:pt x="5360" y="757"/>
                  </a:cubicBezTo>
                  <a:cubicBezTo>
                    <a:pt x="4772" y="757"/>
                    <a:pt x="4275" y="772"/>
                    <a:pt x="3811" y="851"/>
                  </a:cubicBezTo>
                  <a:cubicBezTo>
                    <a:pt x="3461" y="903"/>
                    <a:pt x="2929" y="924"/>
                    <a:pt x="2296" y="924"/>
                  </a:cubicBezTo>
                  <a:cubicBezTo>
                    <a:pt x="1606" y="924"/>
                    <a:pt x="792" y="898"/>
                    <a:pt x="0" y="851"/>
                  </a:cubicBezTo>
                  <a:lnTo>
                    <a:pt x="0" y="21600"/>
                  </a:lnTo>
                  <a:lnTo>
                    <a:pt x="10777" y="18631"/>
                  </a:lnTo>
                  <a:lnTo>
                    <a:pt x="21600" y="21600"/>
                  </a:lnTo>
                  <a:lnTo>
                    <a:pt x="21600" y="198"/>
                  </a:lnTo>
                  <a:cubicBezTo>
                    <a:pt x="21114" y="198"/>
                    <a:pt x="20616" y="167"/>
                    <a:pt x="20119" y="130"/>
                  </a:cubicBezTo>
                  <a:cubicBezTo>
                    <a:pt x="19248" y="42"/>
                    <a:pt x="18569" y="0"/>
                    <a:pt x="17981" y="0"/>
                  </a:cubicBezTo>
                  <a:close/>
                </a:path>
              </a:pathLst>
            </a:custGeom>
            <a:solidFill>
              <a:srgbClr val="D6D6D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712" name="Google Shape;14362;p115"/>
            <p:cNvSpPr/>
            <p:nvPr/>
          </p:nvSpPr>
          <p:spPr>
            <a:xfrm>
              <a:off x="0" y="0"/>
              <a:ext cx="826501" cy="17853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882" y="0"/>
                  </a:moveTo>
                  <a:cubicBezTo>
                    <a:pt x="17104" y="0"/>
                    <a:pt x="16485" y="78"/>
                    <a:pt x="15752" y="224"/>
                  </a:cubicBezTo>
                  <a:cubicBezTo>
                    <a:pt x="14423" y="469"/>
                    <a:pt x="12676" y="490"/>
                    <a:pt x="9679" y="683"/>
                  </a:cubicBezTo>
                  <a:cubicBezTo>
                    <a:pt x="8608" y="756"/>
                    <a:pt x="7718" y="777"/>
                    <a:pt x="6975" y="777"/>
                  </a:cubicBezTo>
                  <a:cubicBezTo>
                    <a:pt x="6299" y="777"/>
                    <a:pt x="5735" y="762"/>
                    <a:pt x="5239" y="762"/>
                  </a:cubicBezTo>
                  <a:cubicBezTo>
                    <a:pt x="4699" y="762"/>
                    <a:pt x="4237" y="777"/>
                    <a:pt x="3797" y="840"/>
                  </a:cubicBezTo>
                  <a:cubicBezTo>
                    <a:pt x="3437" y="902"/>
                    <a:pt x="2862" y="928"/>
                    <a:pt x="2197" y="928"/>
                  </a:cubicBezTo>
                  <a:cubicBezTo>
                    <a:pt x="1521" y="928"/>
                    <a:pt x="755" y="902"/>
                    <a:pt x="0" y="861"/>
                  </a:cubicBezTo>
                  <a:lnTo>
                    <a:pt x="0" y="21600"/>
                  </a:lnTo>
                  <a:lnTo>
                    <a:pt x="10783" y="18627"/>
                  </a:lnTo>
                  <a:lnTo>
                    <a:pt x="21600" y="21600"/>
                  </a:lnTo>
                  <a:lnTo>
                    <a:pt x="21600" y="209"/>
                  </a:lnTo>
                  <a:cubicBezTo>
                    <a:pt x="21070" y="209"/>
                    <a:pt x="20575" y="172"/>
                    <a:pt x="20079" y="136"/>
                  </a:cubicBezTo>
                  <a:cubicBezTo>
                    <a:pt x="19177" y="47"/>
                    <a:pt x="18479" y="0"/>
                    <a:pt x="17882" y="0"/>
                  </a:cubicBezTo>
                  <a:close/>
                </a:path>
              </a:pathLst>
            </a:custGeom>
            <a:solidFill>
              <a:srgbClr val="9AAECB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 defTabSz="914400">
                <a:defRPr b="1" sz="45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rtl="0">
                <a:defRPr/>
              </a:pPr>
              <a:r>
                <a:t>١٩</a:t>
              </a:r>
            </a:p>
          </p:txBody>
        </p:sp>
      </p:grpSp>
      <p:sp>
        <p:nvSpPr>
          <p:cNvPr id="714" name="Google Shape;2000;p30"/>
          <p:cNvSpPr/>
          <p:nvPr/>
        </p:nvSpPr>
        <p:spPr>
          <a:xfrm>
            <a:off x="20649096" y="6969367"/>
            <a:ext cx="493691" cy="6563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56" h="21600" fill="norm" stroke="1" extrusionOk="0">
                <a:moveTo>
                  <a:pt x="8879" y="20796"/>
                </a:moveTo>
                <a:cubicBezTo>
                  <a:pt x="8941" y="20796"/>
                  <a:pt x="9002" y="20794"/>
                  <a:pt x="9064" y="20792"/>
                </a:cubicBezTo>
                <a:cubicBezTo>
                  <a:pt x="11017" y="20703"/>
                  <a:pt x="11875" y="18977"/>
                  <a:pt x="12034" y="17104"/>
                </a:cubicBezTo>
                <a:cubicBezTo>
                  <a:pt x="12095" y="15841"/>
                  <a:pt x="11766" y="14558"/>
                  <a:pt x="11309" y="13344"/>
                </a:cubicBezTo>
                <a:cubicBezTo>
                  <a:pt x="11211" y="13361"/>
                  <a:pt x="11112" y="13371"/>
                  <a:pt x="11013" y="13375"/>
                </a:cubicBezTo>
                <a:cubicBezTo>
                  <a:pt x="11075" y="14308"/>
                  <a:pt x="10677" y="15422"/>
                  <a:pt x="10428" y="16290"/>
                </a:cubicBezTo>
                <a:cubicBezTo>
                  <a:pt x="10176" y="17164"/>
                  <a:pt x="9953" y="18254"/>
                  <a:pt x="9387" y="18958"/>
                </a:cubicBezTo>
                <a:cubicBezTo>
                  <a:pt x="9328" y="19032"/>
                  <a:pt x="9251" y="19064"/>
                  <a:pt x="9173" y="19064"/>
                </a:cubicBezTo>
                <a:cubicBezTo>
                  <a:pt x="9001" y="19064"/>
                  <a:pt x="8824" y="18908"/>
                  <a:pt x="8825" y="18710"/>
                </a:cubicBezTo>
                <a:cubicBezTo>
                  <a:pt x="8826" y="17770"/>
                  <a:pt x="9264" y="16776"/>
                  <a:pt x="9456" y="15857"/>
                </a:cubicBezTo>
                <a:cubicBezTo>
                  <a:pt x="9635" y="14998"/>
                  <a:pt x="9673" y="14003"/>
                  <a:pt x="9975" y="13177"/>
                </a:cubicBezTo>
                <a:cubicBezTo>
                  <a:pt x="9940" y="13162"/>
                  <a:pt x="9904" y="13148"/>
                  <a:pt x="9870" y="13131"/>
                </a:cubicBezTo>
                <a:cubicBezTo>
                  <a:pt x="9448" y="13973"/>
                  <a:pt x="8964" y="14775"/>
                  <a:pt x="8559" y="15628"/>
                </a:cubicBezTo>
                <a:cubicBezTo>
                  <a:pt x="8154" y="16481"/>
                  <a:pt x="7810" y="17380"/>
                  <a:pt x="7367" y="18211"/>
                </a:cubicBezTo>
                <a:cubicBezTo>
                  <a:pt x="7310" y="18317"/>
                  <a:pt x="7200" y="18367"/>
                  <a:pt x="7090" y="18367"/>
                </a:cubicBezTo>
                <a:cubicBezTo>
                  <a:pt x="6921" y="18367"/>
                  <a:pt x="6752" y="18250"/>
                  <a:pt x="6778" y="18041"/>
                </a:cubicBezTo>
                <a:cubicBezTo>
                  <a:pt x="7010" y="16153"/>
                  <a:pt x="7886" y="14035"/>
                  <a:pt x="8924" y="12493"/>
                </a:cubicBezTo>
                <a:cubicBezTo>
                  <a:pt x="8944" y="12463"/>
                  <a:pt x="8967" y="12435"/>
                  <a:pt x="8992" y="12408"/>
                </a:cubicBezTo>
                <a:cubicBezTo>
                  <a:pt x="8980" y="12394"/>
                  <a:pt x="8968" y="12381"/>
                  <a:pt x="8958" y="12366"/>
                </a:cubicBezTo>
                <a:cubicBezTo>
                  <a:pt x="8910" y="12303"/>
                  <a:pt x="8867" y="12237"/>
                  <a:pt x="8827" y="12169"/>
                </a:cubicBezTo>
                <a:cubicBezTo>
                  <a:pt x="7881" y="12608"/>
                  <a:pt x="6994" y="13230"/>
                  <a:pt x="6217" y="13903"/>
                </a:cubicBezTo>
                <a:cubicBezTo>
                  <a:pt x="4894" y="15049"/>
                  <a:pt x="4315" y="16776"/>
                  <a:pt x="5110" y="18479"/>
                </a:cubicBezTo>
                <a:cubicBezTo>
                  <a:pt x="5798" y="19953"/>
                  <a:pt x="7366" y="20796"/>
                  <a:pt x="8879" y="20796"/>
                </a:cubicBezTo>
                <a:close/>
                <a:moveTo>
                  <a:pt x="10902" y="12464"/>
                </a:moveTo>
                <a:cubicBezTo>
                  <a:pt x="11225" y="12464"/>
                  <a:pt x="11552" y="12367"/>
                  <a:pt x="11842" y="12179"/>
                </a:cubicBezTo>
                <a:cubicBezTo>
                  <a:pt x="12480" y="11581"/>
                  <a:pt x="12616" y="10672"/>
                  <a:pt x="11970" y="9990"/>
                </a:cubicBezTo>
                <a:cubicBezTo>
                  <a:pt x="11659" y="9661"/>
                  <a:pt x="11225" y="9471"/>
                  <a:pt x="10793" y="9471"/>
                </a:cubicBezTo>
                <a:cubicBezTo>
                  <a:pt x="10568" y="9471"/>
                  <a:pt x="10344" y="9523"/>
                  <a:pt x="10138" y="9633"/>
                </a:cubicBezTo>
                <a:lnTo>
                  <a:pt x="10138" y="9632"/>
                </a:lnTo>
                <a:cubicBezTo>
                  <a:pt x="9353" y="10051"/>
                  <a:pt x="9105" y="11164"/>
                  <a:pt x="9690" y="11882"/>
                </a:cubicBezTo>
                <a:cubicBezTo>
                  <a:pt x="10014" y="12277"/>
                  <a:pt x="10454" y="12464"/>
                  <a:pt x="10902" y="12464"/>
                </a:cubicBezTo>
                <a:close/>
                <a:moveTo>
                  <a:pt x="16648" y="16401"/>
                </a:moveTo>
                <a:cubicBezTo>
                  <a:pt x="17360" y="16401"/>
                  <a:pt x="18072" y="16145"/>
                  <a:pt x="18712" y="15576"/>
                </a:cubicBezTo>
                <a:cubicBezTo>
                  <a:pt x="19938" y="14485"/>
                  <a:pt x="20357" y="12572"/>
                  <a:pt x="19945" y="10964"/>
                </a:cubicBezTo>
                <a:lnTo>
                  <a:pt x="19945" y="10963"/>
                </a:lnTo>
                <a:cubicBezTo>
                  <a:pt x="19502" y="9229"/>
                  <a:pt x="18127" y="8646"/>
                  <a:pt x="16644" y="8646"/>
                </a:cubicBezTo>
                <a:cubicBezTo>
                  <a:pt x="16422" y="8646"/>
                  <a:pt x="16198" y="8659"/>
                  <a:pt x="15974" y="8683"/>
                </a:cubicBezTo>
                <a:cubicBezTo>
                  <a:pt x="14912" y="8862"/>
                  <a:pt x="13898" y="9368"/>
                  <a:pt x="12954" y="9994"/>
                </a:cubicBezTo>
                <a:cubicBezTo>
                  <a:pt x="13025" y="10133"/>
                  <a:pt x="13083" y="10278"/>
                  <a:pt x="13129" y="10428"/>
                </a:cubicBezTo>
                <a:cubicBezTo>
                  <a:pt x="13218" y="10422"/>
                  <a:pt x="13309" y="10419"/>
                  <a:pt x="13400" y="10419"/>
                </a:cubicBezTo>
                <a:cubicBezTo>
                  <a:pt x="14161" y="10419"/>
                  <a:pt x="14978" y="10612"/>
                  <a:pt x="15678" y="10736"/>
                </a:cubicBezTo>
                <a:cubicBezTo>
                  <a:pt x="16499" y="10881"/>
                  <a:pt x="17788" y="10966"/>
                  <a:pt x="18394" y="11632"/>
                </a:cubicBezTo>
                <a:cubicBezTo>
                  <a:pt x="18420" y="11661"/>
                  <a:pt x="18421" y="11723"/>
                  <a:pt x="18381" y="11741"/>
                </a:cubicBezTo>
                <a:cubicBezTo>
                  <a:pt x="18118" y="11860"/>
                  <a:pt x="17817" y="11901"/>
                  <a:pt x="17500" y="11901"/>
                </a:cubicBezTo>
                <a:cubicBezTo>
                  <a:pt x="16890" y="11901"/>
                  <a:pt x="16227" y="11748"/>
                  <a:pt x="15689" y="11712"/>
                </a:cubicBezTo>
                <a:cubicBezTo>
                  <a:pt x="15459" y="11696"/>
                  <a:pt x="15219" y="11692"/>
                  <a:pt x="14974" y="11692"/>
                </a:cubicBezTo>
                <a:cubicBezTo>
                  <a:pt x="14775" y="11692"/>
                  <a:pt x="14573" y="11695"/>
                  <a:pt x="14370" y="11695"/>
                </a:cubicBezTo>
                <a:cubicBezTo>
                  <a:pt x="13967" y="11695"/>
                  <a:pt x="13561" y="11686"/>
                  <a:pt x="13177" y="11631"/>
                </a:cubicBezTo>
                <a:cubicBezTo>
                  <a:pt x="13142" y="11782"/>
                  <a:pt x="13090" y="11928"/>
                  <a:pt x="13024" y="12066"/>
                </a:cubicBezTo>
                <a:cubicBezTo>
                  <a:pt x="13237" y="12181"/>
                  <a:pt x="13444" y="12321"/>
                  <a:pt x="13662" y="12436"/>
                </a:cubicBezTo>
                <a:cubicBezTo>
                  <a:pt x="14194" y="12717"/>
                  <a:pt x="14739" y="12968"/>
                  <a:pt x="15295" y="13191"/>
                </a:cubicBezTo>
                <a:cubicBezTo>
                  <a:pt x="15812" y="13398"/>
                  <a:pt x="16342" y="13574"/>
                  <a:pt x="16868" y="13753"/>
                </a:cubicBezTo>
                <a:cubicBezTo>
                  <a:pt x="17297" y="13899"/>
                  <a:pt x="17748" y="13974"/>
                  <a:pt x="18051" y="14349"/>
                </a:cubicBezTo>
                <a:cubicBezTo>
                  <a:pt x="18070" y="14370"/>
                  <a:pt x="18066" y="14403"/>
                  <a:pt x="18043" y="14418"/>
                </a:cubicBezTo>
                <a:cubicBezTo>
                  <a:pt x="17806" y="14585"/>
                  <a:pt x="17498" y="14648"/>
                  <a:pt x="17162" y="14648"/>
                </a:cubicBezTo>
                <a:cubicBezTo>
                  <a:pt x="16395" y="14648"/>
                  <a:pt x="15481" y="14320"/>
                  <a:pt x="14916" y="14145"/>
                </a:cubicBezTo>
                <a:cubicBezTo>
                  <a:pt x="14381" y="13979"/>
                  <a:pt x="13861" y="13777"/>
                  <a:pt x="13349" y="13544"/>
                </a:cubicBezTo>
                <a:cubicBezTo>
                  <a:pt x="12979" y="13376"/>
                  <a:pt x="12571" y="13235"/>
                  <a:pt x="12253" y="12981"/>
                </a:cubicBezTo>
                <a:cubicBezTo>
                  <a:pt x="12211" y="13008"/>
                  <a:pt x="12170" y="13034"/>
                  <a:pt x="12128" y="13058"/>
                </a:cubicBezTo>
                <a:cubicBezTo>
                  <a:pt x="12696" y="13910"/>
                  <a:pt x="13399" y="14670"/>
                  <a:pt x="14134" y="15334"/>
                </a:cubicBezTo>
                <a:cubicBezTo>
                  <a:pt x="14882" y="16008"/>
                  <a:pt x="15765" y="16401"/>
                  <a:pt x="16648" y="16401"/>
                </a:cubicBezTo>
                <a:close/>
                <a:moveTo>
                  <a:pt x="4093" y="12891"/>
                </a:moveTo>
                <a:cubicBezTo>
                  <a:pt x="4607" y="12891"/>
                  <a:pt x="5140" y="12787"/>
                  <a:pt x="5669" y="12599"/>
                </a:cubicBezTo>
                <a:cubicBezTo>
                  <a:pt x="6629" y="12257"/>
                  <a:pt x="7579" y="11819"/>
                  <a:pt x="8424" y="11220"/>
                </a:cubicBezTo>
                <a:cubicBezTo>
                  <a:pt x="8274" y="11245"/>
                  <a:pt x="8117" y="11256"/>
                  <a:pt x="7955" y="11256"/>
                </a:cubicBezTo>
                <a:cubicBezTo>
                  <a:pt x="7160" y="11256"/>
                  <a:pt x="6246" y="10994"/>
                  <a:pt x="5574" y="10840"/>
                </a:cubicBezTo>
                <a:cubicBezTo>
                  <a:pt x="4575" y="10612"/>
                  <a:pt x="3330" y="10357"/>
                  <a:pt x="2503" y="9682"/>
                </a:cubicBezTo>
                <a:cubicBezTo>
                  <a:pt x="2449" y="9638"/>
                  <a:pt x="2463" y="9544"/>
                  <a:pt x="2538" y="9541"/>
                </a:cubicBezTo>
                <a:cubicBezTo>
                  <a:pt x="2592" y="9539"/>
                  <a:pt x="2646" y="9538"/>
                  <a:pt x="2699" y="9538"/>
                </a:cubicBezTo>
                <a:cubicBezTo>
                  <a:pt x="3681" y="9538"/>
                  <a:pt x="4709" y="9883"/>
                  <a:pt x="5681" y="9991"/>
                </a:cubicBezTo>
                <a:cubicBezTo>
                  <a:pt x="6216" y="10051"/>
                  <a:pt x="6751" y="10096"/>
                  <a:pt x="7289" y="10116"/>
                </a:cubicBezTo>
                <a:cubicBezTo>
                  <a:pt x="7352" y="10118"/>
                  <a:pt x="7415" y="10118"/>
                  <a:pt x="7478" y="10118"/>
                </a:cubicBezTo>
                <a:cubicBezTo>
                  <a:pt x="7609" y="10118"/>
                  <a:pt x="7740" y="10115"/>
                  <a:pt x="7871" y="10115"/>
                </a:cubicBezTo>
                <a:cubicBezTo>
                  <a:pt x="8130" y="10115"/>
                  <a:pt x="8387" y="10128"/>
                  <a:pt x="8633" y="10203"/>
                </a:cubicBezTo>
                <a:cubicBezTo>
                  <a:pt x="8638" y="10187"/>
                  <a:pt x="8642" y="10171"/>
                  <a:pt x="8648" y="10155"/>
                </a:cubicBezTo>
                <a:cubicBezTo>
                  <a:pt x="8293" y="10051"/>
                  <a:pt x="7973" y="9794"/>
                  <a:pt x="7640" y="9609"/>
                </a:cubicBezTo>
                <a:cubicBezTo>
                  <a:pt x="7139" y="9330"/>
                  <a:pt x="6630" y="9071"/>
                  <a:pt x="6113" y="8823"/>
                </a:cubicBezTo>
                <a:cubicBezTo>
                  <a:pt x="5194" y="8379"/>
                  <a:pt x="3953" y="8067"/>
                  <a:pt x="3203" y="7326"/>
                </a:cubicBezTo>
                <a:cubicBezTo>
                  <a:pt x="3164" y="7288"/>
                  <a:pt x="3182" y="7207"/>
                  <a:pt x="3236" y="7195"/>
                </a:cubicBezTo>
                <a:cubicBezTo>
                  <a:pt x="3396" y="7160"/>
                  <a:pt x="3561" y="7145"/>
                  <a:pt x="3731" y="7145"/>
                </a:cubicBezTo>
                <a:cubicBezTo>
                  <a:pt x="4649" y="7145"/>
                  <a:pt x="5681" y="7600"/>
                  <a:pt x="6475" y="7911"/>
                </a:cubicBezTo>
                <a:cubicBezTo>
                  <a:pt x="7006" y="8119"/>
                  <a:pt x="7528" y="8352"/>
                  <a:pt x="8045" y="8596"/>
                </a:cubicBezTo>
                <a:cubicBezTo>
                  <a:pt x="8364" y="8746"/>
                  <a:pt x="8712" y="8865"/>
                  <a:pt x="8994" y="9068"/>
                </a:cubicBezTo>
                <a:cubicBezTo>
                  <a:pt x="8259" y="7794"/>
                  <a:pt x="7374" y="6561"/>
                  <a:pt x="6213" y="5797"/>
                </a:cubicBezTo>
                <a:cubicBezTo>
                  <a:pt x="5474" y="5355"/>
                  <a:pt x="4680" y="5075"/>
                  <a:pt x="3924" y="5075"/>
                </a:cubicBezTo>
                <a:cubicBezTo>
                  <a:pt x="3044" y="5075"/>
                  <a:pt x="2215" y="5455"/>
                  <a:pt x="1585" y="6402"/>
                </a:cubicBezTo>
                <a:cubicBezTo>
                  <a:pt x="651" y="7805"/>
                  <a:pt x="419" y="9826"/>
                  <a:pt x="1327" y="11309"/>
                </a:cubicBezTo>
                <a:cubicBezTo>
                  <a:pt x="2011" y="12426"/>
                  <a:pt x="3008" y="12891"/>
                  <a:pt x="4093" y="12891"/>
                </a:cubicBezTo>
                <a:close/>
                <a:moveTo>
                  <a:pt x="12770" y="9026"/>
                </a:moveTo>
                <a:cubicBezTo>
                  <a:pt x="13691" y="8574"/>
                  <a:pt x="14554" y="8005"/>
                  <a:pt x="15223" y="7240"/>
                </a:cubicBezTo>
                <a:cubicBezTo>
                  <a:pt x="16389" y="5794"/>
                  <a:pt x="16939" y="3926"/>
                  <a:pt x="15625" y="2367"/>
                </a:cubicBezTo>
                <a:lnTo>
                  <a:pt x="15625" y="2366"/>
                </a:lnTo>
                <a:cubicBezTo>
                  <a:pt x="14821" y="1413"/>
                  <a:pt x="13616" y="801"/>
                  <a:pt x="12413" y="801"/>
                </a:cubicBezTo>
                <a:cubicBezTo>
                  <a:pt x="11979" y="801"/>
                  <a:pt x="11545" y="881"/>
                  <a:pt x="11130" y="1054"/>
                </a:cubicBezTo>
                <a:cubicBezTo>
                  <a:pt x="9415" y="1765"/>
                  <a:pt x="8848" y="3480"/>
                  <a:pt x="9060" y="5318"/>
                </a:cubicBezTo>
                <a:cubicBezTo>
                  <a:pt x="9175" y="6323"/>
                  <a:pt x="9371" y="7332"/>
                  <a:pt x="9707" y="8278"/>
                </a:cubicBezTo>
                <a:cubicBezTo>
                  <a:pt x="9733" y="8028"/>
                  <a:pt x="9790" y="7774"/>
                  <a:pt x="9828" y="7535"/>
                </a:cubicBezTo>
                <a:cubicBezTo>
                  <a:pt x="9942" y="6828"/>
                  <a:pt x="10109" y="6134"/>
                  <a:pt x="10336" y="5460"/>
                </a:cubicBezTo>
                <a:cubicBezTo>
                  <a:pt x="10683" y="4428"/>
                  <a:pt x="11154" y="3022"/>
                  <a:pt x="12019" y="2364"/>
                </a:cubicBezTo>
                <a:cubicBezTo>
                  <a:pt x="12023" y="2361"/>
                  <a:pt x="12026" y="2360"/>
                  <a:pt x="12030" y="2360"/>
                </a:cubicBezTo>
                <a:cubicBezTo>
                  <a:pt x="12042" y="2360"/>
                  <a:pt x="12052" y="2376"/>
                  <a:pt x="12050" y="2389"/>
                </a:cubicBezTo>
                <a:cubicBezTo>
                  <a:pt x="11970" y="2989"/>
                  <a:pt x="11669" y="3556"/>
                  <a:pt x="11482" y="4129"/>
                </a:cubicBezTo>
                <a:cubicBezTo>
                  <a:pt x="11290" y="4720"/>
                  <a:pt x="11126" y="5322"/>
                  <a:pt x="11004" y="5934"/>
                </a:cubicBezTo>
                <a:cubicBezTo>
                  <a:pt x="10872" y="6595"/>
                  <a:pt x="10783" y="7262"/>
                  <a:pt x="10748" y="7937"/>
                </a:cubicBezTo>
                <a:cubicBezTo>
                  <a:pt x="10737" y="8158"/>
                  <a:pt x="10742" y="8356"/>
                  <a:pt x="10727" y="8542"/>
                </a:cubicBezTo>
                <a:cubicBezTo>
                  <a:pt x="10740" y="8542"/>
                  <a:pt x="10754" y="8542"/>
                  <a:pt x="10767" y="8542"/>
                </a:cubicBezTo>
                <a:cubicBezTo>
                  <a:pt x="11079" y="8542"/>
                  <a:pt x="11387" y="8610"/>
                  <a:pt x="11673" y="8741"/>
                </a:cubicBezTo>
                <a:cubicBezTo>
                  <a:pt x="11731" y="8624"/>
                  <a:pt x="11793" y="8504"/>
                  <a:pt x="11849" y="8380"/>
                </a:cubicBezTo>
                <a:cubicBezTo>
                  <a:pt x="12141" y="7731"/>
                  <a:pt x="12414" y="7072"/>
                  <a:pt x="12675" y="6408"/>
                </a:cubicBezTo>
                <a:cubicBezTo>
                  <a:pt x="12920" y="5786"/>
                  <a:pt x="13149" y="5159"/>
                  <a:pt x="13382" y="4532"/>
                </a:cubicBezTo>
                <a:cubicBezTo>
                  <a:pt x="13561" y="4050"/>
                  <a:pt x="13701" y="3531"/>
                  <a:pt x="14022" y="3138"/>
                </a:cubicBezTo>
                <a:cubicBezTo>
                  <a:pt x="14051" y="3102"/>
                  <a:pt x="14093" y="3086"/>
                  <a:pt x="14137" y="3086"/>
                </a:cubicBezTo>
                <a:cubicBezTo>
                  <a:pt x="14212" y="3086"/>
                  <a:pt x="14290" y="3134"/>
                  <a:pt x="14302" y="3216"/>
                </a:cubicBezTo>
                <a:cubicBezTo>
                  <a:pt x="14470" y="4367"/>
                  <a:pt x="13847" y="5864"/>
                  <a:pt x="13498" y="6947"/>
                </a:cubicBezTo>
                <a:cubicBezTo>
                  <a:pt x="13295" y="7579"/>
                  <a:pt x="13076" y="8205"/>
                  <a:pt x="12842" y="8826"/>
                </a:cubicBezTo>
                <a:cubicBezTo>
                  <a:pt x="12816" y="8893"/>
                  <a:pt x="12793" y="8960"/>
                  <a:pt x="12770" y="9026"/>
                </a:cubicBezTo>
                <a:close/>
                <a:moveTo>
                  <a:pt x="8856" y="21600"/>
                </a:moveTo>
                <a:cubicBezTo>
                  <a:pt x="7227" y="21600"/>
                  <a:pt x="5578" y="20743"/>
                  <a:pt x="4678" y="19287"/>
                </a:cubicBezTo>
                <a:cubicBezTo>
                  <a:pt x="3602" y="17547"/>
                  <a:pt x="3826" y="15274"/>
                  <a:pt x="5193" y="13805"/>
                </a:cubicBezTo>
                <a:cubicBezTo>
                  <a:pt x="5283" y="13708"/>
                  <a:pt x="5376" y="13611"/>
                  <a:pt x="5472" y="13517"/>
                </a:cubicBezTo>
                <a:cubicBezTo>
                  <a:pt x="5262" y="13573"/>
                  <a:pt x="5053" y="13622"/>
                  <a:pt x="4846" y="13661"/>
                </a:cubicBezTo>
                <a:cubicBezTo>
                  <a:pt x="4601" y="13707"/>
                  <a:pt x="4357" y="13730"/>
                  <a:pt x="4116" y="13730"/>
                </a:cubicBezTo>
                <a:cubicBezTo>
                  <a:pt x="2518" y="13730"/>
                  <a:pt x="1060" y="12745"/>
                  <a:pt x="383" y="11131"/>
                </a:cubicBezTo>
                <a:cubicBezTo>
                  <a:pt x="-397" y="9273"/>
                  <a:pt x="61" y="6959"/>
                  <a:pt x="1324" y="5469"/>
                </a:cubicBezTo>
                <a:cubicBezTo>
                  <a:pt x="2054" y="4607"/>
                  <a:pt x="2951" y="4260"/>
                  <a:pt x="3882" y="4260"/>
                </a:cubicBezTo>
                <a:cubicBezTo>
                  <a:pt x="4796" y="4260"/>
                  <a:pt x="5741" y="4594"/>
                  <a:pt x="6594" y="5104"/>
                </a:cubicBezTo>
                <a:cubicBezTo>
                  <a:pt x="7317" y="5579"/>
                  <a:pt x="7943" y="6218"/>
                  <a:pt x="8497" y="6934"/>
                </a:cubicBezTo>
                <a:cubicBezTo>
                  <a:pt x="8278" y="5931"/>
                  <a:pt x="8190" y="4905"/>
                  <a:pt x="8261" y="3966"/>
                </a:cubicBezTo>
                <a:cubicBezTo>
                  <a:pt x="8408" y="2026"/>
                  <a:pt x="9789" y="446"/>
                  <a:pt x="11580" y="82"/>
                </a:cubicBezTo>
                <a:cubicBezTo>
                  <a:pt x="11853" y="26"/>
                  <a:pt x="12130" y="0"/>
                  <a:pt x="12407" y="0"/>
                </a:cubicBezTo>
                <a:cubicBezTo>
                  <a:pt x="13986" y="0"/>
                  <a:pt x="15559" y="872"/>
                  <a:pt x="16488" y="2231"/>
                </a:cubicBezTo>
                <a:cubicBezTo>
                  <a:pt x="17760" y="4097"/>
                  <a:pt x="17045" y="6208"/>
                  <a:pt x="15755" y="7808"/>
                </a:cubicBezTo>
                <a:cubicBezTo>
                  <a:pt x="15717" y="7852"/>
                  <a:pt x="15676" y="7893"/>
                  <a:pt x="15636" y="7936"/>
                </a:cubicBezTo>
                <a:cubicBezTo>
                  <a:pt x="15697" y="7924"/>
                  <a:pt x="15757" y="7910"/>
                  <a:pt x="15818" y="7900"/>
                </a:cubicBezTo>
                <a:cubicBezTo>
                  <a:pt x="15821" y="7900"/>
                  <a:pt x="15825" y="7900"/>
                  <a:pt x="15828" y="7900"/>
                </a:cubicBezTo>
                <a:cubicBezTo>
                  <a:pt x="15858" y="7900"/>
                  <a:pt x="15889" y="7896"/>
                  <a:pt x="15919" y="7886"/>
                </a:cubicBezTo>
                <a:cubicBezTo>
                  <a:pt x="16168" y="7857"/>
                  <a:pt x="16418" y="7842"/>
                  <a:pt x="16665" y="7842"/>
                </a:cubicBezTo>
                <a:cubicBezTo>
                  <a:pt x="18348" y="7842"/>
                  <a:pt x="19939" y="8543"/>
                  <a:pt x="20567" y="10391"/>
                </a:cubicBezTo>
                <a:cubicBezTo>
                  <a:pt x="21203" y="12266"/>
                  <a:pt x="20776" y="14613"/>
                  <a:pt x="19400" y="15997"/>
                </a:cubicBezTo>
                <a:cubicBezTo>
                  <a:pt x="18607" y="16794"/>
                  <a:pt x="17584" y="17214"/>
                  <a:pt x="16553" y="17214"/>
                </a:cubicBezTo>
                <a:cubicBezTo>
                  <a:pt x="15829" y="17214"/>
                  <a:pt x="15101" y="17007"/>
                  <a:pt x="14447" y="16577"/>
                </a:cubicBezTo>
                <a:cubicBezTo>
                  <a:pt x="13790" y="16145"/>
                  <a:pt x="13155" y="15587"/>
                  <a:pt x="12582" y="14949"/>
                </a:cubicBezTo>
                <a:cubicBezTo>
                  <a:pt x="12738" y="15663"/>
                  <a:pt x="12821" y="16386"/>
                  <a:pt x="12787" y="17104"/>
                </a:cubicBezTo>
                <a:cubicBezTo>
                  <a:pt x="12612" y="19163"/>
                  <a:pt x="11726" y="21167"/>
                  <a:pt x="9632" y="21534"/>
                </a:cubicBezTo>
                <a:cubicBezTo>
                  <a:pt x="9376" y="21578"/>
                  <a:pt x="9116" y="21600"/>
                  <a:pt x="8856" y="21600"/>
                </a:cubicBezTo>
                <a:close/>
              </a:path>
            </a:pathLst>
          </a:custGeom>
          <a:solidFill>
            <a:srgbClr val="6986AE"/>
          </a:solidFill>
          <a:ln w="13425">
            <a:solidFill>
              <a:srgbClr val="495364"/>
            </a:solidFill>
            <a:miter lim="1073"/>
          </a:ln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715" name="Google Shape;2000;p30"/>
          <p:cNvSpPr/>
          <p:nvPr/>
        </p:nvSpPr>
        <p:spPr>
          <a:xfrm>
            <a:off x="7852396" y="2159523"/>
            <a:ext cx="493691" cy="6563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56" h="21600" fill="norm" stroke="1" extrusionOk="0">
                <a:moveTo>
                  <a:pt x="8879" y="20796"/>
                </a:moveTo>
                <a:cubicBezTo>
                  <a:pt x="8941" y="20796"/>
                  <a:pt x="9002" y="20794"/>
                  <a:pt x="9064" y="20792"/>
                </a:cubicBezTo>
                <a:cubicBezTo>
                  <a:pt x="11017" y="20703"/>
                  <a:pt x="11875" y="18977"/>
                  <a:pt x="12034" y="17104"/>
                </a:cubicBezTo>
                <a:cubicBezTo>
                  <a:pt x="12095" y="15841"/>
                  <a:pt x="11766" y="14558"/>
                  <a:pt x="11309" y="13344"/>
                </a:cubicBezTo>
                <a:cubicBezTo>
                  <a:pt x="11211" y="13361"/>
                  <a:pt x="11112" y="13371"/>
                  <a:pt x="11013" y="13375"/>
                </a:cubicBezTo>
                <a:cubicBezTo>
                  <a:pt x="11075" y="14308"/>
                  <a:pt x="10677" y="15422"/>
                  <a:pt x="10428" y="16290"/>
                </a:cubicBezTo>
                <a:cubicBezTo>
                  <a:pt x="10176" y="17164"/>
                  <a:pt x="9953" y="18254"/>
                  <a:pt x="9387" y="18958"/>
                </a:cubicBezTo>
                <a:cubicBezTo>
                  <a:pt x="9328" y="19032"/>
                  <a:pt x="9251" y="19064"/>
                  <a:pt x="9173" y="19064"/>
                </a:cubicBezTo>
                <a:cubicBezTo>
                  <a:pt x="9001" y="19064"/>
                  <a:pt x="8824" y="18908"/>
                  <a:pt x="8825" y="18710"/>
                </a:cubicBezTo>
                <a:cubicBezTo>
                  <a:pt x="8826" y="17770"/>
                  <a:pt x="9264" y="16776"/>
                  <a:pt x="9456" y="15857"/>
                </a:cubicBezTo>
                <a:cubicBezTo>
                  <a:pt x="9635" y="14998"/>
                  <a:pt x="9673" y="14003"/>
                  <a:pt x="9975" y="13177"/>
                </a:cubicBezTo>
                <a:cubicBezTo>
                  <a:pt x="9940" y="13162"/>
                  <a:pt x="9904" y="13148"/>
                  <a:pt x="9870" y="13131"/>
                </a:cubicBezTo>
                <a:cubicBezTo>
                  <a:pt x="9448" y="13973"/>
                  <a:pt x="8964" y="14775"/>
                  <a:pt x="8559" y="15628"/>
                </a:cubicBezTo>
                <a:cubicBezTo>
                  <a:pt x="8154" y="16481"/>
                  <a:pt x="7810" y="17380"/>
                  <a:pt x="7367" y="18211"/>
                </a:cubicBezTo>
                <a:cubicBezTo>
                  <a:pt x="7310" y="18317"/>
                  <a:pt x="7200" y="18367"/>
                  <a:pt x="7090" y="18367"/>
                </a:cubicBezTo>
                <a:cubicBezTo>
                  <a:pt x="6921" y="18367"/>
                  <a:pt x="6752" y="18250"/>
                  <a:pt x="6778" y="18041"/>
                </a:cubicBezTo>
                <a:cubicBezTo>
                  <a:pt x="7010" y="16153"/>
                  <a:pt x="7886" y="14035"/>
                  <a:pt x="8924" y="12493"/>
                </a:cubicBezTo>
                <a:cubicBezTo>
                  <a:pt x="8944" y="12463"/>
                  <a:pt x="8967" y="12435"/>
                  <a:pt x="8992" y="12408"/>
                </a:cubicBezTo>
                <a:cubicBezTo>
                  <a:pt x="8980" y="12394"/>
                  <a:pt x="8968" y="12381"/>
                  <a:pt x="8958" y="12366"/>
                </a:cubicBezTo>
                <a:cubicBezTo>
                  <a:pt x="8910" y="12303"/>
                  <a:pt x="8867" y="12237"/>
                  <a:pt x="8827" y="12169"/>
                </a:cubicBezTo>
                <a:cubicBezTo>
                  <a:pt x="7881" y="12608"/>
                  <a:pt x="6994" y="13230"/>
                  <a:pt x="6217" y="13903"/>
                </a:cubicBezTo>
                <a:cubicBezTo>
                  <a:pt x="4894" y="15049"/>
                  <a:pt x="4315" y="16776"/>
                  <a:pt x="5110" y="18479"/>
                </a:cubicBezTo>
                <a:cubicBezTo>
                  <a:pt x="5798" y="19953"/>
                  <a:pt x="7366" y="20796"/>
                  <a:pt x="8879" y="20796"/>
                </a:cubicBezTo>
                <a:close/>
                <a:moveTo>
                  <a:pt x="10902" y="12464"/>
                </a:moveTo>
                <a:cubicBezTo>
                  <a:pt x="11225" y="12464"/>
                  <a:pt x="11552" y="12367"/>
                  <a:pt x="11842" y="12179"/>
                </a:cubicBezTo>
                <a:cubicBezTo>
                  <a:pt x="12480" y="11581"/>
                  <a:pt x="12616" y="10672"/>
                  <a:pt x="11970" y="9990"/>
                </a:cubicBezTo>
                <a:cubicBezTo>
                  <a:pt x="11659" y="9661"/>
                  <a:pt x="11225" y="9471"/>
                  <a:pt x="10793" y="9471"/>
                </a:cubicBezTo>
                <a:cubicBezTo>
                  <a:pt x="10568" y="9471"/>
                  <a:pt x="10344" y="9523"/>
                  <a:pt x="10138" y="9633"/>
                </a:cubicBezTo>
                <a:lnTo>
                  <a:pt x="10138" y="9632"/>
                </a:lnTo>
                <a:cubicBezTo>
                  <a:pt x="9353" y="10051"/>
                  <a:pt x="9105" y="11164"/>
                  <a:pt x="9690" y="11882"/>
                </a:cubicBezTo>
                <a:cubicBezTo>
                  <a:pt x="10014" y="12277"/>
                  <a:pt x="10454" y="12464"/>
                  <a:pt x="10902" y="12464"/>
                </a:cubicBezTo>
                <a:close/>
                <a:moveTo>
                  <a:pt x="16648" y="16401"/>
                </a:moveTo>
                <a:cubicBezTo>
                  <a:pt x="17360" y="16401"/>
                  <a:pt x="18072" y="16145"/>
                  <a:pt x="18712" y="15576"/>
                </a:cubicBezTo>
                <a:cubicBezTo>
                  <a:pt x="19938" y="14485"/>
                  <a:pt x="20357" y="12572"/>
                  <a:pt x="19945" y="10964"/>
                </a:cubicBezTo>
                <a:lnTo>
                  <a:pt x="19945" y="10963"/>
                </a:lnTo>
                <a:cubicBezTo>
                  <a:pt x="19502" y="9229"/>
                  <a:pt x="18127" y="8646"/>
                  <a:pt x="16644" y="8646"/>
                </a:cubicBezTo>
                <a:cubicBezTo>
                  <a:pt x="16422" y="8646"/>
                  <a:pt x="16198" y="8659"/>
                  <a:pt x="15974" y="8683"/>
                </a:cubicBezTo>
                <a:cubicBezTo>
                  <a:pt x="14912" y="8862"/>
                  <a:pt x="13898" y="9368"/>
                  <a:pt x="12954" y="9994"/>
                </a:cubicBezTo>
                <a:cubicBezTo>
                  <a:pt x="13025" y="10133"/>
                  <a:pt x="13083" y="10278"/>
                  <a:pt x="13129" y="10428"/>
                </a:cubicBezTo>
                <a:cubicBezTo>
                  <a:pt x="13218" y="10422"/>
                  <a:pt x="13309" y="10419"/>
                  <a:pt x="13400" y="10419"/>
                </a:cubicBezTo>
                <a:cubicBezTo>
                  <a:pt x="14161" y="10419"/>
                  <a:pt x="14978" y="10612"/>
                  <a:pt x="15678" y="10736"/>
                </a:cubicBezTo>
                <a:cubicBezTo>
                  <a:pt x="16499" y="10881"/>
                  <a:pt x="17788" y="10966"/>
                  <a:pt x="18394" y="11632"/>
                </a:cubicBezTo>
                <a:cubicBezTo>
                  <a:pt x="18420" y="11661"/>
                  <a:pt x="18421" y="11723"/>
                  <a:pt x="18381" y="11741"/>
                </a:cubicBezTo>
                <a:cubicBezTo>
                  <a:pt x="18118" y="11860"/>
                  <a:pt x="17817" y="11901"/>
                  <a:pt x="17500" y="11901"/>
                </a:cubicBezTo>
                <a:cubicBezTo>
                  <a:pt x="16890" y="11901"/>
                  <a:pt x="16227" y="11748"/>
                  <a:pt x="15689" y="11712"/>
                </a:cubicBezTo>
                <a:cubicBezTo>
                  <a:pt x="15459" y="11696"/>
                  <a:pt x="15219" y="11692"/>
                  <a:pt x="14974" y="11692"/>
                </a:cubicBezTo>
                <a:cubicBezTo>
                  <a:pt x="14775" y="11692"/>
                  <a:pt x="14573" y="11695"/>
                  <a:pt x="14370" y="11695"/>
                </a:cubicBezTo>
                <a:cubicBezTo>
                  <a:pt x="13967" y="11695"/>
                  <a:pt x="13561" y="11686"/>
                  <a:pt x="13177" y="11631"/>
                </a:cubicBezTo>
                <a:cubicBezTo>
                  <a:pt x="13142" y="11782"/>
                  <a:pt x="13090" y="11928"/>
                  <a:pt x="13024" y="12066"/>
                </a:cubicBezTo>
                <a:cubicBezTo>
                  <a:pt x="13237" y="12181"/>
                  <a:pt x="13444" y="12321"/>
                  <a:pt x="13662" y="12436"/>
                </a:cubicBezTo>
                <a:cubicBezTo>
                  <a:pt x="14194" y="12717"/>
                  <a:pt x="14739" y="12968"/>
                  <a:pt x="15295" y="13191"/>
                </a:cubicBezTo>
                <a:cubicBezTo>
                  <a:pt x="15812" y="13398"/>
                  <a:pt x="16342" y="13574"/>
                  <a:pt x="16868" y="13753"/>
                </a:cubicBezTo>
                <a:cubicBezTo>
                  <a:pt x="17297" y="13899"/>
                  <a:pt x="17748" y="13974"/>
                  <a:pt x="18051" y="14349"/>
                </a:cubicBezTo>
                <a:cubicBezTo>
                  <a:pt x="18070" y="14370"/>
                  <a:pt x="18066" y="14403"/>
                  <a:pt x="18043" y="14418"/>
                </a:cubicBezTo>
                <a:cubicBezTo>
                  <a:pt x="17806" y="14585"/>
                  <a:pt x="17498" y="14648"/>
                  <a:pt x="17162" y="14648"/>
                </a:cubicBezTo>
                <a:cubicBezTo>
                  <a:pt x="16395" y="14648"/>
                  <a:pt x="15481" y="14320"/>
                  <a:pt x="14916" y="14145"/>
                </a:cubicBezTo>
                <a:cubicBezTo>
                  <a:pt x="14381" y="13979"/>
                  <a:pt x="13861" y="13777"/>
                  <a:pt x="13349" y="13544"/>
                </a:cubicBezTo>
                <a:cubicBezTo>
                  <a:pt x="12979" y="13376"/>
                  <a:pt x="12571" y="13235"/>
                  <a:pt x="12253" y="12981"/>
                </a:cubicBezTo>
                <a:cubicBezTo>
                  <a:pt x="12211" y="13008"/>
                  <a:pt x="12170" y="13034"/>
                  <a:pt x="12128" y="13058"/>
                </a:cubicBezTo>
                <a:cubicBezTo>
                  <a:pt x="12696" y="13910"/>
                  <a:pt x="13399" y="14670"/>
                  <a:pt x="14134" y="15334"/>
                </a:cubicBezTo>
                <a:cubicBezTo>
                  <a:pt x="14882" y="16008"/>
                  <a:pt x="15765" y="16401"/>
                  <a:pt x="16648" y="16401"/>
                </a:cubicBezTo>
                <a:close/>
                <a:moveTo>
                  <a:pt x="4093" y="12891"/>
                </a:moveTo>
                <a:cubicBezTo>
                  <a:pt x="4607" y="12891"/>
                  <a:pt x="5140" y="12787"/>
                  <a:pt x="5669" y="12599"/>
                </a:cubicBezTo>
                <a:cubicBezTo>
                  <a:pt x="6629" y="12257"/>
                  <a:pt x="7579" y="11819"/>
                  <a:pt x="8424" y="11220"/>
                </a:cubicBezTo>
                <a:cubicBezTo>
                  <a:pt x="8274" y="11245"/>
                  <a:pt x="8117" y="11256"/>
                  <a:pt x="7955" y="11256"/>
                </a:cubicBezTo>
                <a:cubicBezTo>
                  <a:pt x="7160" y="11256"/>
                  <a:pt x="6246" y="10994"/>
                  <a:pt x="5574" y="10840"/>
                </a:cubicBezTo>
                <a:cubicBezTo>
                  <a:pt x="4575" y="10612"/>
                  <a:pt x="3330" y="10357"/>
                  <a:pt x="2503" y="9682"/>
                </a:cubicBezTo>
                <a:cubicBezTo>
                  <a:pt x="2449" y="9638"/>
                  <a:pt x="2463" y="9544"/>
                  <a:pt x="2538" y="9541"/>
                </a:cubicBezTo>
                <a:cubicBezTo>
                  <a:pt x="2592" y="9539"/>
                  <a:pt x="2646" y="9538"/>
                  <a:pt x="2699" y="9538"/>
                </a:cubicBezTo>
                <a:cubicBezTo>
                  <a:pt x="3681" y="9538"/>
                  <a:pt x="4709" y="9883"/>
                  <a:pt x="5681" y="9991"/>
                </a:cubicBezTo>
                <a:cubicBezTo>
                  <a:pt x="6216" y="10051"/>
                  <a:pt x="6751" y="10096"/>
                  <a:pt x="7289" y="10116"/>
                </a:cubicBezTo>
                <a:cubicBezTo>
                  <a:pt x="7352" y="10118"/>
                  <a:pt x="7415" y="10118"/>
                  <a:pt x="7478" y="10118"/>
                </a:cubicBezTo>
                <a:cubicBezTo>
                  <a:pt x="7609" y="10118"/>
                  <a:pt x="7740" y="10115"/>
                  <a:pt x="7871" y="10115"/>
                </a:cubicBezTo>
                <a:cubicBezTo>
                  <a:pt x="8130" y="10115"/>
                  <a:pt x="8387" y="10128"/>
                  <a:pt x="8633" y="10203"/>
                </a:cubicBezTo>
                <a:cubicBezTo>
                  <a:pt x="8638" y="10187"/>
                  <a:pt x="8642" y="10171"/>
                  <a:pt x="8648" y="10155"/>
                </a:cubicBezTo>
                <a:cubicBezTo>
                  <a:pt x="8293" y="10051"/>
                  <a:pt x="7973" y="9794"/>
                  <a:pt x="7640" y="9609"/>
                </a:cubicBezTo>
                <a:cubicBezTo>
                  <a:pt x="7139" y="9330"/>
                  <a:pt x="6630" y="9071"/>
                  <a:pt x="6113" y="8823"/>
                </a:cubicBezTo>
                <a:cubicBezTo>
                  <a:pt x="5194" y="8379"/>
                  <a:pt x="3953" y="8067"/>
                  <a:pt x="3203" y="7326"/>
                </a:cubicBezTo>
                <a:cubicBezTo>
                  <a:pt x="3164" y="7288"/>
                  <a:pt x="3182" y="7207"/>
                  <a:pt x="3236" y="7195"/>
                </a:cubicBezTo>
                <a:cubicBezTo>
                  <a:pt x="3396" y="7160"/>
                  <a:pt x="3561" y="7145"/>
                  <a:pt x="3731" y="7145"/>
                </a:cubicBezTo>
                <a:cubicBezTo>
                  <a:pt x="4649" y="7145"/>
                  <a:pt x="5681" y="7600"/>
                  <a:pt x="6475" y="7911"/>
                </a:cubicBezTo>
                <a:cubicBezTo>
                  <a:pt x="7006" y="8119"/>
                  <a:pt x="7528" y="8352"/>
                  <a:pt x="8045" y="8596"/>
                </a:cubicBezTo>
                <a:cubicBezTo>
                  <a:pt x="8364" y="8746"/>
                  <a:pt x="8712" y="8865"/>
                  <a:pt x="8994" y="9068"/>
                </a:cubicBezTo>
                <a:cubicBezTo>
                  <a:pt x="8259" y="7794"/>
                  <a:pt x="7374" y="6561"/>
                  <a:pt x="6213" y="5797"/>
                </a:cubicBezTo>
                <a:cubicBezTo>
                  <a:pt x="5474" y="5355"/>
                  <a:pt x="4680" y="5075"/>
                  <a:pt x="3924" y="5075"/>
                </a:cubicBezTo>
                <a:cubicBezTo>
                  <a:pt x="3044" y="5075"/>
                  <a:pt x="2215" y="5455"/>
                  <a:pt x="1585" y="6402"/>
                </a:cubicBezTo>
                <a:cubicBezTo>
                  <a:pt x="651" y="7805"/>
                  <a:pt x="419" y="9826"/>
                  <a:pt x="1327" y="11309"/>
                </a:cubicBezTo>
                <a:cubicBezTo>
                  <a:pt x="2011" y="12426"/>
                  <a:pt x="3008" y="12891"/>
                  <a:pt x="4093" y="12891"/>
                </a:cubicBezTo>
                <a:close/>
                <a:moveTo>
                  <a:pt x="12770" y="9026"/>
                </a:moveTo>
                <a:cubicBezTo>
                  <a:pt x="13691" y="8574"/>
                  <a:pt x="14554" y="8005"/>
                  <a:pt x="15223" y="7240"/>
                </a:cubicBezTo>
                <a:cubicBezTo>
                  <a:pt x="16389" y="5794"/>
                  <a:pt x="16939" y="3926"/>
                  <a:pt x="15625" y="2367"/>
                </a:cubicBezTo>
                <a:lnTo>
                  <a:pt x="15625" y="2366"/>
                </a:lnTo>
                <a:cubicBezTo>
                  <a:pt x="14821" y="1413"/>
                  <a:pt x="13616" y="801"/>
                  <a:pt x="12413" y="801"/>
                </a:cubicBezTo>
                <a:cubicBezTo>
                  <a:pt x="11979" y="801"/>
                  <a:pt x="11545" y="881"/>
                  <a:pt x="11130" y="1054"/>
                </a:cubicBezTo>
                <a:cubicBezTo>
                  <a:pt x="9415" y="1765"/>
                  <a:pt x="8848" y="3480"/>
                  <a:pt x="9060" y="5318"/>
                </a:cubicBezTo>
                <a:cubicBezTo>
                  <a:pt x="9175" y="6323"/>
                  <a:pt x="9371" y="7332"/>
                  <a:pt x="9707" y="8278"/>
                </a:cubicBezTo>
                <a:cubicBezTo>
                  <a:pt x="9733" y="8028"/>
                  <a:pt x="9790" y="7774"/>
                  <a:pt x="9828" y="7535"/>
                </a:cubicBezTo>
                <a:cubicBezTo>
                  <a:pt x="9942" y="6828"/>
                  <a:pt x="10109" y="6134"/>
                  <a:pt x="10336" y="5460"/>
                </a:cubicBezTo>
                <a:cubicBezTo>
                  <a:pt x="10683" y="4428"/>
                  <a:pt x="11154" y="3022"/>
                  <a:pt x="12019" y="2364"/>
                </a:cubicBezTo>
                <a:cubicBezTo>
                  <a:pt x="12023" y="2361"/>
                  <a:pt x="12026" y="2360"/>
                  <a:pt x="12030" y="2360"/>
                </a:cubicBezTo>
                <a:cubicBezTo>
                  <a:pt x="12042" y="2360"/>
                  <a:pt x="12052" y="2376"/>
                  <a:pt x="12050" y="2389"/>
                </a:cubicBezTo>
                <a:cubicBezTo>
                  <a:pt x="11970" y="2989"/>
                  <a:pt x="11669" y="3556"/>
                  <a:pt x="11482" y="4129"/>
                </a:cubicBezTo>
                <a:cubicBezTo>
                  <a:pt x="11290" y="4720"/>
                  <a:pt x="11126" y="5322"/>
                  <a:pt x="11004" y="5934"/>
                </a:cubicBezTo>
                <a:cubicBezTo>
                  <a:pt x="10872" y="6595"/>
                  <a:pt x="10783" y="7262"/>
                  <a:pt x="10748" y="7937"/>
                </a:cubicBezTo>
                <a:cubicBezTo>
                  <a:pt x="10737" y="8158"/>
                  <a:pt x="10742" y="8356"/>
                  <a:pt x="10727" y="8542"/>
                </a:cubicBezTo>
                <a:cubicBezTo>
                  <a:pt x="10740" y="8542"/>
                  <a:pt x="10754" y="8542"/>
                  <a:pt x="10767" y="8542"/>
                </a:cubicBezTo>
                <a:cubicBezTo>
                  <a:pt x="11079" y="8542"/>
                  <a:pt x="11387" y="8610"/>
                  <a:pt x="11673" y="8741"/>
                </a:cubicBezTo>
                <a:cubicBezTo>
                  <a:pt x="11731" y="8624"/>
                  <a:pt x="11793" y="8504"/>
                  <a:pt x="11849" y="8380"/>
                </a:cubicBezTo>
                <a:cubicBezTo>
                  <a:pt x="12141" y="7731"/>
                  <a:pt x="12414" y="7072"/>
                  <a:pt x="12675" y="6408"/>
                </a:cubicBezTo>
                <a:cubicBezTo>
                  <a:pt x="12920" y="5786"/>
                  <a:pt x="13149" y="5159"/>
                  <a:pt x="13382" y="4532"/>
                </a:cubicBezTo>
                <a:cubicBezTo>
                  <a:pt x="13561" y="4050"/>
                  <a:pt x="13701" y="3531"/>
                  <a:pt x="14022" y="3138"/>
                </a:cubicBezTo>
                <a:cubicBezTo>
                  <a:pt x="14051" y="3102"/>
                  <a:pt x="14093" y="3086"/>
                  <a:pt x="14137" y="3086"/>
                </a:cubicBezTo>
                <a:cubicBezTo>
                  <a:pt x="14212" y="3086"/>
                  <a:pt x="14290" y="3134"/>
                  <a:pt x="14302" y="3216"/>
                </a:cubicBezTo>
                <a:cubicBezTo>
                  <a:pt x="14470" y="4367"/>
                  <a:pt x="13847" y="5864"/>
                  <a:pt x="13498" y="6947"/>
                </a:cubicBezTo>
                <a:cubicBezTo>
                  <a:pt x="13295" y="7579"/>
                  <a:pt x="13076" y="8205"/>
                  <a:pt x="12842" y="8826"/>
                </a:cubicBezTo>
                <a:cubicBezTo>
                  <a:pt x="12816" y="8893"/>
                  <a:pt x="12793" y="8960"/>
                  <a:pt x="12770" y="9026"/>
                </a:cubicBezTo>
                <a:close/>
                <a:moveTo>
                  <a:pt x="8856" y="21600"/>
                </a:moveTo>
                <a:cubicBezTo>
                  <a:pt x="7227" y="21600"/>
                  <a:pt x="5578" y="20743"/>
                  <a:pt x="4678" y="19287"/>
                </a:cubicBezTo>
                <a:cubicBezTo>
                  <a:pt x="3602" y="17547"/>
                  <a:pt x="3826" y="15274"/>
                  <a:pt x="5193" y="13805"/>
                </a:cubicBezTo>
                <a:cubicBezTo>
                  <a:pt x="5283" y="13708"/>
                  <a:pt x="5376" y="13611"/>
                  <a:pt x="5472" y="13517"/>
                </a:cubicBezTo>
                <a:cubicBezTo>
                  <a:pt x="5262" y="13573"/>
                  <a:pt x="5053" y="13622"/>
                  <a:pt x="4846" y="13661"/>
                </a:cubicBezTo>
                <a:cubicBezTo>
                  <a:pt x="4601" y="13707"/>
                  <a:pt x="4357" y="13730"/>
                  <a:pt x="4116" y="13730"/>
                </a:cubicBezTo>
                <a:cubicBezTo>
                  <a:pt x="2518" y="13730"/>
                  <a:pt x="1060" y="12745"/>
                  <a:pt x="383" y="11131"/>
                </a:cubicBezTo>
                <a:cubicBezTo>
                  <a:pt x="-397" y="9273"/>
                  <a:pt x="61" y="6959"/>
                  <a:pt x="1324" y="5469"/>
                </a:cubicBezTo>
                <a:cubicBezTo>
                  <a:pt x="2054" y="4607"/>
                  <a:pt x="2951" y="4260"/>
                  <a:pt x="3882" y="4260"/>
                </a:cubicBezTo>
                <a:cubicBezTo>
                  <a:pt x="4796" y="4260"/>
                  <a:pt x="5741" y="4594"/>
                  <a:pt x="6594" y="5104"/>
                </a:cubicBezTo>
                <a:cubicBezTo>
                  <a:pt x="7317" y="5579"/>
                  <a:pt x="7943" y="6218"/>
                  <a:pt x="8497" y="6934"/>
                </a:cubicBezTo>
                <a:cubicBezTo>
                  <a:pt x="8278" y="5931"/>
                  <a:pt x="8190" y="4905"/>
                  <a:pt x="8261" y="3966"/>
                </a:cubicBezTo>
                <a:cubicBezTo>
                  <a:pt x="8408" y="2026"/>
                  <a:pt x="9789" y="446"/>
                  <a:pt x="11580" y="82"/>
                </a:cubicBezTo>
                <a:cubicBezTo>
                  <a:pt x="11853" y="26"/>
                  <a:pt x="12130" y="0"/>
                  <a:pt x="12407" y="0"/>
                </a:cubicBezTo>
                <a:cubicBezTo>
                  <a:pt x="13986" y="0"/>
                  <a:pt x="15559" y="872"/>
                  <a:pt x="16488" y="2231"/>
                </a:cubicBezTo>
                <a:cubicBezTo>
                  <a:pt x="17760" y="4097"/>
                  <a:pt x="17045" y="6208"/>
                  <a:pt x="15755" y="7808"/>
                </a:cubicBezTo>
                <a:cubicBezTo>
                  <a:pt x="15717" y="7852"/>
                  <a:pt x="15676" y="7893"/>
                  <a:pt x="15636" y="7936"/>
                </a:cubicBezTo>
                <a:cubicBezTo>
                  <a:pt x="15697" y="7924"/>
                  <a:pt x="15757" y="7910"/>
                  <a:pt x="15818" y="7900"/>
                </a:cubicBezTo>
                <a:cubicBezTo>
                  <a:pt x="15821" y="7900"/>
                  <a:pt x="15825" y="7900"/>
                  <a:pt x="15828" y="7900"/>
                </a:cubicBezTo>
                <a:cubicBezTo>
                  <a:pt x="15858" y="7900"/>
                  <a:pt x="15889" y="7896"/>
                  <a:pt x="15919" y="7886"/>
                </a:cubicBezTo>
                <a:cubicBezTo>
                  <a:pt x="16168" y="7857"/>
                  <a:pt x="16418" y="7842"/>
                  <a:pt x="16665" y="7842"/>
                </a:cubicBezTo>
                <a:cubicBezTo>
                  <a:pt x="18348" y="7842"/>
                  <a:pt x="19939" y="8543"/>
                  <a:pt x="20567" y="10391"/>
                </a:cubicBezTo>
                <a:cubicBezTo>
                  <a:pt x="21203" y="12266"/>
                  <a:pt x="20776" y="14613"/>
                  <a:pt x="19400" y="15997"/>
                </a:cubicBezTo>
                <a:cubicBezTo>
                  <a:pt x="18607" y="16794"/>
                  <a:pt x="17584" y="17214"/>
                  <a:pt x="16553" y="17214"/>
                </a:cubicBezTo>
                <a:cubicBezTo>
                  <a:pt x="15829" y="17214"/>
                  <a:pt x="15101" y="17007"/>
                  <a:pt x="14447" y="16577"/>
                </a:cubicBezTo>
                <a:cubicBezTo>
                  <a:pt x="13790" y="16145"/>
                  <a:pt x="13155" y="15587"/>
                  <a:pt x="12582" y="14949"/>
                </a:cubicBezTo>
                <a:cubicBezTo>
                  <a:pt x="12738" y="15663"/>
                  <a:pt x="12821" y="16386"/>
                  <a:pt x="12787" y="17104"/>
                </a:cubicBezTo>
                <a:cubicBezTo>
                  <a:pt x="12612" y="19163"/>
                  <a:pt x="11726" y="21167"/>
                  <a:pt x="9632" y="21534"/>
                </a:cubicBezTo>
                <a:cubicBezTo>
                  <a:pt x="9376" y="21578"/>
                  <a:pt x="9116" y="21600"/>
                  <a:pt x="8856" y="21600"/>
                </a:cubicBezTo>
                <a:close/>
              </a:path>
            </a:pathLst>
          </a:custGeom>
          <a:solidFill>
            <a:srgbClr val="6986AE"/>
          </a:solidFill>
          <a:ln w="13425">
            <a:solidFill>
              <a:srgbClr val="495364"/>
            </a:solidFill>
            <a:miter lim="1073"/>
          </a:ln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pic>
        <p:nvPicPr>
          <p:cNvPr id="716" name="IMG_0547.gif" descr="IMG_0547.gif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372607" y="2924104"/>
            <a:ext cx="1839153" cy="1379364"/>
          </a:xfrm>
          <a:prstGeom prst="rect">
            <a:avLst/>
          </a:prstGeom>
          <a:ln w="12700">
            <a:solidFill>
              <a:srgbClr val="B51A00"/>
            </a:solidFill>
            <a:miter lim="400000"/>
          </a:ln>
        </p:spPr>
      </p:pic>
      <p:grpSp>
        <p:nvGrpSpPr>
          <p:cNvPr id="723" name="تجميع"/>
          <p:cNvGrpSpPr/>
          <p:nvPr/>
        </p:nvGrpSpPr>
        <p:grpSpPr>
          <a:xfrm>
            <a:off x="13541973" y="3311361"/>
            <a:ext cx="5036134" cy="934379"/>
            <a:chOff x="0" y="0"/>
            <a:chExt cx="5036132" cy="934378"/>
          </a:xfrm>
        </p:grpSpPr>
        <p:grpSp>
          <p:nvGrpSpPr>
            <p:cNvPr id="721" name="Google Shape;4333;p67"/>
            <p:cNvGrpSpPr/>
            <p:nvPr/>
          </p:nvGrpSpPr>
          <p:grpSpPr>
            <a:xfrm>
              <a:off x="0" y="-1"/>
              <a:ext cx="5036133" cy="934380"/>
              <a:chOff x="0" y="0"/>
              <a:chExt cx="5036132" cy="934378"/>
            </a:xfrm>
          </p:grpSpPr>
          <p:sp>
            <p:nvSpPr>
              <p:cNvPr id="717" name="Google Shape;4334;p67"/>
              <p:cNvSpPr/>
              <p:nvPr/>
            </p:nvSpPr>
            <p:spPr>
              <a:xfrm>
                <a:off x="4690435" y="0"/>
                <a:ext cx="322640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>
                <a:outerShdw sx="100000" sy="100000" kx="0" ky="0" algn="b" rotWithShape="0" blurRad="165100" dist="50800" dir="5400000">
                  <a:srgbClr val="000000">
                    <a:alpha val="2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718" name="Google Shape;4336;p67"/>
              <p:cNvSpPr/>
              <p:nvPr/>
            </p:nvSpPr>
            <p:spPr>
              <a:xfrm>
                <a:off x="4690435" y="0"/>
                <a:ext cx="322640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719" name="Google Shape;4337;p67"/>
              <p:cNvSpPr/>
              <p:nvPr/>
            </p:nvSpPr>
            <p:spPr>
              <a:xfrm>
                <a:off x="0" y="116217"/>
                <a:ext cx="5036133" cy="81816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121"/>
                    </a:lnTo>
                    <a:cubicBezTo>
                      <a:pt x="19" y="21103"/>
                      <a:pt x="41" y="21094"/>
                      <a:pt x="64" y="21091"/>
                    </a:cubicBezTo>
                    <a:cubicBezTo>
                      <a:pt x="68" y="21091"/>
                      <a:pt x="72" y="21091"/>
                      <a:pt x="75" y="21091"/>
                    </a:cubicBezTo>
                    <a:cubicBezTo>
                      <a:pt x="247" y="21091"/>
                      <a:pt x="281" y="21600"/>
                      <a:pt x="453" y="21600"/>
                    </a:cubicBezTo>
                    <a:cubicBezTo>
                      <a:pt x="457" y="21600"/>
                      <a:pt x="460" y="21600"/>
                      <a:pt x="464" y="21599"/>
                    </a:cubicBezTo>
                    <a:cubicBezTo>
                      <a:pt x="648" y="21578"/>
                      <a:pt x="642" y="21446"/>
                      <a:pt x="826" y="21422"/>
                    </a:cubicBezTo>
                    <a:cubicBezTo>
                      <a:pt x="1012" y="21399"/>
                      <a:pt x="997" y="21140"/>
                      <a:pt x="1183" y="21116"/>
                    </a:cubicBezTo>
                    <a:cubicBezTo>
                      <a:pt x="1369" y="21094"/>
                      <a:pt x="1364" y="21001"/>
                      <a:pt x="1548" y="20976"/>
                    </a:cubicBezTo>
                    <a:cubicBezTo>
                      <a:pt x="1554" y="20976"/>
                      <a:pt x="1560" y="20975"/>
                      <a:pt x="1566" y="20975"/>
                    </a:cubicBezTo>
                    <a:cubicBezTo>
                      <a:pt x="1730" y="20975"/>
                      <a:pt x="1754" y="21266"/>
                      <a:pt x="1918" y="21266"/>
                    </a:cubicBezTo>
                    <a:cubicBezTo>
                      <a:pt x="1924" y="21266"/>
                      <a:pt x="1930" y="21265"/>
                      <a:pt x="1936" y="21265"/>
                    </a:cubicBezTo>
                    <a:cubicBezTo>
                      <a:pt x="2120" y="21240"/>
                      <a:pt x="2114" y="21099"/>
                      <a:pt x="2298" y="21077"/>
                    </a:cubicBezTo>
                    <a:cubicBezTo>
                      <a:pt x="2482" y="21055"/>
                      <a:pt x="2479" y="20981"/>
                      <a:pt x="2663" y="20957"/>
                    </a:cubicBezTo>
                    <a:cubicBezTo>
                      <a:pt x="2849" y="20935"/>
                      <a:pt x="2847" y="20896"/>
                      <a:pt x="3031" y="20871"/>
                    </a:cubicBezTo>
                    <a:cubicBezTo>
                      <a:pt x="3036" y="20871"/>
                      <a:pt x="3041" y="20871"/>
                      <a:pt x="3046" y="20871"/>
                    </a:cubicBezTo>
                    <a:cubicBezTo>
                      <a:pt x="3212" y="20871"/>
                      <a:pt x="3241" y="21236"/>
                      <a:pt x="3406" y="21236"/>
                    </a:cubicBezTo>
                    <a:cubicBezTo>
                      <a:pt x="3411" y="21236"/>
                      <a:pt x="3417" y="21236"/>
                      <a:pt x="3422" y="21235"/>
                    </a:cubicBezTo>
                    <a:cubicBezTo>
                      <a:pt x="3606" y="21213"/>
                      <a:pt x="3574" y="20598"/>
                      <a:pt x="3759" y="20576"/>
                    </a:cubicBezTo>
                    <a:cubicBezTo>
                      <a:pt x="3762" y="20576"/>
                      <a:pt x="3765" y="20575"/>
                      <a:pt x="3768" y="20575"/>
                    </a:cubicBezTo>
                    <a:cubicBezTo>
                      <a:pt x="3942" y="20575"/>
                      <a:pt x="3976" y="21136"/>
                      <a:pt x="4150" y="21136"/>
                    </a:cubicBezTo>
                    <a:cubicBezTo>
                      <a:pt x="4154" y="21136"/>
                      <a:pt x="4157" y="21136"/>
                      <a:pt x="4160" y="21135"/>
                    </a:cubicBezTo>
                    <a:cubicBezTo>
                      <a:pt x="4344" y="21113"/>
                      <a:pt x="4314" y="20522"/>
                      <a:pt x="4498" y="20500"/>
                    </a:cubicBezTo>
                    <a:cubicBezTo>
                      <a:pt x="4503" y="20500"/>
                      <a:pt x="4508" y="20500"/>
                      <a:pt x="4512" y="20500"/>
                    </a:cubicBezTo>
                    <a:cubicBezTo>
                      <a:pt x="4681" y="20500"/>
                      <a:pt x="4708" y="20887"/>
                      <a:pt x="4877" y="20887"/>
                    </a:cubicBezTo>
                    <a:cubicBezTo>
                      <a:pt x="4882" y="20887"/>
                      <a:pt x="4886" y="20887"/>
                      <a:pt x="4891" y="20886"/>
                    </a:cubicBezTo>
                    <a:cubicBezTo>
                      <a:pt x="5075" y="20864"/>
                      <a:pt x="5059" y="20544"/>
                      <a:pt x="5243" y="20520"/>
                    </a:cubicBezTo>
                    <a:cubicBezTo>
                      <a:pt x="5313" y="20511"/>
                      <a:pt x="5356" y="20509"/>
                      <a:pt x="5393" y="20509"/>
                    </a:cubicBezTo>
                    <a:cubicBezTo>
                      <a:pt x="5420" y="20509"/>
                      <a:pt x="5443" y="20509"/>
                      <a:pt x="5471" y="20509"/>
                    </a:cubicBezTo>
                    <a:cubicBezTo>
                      <a:pt x="5506" y="20509"/>
                      <a:pt x="5549" y="20508"/>
                      <a:pt x="5613" y="20500"/>
                    </a:cubicBezTo>
                    <a:cubicBezTo>
                      <a:pt x="5799" y="20478"/>
                      <a:pt x="5791" y="20329"/>
                      <a:pt x="5975" y="20307"/>
                    </a:cubicBezTo>
                    <a:cubicBezTo>
                      <a:pt x="6160" y="20285"/>
                      <a:pt x="6158" y="20263"/>
                      <a:pt x="6344" y="20241"/>
                    </a:cubicBezTo>
                    <a:cubicBezTo>
                      <a:pt x="6348" y="20241"/>
                      <a:pt x="6352" y="20241"/>
                      <a:pt x="6356" y="20241"/>
                    </a:cubicBezTo>
                    <a:cubicBezTo>
                      <a:pt x="6525" y="20241"/>
                      <a:pt x="6556" y="20684"/>
                      <a:pt x="6725" y="20684"/>
                    </a:cubicBezTo>
                    <a:cubicBezTo>
                      <a:pt x="6729" y="20684"/>
                      <a:pt x="6733" y="20684"/>
                      <a:pt x="6737" y="20684"/>
                    </a:cubicBezTo>
                    <a:cubicBezTo>
                      <a:pt x="6922" y="20659"/>
                      <a:pt x="6914" y="20498"/>
                      <a:pt x="7100" y="20476"/>
                    </a:cubicBezTo>
                    <a:cubicBezTo>
                      <a:pt x="7284" y="20454"/>
                      <a:pt x="7271" y="20219"/>
                      <a:pt x="7457" y="20197"/>
                    </a:cubicBezTo>
                    <a:cubicBezTo>
                      <a:pt x="7464" y="20196"/>
                      <a:pt x="7470" y="20196"/>
                      <a:pt x="7476" y="20196"/>
                    </a:cubicBezTo>
                    <a:cubicBezTo>
                      <a:pt x="7636" y="20196"/>
                      <a:pt x="7660" y="20443"/>
                      <a:pt x="7820" y="20443"/>
                    </a:cubicBezTo>
                    <a:cubicBezTo>
                      <a:pt x="7826" y="20443"/>
                      <a:pt x="7833" y="20443"/>
                      <a:pt x="7839" y="20442"/>
                    </a:cubicBezTo>
                    <a:cubicBezTo>
                      <a:pt x="8025" y="20422"/>
                      <a:pt x="8016" y="20226"/>
                      <a:pt x="8200" y="20204"/>
                    </a:cubicBezTo>
                    <a:cubicBezTo>
                      <a:pt x="8384" y="20180"/>
                      <a:pt x="8381" y="20102"/>
                      <a:pt x="8565" y="20082"/>
                    </a:cubicBezTo>
                    <a:cubicBezTo>
                      <a:pt x="8569" y="20082"/>
                      <a:pt x="8573" y="20082"/>
                      <a:pt x="8576" y="20082"/>
                    </a:cubicBezTo>
                    <a:cubicBezTo>
                      <a:pt x="8746" y="20082"/>
                      <a:pt x="8779" y="20550"/>
                      <a:pt x="8948" y="20550"/>
                    </a:cubicBezTo>
                    <a:cubicBezTo>
                      <a:pt x="8952" y="20550"/>
                      <a:pt x="8956" y="20549"/>
                      <a:pt x="8960" y="20549"/>
                    </a:cubicBezTo>
                    <a:cubicBezTo>
                      <a:pt x="9146" y="20527"/>
                      <a:pt x="9145" y="20522"/>
                      <a:pt x="9330" y="20498"/>
                    </a:cubicBezTo>
                    <a:cubicBezTo>
                      <a:pt x="9515" y="20476"/>
                      <a:pt x="9492" y="20048"/>
                      <a:pt x="9677" y="20026"/>
                    </a:cubicBezTo>
                    <a:cubicBezTo>
                      <a:pt x="9684" y="20025"/>
                      <a:pt x="9691" y="20025"/>
                      <a:pt x="9697" y="20025"/>
                    </a:cubicBezTo>
                    <a:cubicBezTo>
                      <a:pt x="9856" y="20025"/>
                      <a:pt x="9880" y="20260"/>
                      <a:pt x="10039" y="20260"/>
                    </a:cubicBezTo>
                    <a:cubicBezTo>
                      <a:pt x="10046" y="20260"/>
                      <a:pt x="10053" y="20259"/>
                      <a:pt x="10061" y="20258"/>
                    </a:cubicBezTo>
                    <a:cubicBezTo>
                      <a:pt x="10245" y="20236"/>
                      <a:pt x="10237" y="20090"/>
                      <a:pt x="10423" y="20068"/>
                    </a:cubicBezTo>
                    <a:cubicBezTo>
                      <a:pt x="10607" y="20046"/>
                      <a:pt x="10594" y="19797"/>
                      <a:pt x="10780" y="19772"/>
                    </a:cubicBezTo>
                    <a:cubicBezTo>
                      <a:pt x="10784" y="19772"/>
                      <a:pt x="10788" y="19771"/>
                      <a:pt x="10791" y="19771"/>
                    </a:cubicBezTo>
                    <a:cubicBezTo>
                      <a:pt x="10962" y="19771"/>
                      <a:pt x="10994" y="20256"/>
                      <a:pt x="11166" y="20256"/>
                    </a:cubicBezTo>
                    <a:cubicBezTo>
                      <a:pt x="11170" y="20256"/>
                      <a:pt x="11173" y="20256"/>
                      <a:pt x="11177" y="20256"/>
                    </a:cubicBezTo>
                    <a:cubicBezTo>
                      <a:pt x="11362" y="20231"/>
                      <a:pt x="11345" y="19929"/>
                      <a:pt x="11530" y="19907"/>
                    </a:cubicBezTo>
                    <a:cubicBezTo>
                      <a:pt x="11714" y="19885"/>
                      <a:pt x="11705" y="19677"/>
                      <a:pt x="11889" y="19653"/>
                    </a:cubicBezTo>
                    <a:cubicBezTo>
                      <a:pt x="12073" y="19631"/>
                      <a:pt x="12074" y="19648"/>
                      <a:pt x="12259" y="19623"/>
                    </a:cubicBezTo>
                    <a:cubicBezTo>
                      <a:pt x="12274" y="19621"/>
                      <a:pt x="12289" y="19620"/>
                      <a:pt x="12302" y="19620"/>
                    </a:cubicBezTo>
                    <a:cubicBezTo>
                      <a:pt x="12433" y="19620"/>
                      <a:pt x="12462" y="19711"/>
                      <a:pt x="12595" y="19711"/>
                    </a:cubicBezTo>
                    <a:cubicBezTo>
                      <a:pt x="12607" y="19711"/>
                      <a:pt x="12620" y="19710"/>
                      <a:pt x="12635" y="19708"/>
                    </a:cubicBezTo>
                    <a:cubicBezTo>
                      <a:pt x="12819" y="19687"/>
                      <a:pt x="12816" y="19633"/>
                      <a:pt x="13002" y="19611"/>
                    </a:cubicBezTo>
                    <a:cubicBezTo>
                      <a:pt x="13007" y="19610"/>
                      <a:pt x="13011" y="19610"/>
                      <a:pt x="13016" y="19610"/>
                    </a:cubicBezTo>
                    <a:cubicBezTo>
                      <a:pt x="13182" y="19610"/>
                      <a:pt x="13210" y="19973"/>
                      <a:pt x="13377" y="19973"/>
                    </a:cubicBezTo>
                    <a:cubicBezTo>
                      <a:pt x="13381" y="19973"/>
                      <a:pt x="13386" y="19973"/>
                      <a:pt x="13391" y="19972"/>
                    </a:cubicBezTo>
                    <a:cubicBezTo>
                      <a:pt x="13413" y="19970"/>
                      <a:pt x="13432" y="19968"/>
                      <a:pt x="13449" y="19968"/>
                    </a:cubicBezTo>
                    <a:cubicBezTo>
                      <a:pt x="13561" y="19968"/>
                      <a:pt x="13593" y="20016"/>
                      <a:pt x="13705" y="20016"/>
                    </a:cubicBezTo>
                    <a:cubicBezTo>
                      <a:pt x="13722" y="20016"/>
                      <a:pt x="13742" y="20014"/>
                      <a:pt x="13764" y="20012"/>
                    </a:cubicBezTo>
                    <a:cubicBezTo>
                      <a:pt x="13950" y="19990"/>
                      <a:pt x="13943" y="19882"/>
                      <a:pt x="14127" y="19860"/>
                    </a:cubicBezTo>
                    <a:cubicBezTo>
                      <a:pt x="14313" y="19838"/>
                      <a:pt x="14302" y="19628"/>
                      <a:pt x="14486" y="19606"/>
                    </a:cubicBezTo>
                    <a:cubicBezTo>
                      <a:pt x="14670" y="19584"/>
                      <a:pt x="14655" y="19252"/>
                      <a:pt x="14839" y="19230"/>
                    </a:cubicBezTo>
                    <a:cubicBezTo>
                      <a:pt x="14846" y="19229"/>
                      <a:pt x="14852" y="19229"/>
                      <a:pt x="14858" y="19229"/>
                    </a:cubicBezTo>
                    <a:cubicBezTo>
                      <a:pt x="15018" y="19229"/>
                      <a:pt x="15044" y="19480"/>
                      <a:pt x="15204" y="19480"/>
                    </a:cubicBezTo>
                    <a:cubicBezTo>
                      <a:pt x="15210" y="19480"/>
                      <a:pt x="15216" y="19480"/>
                      <a:pt x="15223" y="19479"/>
                    </a:cubicBezTo>
                    <a:cubicBezTo>
                      <a:pt x="15407" y="19457"/>
                      <a:pt x="15404" y="19403"/>
                      <a:pt x="15588" y="19379"/>
                    </a:cubicBezTo>
                    <a:cubicBezTo>
                      <a:pt x="15772" y="19357"/>
                      <a:pt x="15761" y="19130"/>
                      <a:pt x="15946" y="19108"/>
                    </a:cubicBezTo>
                    <a:cubicBezTo>
                      <a:pt x="15958" y="19106"/>
                      <a:pt x="15970" y="19106"/>
                      <a:pt x="15981" y="19106"/>
                    </a:cubicBezTo>
                    <a:cubicBezTo>
                      <a:pt x="16122" y="19106"/>
                      <a:pt x="16148" y="19220"/>
                      <a:pt x="16289" y="19220"/>
                    </a:cubicBezTo>
                    <a:cubicBezTo>
                      <a:pt x="16299" y="19220"/>
                      <a:pt x="16311" y="19219"/>
                      <a:pt x="16324" y="19217"/>
                    </a:cubicBezTo>
                    <a:cubicBezTo>
                      <a:pt x="16508" y="19195"/>
                      <a:pt x="16501" y="19076"/>
                      <a:pt x="16686" y="19054"/>
                    </a:cubicBezTo>
                    <a:cubicBezTo>
                      <a:pt x="16700" y="19052"/>
                      <a:pt x="16714" y="19051"/>
                      <a:pt x="16726" y="19051"/>
                    </a:cubicBezTo>
                    <a:cubicBezTo>
                      <a:pt x="16858" y="19051"/>
                      <a:pt x="16887" y="19140"/>
                      <a:pt x="17018" y="19140"/>
                    </a:cubicBezTo>
                    <a:cubicBezTo>
                      <a:pt x="17031" y="19140"/>
                      <a:pt x="17046" y="19139"/>
                      <a:pt x="17062" y="19137"/>
                    </a:cubicBezTo>
                    <a:cubicBezTo>
                      <a:pt x="17090" y="19134"/>
                      <a:pt x="17114" y="19132"/>
                      <a:pt x="17134" y="19132"/>
                    </a:cubicBezTo>
                    <a:cubicBezTo>
                      <a:pt x="17230" y="19132"/>
                      <a:pt x="17265" y="19161"/>
                      <a:pt x="17362" y="19161"/>
                    </a:cubicBezTo>
                    <a:cubicBezTo>
                      <a:pt x="17383" y="19161"/>
                      <a:pt x="17407" y="19160"/>
                      <a:pt x="17435" y="19157"/>
                    </a:cubicBezTo>
                    <a:cubicBezTo>
                      <a:pt x="17619" y="19135"/>
                      <a:pt x="17610" y="18963"/>
                      <a:pt x="17795" y="18944"/>
                    </a:cubicBezTo>
                    <a:cubicBezTo>
                      <a:pt x="17799" y="18944"/>
                      <a:pt x="17803" y="18944"/>
                      <a:pt x="17806" y="18944"/>
                    </a:cubicBezTo>
                    <a:cubicBezTo>
                      <a:pt x="17977" y="18944"/>
                      <a:pt x="18010" y="19463"/>
                      <a:pt x="18181" y="19463"/>
                    </a:cubicBezTo>
                    <a:cubicBezTo>
                      <a:pt x="18185" y="19463"/>
                      <a:pt x="18189" y="19463"/>
                      <a:pt x="18193" y="19462"/>
                    </a:cubicBezTo>
                    <a:cubicBezTo>
                      <a:pt x="18375" y="19440"/>
                      <a:pt x="18361" y="19154"/>
                      <a:pt x="18547" y="19132"/>
                    </a:cubicBezTo>
                    <a:cubicBezTo>
                      <a:pt x="18567" y="19130"/>
                      <a:pt x="18585" y="19129"/>
                      <a:pt x="18601" y="19129"/>
                    </a:cubicBezTo>
                    <a:cubicBezTo>
                      <a:pt x="18718" y="19129"/>
                      <a:pt x="18749" y="19182"/>
                      <a:pt x="18865" y="19182"/>
                    </a:cubicBezTo>
                    <a:cubicBezTo>
                      <a:pt x="18881" y="19182"/>
                      <a:pt x="18900" y="19181"/>
                      <a:pt x="18920" y="19178"/>
                    </a:cubicBezTo>
                    <a:cubicBezTo>
                      <a:pt x="19104" y="19157"/>
                      <a:pt x="19091" y="18910"/>
                      <a:pt x="19275" y="18886"/>
                    </a:cubicBezTo>
                    <a:cubicBezTo>
                      <a:pt x="19288" y="18884"/>
                      <a:pt x="19300" y="18883"/>
                      <a:pt x="19311" y="18883"/>
                    </a:cubicBezTo>
                    <a:cubicBezTo>
                      <a:pt x="19450" y="18883"/>
                      <a:pt x="19477" y="18995"/>
                      <a:pt x="19617" y="18995"/>
                    </a:cubicBezTo>
                    <a:cubicBezTo>
                      <a:pt x="19628" y="18995"/>
                      <a:pt x="19639" y="18995"/>
                      <a:pt x="19652" y="18993"/>
                    </a:cubicBezTo>
                    <a:cubicBezTo>
                      <a:pt x="19673" y="18990"/>
                      <a:pt x="19691" y="18989"/>
                      <a:pt x="19708" y="18989"/>
                    </a:cubicBezTo>
                    <a:cubicBezTo>
                      <a:pt x="19824" y="18989"/>
                      <a:pt x="19854" y="19040"/>
                      <a:pt x="19969" y="19040"/>
                    </a:cubicBezTo>
                    <a:cubicBezTo>
                      <a:pt x="19986" y="19040"/>
                      <a:pt x="20004" y="19039"/>
                      <a:pt x="20025" y="19037"/>
                    </a:cubicBezTo>
                    <a:cubicBezTo>
                      <a:pt x="20209" y="19013"/>
                      <a:pt x="20204" y="18878"/>
                      <a:pt x="20387" y="18856"/>
                    </a:cubicBezTo>
                    <a:cubicBezTo>
                      <a:pt x="20571" y="18834"/>
                      <a:pt x="20558" y="18577"/>
                      <a:pt x="20742" y="18555"/>
                    </a:cubicBezTo>
                    <a:cubicBezTo>
                      <a:pt x="20746" y="18555"/>
                      <a:pt x="20750" y="18555"/>
                      <a:pt x="20753" y="18555"/>
                    </a:cubicBezTo>
                    <a:cubicBezTo>
                      <a:pt x="20926" y="18555"/>
                      <a:pt x="20959" y="19064"/>
                      <a:pt x="21129" y="19064"/>
                    </a:cubicBezTo>
                    <a:cubicBezTo>
                      <a:pt x="21132" y="19064"/>
                      <a:pt x="21136" y="19064"/>
                      <a:pt x="21140" y="19063"/>
                    </a:cubicBezTo>
                    <a:cubicBezTo>
                      <a:pt x="21324" y="19042"/>
                      <a:pt x="21312" y="18800"/>
                      <a:pt x="21497" y="18778"/>
                    </a:cubicBezTo>
                    <a:cubicBezTo>
                      <a:pt x="21504" y="18777"/>
                      <a:pt x="21511" y="18776"/>
                      <a:pt x="21519" y="18776"/>
                    </a:cubicBezTo>
                    <a:cubicBezTo>
                      <a:pt x="21546" y="18776"/>
                      <a:pt x="21574" y="18783"/>
                      <a:pt x="21600" y="18795"/>
                    </a:cubicBezTo>
                    <a:lnTo>
                      <a:pt x="21599" y="0"/>
                    </a:lnTo>
                    <a:close/>
                  </a:path>
                </a:pathLst>
              </a:custGeom>
              <a:solidFill>
                <a:srgbClr val="FFE2D6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720" name="Google Shape;4338;p67"/>
              <p:cNvSpPr/>
              <p:nvPr/>
            </p:nvSpPr>
            <p:spPr>
              <a:xfrm>
                <a:off x="4690435" y="0"/>
                <a:ext cx="322640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D9827D"/>
              </a:solidFill>
              <a:ln w="50800" cap="flat">
                <a:solidFill>
                  <a:srgbClr val="D9827D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  <p:sp>
          <p:nvSpPr>
            <p:cNvPr id="722" name="تدرب وحل المسائل"/>
            <p:cNvSpPr txBox="1"/>
            <p:nvPr/>
          </p:nvSpPr>
          <p:spPr>
            <a:xfrm>
              <a:off x="1042666" y="161174"/>
              <a:ext cx="3336430" cy="6120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defTabSz="914400">
                <a:lnSpc>
                  <a:spcPct val="80000"/>
                </a:lnSpc>
                <a:defRPr b="1" sz="3500" u="sng">
                  <a:solidFill>
                    <a:srgbClr val="B51A00"/>
                  </a:solidFill>
                  <a:latin typeface="Jua"/>
                  <a:ea typeface="Jua"/>
                  <a:cs typeface="Jua"/>
                  <a:sym typeface="Jua"/>
                </a:defRPr>
              </a:lvl1pPr>
            </a:lstStyle>
            <a:p>
              <a:pPr rtl="0">
                <a:defRPr/>
              </a:pPr>
              <a:r>
                <a:t>تدرب وحل المسائل</a:t>
              </a:r>
            </a:p>
          </p:txBody>
        </p:sp>
      </p:grpSp>
      <p:pic>
        <p:nvPicPr>
          <p:cNvPr id="724" name="IMG_0334.png" descr="IMG_0334.png"/>
          <p:cNvPicPr>
            <a:picLocks noChangeAspect="1"/>
          </p:cNvPicPr>
          <p:nvPr/>
        </p:nvPicPr>
        <p:blipFill>
          <a:blip r:embed="rId3">
            <a:extLst/>
          </a:blip>
          <a:srcRect l="33458" t="40004" r="37641" b="53824"/>
          <a:stretch>
            <a:fillRect/>
          </a:stretch>
        </p:blipFill>
        <p:spPr>
          <a:xfrm>
            <a:off x="1663827" y="4521731"/>
            <a:ext cx="16551857" cy="265034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729" name="تجميع"/>
          <p:cNvGrpSpPr/>
          <p:nvPr/>
        </p:nvGrpSpPr>
        <p:grpSpPr>
          <a:xfrm>
            <a:off x="11401822" y="5988138"/>
            <a:ext cx="183253" cy="5401763"/>
            <a:chOff x="-44450" y="-44450"/>
            <a:chExt cx="183252" cy="5401762"/>
          </a:xfrm>
        </p:grpSpPr>
        <p:pic>
          <p:nvPicPr>
            <p:cNvPr id="725" name="خط خط" descr="خط خط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 rot="16200000">
              <a:off x="-2066795" y="3151715"/>
              <a:ext cx="4322294" cy="88901"/>
            </a:xfrm>
            <a:prstGeom prst="rect">
              <a:avLst/>
            </a:prstGeom>
            <a:effectLst/>
          </p:spPr>
        </p:pic>
        <p:pic>
          <p:nvPicPr>
            <p:cNvPr id="727" name="خط خط" descr="خط خط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 rot="16200000">
              <a:off x="-2237217" y="2148316"/>
              <a:ext cx="4474434" cy="88901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peelOff"/>
      </p:transition>
    </mc:Choice>
    <mc:Choice xmlns:p14="http://schemas.microsoft.com/office/powerpoint/2010/main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3" name="تجميع"/>
          <p:cNvGrpSpPr/>
          <p:nvPr/>
        </p:nvGrpSpPr>
        <p:grpSpPr>
          <a:xfrm>
            <a:off x="19378445" y="3311361"/>
            <a:ext cx="826501" cy="1854495"/>
            <a:chOff x="0" y="0"/>
            <a:chExt cx="826500" cy="1854493"/>
          </a:xfrm>
        </p:grpSpPr>
        <p:sp>
          <p:nvSpPr>
            <p:cNvPr id="731" name="Google Shape;14361;p115"/>
            <p:cNvSpPr/>
            <p:nvPr/>
          </p:nvSpPr>
          <p:spPr>
            <a:xfrm>
              <a:off x="0" y="69997"/>
              <a:ext cx="823483" cy="17844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981" y="0"/>
                  </a:moveTo>
                  <a:cubicBezTo>
                    <a:pt x="17178" y="0"/>
                    <a:pt x="16545" y="78"/>
                    <a:pt x="15776" y="219"/>
                  </a:cubicBezTo>
                  <a:cubicBezTo>
                    <a:pt x="14441" y="464"/>
                    <a:pt x="12723" y="480"/>
                    <a:pt x="9680" y="673"/>
                  </a:cubicBezTo>
                  <a:cubicBezTo>
                    <a:pt x="8572" y="751"/>
                    <a:pt x="7667" y="767"/>
                    <a:pt x="6910" y="767"/>
                  </a:cubicBezTo>
                  <a:cubicBezTo>
                    <a:pt x="6322" y="767"/>
                    <a:pt x="5813" y="757"/>
                    <a:pt x="5360" y="757"/>
                  </a:cubicBezTo>
                  <a:cubicBezTo>
                    <a:pt x="4772" y="757"/>
                    <a:pt x="4275" y="772"/>
                    <a:pt x="3811" y="851"/>
                  </a:cubicBezTo>
                  <a:cubicBezTo>
                    <a:pt x="3461" y="903"/>
                    <a:pt x="2929" y="924"/>
                    <a:pt x="2296" y="924"/>
                  </a:cubicBezTo>
                  <a:cubicBezTo>
                    <a:pt x="1606" y="924"/>
                    <a:pt x="792" y="898"/>
                    <a:pt x="0" y="851"/>
                  </a:cubicBezTo>
                  <a:lnTo>
                    <a:pt x="0" y="21600"/>
                  </a:lnTo>
                  <a:lnTo>
                    <a:pt x="10777" y="18631"/>
                  </a:lnTo>
                  <a:lnTo>
                    <a:pt x="21600" y="21600"/>
                  </a:lnTo>
                  <a:lnTo>
                    <a:pt x="21600" y="198"/>
                  </a:lnTo>
                  <a:cubicBezTo>
                    <a:pt x="21114" y="198"/>
                    <a:pt x="20616" y="167"/>
                    <a:pt x="20119" y="130"/>
                  </a:cubicBezTo>
                  <a:cubicBezTo>
                    <a:pt x="19248" y="42"/>
                    <a:pt x="18569" y="0"/>
                    <a:pt x="17981" y="0"/>
                  </a:cubicBezTo>
                  <a:close/>
                </a:path>
              </a:pathLst>
            </a:custGeom>
            <a:solidFill>
              <a:srgbClr val="D6D6D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732" name="Google Shape;14362;p115"/>
            <p:cNvSpPr/>
            <p:nvPr/>
          </p:nvSpPr>
          <p:spPr>
            <a:xfrm>
              <a:off x="0" y="0"/>
              <a:ext cx="826501" cy="17853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882" y="0"/>
                  </a:moveTo>
                  <a:cubicBezTo>
                    <a:pt x="17104" y="0"/>
                    <a:pt x="16485" y="78"/>
                    <a:pt x="15752" y="224"/>
                  </a:cubicBezTo>
                  <a:cubicBezTo>
                    <a:pt x="14423" y="469"/>
                    <a:pt x="12676" y="490"/>
                    <a:pt x="9679" y="683"/>
                  </a:cubicBezTo>
                  <a:cubicBezTo>
                    <a:pt x="8608" y="756"/>
                    <a:pt x="7718" y="777"/>
                    <a:pt x="6975" y="777"/>
                  </a:cubicBezTo>
                  <a:cubicBezTo>
                    <a:pt x="6299" y="777"/>
                    <a:pt x="5735" y="762"/>
                    <a:pt x="5239" y="762"/>
                  </a:cubicBezTo>
                  <a:cubicBezTo>
                    <a:pt x="4699" y="762"/>
                    <a:pt x="4237" y="777"/>
                    <a:pt x="3797" y="840"/>
                  </a:cubicBezTo>
                  <a:cubicBezTo>
                    <a:pt x="3437" y="902"/>
                    <a:pt x="2862" y="928"/>
                    <a:pt x="2197" y="928"/>
                  </a:cubicBezTo>
                  <a:cubicBezTo>
                    <a:pt x="1521" y="928"/>
                    <a:pt x="755" y="902"/>
                    <a:pt x="0" y="861"/>
                  </a:cubicBezTo>
                  <a:lnTo>
                    <a:pt x="0" y="21600"/>
                  </a:lnTo>
                  <a:lnTo>
                    <a:pt x="10783" y="18627"/>
                  </a:lnTo>
                  <a:lnTo>
                    <a:pt x="21600" y="21600"/>
                  </a:lnTo>
                  <a:lnTo>
                    <a:pt x="21600" y="209"/>
                  </a:lnTo>
                  <a:cubicBezTo>
                    <a:pt x="21070" y="209"/>
                    <a:pt x="20575" y="172"/>
                    <a:pt x="20079" y="136"/>
                  </a:cubicBezTo>
                  <a:cubicBezTo>
                    <a:pt x="19177" y="47"/>
                    <a:pt x="18479" y="0"/>
                    <a:pt x="17882" y="0"/>
                  </a:cubicBezTo>
                  <a:close/>
                </a:path>
              </a:pathLst>
            </a:custGeom>
            <a:solidFill>
              <a:srgbClr val="9AAECB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 defTabSz="914400">
                <a:defRPr b="1" sz="45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rtl="0">
                <a:defRPr/>
              </a:pPr>
              <a:r>
                <a:t>١٩</a:t>
              </a:r>
            </a:p>
          </p:txBody>
        </p:sp>
      </p:grpSp>
      <p:sp>
        <p:nvSpPr>
          <p:cNvPr id="734" name="Google Shape;2000;p30"/>
          <p:cNvSpPr/>
          <p:nvPr/>
        </p:nvSpPr>
        <p:spPr>
          <a:xfrm>
            <a:off x="20649096" y="6969367"/>
            <a:ext cx="493691" cy="6563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56" h="21600" fill="norm" stroke="1" extrusionOk="0">
                <a:moveTo>
                  <a:pt x="8879" y="20796"/>
                </a:moveTo>
                <a:cubicBezTo>
                  <a:pt x="8941" y="20796"/>
                  <a:pt x="9002" y="20794"/>
                  <a:pt x="9064" y="20792"/>
                </a:cubicBezTo>
                <a:cubicBezTo>
                  <a:pt x="11017" y="20703"/>
                  <a:pt x="11875" y="18977"/>
                  <a:pt x="12034" y="17104"/>
                </a:cubicBezTo>
                <a:cubicBezTo>
                  <a:pt x="12095" y="15841"/>
                  <a:pt x="11766" y="14558"/>
                  <a:pt x="11309" y="13344"/>
                </a:cubicBezTo>
                <a:cubicBezTo>
                  <a:pt x="11211" y="13361"/>
                  <a:pt x="11112" y="13371"/>
                  <a:pt x="11013" y="13375"/>
                </a:cubicBezTo>
                <a:cubicBezTo>
                  <a:pt x="11075" y="14308"/>
                  <a:pt x="10677" y="15422"/>
                  <a:pt x="10428" y="16290"/>
                </a:cubicBezTo>
                <a:cubicBezTo>
                  <a:pt x="10176" y="17164"/>
                  <a:pt x="9953" y="18254"/>
                  <a:pt x="9387" y="18958"/>
                </a:cubicBezTo>
                <a:cubicBezTo>
                  <a:pt x="9328" y="19032"/>
                  <a:pt x="9251" y="19064"/>
                  <a:pt x="9173" y="19064"/>
                </a:cubicBezTo>
                <a:cubicBezTo>
                  <a:pt x="9001" y="19064"/>
                  <a:pt x="8824" y="18908"/>
                  <a:pt x="8825" y="18710"/>
                </a:cubicBezTo>
                <a:cubicBezTo>
                  <a:pt x="8826" y="17770"/>
                  <a:pt x="9264" y="16776"/>
                  <a:pt x="9456" y="15857"/>
                </a:cubicBezTo>
                <a:cubicBezTo>
                  <a:pt x="9635" y="14998"/>
                  <a:pt x="9673" y="14003"/>
                  <a:pt x="9975" y="13177"/>
                </a:cubicBezTo>
                <a:cubicBezTo>
                  <a:pt x="9940" y="13162"/>
                  <a:pt x="9904" y="13148"/>
                  <a:pt x="9870" y="13131"/>
                </a:cubicBezTo>
                <a:cubicBezTo>
                  <a:pt x="9448" y="13973"/>
                  <a:pt x="8964" y="14775"/>
                  <a:pt x="8559" y="15628"/>
                </a:cubicBezTo>
                <a:cubicBezTo>
                  <a:pt x="8154" y="16481"/>
                  <a:pt x="7810" y="17380"/>
                  <a:pt x="7367" y="18211"/>
                </a:cubicBezTo>
                <a:cubicBezTo>
                  <a:pt x="7310" y="18317"/>
                  <a:pt x="7200" y="18367"/>
                  <a:pt x="7090" y="18367"/>
                </a:cubicBezTo>
                <a:cubicBezTo>
                  <a:pt x="6921" y="18367"/>
                  <a:pt x="6752" y="18250"/>
                  <a:pt x="6778" y="18041"/>
                </a:cubicBezTo>
                <a:cubicBezTo>
                  <a:pt x="7010" y="16153"/>
                  <a:pt x="7886" y="14035"/>
                  <a:pt x="8924" y="12493"/>
                </a:cubicBezTo>
                <a:cubicBezTo>
                  <a:pt x="8944" y="12463"/>
                  <a:pt x="8967" y="12435"/>
                  <a:pt x="8992" y="12408"/>
                </a:cubicBezTo>
                <a:cubicBezTo>
                  <a:pt x="8980" y="12394"/>
                  <a:pt x="8968" y="12381"/>
                  <a:pt x="8958" y="12366"/>
                </a:cubicBezTo>
                <a:cubicBezTo>
                  <a:pt x="8910" y="12303"/>
                  <a:pt x="8867" y="12237"/>
                  <a:pt x="8827" y="12169"/>
                </a:cubicBezTo>
                <a:cubicBezTo>
                  <a:pt x="7881" y="12608"/>
                  <a:pt x="6994" y="13230"/>
                  <a:pt x="6217" y="13903"/>
                </a:cubicBezTo>
                <a:cubicBezTo>
                  <a:pt x="4894" y="15049"/>
                  <a:pt x="4315" y="16776"/>
                  <a:pt x="5110" y="18479"/>
                </a:cubicBezTo>
                <a:cubicBezTo>
                  <a:pt x="5798" y="19953"/>
                  <a:pt x="7366" y="20796"/>
                  <a:pt x="8879" y="20796"/>
                </a:cubicBezTo>
                <a:close/>
                <a:moveTo>
                  <a:pt x="10902" y="12464"/>
                </a:moveTo>
                <a:cubicBezTo>
                  <a:pt x="11225" y="12464"/>
                  <a:pt x="11552" y="12367"/>
                  <a:pt x="11842" y="12179"/>
                </a:cubicBezTo>
                <a:cubicBezTo>
                  <a:pt x="12480" y="11581"/>
                  <a:pt x="12616" y="10672"/>
                  <a:pt x="11970" y="9990"/>
                </a:cubicBezTo>
                <a:cubicBezTo>
                  <a:pt x="11659" y="9661"/>
                  <a:pt x="11225" y="9471"/>
                  <a:pt x="10793" y="9471"/>
                </a:cubicBezTo>
                <a:cubicBezTo>
                  <a:pt x="10568" y="9471"/>
                  <a:pt x="10344" y="9523"/>
                  <a:pt x="10138" y="9633"/>
                </a:cubicBezTo>
                <a:lnTo>
                  <a:pt x="10138" y="9632"/>
                </a:lnTo>
                <a:cubicBezTo>
                  <a:pt x="9353" y="10051"/>
                  <a:pt x="9105" y="11164"/>
                  <a:pt x="9690" y="11882"/>
                </a:cubicBezTo>
                <a:cubicBezTo>
                  <a:pt x="10014" y="12277"/>
                  <a:pt x="10454" y="12464"/>
                  <a:pt x="10902" y="12464"/>
                </a:cubicBezTo>
                <a:close/>
                <a:moveTo>
                  <a:pt x="16648" y="16401"/>
                </a:moveTo>
                <a:cubicBezTo>
                  <a:pt x="17360" y="16401"/>
                  <a:pt x="18072" y="16145"/>
                  <a:pt x="18712" y="15576"/>
                </a:cubicBezTo>
                <a:cubicBezTo>
                  <a:pt x="19938" y="14485"/>
                  <a:pt x="20357" y="12572"/>
                  <a:pt x="19945" y="10964"/>
                </a:cubicBezTo>
                <a:lnTo>
                  <a:pt x="19945" y="10963"/>
                </a:lnTo>
                <a:cubicBezTo>
                  <a:pt x="19502" y="9229"/>
                  <a:pt x="18127" y="8646"/>
                  <a:pt x="16644" y="8646"/>
                </a:cubicBezTo>
                <a:cubicBezTo>
                  <a:pt x="16422" y="8646"/>
                  <a:pt x="16198" y="8659"/>
                  <a:pt x="15974" y="8683"/>
                </a:cubicBezTo>
                <a:cubicBezTo>
                  <a:pt x="14912" y="8862"/>
                  <a:pt x="13898" y="9368"/>
                  <a:pt x="12954" y="9994"/>
                </a:cubicBezTo>
                <a:cubicBezTo>
                  <a:pt x="13025" y="10133"/>
                  <a:pt x="13083" y="10278"/>
                  <a:pt x="13129" y="10428"/>
                </a:cubicBezTo>
                <a:cubicBezTo>
                  <a:pt x="13218" y="10422"/>
                  <a:pt x="13309" y="10419"/>
                  <a:pt x="13400" y="10419"/>
                </a:cubicBezTo>
                <a:cubicBezTo>
                  <a:pt x="14161" y="10419"/>
                  <a:pt x="14978" y="10612"/>
                  <a:pt x="15678" y="10736"/>
                </a:cubicBezTo>
                <a:cubicBezTo>
                  <a:pt x="16499" y="10881"/>
                  <a:pt x="17788" y="10966"/>
                  <a:pt x="18394" y="11632"/>
                </a:cubicBezTo>
                <a:cubicBezTo>
                  <a:pt x="18420" y="11661"/>
                  <a:pt x="18421" y="11723"/>
                  <a:pt x="18381" y="11741"/>
                </a:cubicBezTo>
                <a:cubicBezTo>
                  <a:pt x="18118" y="11860"/>
                  <a:pt x="17817" y="11901"/>
                  <a:pt x="17500" y="11901"/>
                </a:cubicBezTo>
                <a:cubicBezTo>
                  <a:pt x="16890" y="11901"/>
                  <a:pt x="16227" y="11748"/>
                  <a:pt x="15689" y="11712"/>
                </a:cubicBezTo>
                <a:cubicBezTo>
                  <a:pt x="15459" y="11696"/>
                  <a:pt x="15219" y="11692"/>
                  <a:pt x="14974" y="11692"/>
                </a:cubicBezTo>
                <a:cubicBezTo>
                  <a:pt x="14775" y="11692"/>
                  <a:pt x="14573" y="11695"/>
                  <a:pt x="14370" y="11695"/>
                </a:cubicBezTo>
                <a:cubicBezTo>
                  <a:pt x="13967" y="11695"/>
                  <a:pt x="13561" y="11686"/>
                  <a:pt x="13177" y="11631"/>
                </a:cubicBezTo>
                <a:cubicBezTo>
                  <a:pt x="13142" y="11782"/>
                  <a:pt x="13090" y="11928"/>
                  <a:pt x="13024" y="12066"/>
                </a:cubicBezTo>
                <a:cubicBezTo>
                  <a:pt x="13237" y="12181"/>
                  <a:pt x="13444" y="12321"/>
                  <a:pt x="13662" y="12436"/>
                </a:cubicBezTo>
                <a:cubicBezTo>
                  <a:pt x="14194" y="12717"/>
                  <a:pt x="14739" y="12968"/>
                  <a:pt x="15295" y="13191"/>
                </a:cubicBezTo>
                <a:cubicBezTo>
                  <a:pt x="15812" y="13398"/>
                  <a:pt x="16342" y="13574"/>
                  <a:pt x="16868" y="13753"/>
                </a:cubicBezTo>
                <a:cubicBezTo>
                  <a:pt x="17297" y="13899"/>
                  <a:pt x="17748" y="13974"/>
                  <a:pt x="18051" y="14349"/>
                </a:cubicBezTo>
                <a:cubicBezTo>
                  <a:pt x="18070" y="14370"/>
                  <a:pt x="18066" y="14403"/>
                  <a:pt x="18043" y="14418"/>
                </a:cubicBezTo>
                <a:cubicBezTo>
                  <a:pt x="17806" y="14585"/>
                  <a:pt x="17498" y="14648"/>
                  <a:pt x="17162" y="14648"/>
                </a:cubicBezTo>
                <a:cubicBezTo>
                  <a:pt x="16395" y="14648"/>
                  <a:pt x="15481" y="14320"/>
                  <a:pt x="14916" y="14145"/>
                </a:cubicBezTo>
                <a:cubicBezTo>
                  <a:pt x="14381" y="13979"/>
                  <a:pt x="13861" y="13777"/>
                  <a:pt x="13349" y="13544"/>
                </a:cubicBezTo>
                <a:cubicBezTo>
                  <a:pt x="12979" y="13376"/>
                  <a:pt x="12571" y="13235"/>
                  <a:pt x="12253" y="12981"/>
                </a:cubicBezTo>
                <a:cubicBezTo>
                  <a:pt x="12211" y="13008"/>
                  <a:pt x="12170" y="13034"/>
                  <a:pt x="12128" y="13058"/>
                </a:cubicBezTo>
                <a:cubicBezTo>
                  <a:pt x="12696" y="13910"/>
                  <a:pt x="13399" y="14670"/>
                  <a:pt x="14134" y="15334"/>
                </a:cubicBezTo>
                <a:cubicBezTo>
                  <a:pt x="14882" y="16008"/>
                  <a:pt x="15765" y="16401"/>
                  <a:pt x="16648" y="16401"/>
                </a:cubicBezTo>
                <a:close/>
                <a:moveTo>
                  <a:pt x="4093" y="12891"/>
                </a:moveTo>
                <a:cubicBezTo>
                  <a:pt x="4607" y="12891"/>
                  <a:pt x="5140" y="12787"/>
                  <a:pt x="5669" y="12599"/>
                </a:cubicBezTo>
                <a:cubicBezTo>
                  <a:pt x="6629" y="12257"/>
                  <a:pt x="7579" y="11819"/>
                  <a:pt x="8424" y="11220"/>
                </a:cubicBezTo>
                <a:cubicBezTo>
                  <a:pt x="8274" y="11245"/>
                  <a:pt x="8117" y="11256"/>
                  <a:pt x="7955" y="11256"/>
                </a:cubicBezTo>
                <a:cubicBezTo>
                  <a:pt x="7160" y="11256"/>
                  <a:pt x="6246" y="10994"/>
                  <a:pt x="5574" y="10840"/>
                </a:cubicBezTo>
                <a:cubicBezTo>
                  <a:pt x="4575" y="10612"/>
                  <a:pt x="3330" y="10357"/>
                  <a:pt x="2503" y="9682"/>
                </a:cubicBezTo>
                <a:cubicBezTo>
                  <a:pt x="2449" y="9638"/>
                  <a:pt x="2463" y="9544"/>
                  <a:pt x="2538" y="9541"/>
                </a:cubicBezTo>
                <a:cubicBezTo>
                  <a:pt x="2592" y="9539"/>
                  <a:pt x="2646" y="9538"/>
                  <a:pt x="2699" y="9538"/>
                </a:cubicBezTo>
                <a:cubicBezTo>
                  <a:pt x="3681" y="9538"/>
                  <a:pt x="4709" y="9883"/>
                  <a:pt x="5681" y="9991"/>
                </a:cubicBezTo>
                <a:cubicBezTo>
                  <a:pt x="6216" y="10051"/>
                  <a:pt x="6751" y="10096"/>
                  <a:pt x="7289" y="10116"/>
                </a:cubicBezTo>
                <a:cubicBezTo>
                  <a:pt x="7352" y="10118"/>
                  <a:pt x="7415" y="10118"/>
                  <a:pt x="7478" y="10118"/>
                </a:cubicBezTo>
                <a:cubicBezTo>
                  <a:pt x="7609" y="10118"/>
                  <a:pt x="7740" y="10115"/>
                  <a:pt x="7871" y="10115"/>
                </a:cubicBezTo>
                <a:cubicBezTo>
                  <a:pt x="8130" y="10115"/>
                  <a:pt x="8387" y="10128"/>
                  <a:pt x="8633" y="10203"/>
                </a:cubicBezTo>
                <a:cubicBezTo>
                  <a:pt x="8638" y="10187"/>
                  <a:pt x="8642" y="10171"/>
                  <a:pt x="8648" y="10155"/>
                </a:cubicBezTo>
                <a:cubicBezTo>
                  <a:pt x="8293" y="10051"/>
                  <a:pt x="7973" y="9794"/>
                  <a:pt x="7640" y="9609"/>
                </a:cubicBezTo>
                <a:cubicBezTo>
                  <a:pt x="7139" y="9330"/>
                  <a:pt x="6630" y="9071"/>
                  <a:pt x="6113" y="8823"/>
                </a:cubicBezTo>
                <a:cubicBezTo>
                  <a:pt x="5194" y="8379"/>
                  <a:pt x="3953" y="8067"/>
                  <a:pt x="3203" y="7326"/>
                </a:cubicBezTo>
                <a:cubicBezTo>
                  <a:pt x="3164" y="7288"/>
                  <a:pt x="3182" y="7207"/>
                  <a:pt x="3236" y="7195"/>
                </a:cubicBezTo>
                <a:cubicBezTo>
                  <a:pt x="3396" y="7160"/>
                  <a:pt x="3561" y="7145"/>
                  <a:pt x="3731" y="7145"/>
                </a:cubicBezTo>
                <a:cubicBezTo>
                  <a:pt x="4649" y="7145"/>
                  <a:pt x="5681" y="7600"/>
                  <a:pt x="6475" y="7911"/>
                </a:cubicBezTo>
                <a:cubicBezTo>
                  <a:pt x="7006" y="8119"/>
                  <a:pt x="7528" y="8352"/>
                  <a:pt x="8045" y="8596"/>
                </a:cubicBezTo>
                <a:cubicBezTo>
                  <a:pt x="8364" y="8746"/>
                  <a:pt x="8712" y="8865"/>
                  <a:pt x="8994" y="9068"/>
                </a:cubicBezTo>
                <a:cubicBezTo>
                  <a:pt x="8259" y="7794"/>
                  <a:pt x="7374" y="6561"/>
                  <a:pt x="6213" y="5797"/>
                </a:cubicBezTo>
                <a:cubicBezTo>
                  <a:pt x="5474" y="5355"/>
                  <a:pt x="4680" y="5075"/>
                  <a:pt x="3924" y="5075"/>
                </a:cubicBezTo>
                <a:cubicBezTo>
                  <a:pt x="3044" y="5075"/>
                  <a:pt x="2215" y="5455"/>
                  <a:pt x="1585" y="6402"/>
                </a:cubicBezTo>
                <a:cubicBezTo>
                  <a:pt x="651" y="7805"/>
                  <a:pt x="419" y="9826"/>
                  <a:pt x="1327" y="11309"/>
                </a:cubicBezTo>
                <a:cubicBezTo>
                  <a:pt x="2011" y="12426"/>
                  <a:pt x="3008" y="12891"/>
                  <a:pt x="4093" y="12891"/>
                </a:cubicBezTo>
                <a:close/>
                <a:moveTo>
                  <a:pt x="12770" y="9026"/>
                </a:moveTo>
                <a:cubicBezTo>
                  <a:pt x="13691" y="8574"/>
                  <a:pt x="14554" y="8005"/>
                  <a:pt x="15223" y="7240"/>
                </a:cubicBezTo>
                <a:cubicBezTo>
                  <a:pt x="16389" y="5794"/>
                  <a:pt x="16939" y="3926"/>
                  <a:pt x="15625" y="2367"/>
                </a:cubicBezTo>
                <a:lnTo>
                  <a:pt x="15625" y="2366"/>
                </a:lnTo>
                <a:cubicBezTo>
                  <a:pt x="14821" y="1413"/>
                  <a:pt x="13616" y="801"/>
                  <a:pt x="12413" y="801"/>
                </a:cubicBezTo>
                <a:cubicBezTo>
                  <a:pt x="11979" y="801"/>
                  <a:pt x="11545" y="881"/>
                  <a:pt x="11130" y="1054"/>
                </a:cubicBezTo>
                <a:cubicBezTo>
                  <a:pt x="9415" y="1765"/>
                  <a:pt x="8848" y="3480"/>
                  <a:pt x="9060" y="5318"/>
                </a:cubicBezTo>
                <a:cubicBezTo>
                  <a:pt x="9175" y="6323"/>
                  <a:pt x="9371" y="7332"/>
                  <a:pt x="9707" y="8278"/>
                </a:cubicBezTo>
                <a:cubicBezTo>
                  <a:pt x="9733" y="8028"/>
                  <a:pt x="9790" y="7774"/>
                  <a:pt x="9828" y="7535"/>
                </a:cubicBezTo>
                <a:cubicBezTo>
                  <a:pt x="9942" y="6828"/>
                  <a:pt x="10109" y="6134"/>
                  <a:pt x="10336" y="5460"/>
                </a:cubicBezTo>
                <a:cubicBezTo>
                  <a:pt x="10683" y="4428"/>
                  <a:pt x="11154" y="3022"/>
                  <a:pt x="12019" y="2364"/>
                </a:cubicBezTo>
                <a:cubicBezTo>
                  <a:pt x="12023" y="2361"/>
                  <a:pt x="12026" y="2360"/>
                  <a:pt x="12030" y="2360"/>
                </a:cubicBezTo>
                <a:cubicBezTo>
                  <a:pt x="12042" y="2360"/>
                  <a:pt x="12052" y="2376"/>
                  <a:pt x="12050" y="2389"/>
                </a:cubicBezTo>
                <a:cubicBezTo>
                  <a:pt x="11970" y="2989"/>
                  <a:pt x="11669" y="3556"/>
                  <a:pt x="11482" y="4129"/>
                </a:cubicBezTo>
                <a:cubicBezTo>
                  <a:pt x="11290" y="4720"/>
                  <a:pt x="11126" y="5322"/>
                  <a:pt x="11004" y="5934"/>
                </a:cubicBezTo>
                <a:cubicBezTo>
                  <a:pt x="10872" y="6595"/>
                  <a:pt x="10783" y="7262"/>
                  <a:pt x="10748" y="7937"/>
                </a:cubicBezTo>
                <a:cubicBezTo>
                  <a:pt x="10737" y="8158"/>
                  <a:pt x="10742" y="8356"/>
                  <a:pt x="10727" y="8542"/>
                </a:cubicBezTo>
                <a:cubicBezTo>
                  <a:pt x="10740" y="8542"/>
                  <a:pt x="10754" y="8542"/>
                  <a:pt x="10767" y="8542"/>
                </a:cubicBezTo>
                <a:cubicBezTo>
                  <a:pt x="11079" y="8542"/>
                  <a:pt x="11387" y="8610"/>
                  <a:pt x="11673" y="8741"/>
                </a:cubicBezTo>
                <a:cubicBezTo>
                  <a:pt x="11731" y="8624"/>
                  <a:pt x="11793" y="8504"/>
                  <a:pt x="11849" y="8380"/>
                </a:cubicBezTo>
                <a:cubicBezTo>
                  <a:pt x="12141" y="7731"/>
                  <a:pt x="12414" y="7072"/>
                  <a:pt x="12675" y="6408"/>
                </a:cubicBezTo>
                <a:cubicBezTo>
                  <a:pt x="12920" y="5786"/>
                  <a:pt x="13149" y="5159"/>
                  <a:pt x="13382" y="4532"/>
                </a:cubicBezTo>
                <a:cubicBezTo>
                  <a:pt x="13561" y="4050"/>
                  <a:pt x="13701" y="3531"/>
                  <a:pt x="14022" y="3138"/>
                </a:cubicBezTo>
                <a:cubicBezTo>
                  <a:pt x="14051" y="3102"/>
                  <a:pt x="14093" y="3086"/>
                  <a:pt x="14137" y="3086"/>
                </a:cubicBezTo>
                <a:cubicBezTo>
                  <a:pt x="14212" y="3086"/>
                  <a:pt x="14290" y="3134"/>
                  <a:pt x="14302" y="3216"/>
                </a:cubicBezTo>
                <a:cubicBezTo>
                  <a:pt x="14470" y="4367"/>
                  <a:pt x="13847" y="5864"/>
                  <a:pt x="13498" y="6947"/>
                </a:cubicBezTo>
                <a:cubicBezTo>
                  <a:pt x="13295" y="7579"/>
                  <a:pt x="13076" y="8205"/>
                  <a:pt x="12842" y="8826"/>
                </a:cubicBezTo>
                <a:cubicBezTo>
                  <a:pt x="12816" y="8893"/>
                  <a:pt x="12793" y="8960"/>
                  <a:pt x="12770" y="9026"/>
                </a:cubicBezTo>
                <a:close/>
                <a:moveTo>
                  <a:pt x="8856" y="21600"/>
                </a:moveTo>
                <a:cubicBezTo>
                  <a:pt x="7227" y="21600"/>
                  <a:pt x="5578" y="20743"/>
                  <a:pt x="4678" y="19287"/>
                </a:cubicBezTo>
                <a:cubicBezTo>
                  <a:pt x="3602" y="17547"/>
                  <a:pt x="3826" y="15274"/>
                  <a:pt x="5193" y="13805"/>
                </a:cubicBezTo>
                <a:cubicBezTo>
                  <a:pt x="5283" y="13708"/>
                  <a:pt x="5376" y="13611"/>
                  <a:pt x="5472" y="13517"/>
                </a:cubicBezTo>
                <a:cubicBezTo>
                  <a:pt x="5262" y="13573"/>
                  <a:pt x="5053" y="13622"/>
                  <a:pt x="4846" y="13661"/>
                </a:cubicBezTo>
                <a:cubicBezTo>
                  <a:pt x="4601" y="13707"/>
                  <a:pt x="4357" y="13730"/>
                  <a:pt x="4116" y="13730"/>
                </a:cubicBezTo>
                <a:cubicBezTo>
                  <a:pt x="2518" y="13730"/>
                  <a:pt x="1060" y="12745"/>
                  <a:pt x="383" y="11131"/>
                </a:cubicBezTo>
                <a:cubicBezTo>
                  <a:pt x="-397" y="9273"/>
                  <a:pt x="61" y="6959"/>
                  <a:pt x="1324" y="5469"/>
                </a:cubicBezTo>
                <a:cubicBezTo>
                  <a:pt x="2054" y="4607"/>
                  <a:pt x="2951" y="4260"/>
                  <a:pt x="3882" y="4260"/>
                </a:cubicBezTo>
                <a:cubicBezTo>
                  <a:pt x="4796" y="4260"/>
                  <a:pt x="5741" y="4594"/>
                  <a:pt x="6594" y="5104"/>
                </a:cubicBezTo>
                <a:cubicBezTo>
                  <a:pt x="7317" y="5579"/>
                  <a:pt x="7943" y="6218"/>
                  <a:pt x="8497" y="6934"/>
                </a:cubicBezTo>
                <a:cubicBezTo>
                  <a:pt x="8278" y="5931"/>
                  <a:pt x="8190" y="4905"/>
                  <a:pt x="8261" y="3966"/>
                </a:cubicBezTo>
                <a:cubicBezTo>
                  <a:pt x="8408" y="2026"/>
                  <a:pt x="9789" y="446"/>
                  <a:pt x="11580" y="82"/>
                </a:cubicBezTo>
                <a:cubicBezTo>
                  <a:pt x="11853" y="26"/>
                  <a:pt x="12130" y="0"/>
                  <a:pt x="12407" y="0"/>
                </a:cubicBezTo>
                <a:cubicBezTo>
                  <a:pt x="13986" y="0"/>
                  <a:pt x="15559" y="872"/>
                  <a:pt x="16488" y="2231"/>
                </a:cubicBezTo>
                <a:cubicBezTo>
                  <a:pt x="17760" y="4097"/>
                  <a:pt x="17045" y="6208"/>
                  <a:pt x="15755" y="7808"/>
                </a:cubicBezTo>
                <a:cubicBezTo>
                  <a:pt x="15717" y="7852"/>
                  <a:pt x="15676" y="7893"/>
                  <a:pt x="15636" y="7936"/>
                </a:cubicBezTo>
                <a:cubicBezTo>
                  <a:pt x="15697" y="7924"/>
                  <a:pt x="15757" y="7910"/>
                  <a:pt x="15818" y="7900"/>
                </a:cubicBezTo>
                <a:cubicBezTo>
                  <a:pt x="15821" y="7900"/>
                  <a:pt x="15825" y="7900"/>
                  <a:pt x="15828" y="7900"/>
                </a:cubicBezTo>
                <a:cubicBezTo>
                  <a:pt x="15858" y="7900"/>
                  <a:pt x="15889" y="7896"/>
                  <a:pt x="15919" y="7886"/>
                </a:cubicBezTo>
                <a:cubicBezTo>
                  <a:pt x="16168" y="7857"/>
                  <a:pt x="16418" y="7842"/>
                  <a:pt x="16665" y="7842"/>
                </a:cubicBezTo>
                <a:cubicBezTo>
                  <a:pt x="18348" y="7842"/>
                  <a:pt x="19939" y="8543"/>
                  <a:pt x="20567" y="10391"/>
                </a:cubicBezTo>
                <a:cubicBezTo>
                  <a:pt x="21203" y="12266"/>
                  <a:pt x="20776" y="14613"/>
                  <a:pt x="19400" y="15997"/>
                </a:cubicBezTo>
                <a:cubicBezTo>
                  <a:pt x="18607" y="16794"/>
                  <a:pt x="17584" y="17214"/>
                  <a:pt x="16553" y="17214"/>
                </a:cubicBezTo>
                <a:cubicBezTo>
                  <a:pt x="15829" y="17214"/>
                  <a:pt x="15101" y="17007"/>
                  <a:pt x="14447" y="16577"/>
                </a:cubicBezTo>
                <a:cubicBezTo>
                  <a:pt x="13790" y="16145"/>
                  <a:pt x="13155" y="15587"/>
                  <a:pt x="12582" y="14949"/>
                </a:cubicBezTo>
                <a:cubicBezTo>
                  <a:pt x="12738" y="15663"/>
                  <a:pt x="12821" y="16386"/>
                  <a:pt x="12787" y="17104"/>
                </a:cubicBezTo>
                <a:cubicBezTo>
                  <a:pt x="12612" y="19163"/>
                  <a:pt x="11726" y="21167"/>
                  <a:pt x="9632" y="21534"/>
                </a:cubicBezTo>
                <a:cubicBezTo>
                  <a:pt x="9376" y="21578"/>
                  <a:pt x="9116" y="21600"/>
                  <a:pt x="8856" y="21600"/>
                </a:cubicBezTo>
                <a:close/>
              </a:path>
            </a:pathLst>
          </a:custGeom>
          <a:solidFill>
            <a:srgbClr val="6986AE"/>
          </a:solidFill>
          <a:ln w="13425">
            <a:solidFill>
              <a:srgbClr val="495364"/>
            </a:solidFill>
            <a:miter lim="1073"/>
          </a:ln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735" name="Google Shape;2000;p30"/>
          <p:cNvSpPr/>
          <p:nvPr/>
        </p:nvSpPr>
        <p:spPr>
          <a:xfrm>
            <a:off x="7852396" y="2159523"/>
            <a:ext cx="493691" cy="6563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56" h="21600" fill="norm" stroke="1" extrusionOk="0">
                <a:moveTo>
                  <a:pt x="8879" y="20796"/>
                </a:moveTo>
                <a:cubicBezTo>
                  <a:pt x="8941" y="20796"/>
                  <a:pt x="9002" y="20794"/>
                  <a:pt x="9064" y="20792"/>
                </a:cubicBezTo>
                <a:cubicBezTo>
                  <a:pt x="11017" y="20703"/>
                  <a:pt x="11875" y="18977"/>
                  <a:pt x="12034" y="17104"/>
                </a:cubicBezTo>
                <a:cubicBezTo>
                  <a:pt x="12095" y="15841"/>
                  <a:pt x="11766" y="14558"/>
                  <a:pt x="11309" y="13344"/>
                </a:cubicBezTo>
                <a:cubicBezTo>
                  <a:pt x="11211" y="13361"/>
                  <a:pt x="11112" y="13371"/>
                  <a:pt x="11013" y="13375"/>
                </a:cubicBezTo>
                <a:cubicBezTo>
                  <a:pt x="11075" y="14308"/>
                  <a:pt x="10677" y="15422"/>
                  <a:pt x="10428" y="16290"/>
                </a:cubicBezTo>
                <a:cubicBezTo>
                  <a:pt x="10176" y="17164"/>
                  <a:pt x="9953" y="18254"/>
                  <a:pt x="9387" y="18958"/>
                </a:cubicBezTo>
                <a:cubicBezTo>
                  <a:pt x="9328" y="19032"/>
                  <a:pt x="9251" y="19064"/>
                  <a:pt x="9173" y="19064"/>
                </a:cubicBezTo>
                <a:cubicBezTo>
                  <a:pt x="9001" y="19064"/>
                  <a:pt x="8824" y="18908"/>
                  <a:pt x="8825" y="18710"/>
                </a:cubicBezTo>
                <a:cubicBezTo>
                  <a:pt x="8826" y="17770"/>
                  <a:pt x="9264" y="16776"/>
                  <a:pt x="9456" y="15857"/>
                </a:cubicBezTo>
                <a:cubicBezTo>
                  <a:pt x="9635" y="14998"/>
                  <a:pt x="9673" y="14003"/>
                  <a:pt x="9975" y="13177"/>
                </a:cubicBezTo>
                <a:cubicBezTo>
                  <a:pt x="9940" y="13162"/>
                  <a:pt x="9904" y="13148"/>
                  <a:pt x="9870" y="13131"/>
                </a:cubicBezTo>
                <a:cubicBezTo>
                  <a:pt x="9448" y="13973"/>
                  <a:pt x="8964" y="14775"/>
                  <a:pt x="8559" y="15628"/>
                </a:cubicBezTo>
                <a:cubicBezTo>
                  <a:pt x="8154" y="16481"/>
                  <a:pt x="7810" y="17380"/>
                  <a:pt x="7367" y="18211"/>
                </a:cubicBezTo>
                <a:cubicBezTo>
                  <a:pt x="7310" y="18317"/>
                  <a:pt x="7200" y="18367"/>
                  <a:pt x="7090" y="18367"/>
                </a:cubicBezTo>
                <a:cubicBezTo>
                  <a:pt x="6921" y="18367"/>
                  <a:pt x="6752" y="18250"/>
                  <a:pt x="6778" y="18041"/>
                </a:cubicBezTo>
                <a:cubicBezTo>
                  <a:pt x="7010" y="16153"/>
                  <a:pt x="7886" y="14035"/>
                  <a:pt x="8924" y="12493"/>
                </a:cubicBezTo>
                <a:cubicBezTo>
                  <a:pt x="8944" y="12463"/>
                  <a:pt x="8967" y="12435"/>
                  <a:pt x="8992" y="12408"/>
                </a:cubicBezTo>
                <a:cubicBezTo>
                  <a:pt x="8980" y="12394"/>
                  <a:pt x="8968" y="12381"/>
                  <a:pt x="8958" y="12366"/>
                </a:cubicBezTo>
                <a:cubicBezTo>
                  <a:pt x="8910" y="12303"/>
                  <a:pt x="8867" y="12237"/>
                  <a:pt x="8827" y="12169"/>
                </a:cubicBezTo>
                <a:cubicBezTo>
                  <a:pt x="7881" y="12608"/>
                  <a:pt x="6994" y="13230"/>
                  <a:pt x="6217" y="13903"/>
                </a:cubicBezTo>
                <a:cubicBezTo>
                  <a:pt x="4894" y="15049"/>
                  <a:pt x="4315" y="16776"/>
                  <a:pt x="5110" y="18479"/>
                </a:cubicBezTo>
                <a:cubicBezTo>
                  <a:pt x="5798" y="19953"/>
                  <a:pt x="7366" y="20796"/>
                  <a:pt x="8879" y="20796"/>
                </a:cubicBezTo>
                <a:close/>
                <a:moveTo>
                  <a:pt x="10902" y="12464"/>
                </a:moveTo>
                <a:cubicBezTo>
                  <a:pt x="11225" y="12464"/>
                  <a:pt x="11552" y="12367"/>
                  <a:pt x="11842" y="12179"/>
                </a:cubicBezTo>
                <a:cubicBezTo>
                  <a:pt x="12480" y="11581"/>
                  <a:pt x="12616" y="10672"/>
                  <a:pt x="11970" y="9990"/>
                </a:cubicBezTo>
                <a:cubicBezTo>
                  <a:pt x="11659" y="9661"/>
                  <a:pt x="11225" y="9471"/>
                  <a:pt x="10793" y="9471"/>
                </a:cubicBezTo>
                <a:cubicBezTo>
                  <a:pt x="10568" y="9471"/>
                  <a:pt x="10344" y="9523"/>
                  <a:pt x="10138" y="9633"/>
                </a:cubicBezTo>
                <a:lnTo>
                  <a:pt x="10138" y="9632"/>
                </a:lnTo>
                <a:cubicBezTo>
                  <a:pt x="9353" y="10051"/>
                  <a:pt x="9105" y="11164"/>
                  <a:pt x="9690" y="11882"/>
                </a:cubicBezTo>
                <a:cubicBezTo>
                  <a:pt x="10014" y="12277"/>
                  <a:pt x="10454" y="12464"/>
                  <a:pt x="10902" y="12464"/>
                </a:cubicBezTo>
                <a:close/>
                <a:moveTo>
                  <a:pt x="16648" y="16401"/>
                </a:moveTo>
                <a:cubicBezTo>
                  <a:pt x="17360" y="16401"/>
                  <a:pt x="18072" y="16145"/>
                  <a:pt x="18712" y="15576"/>
                </a:cubicBezTo>
                <a:cubicBezTo>
                  <a:pt x="19938" y="14485"/>
                  <a:pt x="20357" y="12572"/>
                  <a:pt x="19945" y="10964"/>
                </a:cubicBezTo>
                <a:lnTo>
                  <a:pt x="19945" y="10963"/>
                </a:lnTo>
                <a:cubicBezTo>
                  <a:pt x="19502" y="9229"/>
                  <a:pt x="18127" y="8646"/>
                  <a:pt x="16644" y="8646"/>
                </a:cubicBezTo>
                <a:cubicBezTo>
                  <a:pt x="16422" y="8646"/>
                  <a:pt x="16198" y="8659"/>
                  <a:pt x="15974" y="8683"/>
                </a:cubicBezTo>
                <a:cubicBezTo>
                  <a:pt x="14912" y="8862"/>
                  <a:pt x="13898" y="9368"/>
                  <a:pt x="12954" y="9994"/>
                </a:cubicBezTo>
                <a:cubicBezTo>
                  <a:pt x="13025" y="10133"/>
                  <a:pt x="13083" y="10278"/>
                  <a:pt x="13129" y="10428"/>
                </a:cubicBezTo>
                <a:cubicBezTo>
                  <a:pt x="13218" y="10422"/>
                  <a:pt x="13309" y="10419"/>
                  <a:pt x="13400" y="10419"/>
                </a:cubicBezTo>
                <a:cubicBezTo>
                  <a:pt x="14161" y="10419"/>
                  <a:pt x="14978" y="10612"/>
                  <a:pt x="15678" y="10736"/>
                </a:cubicBezTo>
                <a:cubicBezTo>
                  <a:pt x="16499" y="10881"/>
                  <a:pt x="17788" y="10966"/>
                  <a:pt x="18394" y="11632"/>
                </a:cubicBezTo>
                <a:cubicBezTo>
                  <a:pt x="18420" y="11661"/>
                  <a:pt x="18421" y="11723"/>
                  <a:pt x="18381" y="11741"/>
                </a:cubicBezTo>
                <a:cubicBezTo>
                  <a:pt x="18118" y="11860"/>
                  <a:pt x="17817" y="11901"/>
                  <a:pt x="17500" y="11901"/>
                </a:cubicBezTo>
                <a:cubicBezTo>
                  <a:pt x="16890" y="11901"/>
                  <a:pt x="16227" y="11748"/>
                  <a:pt x="15689" y="11712"/>
                </a:cubicBezTo>
                <a:cubicBezTo>
                  <a:pt x="15459" y="11696"/>
                  <a:pt x="15219" y="11692"/>
                  <a:pt x="14974" y="11692"/>
                </a:cubicBezTo>
                <a:cubicBezTo>
                  <a:pt x="14775" y="11692"/>
                  <a:pt x="14573" y="11695"/>
                  <a:pt x="14370" y="11695"/>
                </a:cubicBezTo>
                <a:cubicBezTo>
                  <a:pt x="13967" y="11695"/>
                  <a:pt x="13561" y="11686"/>
                  <a:pt x="13177" y="11631"/>
                </a:cubicBezTo>
                <a:cubicBezTo>
                  <a:pt x="13142" y="11782"/>
                  <a:pt x="13090" y="11928"/>
                  <a:pt x="13024" y="12066"/>
                </a:cubicBezTo>
                <a:cubicBezTo>
                  <a:pt x="13237" y="12181"/>
                  <a:pt x="13444" y="12321"/>
                  <a:pt x="13662" y="12436"/>
                </a:cubicBezTo>
                <a:cubicBezTo>
                  <a:pt x="14194" y="12717"/>
                  <a:pt x="14739" y="12968"/>
                  <a:pt x="15295" y="13191"/>
                </a:cubicBezTo>
                <a:cubicBezTo>
                  <a:pt x="15812" y="13398"/>
                  <a:pt x="16342" y="13574"/>
                  <a:pt x="16868" y="13753"/>
                </a:cubicBezTo>
                <a:cubicBezTo>
                  <a:pt x="17297" y="13899"/>
                  <a:pt x="17748" y="13974"/>
                  <a:pt x="18051" y="14349"/>
                </a:cubicBezTo>
                <a:cubicBezTo>
                  <a:pt x="18070" y="14370"/>
                  <a:pt x="18066" y="14403"/>
                  <a:pt x="18043" y="14418"/>
                </a:cubicBezTo>
                <a:cubicBezTo>
                  <a:pt x="17806" y="14585"/>
                  <a:pt x="17498" y="14648"/>
                  <a:pt x="17162" y="14648"/>
                </a:cubicBezTo>
                <a:cubicBezTo>
                  <a:pt x="16395" y="14648"/>
                  <a:pt x="15481" y="14320"/>
                  <a:pt x="14916" y="14145"/>
                </a:cubicBezTo>
                <a:cubicBezTo>
                  <a:pt x="14381" y="13979"/>
                  <a:pt x="13861" y="13777"/>
                  <a:pt x="13349" y="13544"/>
                </a:cubicBezTo>
                <a:cubicBezTo>
                  <a:pt x="12979" y="13376"/>
                  <a:pt x="12571" y="13235"/>
                  <a:pt x="12253" y="12981"/>
                </a:cubicBezTo>
                <a:cubicBezTo>
                  <a:pt x="12211" y="13008"/>
                  <a:pt x="12170" y="13034"/>
                  <a:pt x="12128" y="13058"/>
                </a:cubicBezTo>
                <a:cubicBezTo>
                  <a:pt x="12696" y="13910"/>
                  <a:pt x="13399" y="14670"/>
                  <a:pt x="14134" y="15334"/>
                </a:cubicBezTo>
                <a:cubicBezTo>
                  <a:pt x="14882" y="16008"/>
                  <a:pt x="15765" y="16401"/>
                  <a:pt x="16648" y="16401"/>
                </a:cubicBezTo>
                <a:close/>
                <a:moveTo>
                  <a:pt x="4093" y="12891"/>
                </a:moveTo>
                <a:cubicBezTo>
                  <a:pt x="4607" y="12891"/>
                  <a:pt x="5140" y="12787"/>
                  <a:pt x="5669" y="12599"/>
                </a:cubicBezTo>
                <a:cubicBezTo>
                  <a:pt x="6629" y="12257"/>
                  <a:pt x="7579" y="11819"/>
                  <a:pt x="8424" y="11220"/>
                </a:cubicBezTo>
                <a:cubicBezTo>
                  <a:pt x="8274" y="11245"/>
                  <a:pt x="8117" y="11256"/>
                  <a:pt x="7955" y="11256"/>
                </a:cubicBezTo>
                <a:cubicBezTo>
                  <a:pt x="7160" y="11256"/>
                  <a:pt x="6246" y="10994"/>
                  <a:pt x="5574" y="10840"/>
                </a:cubicBezTo>
                <a:cubicBezTo>
                  <a:pt x="4575" y="10612"/>
                  <a:pt x="3330" y="10357"/>
                  <a:pt x="2503" y="9682"/>
                </a:cubicBezTo>
                <a:cubicBezTo>
                  <a:pt x="2449" y="9638"/>
                  <a:pt x="2463" y="9544"/>
                  <a:pt x="2538" y="9541"/>
                </a:cubicBezTo>
                <a:cubicBezTo>
                  <a:pt x="2592" y="9539"/>
                  <a:pt x="2646" y="9538"/>
                  <a:pt x="2699" y="9538"/>
                </a:cubicBezTo>
                <a:cubicBezTo>
                  <a:pt x="3681" y="9538"/>
                  <a:pt x="4709" y="9883"/>
                  <a:pt x="5681" y="9991"/>
                </a:cubicBezTo>
                <a:cubicBezTo>
                  <a:pt x="6216" y="10051"/>
                  <a:pt x="6751" y="10096"/>
                  <a:pt x="7289" y="10116"/>
                </a:cubicBezTo>
                <a:cubicBezTo>
                  <a:pt x="7352" y="10118"/>
                  <a:pt x="7415" y="10118"/>
                  <a:pt x="7478" y="10118"/>
                </a:cubicBezTo>
                <a:cubicBezTo>
                  <a:pt x="7609" y="10118"/>
                  <a:pt x="7740" y="10115"/>
                  <a:pt x="7871" y="10115"/>
                </a:cubicBezTo>
                <a:cubicBezTo>
                  <a:pt x="8130" y="10115"/>
                  <a:pt x="8387" y="10128"/>
                  <a:pt x="8633" y="10203"/>
                </a:cubicBezTo>
                <a:cubicBezTo>
                  <a:pt x="8638" y="10187"/>
                  <a:pt x="8642" y="10171"/>
                  <a:pt x="8648" y="10155"/>
                </a:cubicBezTo>
                <a:cubicBezTo>
                  <a:pt x="8293" y="10051"/>
                  <a:pt x="7973" y="9794"/>
                  <a:pt x="7640" y="9609"/>
                </a:cubicBezTo>
                <a:cubicBezTo>
                  <a:pt x="7139" y="9330"/>
                  <a:pt x="6630" y="9071"/>
                  <a:pt x="6113" y="8823"/>
                </a:cubicBezTo>
                <a:cubicBezTo>
                  <a:pt x="5194" y="8379"/>
                  <a:pt x="3953" y="8067"/>
                  <a:pt x="3203" y="7326"/>
                </a:cubicBezTo>
                <a:cubicBezTo>
                  <a:pt x="3164" y="7288"/>
                  <a:pt x="3182" y="7207"/>
                  <a:pt x="3236" y="7195"/>
                </a:cubicBezTo>
                <a:cubicBezTo>
                  <a:pt x="3396" y="7160"/>
                  <a:pt x="3561" y="7145"/>
                  <a:pt x="3731" y="7145"/>
                </a:cubicBezTo>
                <a:cubicBezTo>
                  <a:pt x="4649" y="7145"/>
                  <a:pt x="5681" y="7600"/>
                  <a:pt x="6475" y="7911"/>
                </a:cubicBezTo>
                <a:cubicBezTo>
                  <a:pt x="7006" y="8119"/>
                  <a:pt x="7528" y="8352"/>
                  <a:pt x="8045" y="8596"/>
                </a:cubicBezTo>
                <a:cubicBezTo>
                  <a:pt x="8364" y="8746"/>
                  <a:pt x="8712" y="8865"/>
                  <a:pt x="8994" y="9068"/>
                </a:cubicBezTo>
                <a:cubicBezTo>
                  <a:pt x="8259" y="7794"/>
                  <a:pt x="7374" y="6561"/>
                  <a:pt x="6213" y="5797"/>
                </a:cubicBezTo>
                <a:cubicBezTo>
                  <a:pt x="5474" y="5355"/>
                  <a:pt x="4680" y="5075"/>
                  <a:pt x="3924" y="5075"/>
                </a:cubicBezTo>
                <a:cubicBezTo>
                  <a:pt x="3044" y="5075"/>
                  <a:pt x="2215" y="5455"/>
                  <a:pt x="1585" y="6402"/>
                </a:cubicBezTo>
                <a:cubicBezTo>
                  <a:pt x="651" y="7805"/>
                  <a:pt x="419" y="9826"/>
                  <a:pt x="1327" y="11309"/>
                </a:cubicBezTo>
                <a:cubicBezTo>
                  <a:pt x="2011" y="12426"/>
                  <a:pt x="3008" y="12891"/>
                  <a:pt x="4093" y="12891"/>
                </a:cubicBezTo>
                <a:close/>
                <a:moveTo>
                  <a:pt x="12770" y="9026"/>
                </a:moveTo>
                <a:cubicBezTo>
                  <a:pt x="13691" y="8574"/>
                  <a:pt x="14554" y="8005"/>
                  <a:pt x="15223" y="7240"/>
                </a:cubicBezTo>
                <a:cubicBezTo>
                  <a:pt x="16389" y="5794"/>
                  <a:pt x="16939" y="3926"/>
                  <a:pt x="15625" y="2367"/>
                </a:cubicBezTo>
                <a:lnTo>
                  <a:pt x="15625" y="2366"/>
                </a:lnTo>
                <a:cubicBezTo>
                  <a:pt x="14821" y="1413"/>
                  <a:pt x="13616" y="801"/>
                  <a:pt x="12413" y="801"/>
                </a:cubicBezTo>
                <a:cubicBezTo>
                  <a:pt x="11979" y="801"/>
                  <a:pt x="11545" y="881"/>
                  <a:pt x="11130" y="1054"/>
                </a:cubicBezTo>
                <a:cubicBezTo>
                  <a:pt x="9415" y="1765"/>
                  <a:pt x="8848" y="3480"/>
                  <a:pt x="9060" y="5318"/>
                </a:cubicBezTo>
                <a:cubicBezTo>
                  <a:pt x="9175" y="6323"/>
                  <a:pt x="9371" y="7332"/>
                  <a:pt x="9707" y="8278"/>
                </a:cubicBezTo>
                <a:cubicBezTo>
                  <a:pt x="9733" y="8028"/>
                  <a:pt x="9790" y="7774"/>
                  <a:pt x="9828" y="7535"/>
                </a:cubicBezTo>
                <a:cubicBezTo>
                  <a:pt x="9942" y="6828"/>
                  <a:pt x="10109" y="6134"/>
                  <a:pt x="10336" y="5460"/>
                </a:cubicBezTo>
                <a:cubicBezTo>
                  <a:pt x="10683" y="4428"/>
                  <a:pt x="11154" y="3022"/>
                  <a:pt x="12019" y="2364"/>
                </a:cubicBezTo>
                <a:cubicBezTo>
                  <a:pt x="12023" y="2361"/>
                  <a:pt x="12026" y="2360"/>
                  <a:pt x="12030" y="2360"/>
                </a:cubicBezTo>
                <a:cubicBezTo>
                  <a:pt x="12042" y="2360"/>
                  <a:pt x="12052" y="2376"/>
                  <a:pt x="12050" y="2389"/>
                </a:cubicBezTo>
                <a:cubicBezTo>
                  <a:pt x="11970" y="2989"/>
                  <a:pt x="11669" y="3556"/>
                  <a:pt x="11482" y="4129"/>
                </a:cubicBezTo>
                <a:cubicBezTo>
                  <a:pt x="11290" y="4720"/>
                  <a:pt x="11126" y="5322"/>
                  <a:pt x="11004" y="5934"/>
                </a:cubicBezTo>
                <a:cubicBezTo>
                  <a:pt x="10872" y="6595"/>
                  <a:pt x="10783" y="7262"/>
                  <a:pt x="10748" y="7937"/>
                </a:cubicBezTo>
                <a:cubicBezTo>
                  <a:pt x="10737" y="8158"/>
                  <a:pt x="10742" y="8356"/>
                  <a:pt x="10727" y="8542"/>
                </a:cubicBezTo>
                <a:cubicBezTo>
                  <a:pt x="10740" y="8542"/>
                  <a:pt x="10754" y="8542"/>
                  <a:pt x="10767" y="8542"/>
                </a:cubicBezTo>
                <a:cubicBezTo>
                  <a:pt x="11079" y="8542"/>
                  <a:pt x="11387" y="8610"/>
                  <a:pt x="11673" y="8741"/>
                </a:cubicBezTo>
                <a:cubicBezTo>
                  <a:pt x="11731" y="8624"/>
                  <a:pt x="11793" y="8504"/>
                  <a:pt x="11849" y="8380"/>
                </a:cubicBezTo>
                <a:cubicBezTo>
                  <a:pt x="12141" y="7731"/>
                  <a:pt x="12414" y="7072"/>
                  <a:pt x="12675" y="6408"/>
                </a:cubicBezTo>
                <a:cubicBezTo>
                  <a:pt x="12920" y="5786"/>
                  <a:pt x="13149" y="5159"/>
                  <a:pt x="13382" y="4532"/>
                </a:cubicBezTo>
                <a:cubicBezTo>
                  <a:pt x="13561" y="4050"/>
                  <a:pt x="13701" y="3531"/>
                  <a:pt x="14022" y="3138"/>
                </a:cubicBezTo>
                <a:cubicBezTo>
                  <a:pt x="14051" y="3102"/>
                  <a:pt x="14093" y="3086"/>
                  <a:pt x="14137" y="3086"/>
                </a:cubicBezTo>
                <a:cubicBezTo>
                  <a:pt x="14212" y="3086"/>
                  <a:pt x="14290" y="3134"/>
                  <a:pt x="14302" y="3216"/>
                </a:cubicBezTo>
                <a:cubicBezTo>
                  <a:pt x="14470" y="4367"/>
                  <a:pt x="13847" y="5864"/>
                  <a:pt x="13498" y="6947"/>
                </a:cubicBezTo>
                <a:cubicBezTo>
                  <a:pt x="13295" y="7579"/>
                  <a:pt x="13076" y="8205"/>
                  <a:pt x="12842" y="8826"/>
                </a:cubicBezTo>
                <a:cubicBezTo>
                  <a:pt x="12816" y="8893"/>
                  <a:pt x="12793" y="8960"/>
                  <a:pt x="12770" y="9026"/>
                </a:cubicBezTo>
                <a:close/>
                <a:moveTo>
                  <a:pt x="8856" y="21600"/>
                </a:moveTo>
                <a:cubicBezTo>
                  <a:pt x="7227" y="21600"/>
                  <a:pt x="5578" y="20743"/>
                  <a:pt x="4678" y="19287"/>
                </a:cubicBezTo>
                <a:cubicBezTo>
                  <a:pt x="3602" y="17547"/>
                  <a:pt x="3826" y="15274"/>
                  <a:pt x="5193" y="13805"/>
                </a:cubicBezTo>
                <a:cubicBezTo>
                  <a:pt x="5283" y="13708"/>
                  <a:pt x="5376" y="13611"/>
                  <a:pt x="5472" y="13517"/>
                </a:cubicBezTo>
                <a:cubicBezTo>
                  <a:pt x="5262" y="13573"/>
                  <a:pt x="5053" y="13622"/>
                  <a:pt x="4846" y="13661"/>
                </a:cubicBezTo>
                <a:cubicBezTo>
                  <a:pt x="4601" y="13707"/>
                  <a:pt x="4357" y="13730"/>
                  <a:pt x="4116" y="13730"/>
                </a:cubicBezTo>
                <a:cubicBezTo>
                  <a:pt x="2518" y="13730"/>
                  <a:pt x="1060" y="12745"/>
                  <a:pt x="383" y="11131"/>
                </a:cubicBezTo>
                <a:cubicBezTo>
                  <a:pt x="-397" y="9273"/>
                  <a:pt x="61" y="6959"/>
                  <a:pt x="1324" y="5469"/>
                </a:cubicBezTo>
                <a:cubicBezTo>
                  <a:pt x="2054" y="4607"/>
                  <a:pt x="2951" y="4260"/>
                  <a:pt x="3882" y="4260"/>
                </a:cubicBezTo>
                <a:cubicBezTo>
                  <a:pt x="4796" y="4260"/>
                  <a:pt x="5741" y="4594"/>
                  <a:pt x="6594" y="5104"/>
                </a:cubicBezTo>
                <a:cubicBezTo>
                  <a:pt x="7317" y="5579"/>
                  <a:pt x="7943" y="6218"/>
                  <a:pt x="8497" y="6934"/>
                </a:cubicBezTo>
                <a:cubicBezTo>
                  <a:pt x="8278" y="5931"/>
                  <a:pt x="8190" y="4905"/>
                  <a:pt x="8261" y="3966"/>
                </a:cubicBezTo>
                <a:cubicBezTo>
                  <a:pt x="8408" y="2026"/>
                  <a:pt x="9789" y="446"/>
                  <a:pt x="11580" y="82"/>
                </a:cubicBezTo>
                <a:cubicBezTo>
                  <a:pt x="11853" y="26"/>
                  <a:pt x="12130" y="0"/>
                  <a:pt x="12407" y="0"/>
                </a:cubicBezTo>
                <a:cubicBezTo>
                  <a:pt x="13986" y="0"/>
                  <a:pt x="15559" y="872"/>
                  <a:pt x="16488" y="2231"/>
                </a:cubicBezTo>
                <a:cubicBezTo>
                  <a:pt x="17760" y="4097"/>
                  <a:pt x="17045" y="6208"/>
                  <a:pt x="15755" y="7808"/>
                </a:cubicBezTo>
                <a:cubicBezTo>
                  <a:pt x="15717" y="7852"/>
                  <a:pt x="15676" y="7893"/>
                  <a:pt x="15636" y="7936"/>
                </a:cubicBezTo>
                <a:cubicBezTo>
                  <a:pt x="15697" y="7924"/>
                  <a:pt x="15757" y="7910"/>
                  <a:pt x="15818" y="7900"/>
                </a:cubicBezTo>
                <a:cubicBezTo>
                  <a:pt x="15821" y="7900"/>
                  <a:pt x="15825" y="7900"/>
                  <a:pt x="15828" y="7900"/>
                </a:cubicBezTo>
                <a:cubicBezTo>
                  <a:pt x="15858" y="7900"/>
                  <a:pt x="15889" y="7896"/>
                  <a:pt x="15919" y="7886"/>
                </a:cubicBezTo>
                <a:cubicBezTo>
                  <a:pt x="16168" y="7857"/>
                  <a:pt x="16418" y="7842"/>
                  <a:pt x="16665" y="7842"/>
                </a:cubicBezTo>
                <a:cubicBezTo>
                  <a:pt x="18348" y="7842"/>
                  <a:pt x="19939" y="8543"/>
                  <a:pt x="20567" y="10391"/>
                </a:cubicBezTo>
                <a:cubicBezTo>
                  <a:pt x="21203" y="12266"/>
                  <a:pt x="20776" y="14613"/>
                  <a:pt x="19400" y="15997"/>
                </a:cubicBezTo>
                <a:cubicBezTo>
                  <a:pt x="18607" y="16794"/>
                  <a:pt x="17584" y="17214"/>
                  <a:pt x="16553" y="17214"/>
                </a:cubicBezTo>
                <a:cubicBezTo>
                  <a:pt x="15829" y="17214"/>
                  <a:pt x="15101" y="17007"/>
                  <a:pt x="14447" y="16577"/>
                </a:cubicBezTo>
                <a:cubicBezTo>
                  <a:pt x="13790" y="16145"/>
                  <a:pt x="13155" y="15587"/>
                  <a:pt x="12582" y="14949"/>
                </a:cubicBezTo>
                <a:cubicBezTo>
                  <a:pt x="12738" y="15663"/>
                  <a:pt x="12821" y="16386"/>
                  <a:pt x="12787" y="17104"/>
                </a:cubicBezTo>
                <a:cubicBezTo>
                  <a:pt x="12612" y="19163"/>
                  <a:pt x="11726" y="21167"/>
                  <a:pt x="9632" y="21534"/>
                </a:cubicBezTo>
                <a:cubicBezTo>
                  <a:pt x="9376" y="21578"/>
                  <a:pt x="9116" y="21600"/>
                  <a:pt x="8856" y="21600"/>
                </a:cubicBezTo>
                <a:close/>
              </a:path>
            </a:pathLst>
          </a:custGeom>
          <a:solidFill>
            <a:srgbClr val="6986AE"/>
          </a:solidFill>
          <a:ln w="13425">
            <a:solidFill>
              <a:srgbClr val="495364"/>
            </a:solidFill>
            <a:miter lim="1073"/>
          </a:ln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pic>
        <p:nvPicPr>
          <p:cNvPr id="736" name="مستطيل مستدير الزوايا مستطيل مستدير الزوايا" descr="مستطيل مستدير الزوايا مستطيل مستدير الزوايا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162425" y="6141644"/>
            <a:ext cx="3906266" cy="4549219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grpSp>
        <p:nvGrpSpPr>
          <p:cNvPr id="739" name="Google Shape;4622;p49"/>
          <p:cNvGrpSpPr/>
          <p:nvPr/>
        </p:nvGrpSpPr>
        <p:grpSpPr>
          <a:xfrm rot="21451959">
            <a:off x="13429839" y="3256385"/>
            <a:ext cx="5709762" cy="1629582"/>
            <a:chOff x="0" y="0"/>
            <a:chExt cx="5709760" cy="1629580"/>
          </a:xfrm>
        </p:grpSpPr>
        <p:sp>
          <p:nvSpPr>
            <p:cNvPr id="738" name="Google Shape;4622;p49"/>
            <p:cNvSpPr/>
            <p:nvPr/>
          </p:nvSpPr>
          <p:spPr>
            <a:xfrm>
              <a:off x="215900" y="139700"/>
              <a:ext cx="5277961" cy="1070781"/>
            </a:xfrm>
            <a:prstGeom prst="rect">
              <a:avLst/>
            </a:prstGeom>
            <a:solidFill>
              <a:srgbClr val="ECBABA"/>
            </a:solidFill>
            <a:ln>
              <a:noFill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5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pic>
          <p:nvPicPr>
            <p:cNvPr id="737" name="Google Shape;4622;p49" descr="Google Shape;4622;p49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5709761" cy="1629581"/>
            </a:xfrm>
            <a:prstGeom prst="rect">
              <a:avLst/>
            </a:prstGeom>
            <a:effectLst/>
          </p:spPr>
        </p:pic>
      </p:grpSp>
      <p:sp>
        <p:nvSpPr>
          <p:cNvPr id="740" name="الاستفسارات"/>
          <p:cNvSpPr txBox="1"/>
          <p:nvPr>
            <p:ph type="title" idx="4294967295"/>
          </p:nvPr>
        </p:nvSpPr>
        <p:spPr>
          <a:xfrm>
            <a:off x="14739238" y="3411687"/>
            <a:ext cx="3255965" cy="1029299"/>
          </a:xfrm>
          <a:prstGeom prst="rect">
            <a:avLst/>
          </a:prstGeom>
          <a:ln w="9525">
            <a:round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</p:spPr>
        <p:txBody>
          <a:bodyPr lIns="91424" tIns="91424" rIns="91424" bIns="91424" anchor="ctr"/>
          <a:lstStyle>
            <a:lvl1pPr algn="l" defTabSz="777240" rtl="0">
              <a:defRPr b="1" spc="0" sz="4760">
                <a:solidFill>
                  <a:srgbClr val="016E8F"/>
                </a:solidFill>
                <a:latin typeface="Jua"/>
                <a:ea typeface="Jua"/>
                <a:cs typeface="Jua"/>
                <a:sym typeface="Jua"/>
              </a:defRPr>
            </a:lvl1pPr>
          </a:lstStyle>
          <a:p>
            <a:pPr/>
            <a:r>
              <a:t>الاستفسارات</a:t>
            </a:r>
          </a:p>
        </p:txBody>
      </p:sp>
      <p:pic>
        <p:nvPicPr>
          <p:cNvPr id="741" name="مستطيل مستدير الزوايا مستطيل مستدير الزوايا" descr="مستطيل مستدير الزوايا مستطيل مستدير الزوايا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015751" y="6236781"/>
            <a:ext cx="6327051" cy="4454082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742" name="جدول التعلم جدول التعلم" descr="جدول التعلم جدول التعلم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915621" y="4521677"/>
            <a:ext cx="13531114" cy="1480487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743" name="مستطيل مستدير الزوايا مستطيل مستدير الزوايا" descr="مستطيل مستدير الزوايا مستطيل مستدير الزوايا"/>
          <p:cNvPicPr>
            <a:picLocks noChangeAspect="0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5947187" y="6046142"/>
            <a:ext cx="3597265" cy="4644721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sp>
        <p:nvSpPr>
          <p:cNvPr id="744" name="تجميع"/>
          <p:cNvSpPr/>
          <p:nvPr/>
        </p:nvSpPr>
        <p:spPr>
          <a:xfrm rot="27000000">
            <a:off x="8729672" y="3186577"/>
            <a:ext cx="640953" cy="62467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15248" y="21600"/>
                </a:lnTo>
                <a:lnTo>
                  <a:pt x="21600" y="10797"/>
                </a:lnTo>
                <a:lnTo>
                  <a:pt x="15248" y="0"/>
                </a:lnTo>
                <a:close/>
              </a:path>
            </a:pathLst>
          </a:custGeom>
          <a:solidFill>
            <a:srgbClr val="FFFFFF"/>
          </a:solidFill>
          <a:ln>
            <a:solidFill>
              <a:srgbClr val="A5B7C5"/>
            </a:solidFill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745" name="تجميع"/>
          <p:cNvSpPr/>
          <p:nvPr/>
        </p:nvSpPr>
        <p:spPr>
          <a:xfrm rot="27000000">
            <a:off x="17425343" y="4561268"/>
            <a:ext cx="640954" cy="33764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15248" y="21600"/>
                </a:lnTo>
                <a:lnTo>
                  <a:pt x="21600" y="10797"/>
                </a:lnTo>
                <a:lnTo>
                  <a:pt x="15248" y="0"/>
                </a:lnTo>
                <a:close/>
              </a:path>
            </a:pathLst>
          </a:custGeom>
          <a:solidFill>
            <a:srgbClr val="FFFFFF"/>
          </a:solidFill>
          <a:ln>
            <a:solidFill>
              <a:srgbClr val="A5B7C5"/>
            </a:solidFill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746" name="تجميع"/>
          <p:cNvSpPr/>
          <p:nvPr/>
        </p:nvSpPr>
        <p:spPr>
          <a:xfrm rot="27000000">
            <a:off x="13795082" y="4307434"/>
            <a:ext cx="640953" cy="38840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15248" y="21600"/>
                </a:lnTo>
                <a:lnTo>
                  <a:pt x="21600" y="10797"/>
                </a:lnTo>
                <a:lnTo>
                  <a:pt x="15248" y="0"/>
                </a:lnTo>
                <a:close/>
              </a:path>
            </a:pathLst>
          </a:custGeom>
          <a:solidFill>
            <a:srgbClr val="FFFFFF"/>
          </a:solidFill>
          <a:ln>
            <a:solidFill>
              <a:srgbClr val="A5B7C5"/>
            </a:solidFill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747" name="ماذا نعرف"/>
          <p:cNvSpPr txBox="1"/>
          <p:nvPr/>
        </p:nvSpPr>
        <p:spPr>
          <a:xfrm>
            <a:off x="15569663" y="5860683"/>
            <a:ext cx="4319356" cy="8392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defTabSz="914400">
              <a:defRPr b="1" sz="5000">
                <a:solidFill>
                  <a:srgbClr val="09084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rtl="0">
              <a:defRPr/>
            </a:pPr>
            <a:r>
              <a:t>ماذا نعرف</a:t>
            </a:r>
          </a:p>
        </p:txBody>
      </p:sp>
      <p:sp>
        <p:nvSpPr>
          <p:cNvPr id="748" name="سُبْحَانَكَ اللَّهُمَّ وَبِحَمْدِكَ، أَشْهَدُ أَنْ لَا إِلَهَ إِلَّا أَنْتَ أَسْتَغْفِرُكَ وَأَتُوبُ إِلَيْكَ"/>
          <p:cNvSpPr txBox="1"/>
          <p:nvPr/>
        </p:nvSpPr>
        <p:spPr>
          <a:xfrm>
            <a:off x="2712573" y="10944531"/>
            <a:ext cx="17486023" cy="784153"/>
          </a:xfrm>
          <a:prstGeom prst="rect">
            <a:avLst/>
          </a:prstGeom>
          <a:solidFill>
            <a:srgbClr val="F7FADB">
              <a:alpha val="40867"/>
            </a:srgbClr>
          </a:solidFill>
          <a:ln w="12700">
            <a:solidFill>
              <a:srgbClr val="000000">
                <a:alpha val="40867"/>
              </a:srgbClr>
            </a:solidFill>
            <a:custDash>
              <a:ds d="600000" sp="600000"/>
            </a:custDash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defTabSz="457200">
              <a:defRPr b="1" sz="4700">
                <a:solidFill>
                  <a:srgbClr val="004D65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سُبْحَانَكَ اللَّهُمَّ وَبِحَمْدِكَ، أَشْهَدُ أَنْ لَا إِلَهَ إِلَّا أَنْتَ أَسْتَغْفِرُكَ وَأَتُوبُ إِلَيْكَ</a:t>
            </a:r>
          </a:p>
        </p:txBody>
      </p:sp>
      <p:pic>
        <p:nvPicPr>
          <p:cNvPr id="749" name="IMG_0474.png" descr="IMG_0474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139883" y="3898230"/>
            <a:ext cx="5343455" cy="5343456"/>
          </a:xfrm>
          <a:prstGeom prst="rect">
            <a:avLst/>
          </a:prstGeom>
          <a:ln w="12700">
            <a:miter lim="400000"/>
          </a:ln>
        </p:spPr>
      </p:pic>
      <p:pic>
        <p:nvPicPr>
          <p:cNvPr id="750" name="Google Shape;4625;p49" descr="Google Shape;4625;p49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2155741" y="4237923"/>
            <a:ext cx="3522590" cy="1017263"/>
          </a:xfrm>
          <a:prstGeom prst="rect">
            <a:avLst/>
          </a:prstGeom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</p:spPr>
      </p:pic>
      <p:sp>
        <p:nvSpPr>
          <p:cNvPr id="751" name="عزيزتي الطالبة…"/>
          <p:cNvSpPr txBox="1"/>
          <p:nvPr/>
        </p:nvSpPr>
        <p:spPr>
          <a:xfrm>
            <a:off x="2168441" y="7625311"/>
            <a:ext cx="2477047" cy="20174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defTabSz="914400" rtl="0">
              <a:defRPr b="1" sz="3500">
                <a:solidFill>
                  <a:srgbClr val="A65C5C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عزيزتي الطالبة  </a:t>
            </a:r>
          </a:p>
          <a:p>
            <a:pPr defTabSz="914400" rtl="0">
              <a:defRPr b="1" sz="3500">
                <a:solidFill>
                  <a:srgbClr val="A65C5C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يمكنك زيارة قناة عين التعليمية للاستفادة</a:t>
            </a:r>
          </a:p>
        </p:txBody>
      </p:sp>
      <p:pic>
        <p:nvPicPr>
          <p:cNvPr id="752" name="IMG_0491.jpeg" descr="IMG_0491.jpeg"/>
          <p:cNvPicPr>
            <a:picLocks noChangeAspect="1"/>
          </p:cNvPicPr>
          <p:nvPr/>
        </p:nvPicPr>
        <p:blipFill>
          <a:blip r:embed="rId9">
            <a:extLst/>
          </a:blip>
          <a:srcRect l="2032" t="2213" r="1694" b="1643"/>
          <a:stretch>
            <a:fillRect/>
          </a:stretch>
        </p:blipFill>
        <p:spPr>
          <a:xfrm>
            <a:off x="4160335" y="9107688"/>
            <a:ext cx="1071628" cy="107016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23" h="21537" fill="norm" stroke="1" extrusionOk="0">
                <a:moveTo>
                  <a:pt x="10252" y="17"/>
                </a:moveTo>
                <a:cubicBezTo>
                  <a:pt x="8935" y="88"/>
                  <a:pt x="7514" y="404"/>
                  <a:pt x="6473" y="880"/>
                </a:cubicBezTo>
                <a:cubicBezTo>
                  <a:pt x="6352" y="935"/>
                  <a:pt x="6234" y="981"/>
                  <a:pt x="6210" y="983"/>
                </a:cubicBezTo>
                <a:cubicBezTo>
                  <a:pt x="6186" y="986"/>
                  <a:pt x="6119" y="1015"/>
                  <a:pt x="6059" y="1055"/>
                </a:cubicBezTo>
                <a:cubicBezTo>
                  <a:pt x="5998" y="1096"/>
                  <a:pt x="5880" y="1161"/>
                  <a:pt x="5796" y="1199"/>
                </a:cubicBezTo>
                <a:cubicBezTo>
                  <a:pt x="5711" y="1237"/>
                  <a:pt x="5558" y="1314"/>
                  <a:pt x="5461" y="1375"/>
                </a:cubicBezTo>
                <a:cubicBezTo>
                  <a:pt x="5364" y="1435"/>
                  <a:pt x="5258" y="1502"/>
                  <a:pt x="5222" y="1519"/>
                </a:cubicBezTo>
                <a:cubicBezTo>
                  <a:pt x="5071" y="1588"/>
                  <a:pt x="4473" y="2002"/>
                  <a:pt x="4058" y="2325"/>
                </a:cubicBezTo>
                <a:cubicBezTo>
                  <a:pt x="3539" y="2729"/>
                  <a:pt x="2666" y="3609"/>
                  <a:pt x="2280" y="4114"/>
                </a:cubicBezTo>
                <a:cubicBezTo>
                  <a:pt x="2132" y="4308"/>
                  <a:pt x="1983" y="4503"/>
                  <a:pt x="1946" y="4546"/>
                </a:cubicBezTo>
                <a:cubicBezTo>
                  <a:pt x="1909" y="4588"/>
                  <a:pt x="1880" y="4628"/>
                  <a:pt x="1882" y="4641"/>
                </a:cubicBezTo>
                <a:cubicBezTo>
                  <a:pt x="1883" y="4655"/>
                  <a:pt x="1817" y="4769"/>
                  <a:pt x="1730" y="4889"/>
                </a:cubicBezTo>
                <a:cubicBezTo>
                  <a:pt x="1644" y="5009"/>
                  <a:pt x="1571" y="5116"/>
                  <a:pt x="1571" y="5129"/>
                </a:cubicBezTo>
                <a:cubicBezTo>
                  <a:pt x="1571" y="5141"/>
                  <a:pt x="1517" y="5234"/>
                  <a:pt x="1451" y="5336"/>
                </a:cubicBezTo>
                <a:cubicBezTo>
                  <a:pt x="1337" y="5515"/>
                  <a:pt x="957" y="6273"/>
                  <a:pt x="957" y="6319"/>
                </a:cubicBezTo>
                <a:cubicBezTo>
                  <a:pt x="957" y="6331"/>
                  <a:pt x="896" y="6462"/>
                  <a:pt x="822" y="6614"/>
                </a:cubicBezTo>
                <a:cubicBezTo>
                  <a:pt x="536" y="7201"/>
                  <a:pt x="254" y="8222"/>
                  <a:pt x="88" y="9290"/>
                </a:cubicBezTo>
                <a:cubicBezTo>
                  <a:pt x="-60" y="10246"/>
                  <a:pt x="-19" y="11860"/>
                  <a:pt x="184" y="12852"/>
                </a:cubicBezTo>
                <a:cubicBezTo>
                  <a:pt x="237" y="13113"/>
                  <a:pt x="238" y="13184"/>
                  <a:pt x="192" y="13259"/>
                </a:cubicBezTo>
                <a:cubicBezTo>
                  <a:pt x="143" y="13340"/>
                  <a:pt x="153" y="13361"/>
                  <a:pt x="240" y="13427"/>
                </a:cubicBezTo>
                <a:cubicBezTo>
                  <a:pt x="345" y="13507"/>
                  <a:pt x="448" y="13804"/>
                  <a:pt x="399" y="13882"/>
                </a:cubicBezTo>
                <a:cubicBezTo>
                  <a:pt x="384" y="13908"/>
                  <a:pt x="405" y="13961"/>
                  <a:pt x="439" y="14002"/>
                </a:cubicBezTo>
                <a:cubicBezTo>
                  <a:pt x="549" y="14132"/>
                  <a:pt x="659" y="14501"/>
                  <a:pt x="606" y="14553"/>
                </a:cubicBezTo>
                <a:cubicBezTo>
                  <a:pt x="573" y="14586"/>
                  <a:pt x="594" y="14619"/>
                  <a:pt x="662" y="14673"/>
                </a:cubicBezTo>
                <a:cubicBezTo>
                  <a:pt x="746" y="14739"/>
                  <a:pt x="963" y="15224"/>
                  <a:pt x="909" y="15224"/>
                </a:cubicBezTo>
                <a:cubicBezTo>
                  <a:pt x="899" y="15224"/>
                  <a:pt x="932" y="15288"/>
                  <a:pt x="989" y="15368"/>
                </a:cubicBezTo>
                <a:cubicBezTo>
                  <a:pt x="1088" y="15508"/>
                  <a:pt x="1096" y="15517"/>
                  <a:pt x="1021" y="15600"/>
                </a:cubicBezTo>
                <a:cubicBezTo>
                  <a:pt x="978" y="15647"/>
                  <a:pt x="949" y="15703"/>
                  <a:pt x="965" y="15719"/>
                </a:cubicBezTo>
                <a:cubicBezTo>
                  <a:pt x="981" y="15736"/>
                  <a:pt x="1026" y="15710"/>
                  <a:pt x="1061" y="15664"/>
                </a:cubicBezTo>
                <a:cubicBezTo>
                  <a:pt x="1120" y="15583"/>
                  <a:pt x="1131" y="15584"/>
                  <a:pt x="1204" y="15751"/>
                </a:cubicBezTo>
                <a:cubicBezTo>
                  <a:pt x="1247" y="15848"/>
                  <a:pt x="1281" y="15939"/>
                  <a:pt x="1284" y="15951"/>
                </a:cubicBezTo>
                <a:cubicBezTo>
                  <a:pt x="1287" y="15963"/>
                  <a:pt x="1374" y="16100"/>
                  <a:pt x="1475" y="16255"/>
                </a:cubicBezTo>
                <a:cubicBezTo>
                  <a:pt x="1577" y="16409"/>
                  <a:pt x="1646" y="16547"/>
                  <a:pt x="1635" y="16566"/>
                </a:cubicBezTo>
                <a:cubicBezTo>
                  <a:pt x="1623" y="16585"/>
                  <a:pt x="1643" y="16615"/>
                  <a:pt x="1683" y="16630"/>
                </a:cubicBezTo>
                <a:cubicBezTo>
                  <a:pt x="1722" y="16645"/>
                  <a:pt x="1746" y="16671"/>
                  <a:pt x="1730" y="16686"/>
                </a:cubicBezTo>
                <a:cubicBezTo>
                  <a:pt x="1715" y="16701"/>
                  <a:pt x="1728" y="16739"/>
                  <a:pt x="1762" y="16766"/>
                </a:cubicBezTo>
                <a:cubicBezTo>
                  <a:pt x="1797" y="16792"/>
                  <a:pt x="1835" y="16841"/>
                  <a:pt x="1842" y="16878"/>
                </a:cubicBezTo>
                <a:cubicBezTo>
                  <a:pt x="1849" y="16914"/>
                  <a:pt x="1888" y="16966"/>
                  <a:pt x="1930" y="16997"/>
                </a:cubicBezTo>
                <a:cubicBezTo>
                  <a:pt x="2045" y="17084"/>
                  <a:pt x="2276" y="17433"/>
                  <a:pt x="2241" y="17469"/>
                </a:cubicBezTo>
                <a:cubicBezTo>
                  <a:pt x="2223" y="17486"/>
                  <a:pt x="2231" y="17493"/>
                  <a:pt x="2257" y="17485"/>
                </a:cubicBezTo>
                <a:cubicBezTo>
                  <a:pt x="2320" y="17464"/>
                  <a:pt x="2575" y="17768"/>
                  <a:pt x="2551" y="17836"/>
                </a:cubicBezTo>
                <a:cubicBezTo>
                  <a:pt x="2541" y="17866"/>
                  <a:pt x="2560" y="17892"/>
                  <a:pt x="2591" y="17892"/>
                </a:cubicBezTo>
                <a:cubicBezTo>
                  <a:pt x="2691" y="17892"/>
                  <a:pt x="3194" y="18424"/>
                  <a:pt x="3165" y="18499"/>
                </a:cubicBezTo>
                <a:cubicBezTo>
                  <a:pt x="3147" y="18547"/>
                  <a:pt x="3157" y="18557"/>
                  <a:pt x="3205" y="18539"/>
                </a:cubicBezTo>
                <a:cubicBezTo>
                  <a:pt x="3291" y="18506"/>
                  <a:pt x="3596" y="18811"/>
                  <a:pt x="3564" y="18898"/>
                </a:cubicBezTo>
                <a:cubicBezTo>
                  <a:pt x="3548" y="18943"/>
                  <a:pt x="3562" y="18955"/>
                  <a:pt x="3628" y="18938"/>
                </a:cubicBezTo>
                <a:cubicBezTo>
                  <a:pt x="3736" y="18910"/>
                  <a:pt x="3942" y="19094"/>
                  <a:pt x="3859" y="19146"/>
                </a:cubicBezTo>
                <a:cubicBezTo>
                  <a:pt x="3772" y="19200"/>
                  <a:pt x="3950" y="19359"/>
                  <a:pt x="4066" y="19330"/>
                </a:cubicBezTo>
                <a:cubicBezTo>
                  <a:pt x="4140" y="19311"/>
                  <a:pt x="4249" y="19369"/>
                  <a:pt x="4504" y="19553"/>
                </a:cubicBezTo>
                <a:cubicBezTo>
                  <a:pt x="4693" y="19689"/>
                  <a:pt x="4845" y="19812"/>
                  <a:pt x="4839" y="19833"/>
                </a:cubicBezTo>
                <a:cubicBezTo>
                  <a:pt x="4833" y="19854"/>
                  <a:pt x="4849" y="19867"/>
                  <a:pt x="4879" y="19857"/>
                </a:cubicBezTo>
                <a:cubicBezTo>
                  <a:pt x="4909" y="19846"/>
                  <a:pt x="5076" y="19925"/>
                  <a:pt x="5246" y="20032"/>
                </a:cubicBezTo>
                <a:cubicBezTo>
                  <a:pt x="5578" y="20243"/>
                  <a:pt x="5816" y="20366"/>
                  <a:pt x="6433" y="20639"/>
                </a:cubicBezTo>
                <a:cubicBezTo>
                  <a:pt x="6813" y="20808"/>
                  <a:pt x="7876" y="21181"/>
                  <a:pt x="8060" y="21214"/>
                </a:cubicBezTo>
                <a:cubicBezTo>
                  <a:pt x="8108" y="21223"/>
                  <a:pt x="8430" y="21287"/>
                  <a:pt x="8769" y="21350"/>
                </a:cubicBezTo>
                <a:cubicBezTo>
                  <a:pt x="9108" y="21414"/>
                  <a:pt x="9567" y="21480"/>
                  <a:pt x="9797" y="21502"/>
                </a:cubicBezTo>
                <a:cubicBezTo>
                  <a:pt x="10731" y="21592"/>
                  <a:pt x="12098" y="21502"/>
                  <a:pt x="13137" y="21270"/>
                </a:cubicBezTo>
                <a:cubicBezTo>
                  <a:pt x="13567" y="21175"/>
                  <a:pt x="14447" y="20906"/>
                  <a:pt x="14660" y="20807"/>
                </a:cubicBezTo>
                <a:cubicBezTo>
                  <a:pt x="15178" y="20567"/>
                  <a:pt x="15476" y="20456"/>
                  <a:pt x="15536" y="20480"/>
                </a:cubicBezTo>
                <a:cubicBezTo>
                  <a:pt x="15582" y="20497"/>
                  <a:pt x="15608" y="20482"/>
                  <a:pt x="15600" y="20448"/>
                </a:cubicBezTo>
                <a:cubicBezTo>
                  <a:pt x="15593" y="20418"/>
                  <a:pt x="15675" y="20348"/>
                  <a:pt x="15784" y="20288"/>
                </a:cubicBezTo>
                <a:cubicBezTo>
                  <a:pt x="15892" y="20228"/>
                  <a:pt x="16099" y="20109"/>
                  <a:pt x="16238" y="20024"/>
                </a:cubicBezTo>
                <a:cubicBezTo>
                  <a:pt x="16377" y="19940"/>
                  <a:pt x="16513" y="19887"/>
                  <a:pt x="16541" y="19905"/>
                </a:cubicBezTo>
                <a:cubicBezTo>
                  <a:pt x="16570" y="19923"/>
                  <a:pt x="16581" y="19916"/>
                  <a:pt x="16565" y="19889"/>
                </a:cubicBezTo>
                <a:cubicBezTo>
                  <a:pt x="16535" y="19840"/>
                  <a:pt x="16740" y="19673"/>
                  <a:pt x="16780" y="19713"/>
                </a:cubicBezTo>
                <a:cubicBezTo>
                  <a:pt x="16793" y="19726"/>
                  <a:pt x="16856" y="19679"/>
                  <a:pt x="16915" y="19609"/>
                </a:cubicBezTo>
                <a:cubicBezTo>
                  <a:pt x="16985" y="19526"/>
                  <a:pt x="17044" y="19495"/>
                  <a:pt x="17091" y="19513"/>
                </a:cubicBezTo>
                <a:cubicBezTo>
                  <a:pt x="17135" y="19530"/>
                  <a:pt x="17149" y="19519"/>
                  <a:pt x="17131" y="19489"/>
                </a:cubicBezTo>
                <a:cubicBezTo>
                  <a:pt x="17104" y="19446"/>
                  <a:pt x="17498" y="19130"/>
                  <a:pt x="17577" y="19130"/>
                </a:cubicBezTo>
                <a:cubicBezTo>
                  <a:pt x="17595" y="19130"/>
                  <a:pt x="17668" y="19056"/>
                  <a:pt x="17736" y="18970"/>
                </a:cubicBezTo>
                <a:cubicBezTo>
                  <a:pt x="17805" y="18885"/>
                  <a:pt x="17876" y="18830"/>
                  <a:pt x="17896" y="18842"/>
                </a:cubicBezTo>
                <a:cubicBezTo>
                  <a:pt x="17916" y="18855"/>
                  <a:pt x="18006" y="18768"/>
                  <a:pt x="18095" y="18659"/>
                </a:cubicBezTo>
                <a:cubicBezTo>
                  <a:pt x="18184" y="18549"/>
                  <a:pt x="18272" y="18477"/>
                  <a:pt x="18294" y="18491"/>
                </a:cubicBezTo>
                <a:cubicBezTo>
                  <a:pt x="18317" y="18505"/>
                  <a:pt x="18358" y="18459"/>
                  <a:pt x="18382" y="18395"/>
                </a:cubicBezTo>
                <a:cubicBezTo>
                  <a:pt x="18409" y="18325"/>
                  <a:pt x="18447" y="18296"/>
                  <a:pt x="18478" y="18315"/>
                </a:cubicBezTo>
                <a:cubicBezTo>
                  <a:pt x="18507" y="18333"/>
                  <a:pt x="18518" y="18325"/>
                  <a:pt x="18502" y="18299"/>
                </a:cubicBezTo>
                <a:cubicBezTo>
                  <a:pt x="18487" y="18275"/>
                  <a:pt x="18603" y="18123"/>
                  <a:pt x="18765" y="17956"/>
                </a:cubicBezTo>
                <a:cubicBezTo>
                  <a:pt x="18926" y="17789"/>
                  <a:pt x="19086" y="17598"/>
                  <a:pt x="19123" y="17532"/>
                </a:cubicBezTo>
                <a:cubicBezTo>
                  <a:pt x="19161" y="17466"/>
                  <a:pt x="19340" y="17207"/>
                  <a:pt x="19522" y="16957"/>
                </a:cubicBezTo>
                <a:cubicBezTo>
                  <a:pt x="19704" y="16708"/>
                  <a:pt x="19881" y="16451"/>
                  <a:pt x="19913" y="16390"/>
                </a:cubicBezTo>
                <a:cubicBezTo>
                  <a:pt x="19945" y="16330"/>
                  <a:pt x="20001" y="16251"/>
                  <a:pt x="20032" y="16215"/>
                </a:cubicBezTo>
                <a:cubicBezTo>
                  <a:pt x="20148" y="16081"/>
                  <a:pt x="20718" y="14784"/>
                  <a:pt x="20885" y="14282"/>
                </a:cubicBezTo>
                <a:cubicBezTo>
                  <a:pt x="21077" y="13705"/>
                  <a:pt x="21289" y="12958"/>
                  <a:pt x="21308" y="12756"/>
                </a:cubicBezTo>
                <a:cubicBezTo>
                  <a:pt x="21347" y="12341"/>
                  <a:pt x="21387" y="12149"/>
                  <a:pt x="21467" y="12093"/>
                </a:cubicBezTo>
                <a:cubicBezTo>
                  <a:pt x="21528" y="12051"/>
                  <a:pt x="21540" y="12027"/>
                  <a:pt x="21499" y="12013"/>
                </a:cubicBezTo>
                <a:cubicBezTo>
                  <a:pt x="21453" y="11998"/>
                  <a:pt x="21440" y="11791"/>
                  <a:pt x="21451" y="11007"/>
                </a:cubicBezTo>
                <a:cubicBezTo>
                  <a:pt x="21467" y="9803"/>
                  <a:pt x="21399" y="9101"/>
                  <a:pt x="21156" y="8148"/>
                </a:cubicBezTo>
                <a:cubicBezTo>
                  <a:pt x="21106" y="7951"/>
                  <a:pt x="21072" y="7777"/>
                  <a:pt x="21084" y="7756"/>
                </a:cubicBezTo>
                <a:cubicBezTo>
                  <a:pt x="21097" y="7736"/>
                  <a:pt x="21078" y="7696"/>
                  <a:pt x="21045" y="7669"/>
                </a:cubicBezTo>
                <a:cubicBezTo>
                  <a:pt x="21011" y="7641"/>
                  <a:pt x="20972" y="7555"/>
                  <a:pt x="20957" y="7477"/>
                </a:cubicBezTo>
                <a:cubicBezTo>
                  <a:pt x="20941" y="7399"/>
                  <a:pt x="20884" y="7194"/>
                  <a:pt x="20821" y="7030"/>
                </a:cubicBezTo>
                <a:cubicBezTo>
                  <a:pt x="20759" y="6865"/>
                  <a:pt x="20713" y="6694"/>
                  <a:pt x="20726" y="6646"/>
                </a:cubicBezTo>
                <a:cubicBezTo>
                  <a:pt x="20740" y="6592"/>
                  <a:pt x="20724" y="6558"/>
                  <a:pt x="20686" y="6558"/>
                </a:cubicBezTo>
                <a:cubicBezTo>
                  <a:pt x="20634" y="6558"/>
                  <a:pt x="20455" y="6228"/>
                  <a:pt x="20431" y="6087"/>
                </a:cubicBezTo>
                <a:cubicBezTo>
                  <a:pt x="20426" y="6059"/>
                  <a:pt x="20400" y="6016"/>
                  <a:pt x="20375" y="5983"/>
                </a:cubicBezTo>
                <a:cubicBezTo>
                  <a:pt x="20350" y="5951"/>
                  <a:pt x="20264" y="5789"/>
                  <a:pt x="20184" y="5632"/>
                </a:cubicBezTo>
                <a:cubicBezTo>
                  <a:pt x="19897" y="5069"/>
                  <a:pt x="19342" y="4248"/>
                  <a:pt x="18932" y="3787"/>
                </a:cubicBezTo>
                <a:cubicBezTo>
                  <a:pt x="18487" y="3285"/>
                  <a:pt x="17385" y="2235"/>
                  <a:pt x="17274" y="2205"/>
                </a:cubicBezTo>
                <a:cubicBezTo>
                  <a:pt x="17200" y="2186"/>
                  <a:pt x="16971" y="2004"/>
                  <a:pt x="16971" y="1966"/>
                </a:cubicBezTo>
                <a:cubicBezTo>
                  <a:pt x="16971" y="1946"/>
                  <a:pt x="16945" y="1926"/>
                  <a:pt x="16907" y="1926"/>
                </a:cubicBezTo>
                <a:cubicBezTo>
                  <a:pt x="16870" y="1926"/>
                  <a:pt x="16826" y="1898"/>
                  <a:pt x="16812" y="1862"/>
                </a:cubicBezTo>
                <a:cubicBezTo>
                  <a:pt x="16798" y="1826"/>
                  <a:pt x="16768" y="1810"/>
                  <a:pt x="16748" y="1822"/>
                </a:cubicBezTo>
                <a:cubicBezTo>
                  <a:pt x="16728" y="1834"/>
                  <a:pt x="16705" y="1827"/>
                  <a:pt x="16692" y="1806"/>
                </a:cubicBezTo>
                <a:cubicBezTo>
                  <a:pt x="16679" y="1785"/>
                  <a:pt x="16488" y="1662"/>
                  <a:pt x="16270" y="1534"/>
                </a:cubicBezTo>
                <a:cubicBezTo>
                  <a:pt x="16052" y="1407"/>
                  <a:pt x="15885" y="1287"/>
                  <a:pt x="15895" y="1271"/>
                </a:cubicBezTo>
                <a:cubicBezTo>
                  <a:pt x="15905" y="1254"/>
                  <a:pt x="15873" y="1242"/>
                  <a:pt x="15831" y="1239"/>
                </a:cubicBezTo>
                <a:cubicBezTo>
                  <a:pt x="15789" y="1236"/>
                  <a:pt x="15617" y="1165"/>
                  <a:pt x="15449" y="1087"/>
                </a:cubicBezTo>
                <a:cubicBezTo>
                  <a:pt x="15281" y="1010"/>
                  <a:pt x="15040" y="901"/>
                  <a:pt x="14907" y="840"/>
                </a:cubicBezTo>
                <a:cubicBezTo>
                  <a:pt x="14606" y="701"/>
                  <a:pt x="13503" y="333"/>
                  <a:pt x="13400" y="336"/>
                </a:cubicBezTo>
                <a:cubicBezTo>
                  <a:pt x="13358" y="338"/>
                  <a:pt x="13311" y="320"/>
                  <a:pt x="13297" y="297"/>
                </a:cubicBezTo>
                <a:cubicBezTo>
                  <a:pt x="13282" y="273"/>
                  <a:pt x="13248" y="266"/>
                  <a:pt x="13225" y="281"/>
                </a:cubicBezTo>
                <a:cubicBezTo>
                  <a:pt x="13201" y="295"/>
                  <a:pt x="13135" y="273"/>
                  <a:pt x="13073" y="233"/>
                </a:cubicBezTo>
                <a:cubicBezTo>
                  <a:pt x="13012" y="192"/>
                  <a:pt x="12932" y="172"/>
                  <a:pt x="12898" y="185"/>
                </a:cubicBezTo>
                <a:cubicBezTo>
                  <a:pt x="12864" y="198"/>
                  <a:pt x="12730" y="191"/>
                  <a:pt x="12603" y="169"/>
                </a:cubicBezTo>
                <a:cubicBezTo>
                  <a:pt x="12476" y="146"/>
                  <a:pt x="12317" y="109"/>
                  <a:pt x="12244" y="97"/>
                </a:cubicBezTo>
                <a:cubicBezTo>
                  <a:pt x="12172" y="84"/>
                  <a:pt x="11846" y="52"/>
                  <a:pt x="11519" y="25"/>
                </a:cubicBezTo>
                <a:cubicBezTo>
                  <a:pt x="11120" y="-8"/>
                  <a:pt x="10690" y="-7"/>
                  <a:pt x="10252" y="17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753" name="ماذا تعلمنا"/>
          <p:cNvSpPr txBox="1"/>
          <p:nvPr/>
        </p:nvSpPr>
        <p:spPr>
          <a:xfrm>
            <a:off x="7717556" y="5989463"/>
            <a:ext cx="2665184" cy="7297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defTabSz="914400">
              <a:defRPr b="1" sz="4000">
                <a:solidFill>
                  <a:srgbClr val="09084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rtl="0">
              <a:defRPr/>
            </a:pPr>
            <a:r>
              <a:t>ماذا تعلمنا</a:t>
            </a:r>
          </a:p>
        </p:txBody>
      </p:sp>
      <p:sp>
        <p:nvSpPr>
          <p:cNvPr id="754" name="ماذاسنتعلم"/>
          <p:cNvSpPr txBox="1"/>
          <p:nvPr/>
        </p:nvSpPr>
        <p:spPr>
          <a:xfrm>
            <a:off x="13016831" y="5812052"/>
            <a:ext cx="2471098" cy="7974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defTabSz="914400">
              <a:defRPr b="1" sz="5500">
                <a:solidFill>
                  <a:srgbClr val="09084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rtl="0">
              <a:defRPr/>
            </a:pPr>
            <a:r>
              <a:t>ماذاسنتعلم </a:t>
            </a:r>
          </a:p>
        </p:txBody>
      </p:sp>
      <p:sp>
        <p:nvSpPr>
          <p:cNvPr id="755" name="تحليل العدد الى عوامل اولية ( ٤=٢✖️٢)🎯استعمال…"/>
          <p:cNvSpPr txBox="1"/>
          <p:nvPr/>
        </p:nvSpPr>
        <p:spPr>
          <a:xfrm>
            <a:off x="16055990" y="7122666"/>
            <a:ext cx="2994627" cy="30551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 defTabSz="914400" rtl="0">
              <a:defRPr b="1" sz="5100">
                <a:solidFill>
                  <a:srgbClr val="090848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تحليل العدد الى عوامل اولية ( ٤=٢✖️٢)🎯</a:t>
            </a:r>
            <a:r>
              <a:rPr b="0">
                <a:solidFill>
                  <a:srgbClr val="004D65"/>
                </a:solidFill>
                <a:latin typeface="Muna Bold"/>
                <a:ea typeface="Muna Bold"/>
                <a:cs typeface="Muna Bold"/>
                <a:sym typeface="Muna Bold"/>
              </a:rPr>
              <a:t>استعمال</a:t>
            </a:r>
            <a:r>
              <a:rPr>
                <a:solidFill>
                  <a:srgbClr val="004D65"/>
                </a:solidFill>
              </a:rPr>
              <a:t> </a:t>
            </a:r>
            <a:endParaRPr>
              <a:solidFill>
                <a:srgbClr val="004D65"/>
              </a:solidFill>
            </a:endParaRPr>
          </a:p>
          <a:p>
            <a:pPr defTabSz="825500" rtl="0">
              <a:defRPr sz="5100">
                <a:solidFill>
                  <a:srgbClr val="004D65"/>
                </a:solidFill>
                <a:latin typeface="Muna Bold"/>
                <a:ea typeface="Muna Bold"/>
                <a:cs typeface="Muna Bold"/>
                <a:sym typeface="Muna Bold"/>
              </a:defRPr>
            </a:pPr>
            <a:r>
              <a:t>القوى والأسس </a:t>
            </a:r>
          </a:p>
        </p:txBody>
      </p:sp>
      <p:sp>
        <p:nvSpPr>
          <p:cNvPr id="756" name="🎯استعمال…"/>
          <p:cNvSpPr txBox="1"/>
          <p:nvPr/>
        </p:nvSpPr>
        <p:spPr>
          <a:xfrm>
            <a:off x="12501629" y="7624398"/>
            <a:ext cx="3783091" cy="14882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825500" rtl="0">
              <a:defRPr sz="3300">
                <a:solidFill>
                  <a:srgbClr val="016E8F"/>
                </a:solidFill>
                <a:latin typeface="+mn-lt"/>
                <a:ea typeface="+mn-ea"/>
                <a:cs typeface="+mn-cs"/>
                <a:sym typeface="Geeza Pro Bold"/>
              </a:defRPr>
            </a:pPr>
            <a:r>
              <a:t>🎯</a:t>
            </a:r>
            <a:r>
              <a:rPr sz="4500">
                <a:solidFill>
                  <a:srgbClr val="004D65"/>
                </a:solidFill>
                <a:latin typeface="Muna Bold"/>
                <a:ea typeface="Muna Bold"/>
                <a:cs typeface="Muna Bold"/>
                <a:sym typeface="Muna Bold"/>
              </a:rPr>
              <a:t>استعمال</a:t>
            </a:r>
            <a:r>
              <a:rPr sz="4500">
                <a:solidFill>
                  <a:srgbClr val="004D65"/>
                </a:solidFill>
              </a:rPr>
              <a:t> </a:t>
            </a:r>
            <a:endParaRPr sz="4500">
              <a:solidFill>
                <a:srgbClr val="004D65"/>
              </a:solidFill>
            </a:endParaRPr>
          </a:p>
          <a:p>
            <a:pPr defTabSz="825500" rtl="0">
              <a:defRPr sz="4500">
                <a:solidFill>
                  <a:srgbClr val="004D65"/>
                </a:solidFill>
                <a:latin typeface="Muna Bold"/>
                <a:ea typeface="Muna Bold"/>
                <a:cs typeface="Muna Bold"/>
                <a:sym typeface="Muna Bold"/>
              </a:defRPr>
            </a:pPr>
            <a:r>
              <a:t>القوى والأسس </a:t>
            </a:r>
          </a:p>
        </p:txBody>
      </p:sp>
      <p:pic>
        <p:nvPicPr>
          <p:cNvPr id="757" name="IMG_0335.png" descr="IMG_0335.png"/>
          <p:cNvPicPr>
            <a:picLocks noChangeAspect="1"/>
          </p:cNvPicPr>
          <p:nvPr/>
        </p:nvPicPr>
        <p:blipFill>
          <a:blip r:embed="rId10">
            <a:extLst/>
          </a:blip>
          <a:srcRect l="29673" t="73362" r="33961" b="20233"/>
          <a:stretch>
            <a:fillRect/>
          </a:stretch>
        </p:blipFill>
        <p:spPr>
          <a:xfrm>
            <a:off x="6350050" y="8450666"/>
            <a:ext cx="5725421" cy="75621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758" name="IMG_0335.png" descr="IMG_0335.png"/>
          <p:cNvPicPr>
            <a:picLocks noChangeAspect="1"/>
          </p:cNvPicPr>
          <p:nvPr/>
        </p:nvPicPr>
        <p:blipFill>
          <a:blip r:embed="rId10">
            <a:extLst/>
          </a:blip>
          <a:srcRect l="30506" t="78918" r="25794" b="14343"/>
          <a:stretch>
            <a:fillRect/>
          </a:stretch>
        </p:blipFill>
        <p:spPr>
          <a:xfrm>
            <a:off x="6213264" y="7486125"/>
            <a:ext cx="5717589" cy="661146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peelOff"/>
      </p:transition>
    </mc:Choice>
    <mc:Choice xmlns:p14="http://schemas.microsoft.com/office/powerpoint/2010/main" Requires="p14">
      <p:transition spd="med" advClick="1" p14:dur="1000">
        <p:wipe dir="r"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1000"/>
                                        <p:tgtEl>
                                          <p:spTgt spid="7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1" dur="1000"/>
                                        <p:tgtEl>
                                          <p:spTgt spid="7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Class="entr" nodeType="afterEffect" presetSubtype="2" presetID="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Class="entr" nodeType="afterEffect" presetSubtype="2" presetID="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Class="entr" nodeType="afterEffect" presetSubtype="8" presetID="2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5" dur="1000"/>
                                        <p:tgtEl>
                                          <p:spTgt spid="7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0"/>
                            </p:stCondLst>
                            <p:childTnLst>
                              <p:par>
                                <p:cTn id="27" presetClass="entr" nodeType="afterEffect" presetSubtype="2" presetID="22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9" dur="1000"/>
                                        <p:tgtEl>
                                          <p:spTgt spid="7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6000"/>
                            </p:stCondLst>
                            <p:childTnLst>
                              <p:par>
                                <p:cTn id="31" presetClass="entr" nodeType="afterEffect" presetSubtype="2" presetID="22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fill="hold"/>
                                        <p:tgtEl>
                                          <p:spTgt spid="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33" dur="1000"/>
                                        <p:tgtEl>
                                          <p:spTgt spid="7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000"/>
                            </p:stCondLst>
                            <p:childTnLst>
                              <p:par>
                                <p:cTn id="35" presetClass="entr" nodeType="afterEffect" presetSubtype="2" presetID="22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37" dur="1000"/>
                                        <p:tgtEl>
                                          <p:spTgt spid="7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8000"/>
                            </p:stCondLst>
                            <p:childTnLst>
                              <p:par>
                                <p:cTn id="39" presetClass="entr" nodeType="afterEffect" presetSubtype="2" presetID="22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0" fill="hold"/>
                                        <p:tgtEl>
                                          <p:spTgt spid="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41" dur="1000"/>
                                        <p:tgtEl>
                                          <p:spTgt spid="7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740" grpId="1"/>
      <p:bldP build="whole" bldLvl="1" animBg="1" rev="0" advAuto="0" spid="750" grpId="5"/>
      <p:bldP build="whole" bldLvl="1" animBg="1" rev="0" advAuto="0" spid="751" grpId="7"/>
      <p:bldP build="whole" bldLvl="1" animBg="1" rev="0" advAuto="0" spid="752" grpId="8"/>
      <p:bldP build="whole" bldLvl="1" animBg="1" rev="0" advAuto="0" spid="758" grpId="3"/>
      <p:bldP build="whole" bldLvl="1" animBg="1" rev="0" advAuto="0" spid="753" grpId="9"/>
      <p:bldP build="whole" bldLvl="1" animBg="1" rev="0" advAuto="0" spid="749" grpId="6"/>
      <p:bldP build="whole" bldLvl="1" animBg="1" rev="0" advAuto="0" spid="741" grpId="2"/>
      <p:bldP build="whole" bldLvl="1" animBg="1" rev="0" advAuto="0" spid="757" grpId="4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0" name="IMG_1532.jpeg" descr="IMG_1532.jpeg"/>
          <p:cNvPicPr>
            <a:picLocks noChangeAspect="1"/>
          </p:cNvPicPr>
          <p:nvPr/>
        </p:nvPicPr>
        <p:blipFill>
          <a:blip r:embed="rId2">
            <a:alphaModFix amt="28571"/>
            <a:extLst/>
          </a:blip>
          <a:srcRect l="5878" t="1858" r="7773" b="5949"/>
          <a:stretch>
            <a:fillRect/>
          </a:stretch>
        </p:blipFill>
        <p:spPr>
          <a:xfrm>
            <a:off x="17775168" y="7383627"/>
            <a:ext cx="1060941" cy="10586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78" h="21516" fill="norm" stroke="1" extrusionOk="0">
                <a:moveTo>
                  <a:pt x="10726" y="0"/>
                </a:moveTo>
                <a:cubicBezTo>
                  <a:pt x="8982" y="3"/>
                  <a:pt x="8703" y="42"/>
                  <a:pt x="7745" y="339"/>
                </a:cubicBezTo>
                <a:cubicBezTo>
                  <a:pt x="3590" y="1623"/>
                  <a:pt x="902" y="4713"/>
                  <a:pt x="153" y="9035"/>
                </a:cubicBezTo>
                <a:cubicBezTo>
                  <a:pt x="59" y="9577"/>
                  <a:pt x="3" y="10122"/>
                  <a:pt x="0" y="10672"/>
                </a:cubicBezTo>
                <a:cubicBezTo>
                  <a:pt x="-11" y="12322"/>
                  <a:pt x="379" y="13980"/>
                  <a:pt x="1165" y="15585"/>
                </a:cubicBezTo>
                <a:cubicBezTo>
                  <a:pt x="2215" y="17728"/>
                  <a:pt x="3766" y="19274"/>
                  <a:pt x="5930" y="20352"/>
                </a:cubicBezTo>
                <a:cubicBezTo>
                  <a:pt x="7154" y="20962"/>
                  <a:pt x="8121" y="21274"/>
                  <a:pt x="9417" y="21457"/>
                </a:cubicBezTo>
                <a:cubicBezTo>
                  <a:pt x="10419" y="21598"/>
                  <a:pt x="12348" y="21476"/>
                  <a:pt x="13394" y="21207"/>
                </a:cubicBezTo>
                <a:cubicBezTo>
                  <a:pt x="17167" y="20236"/>
                  <a:pt x="20059" y="17430"/>
                  <a:pt x="21123" y="13713"/>
                </a:cubicBezTo>
                <a:cubicBezTo>
                  <a:pt x="21457" y="12545"/>
                  <a:pt x="21589" y="10056"/>
                  <a:pt x="21372" y="8833"/>
                </a:cubicBezTo>
                <a:cubicBezTo>
                  <a:pt x="20623" y="4614"/>
                  <a:pt x="17658" y="1395"/>
                  <a:pt x="13442" y="218"/>
                </a:cubicBezTo>
                <a:cubicBezTo>
                  <a:pt x="12836" y="48"/>
                  <a:pt x="12217" y="-2"/>
                  <a:pt x="10726" y="0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peelOff"/>
      </p:transition>
    </mc:Choice>
    <mc:Choice xmlns:p14="http://schemas.microsoft.com/office/powerpoint/2010/main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1" name="تجميع"/>
          <p:cNvGrpSpPr/>
          <p:nvPr/>
        </p:nvGrpSpPr>
        <p:grpSpPr>
          <a:xfrm>
            <a:off x="20403692" y="3815836"/>
            <a:ext cx="1127671" cy="1092824"/>
            <a:chOff x="0" y="0"/>
            <a:chExt cx="1127669" cy="1092822"/>
          </a:xfrm>
        </p:grpSpPr>
        <p:sp>
          <p:nvSpPr>
            <p:cNvPr id="149" name="Google Shape;2952;p55"/>
            <p:cNvSpPr txBox="1"/>
            <p:nvPr/>
          </p:nvSpPr>
          <p:spPr>
            <a:xfrm>
              <a:off x="217483" y="237351"/>
              <a:ext cx="617236" cy="80387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rmAutofit fontScale="100000" lnSpcReduction="0"/>
            </a:bodyPr>
            <a:lstStyle>
              <a:lvl1pPr defTabSz="868680">
                <a:defRPr b="1" sz="5035">
                  <a:solidFill>
                    <a:srgbClr val="FC6460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1pPr>
            </a:lstStyle>
            <a:p>
              <a:pPr rtl="0">
                <a:defRPr/>
              </a:pPr>
              <a:r>
                <a:t>١</a:t>
              </a:r>
            </a:p>
          </p:txBody>
        </p:sp>
        <p:sp>
          <p:nvSpPr>
            <p:cNvPr id="150" name="Google Shape;2989;p55"/>
            <p:cNvSpPr/>
            <p:nvPr/>
          </p:nvSpPr>
          <p:spPr>
            <a:xfrm>
              <a:off x="-1" y="0"/>
              <a:ext cx="1127671" cy="10928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98" h="21600" fill="norm" stroke="1" extrusionOk="0">
                  <a:moveTo>
                    <a:pt x="9589" y="20452"/>
                  </a:moveTo>
                  <a:cubicBezTo>
                    <a:pt x="9053" y="20452"/>
                    <a:pt x="8517" y="20408"/>
                    <a:pt x="7987" y="20327"/>
                  </a:cubicBezTo>
                  <a:cubicBezTo>
                    <a:pt x="2818" y="19588"/>
                    <a:pt x="125" y="14539"/>
                    <a:pt x="1740" y="8630"/>
                  </a:cubicBezTo>
                  <a:cubicBezTo>
                    <a:pt x="3141" y="3459"/>
                    <a:pt x="7232" y="1857"/>
                    <a:pt x="11542" y="1613"/>
                  </a:cubicBezTo>
                  <a:cubicBezTo>
                    <a:pt x="11629" y="1613"/>
                    <a:pt x="11707" y="1587"/>
                    <a:pt x="11771" y="1539"/>
                  </a:cubicBezTo>
                  <a:cubicBezTo>
                    <a:pt x="11817" y="1583"/>
                    <a:pt x="11881" y="1613"/>
                    <a:pt x="11971" y="1613"/>
                  </a:cubicBezTo>
                  <a:cubicBezTo>
                    <a:pt x="16601" y="1857"/>
                    <a:pt x="20373" y="7644"/>
                    <a:pt x="19188" y="12941"/>
                  </a:cubicBezTo>
                  <a:cubicBezTo>
                    <a:pt x="18135" y="17861"/>
                    <a:pt x="13854" y="20452"/>
                    <a:pt x="9589" y="20452"/>
                  </a:cubicBezTo>
                  <a:close/>
                  <a:moveTo>
                    <a:pt x="9382" y="21600"/>
                  </a:moveTo>
                  <a:cubicBezTo>
                    <a:pt x="14500" y="21600"/>
                    <a:pt x="19859" y="17957"/>
                    <a:pt x="20266" y="11586"/>
                  </a:cubicBezTo>
                  <a:cubicBezTo>
                    <a:pt x="20647" y="7341"/>
                    <a:pt x="17577" y="886"/>
                    <a:pt x="13441" y="886"/>
                  </a:cubicBezTo>
                  <a:cubicBezTo>
                    <a:pt x="12969" y="886"/>
                    <a:pt x="12485" y="971"/>
                    <a:pt x="11991" y="1152"/>
                  </a:cubicBezTo>
                  <a:cubicBezTo>
                    <a:pt x="12043" y="860"/>
                    <a:pt x="11939" y="513"/>
                    <a:pt x="11649" y="380"/>
                  </a:cubicBezTo>
                  <a:cubicBezTo>
                    <a:pt x="10906" y="122"/>
                    <a:pt x="10170" y="0"/>
                    <a:pt x="9447" y="0"/>
                  </a:cubicBezTo>
                  <a:cubicBezTo>
                    <a:pt x="5027" y="0"/>
                    <a:pt x="1159" y="4518"/>
                    <a:pt x="232" y="9493"/>
                  </a:cubicBezTo>
                  <a:cubicBezTo>
                    <a:pt x="-953" y="16263"/>
                    <a:pt x="2495" y="21190"/>
                    <a:pt x="8417" y="21559"/>
                  </a:cubicBezTo>
                  <a:cubicBezTo>
                    <a:pt x="8736" y="21589"/>
                    <a:pt x="9059" y="21600"/>
                    <a:pt x="9382" y="21600"/>
                  </a:cubicBezTo>
                  <a:close/>
                </a:path>
              </a:pathLst>
            </a:custGeom>
            <a:solidFill>
              <a:srgbClr val="76D9CA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sp>
        <p:nvSpPr>
          <p:cNvPr id="152" name="Google Shape;828;p33"/>
          <p:cNvSpPr txBox="1"/>
          <p:nvPr/>
        </p:nvSpPr>
        <p:spPr>
          <a:xfrm>
            <a:off x="7306633" y="3588691"/>
            <a:ext cx="12464583" cy="1547115"/>
          </a:xfrm>
          <a:prstGeom prst="rect">
            <a:avLst/>
          </a:prstGeom>
          <a:solidFill>
            <a:srgbClr val="FFFFFF"/>
          </a:solidFill>
          <a:ln w="63500">
            <a:solidFill>
              <a:srgbClr val="FAA9AC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normAutofit fontScale="100000" lnSpcReduction="0"/>
          </a:bodyPr>
          <a:lstStyle>
            <a:lvl1pPr defTabSz="914400">
              <a:defRPr b="1" sz="7700">
                <a:solidFill>
                  <a:srgbClr val="5C5C5C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rtl="0">
              <a:defRPr/>
            </a:pPr>
            <a:r>
              <a:t>٨✖️٤=٢١</a:t>
            </a:r>
          </a:p>
        </p:txBody>
      </p:sp>
      <p:grpSp>
        <p:nvGrpSpPr>
          <p:cNvPr id="157" name="Google Shape;1599;p45"/>
          <p:cNvGrpSpPr/>
          <p:nvPr/>
        </p:nvGrpSpPr>
        <p:grpSpPr>
          <a:xfrm>
            <a:off x="4697369" y="3718792"/>
            <a:ext cx="1543553" cy="1543553"/>
            <a:chOff x="0" y="0"/>
            <a:chExt cx="1543551" cy="1543551"/>
          </a:xfrm>
        </p:grpSpPr>
        <p:grpSp>
          <p:nvGrpSpPr>
            <p:cNvPr id="155" name="Google Shape;1600;p45"/>
            <p:cNvGrpSpPr/>
            <p:nvPr/>
          </p:nvGrpSpPr>
          <p:grpSpPr>
            <a:xfrm>
              <a:off x="-1" y="-1"/>
              <a:ext cx="1543553" cy="1543553"/>
              <a:chOff x="0" y="0"/>
              <a:chExt cx="1543551" cy="1543551"/>
            </a:xfrm>
          </p:grpSpPr>
          <p:sp>
            <p:nvSpPr>
              <p:cNvPr id="153" name="Google Shape;1601;p45"/>
              <p:cNvSpPr/>
              <p:nvPr/>
            </p:nvSpPr>
            <p:spPr>
              <a:xfrm>
                <a:off x="-1" y="-1"/>
                <a:ext cx="1543553" cy="1543553"/>
              </a:xfrm>
              <a:prstGeom prst="ellipse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3960000">
                  <a:srgbClr val="A17A74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pic>
            <p:nvPicPr>
              <p:cNvPr id="154" name="Google Shape;1602;p45" descr="Google Shape;1602;p45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tretch>
                <a:fillRect/>
              </a:stretch>
            </p:blipFill>
            <p:spPr>
              <a:xfrm>
                <a:off x="38570" y="18358"/>
                <a:ext cx="1456815" cy="145681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156" name="Google Shape;1603;p45"/>
            <p:cNvSpPr/>
            <p:nvPr/>
          </p:nvSpPr>
          <p:spPr>
            <a:xfrm>
              <a:off x="410509" y="410374"/>
              <a:ext cx="722533" cy="7229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7" h="21600" fill="norm" stroke="1" extrusionOk="0">
                  <a:moveTo>
                    <a:pt x="1847" y="0"/>
                  </a:moveTo>
                  <a:cubicBezTo>
                    <a:pt x="1374" y="0"/>
                    <a:pt x="898" y="184"/>
                    <a:pt x="540" y="547"/>
                  </a:cubicBezTo>
                  <a:cubicBezTo>
                    <a:pt x="-172" y="1282"/>
                    <a:pt x="-182" y="2456"/>
                    <a:pt x="520" y="3191"/>
                  </a:cubicBezTo>
                  <a:lnTo>
                    <a:pt x="6689" y="9462"/>
                  </a:lnTo>
                  <a:cubicBezTo>
                    <a:pt x="7411" y="10206"/>
                    <a:pt x="7411" y="11391"/>
                    <a:pt x="6689" y="12135"/>
                  </a:cubicBezTo>
                  <a:lnTo>
                    <a:pt x="520" y="18406"/>
                  </a:lnTo>
                  <a:cubicBezTo>
                    <a:pt x="-182" y="19140"/>
                    <a:pt x="-172" y="20315"/>
                    <a:pt x="540" y="21049"/>
                  </a:cubicBezTo>
                  <a:cubicBezTo>
                    <a:pt x="898" y="21416"/>
                    <a:pt x="1374" y="21600"/>
                    <a:pt x="1847" y="21600"/>
                  </a:cubicBezTo>
                  <a:cubicBezTo>
                    <a:pt x="2313" y="21600"/>
                    <a:pt x="2779" y="21423"/>
                    <a:pt x="3140" y="21069"/>
                  </a:cubicBezTo>
                  <a:lnTo>
                    <a:pt x="3160" y="21049"/>
                  </a:lnTo>
                  <a:lnTo>
                    <a:pt x="9328" y="14999"/>
                  </a:lnTo>
                  <a:cubicBezTo>
                    <a:pt x="9689" y="14648"/>
                    <a:pt x="10152" y="14471"/>
                    <a:pt x="10618" y="14471"/>
                  </a:cubicBezTo>
                  <a:cubicBezTo>
                    <a:pt x="11081" y="14471"/>
                    <a:pt x="11547" y="14648"/>
                    <a:pt x="11908" y="14999"/>
                  </a:cubicBezTo>
                  <a:lnTo>
                    <a:pt x="18076" y="21049"/>
                  </a:lnTo>
                  <a:lnTo>
                    <a:pt x="18096" y="21069"/>
                  </a:lnTo>
                  <a:cubicBezTo>
                    <a:pt x="18457" y="21423"/>
                    <a:pt x="18923" y="21600"/>
                    <a:pt x="19389" y="21600"/>
                  </a:cubicBezTo>
                  <a:cubicBezTo>
                    <a:pt x="19862" y="21600"/>
                    <a:pt x="20335" y="21416"/>
                    <a:pt x="20696" y="21049"/>
                  </a:cubicBezTo>
                  <a:cubicBezTo>
                    <a:pt x="21408" y="20315"/>
                    <a:pt x="21418" y="19140"/>
                    <a:pt x="20716" y="18406"/>
                  </a:cubicBezTo>
                  <a:lnTo>
                    <a:pt x="14547" y="12135"/>
                  </a:lnTo>
                  <a:cubicBezTo>
                    <a:pt x="13825" y="11391"/>
                    <a:pt x="13825" y="10206"/>
                    <a:pt x="14547" y="9462"/>
                  </a:cubicBezTo>
                  <a:lnTo>
                    <a:pt x="20716" y="3191"/>
                  </a:lnTo>
                  <a:cubicBezTo>
                    <a:pt x="21418" y="2456"/>
                    <a:pt x="21408" y="1282"/>
                    <a:pt x="20696" y="547"/>
                  </a:cubicBezTo>
                  <a:cubicBezTo>
                    <a:pt x="20335" y="184"/>
                    <a:pt x="19862" y="0"/>
                    <a:pt x="19389" y="0"/>
                  </a:cubicBezTo>
                  <a:cubicBezTo>
                    <a:pt x="18923" y="0"/>
                    <a:pt x="18457" y="174"/>
                    <a:pt x="18096" y="527"/>
                  </a:cubicBezTo>
                  <a:lnTo>
                    <a:pt x="18076" y="547"/>
                  </a:lnTo>
                  <a:lnTo>
                    <a:pt x="11908" y="6598"/>
                  </a:lnTo>
                  <a:cubicBezTo>
                    <a:pt x="11547" y="6949"/>
                    <a:pt x="11081" y="7125"/>
                    <a:pt x="10618" y="7125"/>
                  </a:cubicBezTo>
                  <a:cubicBezTo>
                    <a:pt x="10152" y="7125"/>
                    <a:pt x="9689" y="6949"/>
                    <a:pt x="9328" y="6598"/>
                  </a:cubicBezTo>
                  <a:lnTo>
                    <a:pt x="3160" y="547"/>
                  </a:lnTo>
                  <a:lnTo>
                    <a:pt x="3140" y="527"/>
                  </a:lnTo>
                  <a:cubicBezTo>
                    <a:pt x="2779" y="174"/>
                    <a:pt x="2313" y="0"/>
                    <a:pt x="1847" y="0"/>
                  </a:cubicBezTo>
                  <a:close/>
                </a:path>
              </a:pathLst>
            </a:custGeom>
            <a:solidFill>
              <a:srgbClr val="E224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435D74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grpSp>
        <p:nvGrpSpPr>
          <p:cNvPr id="160" name="تجميع"/>
          <p:cNvGrpSpPr/>
          <p:nvPr/>
        </p:nvGrpSpPr>
        <p:grpSpPr>
          <a:xfrm>
            <a:off x="20294541" y="6023780"/>
            <a:ext cx="1127670" cy="1092824"/>
            <a:chOff x="0" y="0"/>
            <a:chExt cx="1127669" cy="1092822"/>
          </a:xfrm>
        </p:grpSpPr>
        <p:sp>
          <p:nvSpPr>
            <p:cNvPr id="158" name="Google Shape;2952;p55"/>
            <p:cNvSpPr txBox="1"/>
            <p:nvPr/>
          </p:nvSpPr>
          <p:spPr>
            <a:xfrm>
              <a:off x="217483" y="237351"/>
              <a:ext cx="617236" cy="80387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rmAutofit fontScale="100000" lnSpcReduction="0"/>
            </a:bodyPr>
            <a:lstStyle>
              <a:lvl1pPr defTabSz="868680">
                <a:defRPr b="1" sz="5035">
                  <a:solidFill>
                    <a:srgbClr val="FC6460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1pPr>
            </a:lstStyle>
            <a:p>
              <a:pPr rtl="0">
                <a:defRPr/>
              </a:pPr>
              <a:r>
                <a:t>٢</a:t>
              </a:r>
            </a:p>
          </p:txBody>
        </p:sp>
        <p:sp>
          <p:nvSpPr>
            <p:cNvPr id="159" name="Google Shape;2989;p55"/>
            <p:cNvSpPr/>
            <p:nvPr/>
          </p:nvSpPr>
          <p:spPr>
            <a:xfrm>
              <a:off x="-1" y="0"/>
              <a:ext cx="1127671" cy="10928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98" h="21600" fill="norm" stroke="1" extrusionOk="0">
                  <a:moveTo>
                    <a:pt x="9589" y="20452"/>
                  </a:moveTo>
                  <a:cubicBezTo>
                    <a:pt x="9053" y="20452"/>
                    <a:pt x="8517" y="20408"/>
                    <a:pt x="7987" y="20327"/>
                  </a:cubicBezTo>
                  <a:cubicBezTo>
                    <a:pt x="2818" y="19588"/>
                    <a:pt x="125" y="14539"/>
                    <a:pt x="1740" y="8630"/>
                  </a:cubicBezTo>
                  <a:cubicBezTo>
                    <a:pt x="3141" y="3459"/>
                    <a:pt x="7232" y="1857"/>
                    <a:pt x="11542" y="1613"/>
                  </a:cubicBezTo>
                  <a:cubicBezTo>
                    <a:pt x="11629" y="1613"/>
                    <a:pt x="11707" y="1587"/>
                    <a:pt x="11771" y="1539"/>
                  </a:cubicBezTo>
                  <a:cubicBezTo>
                    <a:pt x="11817" y="1583"/>
                    <a:pt x="11881" y="1613"/>
                    <a:pt x="11971" y="1613"/>
                  </a:cubicBezTo>
                  <a:cubicBezTo>
                    <a:pt x="16601" y="1857"/>
                    <a:pt x="20373" y="7644"/>
                    <a:pt x="19188" y="12941"/>
                  </a:cubicBezTo>
                  <a:cubicBezTo>
                    <a:pt x="18135" y="17861"/>
                    <a:pt x="13854" y="20452"/>
                    <a:pt x="9589" y="20452"/>
                  </a:cubicBezTo>
                  <a:close/>
                  <a:moveTo>
                    <a:pt x="9382" y="21600"/>
                  </a:moveTo>
                  <a:cubicBezTo>
                    <a:pt x="14500" y="21600"/>
                    <a:pt x="19859" y="17957"/>
                    <a:pt x="20266" y="11586"/>
                  </a:cubicBezTo>
                  <a:cubicBezTo>
                    <a:pt x="20647" y="7341"/>
                    <a:pt x="17577" y="886"/>
                    <a:pt x="13441" y="886"/>
                  </a:cubicBezTo>
                  <a:cubicBezTo>
                    <a:pt x="12969" y="886"/>
                    <a:pt x="12485" y="971"/>
                    <a:pt x="11991" y="1152"/>
                  </a:cubicBezTo>
                  <a:cubicBezTo>
                    <a:pt x="12043" y="860"/>
                    <a:pt x="11939" y="513"/>
                    <a:pt x="11649" y="380"/>
                  </a:cubicBezTo>
                  <a:cubicBezTo>
                    <a:pt x="10906" y="122"/>
                    <a:pt x="10170" y="0"/>
                    <a:pt x="9447" y="0"/>
                  </a:cubicBezTo>
                  <a:cubicBezTo>
                    <a:pt x="5027" y="0"/>
                    <a:pt x="1159" y="4518"/>
                    <a:pt x="232" y="9493"/>
                  </a:cubicBezTo>
                  <a:cubicBezTo>
                    <a:pt x="-953" y="16263"/>
                    <a:pt x="2495" y="21190"/>
                    <a:pt x="8417" y="21559"/>
                  </a:cubicBezTo>
                  <a:cubicBezTo>
                    <a:pt x="8736" y="21589"/>
                    <a:pt x="9059" y="21600"/>
                    <a:pt x="9382" y="21600"/>
                  </a:cubicBezTo>
                  <a:close/>
                </a:path>
              </a:pathLst>
            </a:custGeom>
            <a:solidFill>
              <a:srgbClr val="76D9CA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grpSp>
        <p:nvGrpSpPr>
          <p:cNvPr id="163" name="تجميع"/>
          <p:cNvGrpSpPr/>
          <p:nvPr/>
        </p:nvGrpSpPr>
        <p:grpSpPr>
          <a:xfrm>
            <a:off x="20294541" y="8376509"/>
            <a:ext cx="1127670" cy="1092824"/>
            <a:chOff x="0" y="0"/>
            <a:chExt cx="1127669" cy="1092822"/>
          </a:xfrm>
        </p:grpSpPr>
        <p:sp>
          <p:nvSpPr>
            <p:cNvPr id="161" name="Google Shape;2952;p55"/>
            <p:cNvSpPr txBox="1"/>
            <p:nvPr/>
          </p:nvSpPr>
          <p:spPr>
            <a:xfrm>
              <a:off x="217483" y="237351"/>
              <a:ext cx="617236" cy="80387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rmAutofit fontScale="100000" lnSpcReduction="0"/>
            </a:bodyPr>
            <a:lstStyle>
              <a:lvl1pPr defTabSz="868680">
                <a:defRPr b="1" sz="5035">
                  <a:solidFill>
                    <a:srgbClr val="FC6460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1pPr>
            </a:lstStyle>
            <a:p>
              <a:pPr rtl="0">
                <a:defRPr/>
              </a:pPr>
              <a:r>
                <a:t>٣</a:t>
              </a:r>
            </a:p>
          </p:txBody>
        </p:sp>
        <p:sp>
          <p:nvSpPr>
            <p:cNvPr id="162" name="Google Shape;2989;p55"/>
            <p:cNvSpPr/>
            <p:nvPr/>
          </p:nvSpPr>
          <p:spPr>
            <a:xfrm>
              <a:off x="-1" y="0"/>
              <a:ext cx="1127671" cy="10928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98" h="21600" fill="norm" stroke="1" extrusionOk="0">
                  <a:moveTo>
                    <a:pt x="9589" y="20452"/>
                  </a:moveTo>
                  <a:cubicBezTo>
                    <a:pt x="9053" y="20452"/>
                    <a:pt x="8517" y="20408"/>
                    <a:pt x="7987" y="20327"/>
                  </a:cubicBezTo>
                  <a:cubicBezTo>
                    <a:pt x="2818" y="19588"/>
                    <a:pt x="125" y="14539"/>
                    <a:pt x="1740" y="8630"/>
                  </a:cubicBezTo>
                  <a:cubicBezTo>
                    <a:pt x="3141" y="3459"/>
                    <a:pt x="7232" y="1857"/>
                    <a:pt x="11542" y="1613"/>
                  </a:cubicBezTo>
                  <a:cubicBezTo>
                    <a:pt x="11629" y="1613"/>
                    <a:pt x="11707" y="1587"/>
                    <a:pt x="11771" y="1539"/>
                  </a:cubicBezTo>
                  <a:cubicBezTo>
                    <a:pt x="11817" y="1583"/>
                    <a:pt x="11881" y="1613"/>
                    <a:pt x="11971" y="1613"/>
                  </a:cubicBezTo>
                  <a:cubicBezTo>
                    <a:pt x="16601" y="1857"/>
                    <a:pt x="20373" y="7644"/>
                    <a:pt x="19188" y="12941"/>
                  </a:cubicBezTo>
                  <a:cubicBezTo>
                    <a:pt x="18135" y="17861"/>
                    <a:pt x="13854" y="20452"/>
                    <a:pt x="9589" y="20452"/>
                  </a:cubicBezTo>
                  <a:close/>
                  <a:moveTo>
                    <a:pt x="9382" y="21600"/>
                  </a:moveTo>
                  <a:cubicBezTo>
                    <a:pt x="14500" y="21600"/>
                    <a:pt x="19859" y="17957"/>
                    <a:pt x="20266" y="11586"/>
                  </a:cubicBezTo>
                  <a:cubicBezTo>
                    <a:pt x="20647" y="7341"/>
                    <a:pt x="17577" y="886"/>
                    <a:pt x="13441" y="886"/>
                  </a:cubicBezTo>
                  <a:cubicBezTo>
                    <a:pt x="12969" y="886"/>
                    <a:pt x="12485" y="971"/>
                    <a:pt x="11991" y="1152"/>
                  </a:cubicBezTo>
                  <a:cubicBezTo>
                    <a:pt x="12043" y="860"/>
                    <a:pt x="11939" y="513"/>
                    <a:pt x="11649" y="380"/>
                  </a:cubicBezTo>
                  <a:cubicBezTo>
                    <a:pt x="10906" y="122"/>
                    <a:pt x="10170" y="0"/>
                    <a:pt x="9447" y="0"/>
                  </a:cubicBezTo>
                  <a:cubicBezTo>
                    <a:pt x="5027" y="0"/>
                    <a:pt x="1159" y="4518"/>
                    <a:pt x="232" y="9493"/>
                  </a:cubicBezTo>
                  <a:cubicBezTo>
                    <a:pt x="-953" y="16263"/>
                    <a:pt x="2495" y="21190"/>
                    <a:pt x="8417" y="21559"/>
                  </a:cubicBezTo>
                  <a:cubicBezTo>
                    <a:pt x="8736" y="21589"/>
                    <a:pt x="9059" y="21600"/>
                    <a:pt x="9382" y="21600"/>
                  </a:cubicBezTo>
                  <a:close/>
                </a:path>
              </a:pathLst>
            </a:custGeom>
            <a:solidFill>
              <a:srgbClr val="76D9CA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sp>
        <p:nvSpPr>
          <p:cNvPr id="164" name="Google Shape;828;p33"/>
          <p:cNvSpPr txBox="1"/>
          <p:nvPr/>
        </p:nvSpPr>
        <p:spPr>
          <a:xfrm>
            <a:off x="7306633" y="5796634"/>
            <a:ext cx="12464583" cy="1547115"/>
          </a:xfrm>
          <a:prstGeom prst="rect">
            <a:avLst/>
          </a:prstGeom>
          <a:solidFill>
            <a:srgbClr val="FFFFFF"/>
          </a:solidFill>
          <a:ln w="63500">
            <a:solidFill>
              <a:srgbClr val="BAC0C9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normAutofit fontScale="100000" lnSpcReduction="0"/>
          </a:bodyPr>
          <a:lstStyle>
            <a:lvl1pPr defTabSz="914400">
              <a:defRPr b="1" sz="7700">
                <a:solidFill>
                  <a:srgbClr val="5C5C5C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rtl="0">
              <a:defRPr/>
            </a:pPr>
            <a:r>
              <a:t>عملية الضرب  ابدالية</a:t>
            </a:r>
          </a:p>
        </p:txBody>
      </p:sp>
      <p:sp>
        <p:nvSpPr>
          <p:cNvPr id="165" name="Google Shape;828;p33"/>
          <p:cNvSpPr txBox="1"/>
          <p:nvPr/>
        </p:nvSpPr>
        <p:spPr>
          <a:xfrm>
            <a:off x="7306633" y="8408259"/>
            <a:ext cx="12464583" cy="1547115"/>
          </a:xfrm>
          <a:prstGeom prst="rect">
            <a:avLst/>
          </a:prstGeom>
          <a:solidFill>
            <a:srgbClr val="FFFFFF"/>
          </a:solidFill>
          <a:ln w="63500">
            <a:solidFill>
              <a:srgbClr val="93E3FD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normAutofit fontScale="100000" lnSpcReduction="0"/>
          </a:bodyPr>
          <a:lstStyle>
            <a:lvl1pPr defTabSz="914400">
              <a:defRPr b="1" sz="7700">
                <a:solidFill>
                  <a:srgbClr val="5C5C5C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rtl="0">
              <a:defRPr/>
            </a:pPr>
            <a:r>
              <a:t>٨✖️٧= ٦٥</a:t>
            </a:r>
          </a:p>
        </p:txBody>
      </p:sp>
      <p:grpSp>
        <p:nvGrpSpPr>
          <p:cNvPr id="170" name="Google Shape;1599;p45"/>
          <p:cNvGrpSpPr/>
          <p:nvPr/>
        </p:nvGrpSpPr>
        <p:grpSpPr>
          <a:xfrm>
            <a:off x="4697369" y="8151145"/>
            <a:ext cx="1543553" cy="1543552"/>
            <a:chOff x="0" y="0"/>
            <a:chExt cx="1543551" cy="1543551"/>
          </a:xfrm>
        </p:grpSpPr>
        <p:grpSp>
          <p:nvGrpSpPr>
            <p:cNvPr id="168" name="Google Shape;1600;p45"/>
            <p:cNvGrpSpPr/>
            <p:nvPr/>
          </p:nvGrpSpPr>
          <p:grpSpPr>
            <a:xfrm>
              <a:off x="-1" y="-1"/>
              <a:ext cx="1543553" cy="1543553"/>
              <a:chOff x="0" y="0"/>
              <a:chExt cx="1543551" cy="1543551"/>
            </a:xfrm>
          </p:grpSpPr>
          <p:sp>
            <p:nvSpPr>
              <p:cNvPr id="166" name="Google Shape;1601;p45"/>
              <p:cNvSpPr/>
              <p:nvPr/>
            </p:nvSpPr>
            <p:spPr>
              <a:xfrm>
                <a:off x="-1" y="-1"/>
                <a:ext cx="1543553" cy="1543553"/>
              </a:xfrm>
              <a:prstGeom prst="ellipse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3960000">
                  <a:srgbClr val="A17A74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pic>
            <p:nvPicPr>
              <p:cNvPr id="167" name="Google Shape;1602;p45" descr="Google Shape;1602;p45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tretch>
                <a:fillRect/>
              </a:stretch>
            </p:blipFill>
            <p:spPr>
              <a:xfrm>
                <a:off x="38570" y="18358"/>
                <a:ext cx="1456815" cy="145681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169" name="Google Shape;1603;p45"/>
            <p:cNvSpPr/>
            <p:nvPr/>
          </p:nvSpPr>
          <p:spPr>
            <a:xfrm>
              <a:off x="410509" y="410374"/>
              <a:ext cx="722533" cy="7229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7" h="21600" fill="norm" stroke="1" extrusionOk="0">
                  <a:moveTo>
                    <a:pt x="1847" y="0"/>
                  </a:moveTo>
                  <a:cubicBezTo>
                    <a:pt x="1374" y="0"/>
                    <a:pt x="898" y="184"/>
                    <a:pt x="540" y="547"/>
                  </a:cubicBezTo>
                  <a:cubicBezTo>
                    <a:pt x="-172" y="1282"/>
                    <a:pt x="-182" y="2456"/>
                    <a:pt x="520" y="3191"/>
                  </a:cubicBezTo>
                  <a:lnTo>
                    <a:pt x="6689" y="9462"/>
                  </a:lnTo>
                  <a:cubicBezTo>
                    <a:pt x="7411" y="10206"/>
                    <a:pt x="7411" y="11391"/>
                    <a:pt x="6689" y="12135"/>
                  </a:cubicBezTo>
                  <a:lnTo>
                    <a:pt x="520" y="18406"/>
                  </a:lnTo>
                  <a:cubicBezTo>
                    <a:pt x="-182" y="19140"/>
                    <a:pt x="-172" y="20315"/>
                    <a:pt x="540" y="21049"/>
                  </a:cubicBezTo>
                  <a:cubicBezTo>
                    <a:pt x="898" y="21416"/>
                    <a:pt x="1374" y="21600"/>
                    <a:pt x="1847" y="21600"/>
                  </a:cubicBezTo>
                  <a:cubicBezTo>
                    <a:pt x="2313" y="21600"/>
                    <a:pt x="2779" y="21423"/>
                    <a:pt x="3140" y="21069"/>
                  </a:cubicBezTo>
                  <a:lnTo>
                    <a:pt x="3160" y="21049"/>
                  </a:lnTo>
                  <a:lnTo>
                    <a:pt x="9328" y="14999"/>
                  </a:lnTo>
                  <a:cubicBezTo>
                    <a:pt x="9689" y="14648"/>
                    <a:pt x="10152" y="14471"/>
                    <a:pt x="10618" y="14471"/>
                  </a:cubicBezTo>
                  <a:cubicBezTo>
                    <a:pt x="11081" y="14471"/>
                    <a:pt x="11547" y="14648"/>
                    <a:pt x="11908" y="14999"/>
                  </a:cubicBezTo>
                  <a:lnTo>
                    <a:pt x="18076" y="21049"/>
                  </a:lnTo>
                  <a:lnTo>
                    <a:pt x="18096" y="21069"/>
                  </a:lnTo>
                  <a:cubicBezTo>
                    <a:pt x="18457" y="21423"/>
                    <a:pt x="18923" y="21600"/>
                    <a:pt x="19389" y="21600"/>
                  </a:cubicBezTo>
                  <a:cubicBezTo>
                    <a:pt x="19862" y="21600"/>
                    <a:pt x="20335" y="21416"/>
                    <a:pt x="20696" y="21049"/>
                  </a:cubicBezTo>
                  <a:cubicBezTo>
                    <a:pt x="21408" y="20315"/>
                    <a:pt x="21418" y="19140"/>
                    <a:pt x="20716" y="18406"/>
                  </a:cubicBezTo>
                  <a:lnTo>
                    <a:pt x="14547" y="12135"/>
                  </a:lnTo>
                  <a:cubicBezTo>
                    <a:pt x="13825" y="11391"/>
                    <a:pt x="13825" y="10206"/>
                    <a:pt x="14547" y="9462"/>
                  </a:cubicBezTo>
                  <a:lnTo>
                    <a:pt x="20716" y="3191"/>
                  </a:lnTo>
                  <a:cubicBezTo>
                    <a:pt x="21418" y="2456"/>
                    <a:pt x="21408" y="1282"/>
                    <a:pt x="20696" y="547"/>
                  </a:cubicBezTo>
                  <a:cubicBezTo>
                    <a:pt x="20335" y="184"/>
                    <a:pt x="19862" y="0"/>
                    <a:pt x="19389" y="0"/>
                  </a:cubicBezTo>
                  <a:cubicBezTo>
                    <a:pt x="18923" y="0"/>
                    <a:pt x="18457" y="174"/>
                    <a:pt x="18096" y="527"/>
                  </a:cubicBezTo>
                  <a:lnTo>
                    <a:pt x="18076" y="547"/>
                  </a:lnTo>
                  <a:lnTo>
                    <a:pt x="11908" y="6598"/>
                  </a:lnTo>
                  <a:cubicBezTo>
                    <a:pt x="11547" y="6949"/>
                    <a:pt x="11081" y="7125"/>
                    <a:pt x="10618" y="7125"/>
                  </a:cubicBezTo>
                  <a:cubicBezTo>
                    <a:pt x="10152" y="7125"/>
                    <a:pt x="9689" y="6949"/>
                    <a:pt x="9328" y="6598"/>
                  </a:cubicBezTo>
                  <a:lnTo>
                    <a:pt x="3160" y="547"/>
                  </a:lnTo>
                  <a:lnTo>
                    <a:pt x="3140" y="527"/>
                  </a:lnTo>
                  <a:cubicBezTo>
                    <a:pt x="2779" y="174"/>
                    <a:pt x="2313" y="0"/>
                    <a:pt x="1847" y="0"/>
                  </a:cubicBezTo>
                  <a:close/>
                </a:path>
              </a:pathLst>
            </a:custGeom>
            <a:solidFill>
              <a:srgbClr val="E224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435D74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grpSp>
        <p:nvGrpSpPr>
          <p:cNvPr id="175" name="تجميع"/>
          <p:cNvGrpSpPr/>
          <p:nvPr/>
        </p:nvGrpSpPr>
        <p:grpSpPr>
          <a:xfrm>
            <a:off x="4591039" y="5692085"/>
            <a:ext cx="1756214" cy="1756214"/>
            <a:chOff x="0" y="0"/>
            <a:chExt cx="1756212" cy="1756212"/>
          </a:xfrm>
        </p:grpSpPr>
        <p:grpSp>
          <p:nvGrpSpPr>
            <p:cNvPr id="173" name="Google Shape;1638;p45"/>
            <p:cNvGrpSpPr/>
            <p:nvPr/>
          </p:nvGrpSpPr>
          <p:grpSpPr>
            <a:xfrm>
              <a:off x="0" y="0"/>
              <a:ext cx="1756213" cy="1756213"/>
              <a:chOff x="0" y="0"/>
              <a:chExt cx="1756212" cy="1756212"/>
            </a:xfrm>
          </p:grpSpPr>
          <p:sp>
            <p:nvSpPr>
              <p:cNvPr id="171" name="Google Shape;1640;p45"/>
              <p:cNvSpPr/>
              <p:nvPr/>
            </p:nvSpPr>
            <p:spPr>
              <a:xfrm>
                <a:off x="-1" y="-1"/>
                <a:ext cx="1756214" cy="1756214"/>
              </a:xfrm>
              <a:prstGeom prst="ellipse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3960000">
                  <a:srgbClr val="A17A74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pic>
            <p:nvPicPr>
              <p:cNvPr id="172" name="Google Shape;1641;p45" descr="Google Shape;1641;p45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tretch>
                <a:fillRect/>
              </a:stretch>
            </p:blipFill>
            <p:spPr>
              <a:xfrm>
                <a:off x="43884" y="20887"/>
                <a:ext cx="1657527" cy="165752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174" name="Google Shape;1642;p45"/>
            <p:cNvSpPr/>
            <p:nvPr/>
          </p:nvSpPr>
          <p:spPr>
            <a:xfrm>
              <a:off x="439918" y="599631"/>
              <a:ext cx="763237" cy="5224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74" h="21600" fill="norm" stroke="1" extrusionOk="0">
                  <a:moveTo>
                    <a:pt x="19275" y="0"/>
                  </a:moveTo>
                  <a:cubicBezTo>
                    <a:pt x="19272" y="0"/>
                    <a:pt x="19269" y="0"/>
                    <a:pt x="19264" y="0"/>
                  </a:cubicBezTo>
                  <a:cubicBezTo>
                    <a:pt x="18838" y="0"/>
                    <a:pt x="18434" y="245"/>
                    <a:pt x="18136" y="700"/>
                  </a:cubicBezTo>
                  <a:lnTo>
                    <a:pt x="9279" y="14084"/>
                  </a:lnTo>
                  <a:cubicBezTo>
                    <a:pt x="8967" y="14565"/>
                    <a:pt x="8558" y="14805"/>
                    <a:pt x="8146" y="14805"/>
                  </a:cubicBezTo>
                  <a:cubicBezTo>
                    <a:pt x="7736" y="14805"/>
                    <a:pt x="7324" y="14565"/>
                    <a:pt x="7012" y="14084"/>
                  </a:cubicBezTo>
                  <a:cubicBezTo>
                    <a:pt x="7003" y="14084"/>
                    <a:pt x="7003" y="14084"/>
                    <a:pt x="6995" y="14071"/>
                  </a:cubicBezTo>
                  <a:cubicBezTo>
                    <a:pt x="6969" y="14032"/>
                    <a:pt x="6935" y="13981"/>
                    <a:pt x="6901" y="13942"/>
                  </a:cubicBezTo>
                  <a:lnTo>
                    <a:pt x="2821" y="7774"/>
                  </a:lnTo>
                  <a:cubicBezTo>
                    <a:pt x="2500" y="7207"/>
                    <a:pt x="2048" y="6919"/>
                    <a:pt x="1593" y="6919"/>
                  </a:cubicBezTo>
                  <a:cubicBezTo>
                    <a:pt x="1187" y="6919"/>
                    <a:pt x="778" y="7156"/>
                    <a:pt x="468" y="7632"/>
                  </a:cubicBezTo>
                  <a:cubicBezTo>
                    <a:pt x="-191" y="8629"/>
                    <a:pt x="-148" y="10270"/>
                    <a:pt x="562" y="11189"/>
                  </a:cubicBezTo>
                  <a:lnTo>
                    <a:pt x="7029" y="20913"/>
                  </a:lnTo>
                  <a:cubicBezTo>
                    <a:pt x="7322" y="21355"/>
                    <a:pt x="7711" y="21600"/>
                    <a:pt x="8120" y="21600"/>
                  </a:cubicBezTo>
                  <a:cubicBezTo>
                    <a:pt x="8128" y="21600"/>
                    <a:pt x="8140" y="21600"/>
                    <a:pt x="8151" y="21600"/>
                  </a:cubicBezTo>
                  <a:lnTo>
                    <a:pt x="8168" y="21600"/>
                  </a:lnTo>
                  <a:cubicBezTo>
                    <a:pt x="8603" y="21600"/>
                    <a:pt x="9015" y="21342"/>
                    <a:pt x="9330" y="20874"/>
                  </a:cubicBezTo>
                  <a:lnTo>
                    <a:pt x="20403" y="4140"/>
                  </a:lnTo>
                  <a:cubicBezTo>
                    <a:pt x="21409" y="2603"/>
                    <a:pt x="20696" y="0"/>
                    <a:pt x="19275" y="0"/>
                  </a:cubicBezTo>
                  <a:close/>
                </a:path>
              </a:pathLst>
            </a:custGeom>
            <a:solidFill>
              <a:srgbClr val="4E7A2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435D74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peelOff"/>
      </p:transition>
    </mc:Choice>
    <mc:Choice xmlns:p14="http://schemas.microsoft.com/office/powerpoint/2010/main" Requires="p14">
      <p:transition spd="med" advClick="1" p14:dur="1000">
        <p:wipe dir="r"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2" dur="10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2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7" dur="10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clickEffect" presetSubtype="2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2" dur="10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nodeType="clickEffect" presetSubtype="2" presetID="2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7" dur="10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Class="entr" nodeType="clickEffect" presetSubtype="2" presetID="22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32" dur="10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70" grpId="6"/>
      <p:bldP build="whole" bldLvl="1" animBg="1" rev="0" advAuto="0" spid="175" grpId="4"/>
      <p:bldP build="whole" bldLvl="1" animBg="1" rev="0" advAuto="0" spid="157" grpId="2"/>
      <p:bldP build="whole" bldLvl="1" animBg="1" rev="0" advAuto="0" spid="164" grpId="3"/>
      <p:bldP build="whole" bldLvl="1" animBg="1" rev="0" advAuto="0" spid="152" grpId="1"/>
      <p:bldP build="whole" bldLvl="1" animBg="1" rev="0" advAuto="0" spid="165" grpId="5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450;p23"/>
          <p:cNvSpPr/>
          <p:nvPr/>
        </p:nvSpPr>
        <p:spPr>
          <a:xfrm>
            <a:off x="15180439" y="9517170"/>
            <a:ext cx="3553322" cy="19451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3" h="21600" fill="norm" stroke="1" extrusionOk="0">
                <a:moveTo>
                  <a:pt x="14940" y="511"/>
                </a:moveTo>
                <a:cubicBezTo>
                  <a:pt x="15044" y="511"/>
                  <a:pt x="15149" y="529"/>
                  <a:pt x="15255" y="563"/>
                </a:cubicBezTo>
                <a:cubicBezTo>
                  <a:pt x="15258" y="587"/>
                  <a:pt x="15264" y="610"/>
                  <a:pt x="15275" y="632"/>
                </a:cubicBezTo>
                <a:cubicBezTo>
                  <a:pt x="16613" y="3359"/>
                  <a:pt x="17910" y="6380"/>
                  <a:pt x="19757" y="8739"/>
                </a:cubicBezTo>
                <a:cubicBezTo>
                  <a:pt x="18316" y="8848"/>
                  <a:pt x="16960" y="9378"/>
                  <a:pt x="15692" y="10148"/>
                </a:cubicBezTo>
                <a:cubicBezTo>
                  <a:pt x="14915" y="10620"/>
                  <a:pt x="14098" y="11148"/>
                  <a:pt x="13495" y="11882"/>
                </a:cubicBezTo>
                <a:cubicBezTo>
                  <a:pt x="14633" y="9974"/>
                  <a:pt x="16437" y="8849"/>
                  <a:pt x="18571" y="8666"/>
                </a:cubicBezTo>
                <a:cubicBezTo>
                  <a:pt x="18669" y="8657"/>
                  <a:pt x="18714" y="8559"/>
                  <a:pt x="18710" y="8464"/>
                </a:cubicBezTo>
                <a:cubicBezTo>
                  <a:pt x="18771" y="8400"/>
                  <a:pt x="18793" y="8278"/>
                  <a:pt x="18711" y="8197"/>
                </a:cubicBezTo>
                <a:cubicBezTo>
                  <a:pt x="16684" y="6181"/>
                  <a:pt x="15734" y="3307"/>
                  <a:pt x="14222" y="860"/>
                </a:cubicBezTo>
                <a:cubicBezTo>
                  <a:pt x="14420" y="626"/>
                  <a:pt x="14674" y="511"/>
                  <a:pt x="14940" y="511"/>
                </a:cubicBezTo>
                <a:close/>
                <a:moveTo>
                  <a:pt x="13438" y="411"/>
                </a:moveTo>
                <a:cubicBezTo>
                  <a:pt x="13458" y="411"/>
                  <a:pt x="13478" y="411"/>
                  <a:pt x="13498" y="412"/>
                </a:cubicBezTo>
                <a:cubicBezTo>
                  <a:pt x="13505" y="435"/>
                  <a:pt x="13516" y="458"/>
                  <a:pt x="13529" y="478"/>
                </a:cubicBezTo>
                <a:cubicBezTo>
                  <a:pt x="15257" y="2979"/>
                  <a:pt x="16198" y="6167"/>
                  <a:pt x="18350" y="8290"/>
                </a:cubicBezTo>
                <a:cubicBezTo>
                  <a:pt x="15915" y="8362"/>
                  <a:pt x="13585" y="10247"/>
                  <a:pt x="12713" y="12774"/>
                </a:cubicBezTo>
                <a:cubicBezTo>
                  <a:pt x="11089" y="10177"/>
                  <a:pt x="9206" y="7717"/>
                  <a:pt x="7241" y="5435"/>
                </a:cubicBezTo>
                <a:cubicBezTo>
                  <a:pt x="7804" y="3995"/>
                  <a:pt x="8463" y="2688"/>
                  <a:pt x="9632" y="1748"/>
                </a:cubicBezTo>
                <a:cubicBezTo>
                  <a:pt x="10749" y="851"/>
                  <a:pt x="12071" y="411"/>
                  <a:pt x="13438" y="411"/>
                </a:cubicBezTo>
                <a:close/>
                <a:moveTo>
                  <a:pt x="5888" y="5519"/>
                </a:moveTo>
                <a:cubicBezTo>
                  <a:pt x="6263" y="5519"/>
                  <a:pt x="6634" y="5579"/>
                  <a:pt x="6991" y="5718"/>
                </a:cubicBezTo>
                <a:cubicBezTo>
                  <a:pt x="6996" y="5721"/>
                  <a:pt x="7001" y="5720"/>
                  <a:pt x="7007" y="5721"/>
                </a:cubicBezTo>
                <a:cubicBezTo>
                  <a:pt x="8934" y="8083"/>
                  <a:pt x="10730" y="10530"/>
                  <a:pt x="12517" y="13025"/>
                </a:cubicBezTo>
                <a:cubicBezTo>
                  <a:pt x="12487" y="13033"/>
                  <a:pt x="12458" y="13041"/>
                  <a:pt x="12428" y="13048"/>
                </a:cubicBezTo>
                <a:cubicBezTo>
                  <a:pt x="12412" y="13041"/>
                  <a:pt x="12393" y="13036"/>
                  <a:pt x="12373" y="13036"/>
                </a:cubicBezTo>
                <a:cubicBezTo>
                  <a:pt x="12348" y="13036"/>
                  <a:pt x="12322" y="13043"/>
                  <a:pt x="12293" y="13059"/>
                </a:cubicBezTo>
                <a:cubicBezTo>
                  <a:pt x="12262" y="13076"/>
                  <a:pt x="12231" y="13095"/>
                  <a:pt x="12200" y="13113"/>
                </a:cubicBezTo>
                <a:cubicBezTo>
                  <a:pt x="10119" y="13722"/>
                  <a:pt x="7666" y="15245"/>
                  <a:pt x="6622" y="17366"/>
                </a:cubicBezTo>
                <a:cubicBezTo>
                  <a:pt x="4798" y="14551"/>
                  <a:pt x="2637" y="11922"/>
                  <a:pt x="584" y="9314"/>
                </a:cubicBezTo>
                <a:cubicBezTo>
                  <a:pt x="1105" y="7903"/>
                  <a:pt x="1985" y="6920"/>
                  <a:pt x="3232" y="6284"/>
                </a:cubicBezTo>
                <a:cubicBezTo>
                  <a:pt x="4039" y="5872"/>
                  <a:pt x="4975" y="5519"/>
                  <a:pt x="5888" y="5519"/>
                </a:cubicBezTo>
                <a:close/>
                <a:moveTo>
                  <a:pt x="1232" y="10803"/>
                </a:moveTo>
                <a:cubicBezTo>
                  <a:pt x="2940" y="13086"/>
                  <a:pt x="4620" y="15428"/>
                  <a:pt x="6438" y="17587"/>
                </a:cubicBezTo>
                <a:cubicBezTo>
                  <a:pt x="6468" y="17623"/>
                  <a:pt x="6504" y="17638"/>
                  <a:pt x="6538" y="17638"/>
                </a:cubicBezTo>
                <a:cubicBezTo>
                  <a:pt x="6570" y="17638"/>
                  <a:pt x="6601" y="17624"/>
                  <a:pt x="6625" y="17601"/>
                </a:cubicBezTo>
                <a:cubicBezTo>
                  <a:pt x="6642" y="17611"/>
                  <a:pt x="6659" y="17616"/>
                  <a:pt x="6677" y="17616"/>
                </a:cubicBezTo>
                <a:cubicBezTo>
                  <a:pt x="6697" y="17616"/>
                  <a:pt x="6718" y="17609"/>
                  <a:pt x="6734" y="17592"/>
                </a:cubicBezTo>
                <a:cubicBezTo>
                  <a:pt x="7573" y="16751"/>
                  <a:pt x="8251" y="15806"/>
                  <a:pt x="9197" y="15089"/>
                </a:cubicBezTo>
                <a:cubicBezTo>
                  <a:pt x="9626" y="14767"/>
                  <a:pt x="10077" y="14483"/>
                  <a:pt x="10546" y="14239"/>
                </a:cubicBezTo>
                <a:cubicBezTo>
                  <a:pt x="8967" y="15530"/>
                  <a:pt x="7641" y="17295"/>
                  <a:pt x="6976" y="19317"/>
                </a:cubicBezTo>
                <a:cubicBezTo>
                  <a:pt x="6059" y="17970"/>
                  <a:pt x="4943" y="16753"/>
                  <a:pt x="3924" y="15500"/>
                </a:cubicBezTo>
                <a:cubicBezTo>
                  <a:pt x="2881" y="14216"/>
                  <a:pt x="1837" y="12933"/>
                  <a:pt x="792" y="11652"/>
                </a:cubicBezTo>
                <a:cubicBezTo>
                  <a:pt x="785" y="11644"/>
                  <a:pt x="778" y="11638"/>
                  <a:pt x="769" y="11632"/>
                </a:cubicBezTo>
                <a:cubicBezTo>
                  <a:pt x="818" y="11463"/>
                  <a:pt x="870" y="11302"/>
                  <a:pt x="960" y="11151"/>
                </a:cubicBezTo>
                <a:cubicBezTo>
                  <a:pt x="1038" y="11019"/>
                  <a:pt x="1137" y="10915"/>
                  <a:pt x="1232" y="10803"/>
                </a:cubicBezTo>
                <a:close/>
                <a:moveTo>
                  <a:pt x="16434" y="656"/>
                </a:moveTo>
                <a:cubicBezTo>
                  <a:pt x="16437" y="670"/>
                  <a:pt x="16441" y="684"/>
                  <a:pt x="16447" y="696"/>
                </a:cubicBezTo>
                <a:cubicBezTo>
                  <a:pt x="17952" y="3458"/>
                  <a:pt x="19447" y="6322"/>
                  <a:pt x="21225" y="8877"/>
                </a:cubicBezTo>
                <a:cubicBezTo>
                  <a:pt x="18677" y="9596"/>
                  <a:pt x="16046" y="10705"/>
                  <a:pt x="13928" y="12472"/>
                </a:cubicBezTo>
                <a:cubicBezTo>
                  <a:pt x="13913" y="12484"/>
                  <a:pt x="13901" y="12501"/>
                  <a:pt x="13896" y="12520"/>
                </a:cubicBezTo>
                <a:cubicBezTo>
                  <a:pt x="13809" y="12567"/>
                  <a:pt x="13757" y="12686"/>
                  <a:pt x="13835" y="12799"/>
                </a:cubicBezTo>
                <a:cubicBezTo>
                  <a:pt x="14057" y="13120"/>
                  <a:pt x="13928" y="13776"/>
                  <a:pt x="13709" y="14070"/>
                </a:cubicBezTo>
                <a:cubicBezTo>
                  <a:pt x="13596" y="14222"/>
                  <a:pt x="13478" y="14274"/>
                  <a:pt x="13358" y="14274"/>
                </a:cubicBezTo>
                <a:cubicBezTo>
                  <a:pt x="13104" y="14274"/>
                  <a:pt x="12838" y="14041"/>
                  <a:pt x="12576" y="14006"/>
                </a:cubicBezTo>
                <a:cubicBezTo>
                  <a:pt x="12572" y="14006"/>
                  <a:pt x="12568" y="14006"/>
                  <a:pt x="12564" y="14006"/>
                </a:cubicBezTo>
                <a:cubicBezTo>
                  <a:pt x="12540" y="14006"/>
                  <a:pt x="12516" y="14016"/>
                  <a:pt x="12499" y="14035"/>
                </a:cubicBezTo>
                <a:cubicBezTo>
                  <a:pt x="12481" y="14029"/>
                  <a:pt x="12463" y="14025"/>
                  <a:pt x="12444" y="14025"/>
                </a:cubicBezTo>
                <a:cubicBezTo>
                  <a:pt x="12410" y="14025"/>
                  <a:pt x="12373" y="14038"/>
                  <a:pt x="12338" y="14068"/>
                </a:cubicBezTo>
                <a:cubicBezTo>
                  <a:pt x="10198" y="15944"/>
                  <a:pt x="8193" y="18447"/>
                  <a:pt x="7118" y="21274"/>
                </a:cubicBezTo>
                <a:cubicBezTo>
                  <a:pt x="7117" y="21250"/>
                  <a:pt x="7110" y="21227"/>
                  <a:pt x="7097" y="21207"/>
                </a:cubicBezTo>
                <a:cubicBezTo>
                  <a:pt x="5093" y="18360"/>
                  <a:pt x="2626" y="15809"/>
                  <a:pt x="333" y="13256"/>
                </a:cubicBezTo>
                <a:cubicBezTo>
                  <a:pt x="316" y="13237"/>
                  <a:pt x="297" y="13223"/>
                  <a:pt x="275" y="13213"/>
                </a:cubicBezTo>
                <a:cubicBezTo>
                  <a:pt x="427" y="12871"/>
                  <a:pt x="601" y="12570"/>
                  <a:pt x="826" y="12279"/>
                </a:cubicBezTo>
                <a:cubicBezTo>
                  <a:pt x="1806" y="13481"/>
                  <a:pt x="2784" y="14683"/>
                  <a:pt x="3765" y="15885"/>
                </a:cubicBezTo>
                <a:cubicBezTo>
                  <a:pt x="4773" y="17120"/>
                  <a:pt x="5742" y="18460"/>
                  <a:pt x="6846" y="19587"/>
                </a:cubicBezTo>
                <a:cubicBezTo>
                  <a:pt x="6863" y="19603"/>
                  <a:pt x="6884" y="19615"/>
                  <a:pt x="6907" y="19618"/>
                </a:cubicBezTo>
                <a:cubicBezTo>
                  <a:pt x="6922" y="19668"/>
                  <a:pt x="6967" y="19698"/>
                  <a:pt x="7014" y="19698"/>
                </a:cubicBezTo>
                <a:cubicBezTo>
                  <a:pt x="7055" y="19698"/>
                  <a:pt x="7098" y="19675"/>
                  <a:pt x="7123" y="19622"/>
                </a:cubicBezTo>
                <a:cubicBezTo>
                  <a:pt x="8372" y="16997"/>
                  <a:pt x="9948" y="14906"/>
                  <a:pt x="12318" y="13503"/>
                </a:cubicBezTo>
                <a:cubicBezTo>
                  <a:pt x="12428" y="13466"/>
                  <a:pt x="12538" y="13430"/>
                  <a:pt x="12650" y="13398"/>
                </a:cubicBezTo>
                <a:cubicBezTo>
                  <a:pt x="12737" y="13372"/>
                  <a:pt x="12780" y="13295"/>
                  <a:pt x="12786" y="13216"/>
                </a:cubicBezTo>
                <a:cubicBezTo>
                  <a:pt x="12834" y="13209"/>
                  <a:pt x="12874" y="13175"/>
                  <a:pt x="12890" y="13125"/>
                </a:cubicBezTo>
                <a:cubicBezTo>
                  <a:pt x="12895" y="13115"/>
                  <a:pt x="12900" y="13106"/>
                  <a:pt x="12903" y="13096"/>
                </a:cubicBezTo>
                <a:cubicBezTo>
                  <a:pt x="12915" y="13101"/>
                  <a:pt x="12927" y="13104"/>
                  <a:pt x="12939" y="13104"/>
                </a:cubicBezTo>
                <a:cubicBezTo>
                  <a:pt x="12963" y="13104"/>
                  <a:pt x="12986" y="13093"/>
                  <a:pt x="13004" y="13065"/>
                </a:cubicBezTo>
                <a:cubicBezTo>
                  <a:pt x="14448" y="10715"/>
                  <a:pt x="17511" y="9251"/>
                  <a:pt x="20001" y="9129"/>
                </a:cubicBezTo>
                <a:cubicBezTo>
                  <a:pt x="20165" y="9121"/>
                  <a:pt x="20182" y="8924"/>
                  <a:pt x="20099" y="8808"/>
                </a:cubicBezTo>
                <a:cubicBezTo>
                  <a:pt x="20102" y="8771"/>
                  <a:pt x="20094" y="8734"/>
                  <a:pt x="20075" y="8704"/>
                </a:cubicBezTo>
                <a:cubicBezTo>
                  <a:pt x="18581" y="6168"/>
                  <a:pt x="17204" y="3599"/>
                  <a:pt x="15854" y="968"/>
                </a:cubicBezTo>
                <a:cubicBezTo>
                  <a:pt x="16037" y="842"/>
                  <a:pt x="16230" y="731"/>
                  <a:pt x="16434" y="656"/>
                </a:cubicBezTo>
                <a:close/>
                <a:moveTo>
                  <a:pt x="13480" y="0"/>
                </a:moveTo>
                <a:cubicBezTo>
                  <a:pt x="10630" y="0"/>
                  <a:pt x="7657" y="2045"/>
                  <a:pt x="7013" y="5297"/>
                </a:cubicBezTo>
                <a:cubicBezTo>
                  <a:pt x="6627" y="5162"/>
                  <a:pt x="6209" y="5097"/>
                  <a:pt x="5776" y="5097"/>
                </a:cubicBezTo>
                <a:cubicBezTo>
                  <a:pt x="3506" y="5097"/>
                  <a:pt x="849" y="6856"/>
                  <a:pt x="332" y="9219"/>
                </a:cubicBezTo>
                <a:cubicBezTo>
                  <a:pt x="235" y="9271"/>
                  <a:pt x="175" y="9405"/>
                  <a:pt x="265" y="9523"/>
                </a:cubicBezTo>
                <a:cubicBezTo>
                  <a:pt x="523" y="9860"/>
                  <a:pt x="780" y="10199"/>
                  <a:pt x="1035" y="10540"/>
                </a:cubicBezTo>
                <a:cubicBezTo>
                  <a:pt x="733" y="10779"/>
                  <a:pt x="520" y="11222"/>
                  <a:pt x="464" y="11618"/>
                </a:cubicBezTo>
                <a:cubicBezTo>
                  <a:pt x="458" y="11655"/>
                  <a:pt x="466" y="11693"/>
                  <a:pt x="486" y="11723"/>
                </a:cubicBezTo>
                <a:cubicBezTo>
                  <a:pt x="468" y="11778"/>
                  <a:pt x="471" y="11842"/>
                  <a:pt x="519" y="11900"/>
                </a:cubicBezTo>
                <a:lnTo>
                  <a:pt x="634" y="12043"/>
                </a:lnTo>
                <a:cubicBezTo>
                  <a:pt x="344" y="12363"/>
                  <a:pt x="110" y="12775"/>
                  <a:pt x="5" y="13219"/>
                </a:cubicBezTo>
                <a:cubicBezTo>
                  <a:pt x="-6" y="13261"/>
                  <a:pt x="2" y="13307"/>
                  <a:pt x="27" y="13342"/>
                </a:cubicBezTo>
                <a:cubicBezTo>
                  <a:pt x="13" y="13392"/>
                  <a:pt x="21" y="13448"/>
                  <a:pt x="67" y="13498"/>
                </a:cubicBezTo>
                <a:cubicBezTo>
                  <a:pt x="2396" y="16074"/>
                  <a:pt x="4551" y="18892"/>
                  <a:pt x="6942" y="21391"/>
                </a:cubicBezTo>
                <a:cubicBezTo>
                  <a:pt x="6962" y="21412"/>
                  <a:pt x="6983" y="21420"/>
                  <a:pt x="7004" y="21420"/>
                </a:cubicBezTo>
                <a:cubicBezTo>
                  <a:pt x="7029" y="21420"/>
                  <a:pt x="7054" y="21407"/>
                  <a:pt x="7074" y="21388"/>
                </a:cubicBezTo>
                <a:cubicBezTo>
                  <a:pt x="7069" y="21401"/>
                  <a:pt x="7063" y="21414"/>
                  <a:pt x="7058" y="21427"/>
                </a:cubicBezTo>
                <a:cubicBezTo>
                  <a:pt x="7025" y="21517"/>
                  <a:pt x="7102" y="21600"/>
                  <a:pt x="7174" y="21600"/>
                </a:cubicBezTo>
                <a:cubicBezTo>
                  <a:pt x="7205" y="21600"/>
                  <a:pt x="7236" y="21584"/>
                  <a:pt x="7256" y="21546"/>
                </a:cubicBezTo>
                <a:cubicBezTo>
                  <a:pt x="8730" y="18796"/>
                  <a:pt x="10291" y="16390"/>
                  <a:pt x="12564" y="14379"/>
                </a:cubicBezTo>
                <a:cubicBezTo>
                  <a:pt x="12574" y="14371"/>
                  <a:pt x="12582" y="14362"/>
                  <a:pt x="12589" y="14353"/>
                </a:cubicBezTo>
                <a:cubicBezTo>
                  <a:pt x="12769" y="14545"/>
                  <a:pt x="13028" y="14646"/>
                  <a:pt x="13284" y="14646"/>
                </a:cubicBezTo>
                <a:cubicBezTo>
                  <a:pt x="13540" y="14646"/>
                  <a:pt x="13793" y="14544"/>
                  <a:pt x="13957" y="14332"/>
                </a:cubicBezTo>
                <a:cubicBezTo>
                  <a:pt x="14261" y="13937"/>
                  <a:pt x="14450" y="13086"/>
                  <a:pt x="14146" y="12627"/>
                </a:cubicBezTo>
                <a:cubicBezTo>
                  <a:pt x="16504" y="11214"/>
                  <a:pt x="18792" y="9954"/>
                  <a:pt x="21413" y="9234"/>
                </a:cubicBezTo>
                <a:cubicBezTo>
                  <a:pt x="21594" y="9184"/>
                  <a:pt x="21588" y="8912"/>
                  <a:pt x="21459" y="8848"/>
                </a:cubicBezTo>
                <a:cubicBezTo>
                  <a:pt x="21468" y="8817"/>
                  <a:pt x="21464" y="8784"/>
                  <a:pt x="21448" y="8757"/>
                </a:cubicBezTo>
                <a:cubicBezTo>
                  <a:pt x="19951" y="5975"/>
                  <a:pt x="18255" y="3322"/>
                  <a:pt x="16745" y="546"/>
                </a:cubicBezTo>
                <a:cubicBezTo>
                  <a:pt x="16719" y="497"/>
                  <a:pt x="16675" y="464"/>
                  <a:pt x="16624" y="457"/>
                </a:cubicBezTo>
                <a:cubicBezTo>
                  <a:pt x="16622" y="377"/>
                  <a:pt x="16581" y="300"/>
                  <a:pt x="16505" y="300"/>
                </a:cubicBezTo>
                <a:cubicBezTo>
                  <a:pt x="16493" y="300"/>
                  <a:pt x="16479" y="302"/>
                  <a:pt x="16464" y="307"/>
                </a:cubicBezTo>
                <a:cubicBezTo>
                  <a:pt x="16191" y="397"/>
                  <a:pt x="15948" y="536"/>
                  <a:pt x="15740" y="748"/>
                </a:cubicBezTo>
                <a:cubicBezTo>
                  <a:pt x="15692" y="655"/>
                  <a:pt x="15645" y="562"/>
                  <a:pt x="15597" y="468"/>
                </a:cubicBezTo>
                <a:cubicBezTo>
                  <a:pt x="15590" y="454"/>
                  <a:pt x="15582" y="442"/>
                  <a:pt x="15573" y="431"/>
                </a:cubicBezTo>
                <a:cubicBezTo>
                  <a:pt x="15579" y="372"/>
                  <a:pt x="15563" y="313"/>
                  <a:pt x="15505" y="277"/>
                </a:cubicBezTo>
                <a:cubicBezTo>
                  <a:pt x="15342" y="177"/>
                  <a:pt x="15159" y="128"/>
                  <a:pt x="14976" y="128"/>
                </a:cubicBezTo>
                <a:cubicBezTo>
                  <a:pt x="14629" y="128"/>
                  <a:pt x="14281" y="303"/>
                  <a:pt x="14073" y="623"/>
                </a:cubicBezTo>
                <a:cubicBezTo>
                  <a:pt x="13987" y="488"/>
                  <a:pt x="13900" y="354"/>
                  <a:pt x="13810" y="223"/>
                </a:cubicBezTo>
                <a:cubicBezTo>
                  <a:pt x="13786" y="187"/>
                  <a:pt x="13753" y="162"/>
                  <a:pt x="13715" y="151"/>
                </a:cubicBezTo>
                <a:cubicBezTo>
                  <a:pt x="13704" y="70"/>
                  <a:pt x="13654" y="1"/>
                  <a:pt x="13557" y="1"/>
                </a:cubicBezTo>
                <a:cubicBezTo>
                  <a:pt x="13531" y="0"/>
                  <a:pt x="13506" y="0"/>
                  <a:pt x="13480" y="0"/>
                </a:cubicBezTo>
                <a:close/>
              </a:path>
            </a:pathLst>
          </a:custGeom>
          <a:gradFill>
            <a:gsLst>
              <a:gs pos="0">
                <a:srgbClr val="B1DD8B"/>
              </a:gs>
              <a:gs pos="100000">
                <a:schemeClr val="accent1">
                  <a:lumOff val="-13575"/>
                </a:schemeClr>
              </a:gs>
            </a:gsLst>
            <a:lin ang="5400000"/>
          </a:gradFill>
          <a:ln w="12700">
            <a:solidFill>
              <a:srgbClr val="929292"/>
            </a:solidFill>
            <a:miter lim="400000"/>
          </a:ln>
        </p:spPr>
        <p:txBody>
          <a:bodyPr lIns="60959" tIns="60959" rIns="60959" bIns="60959" anchor="ctr"/>
          <a:lstStyle/>
          <a:p>
            <a:pPr algn="l" defTabSz="1219200" rtl="0">
              <a:defRPr sz="3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78" name="Google Shape;828;p33"/>
          <p:cNvSpPr txBox="1"/>
          <p:nvPr/>
        </p:nvSpPr>
        <p:spPr>
          <a:xfrm>
            <a:off x="16245261" y="8240034"/>
            <a:ext cx="5005049" cy="1026627"/>
          </a:xfrm>
          <a:prstGeom prst="rect">
            <a:avLst/>
          </a:prstGeom>
          <a:solidFill>
            <a:srgbClr val="FFFFFF"/>
          </a:solidFill>
          <a:ln w="12700">
            <a:solidFill>
              <a:srgbClr val="B5D6D1"/>
            </a:solidFill>
            <a:miter lim="400000"/>
          </a:ln>
          <a:effectLst>
            <a:outerShdw sx="100000" sy="100000" kx="0" ky="0" algn="b" rotWithShape="0" blurRad="190500" dist="12700" dir="54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62533" tIns="162533" rIns="162533" bIns="162533">
            <a:normAutofit fontScale="100000" lnSpcReduction="0"/>
          </a:bodyPr>
          <a:lstStyle>
            <a:lvl1pPr defTabSz="484631" rtl="0">
              <a:defRPr b="1" sz="4769">
                <a:solidFill>
                  <a:srgbClr val="A17A74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استراتيجية التصفح</a:t>
            </a:r>
          </a:p>
        </p:txBody>
      </p:sp>
      <p:grpSp>
        <p:nvGrpSpPr>
          <p:cNvPr id="186" name="Google Shape;2422;p43"/>
          <p:cNvGrpSpPr/>
          <p:nvPr/>
        </p:nvGrpSpPr>
        <p:grpSpPr>
          <a:xfrm>
            <a:off x="20951007" y="7710880"/>
            <a:ext cx="1572150" cy="2084934"/>
            <a:chOff x="0" y="88"/>
            <a:chExt cx="1572148" cy="2084933"/>
          </a:xfrm>
        </p:grpSpPr>
        <p:sp>
          <p:nvSpPr>
            <p:cNvPr id="179" name="Google Shape;2423;p43"/>
            <p:cNvSpPr/>
            <p:nvPr/>
          </p:nvSpPr>
          <p:spPr>
            <a:xfrm>
              <a:off x="0" y="1659787"/>
              <a:ext cx="1572149" cy="4252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21" y="0"/>
                  </a:moveTo>
                  <a:cubicBezTo>
                    <a:pt x="1306" y="0"/>
                    <a:pt x="0" y="4835"/>
                    <a:pt x="0" y="10800"/>
                  </a:cubicBezTo>
                  <a:cubicBezTo>
                    <a:pt x="0" y="16770"/>
                    <a:pt x="1306" y="21600"/>
                    <a:pt x="2921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E6EEF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80" name="Google Shape;2424;p43"/>
            <p:cNvSpPr/>
            <p:nvPr/>
          </p:nvSpPr>
          <p:spPr>
            <a:xfrm>
              <a:off x="0" y="1452845"/>
              <a:ext cx="1572149" cy="4941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21" y="0"/>
                  </a:moveTo>
                  <a:cubicBezTo>
                    <a:pt x="2101" y="0"/>
                    <a:pt x="1383" y="2198"/>
                    <a:pt x="846" y="3912"/>
                  </a:cubicBezTo>
                  <a:cubicBezTo>
                    <a:pt x="307" y="5622"/>
                    <a:pt x="0" y="15811"/>
                    <a:pt x="0" y="18339"/>
                  </a:cubicBezTo>
                  <a:cubicBezTo>
                    <a:pt x="0" y="19483"/>
                    <a:pt x="51" y="20542"/>
                    <a:pt x="179" y="21600"/>
                  </a:cubicBezTo>
                  <a:cubicBezTo>
                    <a:pt x="590" y="18014"/>
                    <a:pt x="1692" y="15567"/>
                    <a:pt x="2921" y="15567"/>
                  </a:cubicBezTo>
                  <a:lnTo>
                    <a:pt x="21600" y="15567"/>
                  </a:lnTo>
                  <a:lnTo>
                    <a:pt x="21600" y="3668"/>
                  </a:lnTo>
                  <a:lnTo>
                    <a:pt x="2921" y="0"/>
                  </a:lnTo>
                  <a:close/>
                </a:path>
              </a:pathLst>
            </a:custGeom>
            <a:solidFill>
              <a:srgbClr val="080808">
                <a:alpha val="837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81" name="Google Shape;2425;p43"/>
            <p:cNvSpPr/>
            <p:nvPr/>
          </p:nvSpPr>
          <p:spPr>
            <a:xfrm>
              <a:off x="-1" y="88"/>
              <a:ext cx="212619" cy="18723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9660" y="0"/>
                    <a:pt x="0" y="1097"/>
                    <a:pt x="0" y="2452"/>
                  </a:cubicBezTo>
                  <a:lnTo>
                    <a:pt x="0" y="21600"/>
                  </a:lnTo>
                  <a:cubicBezTo>
                    <a:pt x="0" y="20245"/>
                    <a:pt x="9660" y="19147"/>
                    <a:pt x="21600" y="19147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E6AA7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82" name="Google Shape;2426;p43"/>
            <p:cNvSpPr/>
            <p:nvPr/>
          </p:nvSpPr>
          <p:spPr>
            <a:xfrm>
              <a:off x="205170" y="1914819"/>
              <a:ext cx="1366979" cy="53195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83" name="Google Shape;2427;p43"/>
            <p:cNvSpPr/>
            <p:nvPr/>
          </p:nvSpPr>
          <p:spPr>
            <a:xfrm>
              <a:off x="578157" y="1777313"/>
              <a:ext cx="993992" cy="54108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84" name="Google Shape;2428;p43"/>
            <p:cNvSpPr/>
            <p:nvPr/>
          </p:nvSpPr>
          <p:spPr>
            <a:xfrm>
              <a:off x="212616" y="88"/>
              <a:ext cx="1359527" cy="1659694"/>
            </a:xfrm>
            <a:prstGeom prst="rect">
              <a:avLst/>
            </a:prstGeom>
            <a:solidFill>
              <a:srgbClr val="F4D28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85" name="Google Shape;2429;p43"/>
            <p:cNvSpPr/>
            <p:nvPr/>
          </p:nvSpPr>
          <p:spPr>
            <a:xfrm>
              <a:off x="305847" y="95179"/>
              <a:ext cx="1171129" cy="1471384"/>
            </a:xfrm>
            <a:prstGeom prst="rect">
              <a:avLst/>
            </a:prstGeom>
            <a:solidFill>
              <a:srgbClr val="E6AA7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sp>
        <p:nvSpPr>
          <p:cNvPr id="187" name="التاريخ"/>
          <p:cNvSpPr txBox="1"/>
          <p:nvPr/>
        </p:nvSpPr>
        <p:spPr>
          <a:xfrm>
            <a:off x="19794939" y="4449647"/>
            <a:ext cx="2728218" cy="13335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defTabSz="914400">
              <a:defRPr sz="8000">
                <a:solidFill>
                  <a:srgbClr val="428284"/>
                </a:solidFill>
                <a:latin typeface="Beirut Regular"/>
                <a:ea typeface="Beirut Regular"/>
                <a:cs typeface="Beirut Regular"/>
                <a:sym typeface="Beirut Regular"/>
              </a:defRPr>
            </a:lvl1pPr>
          </a:lstStyle>
          <a:p>
            <a:pPr rtl="0">
              <a:defRPr/>
            </a:pPr>
            <a:r>
              <a:t>التاريخ</a:t>
            </a:r>
          </a:p>
        </p:txBody>
      </p:sp>
      <p:sp>
        <p:nvSpPr>
          <p:cNvPr id="188" name="الحصة"/>
          <p:cNvSpPr txBox="1"/>
          <p:nvPr/>
        </p:nvSpPr>
        <p:spPr>
          <a:xfrm>
            <a:off x="19794939" y="6120090"/>
            <a:ext cx="2600203" cy="12538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defTabSz="914400">
              <a:defRPr sz="9000">
                <a:solidFill>
                  <a:srgbClr val="428284"/>
                </a:solidFill>
                <a:latin typeface="Beirut Regular"/>
                <a:ea typeface="Beirut Regular"/>
                <a:cs typeface="Beirut Regular"/>
                <a:sym typeface="Beirut Regular"/>
              </a:defRPr>
            </a:lvl1pPr>
          </a:lstStyle>
          <a:p>
            <a:pPr rtl="0">
              <a:defRPr/>
            </a:pPr>
            <a:r>
              <a:t>الحصة</a:t>
            </a:r>
          </a:p>
        </p:txBody>
      </p:sp>
      <p:sp>
        <p:nvSpPr>
          <p:cNvPr id="189" name="صفحة…"/>
          <p:cNvSpPr txBox="1"/>
          <p:nvPr/>
        </p:nvSpPr>
        <p:spPr>
          <a:xfrm>
            <a:off x="12460489" y="7917819"/>
            <a:ext cx="4826771" cy="18779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defTabSz="914400" rtl="0">
              <a:defRPr b="1" sz="6500">
                <a:solidFill>
                  <a:srgbClr val="004D6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صفحة</a:t>
            </a:r>
          </a:p>
          <a:p>
            <a:pPr defTabSz="914400" rtl="0">
              <a:defRPr b="1" sz="6500">
                <a:solidFill>
                  <a:srgbClr val="004D6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١٧</a:t>
            </a:r>
          </a:p>
        </p:txBody>
      </p:sp>
      <p:sp>
        <p:nvSpPr>
          <p:cNvPr id="190" name="بقوة البدايات تكون روعة النهايات"/>
          <p:cNvSpPr txBox="1"/>
          <p:nvPr/>
        </p:nvSpPr>
        <p:spPr>
          <a:xfrm>
            <a:off x="12192000" y="3187213"/>
            <a:ext cx="10632606" cy="9254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defTabSz="914400">
              <a:defRPr b="1" sz="6500">
                <a:solidFill>
                  <a:srgbClr val="004D65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rtl="0">
              <a:defRPr/>
            </a:pPr>
            <a:r>
              <a:t>بقوة البدايات تكون روعة النهايات </a:t>
            </a:r>
          </a:p>
        </p:txBody>
      </p:sp>
      <p:sp>
        <p:nvSpPr>
          <p:cNvPr id="191" name="Google Shape;828;p33"/>
          <p:cNvSpPr txBox="1"/>
          <p:nvPr/>
        </p:nvSpPr>
        <p:spPr>
          <a:xfrm>
            <a:off x="5345895" y="3936333"/>
            <a:ext cx="5005049" cy="1026627"/>
          </a:xfrm>
          <a:prstGeom prst="rect">
            <a:avLst/>
          </a:prstGeom>
          <a:solidFill>
            <a:srgbClr val="FFFFFF"/>
          </a:solidFill>
          <a:ln w="12700">
            <a:solidFill>
              <a:srgbClr val="B5D6D1"/>
            </a:solidFill>
            <a:miter lim="400000"/>
          </a:ln>
          <a:effectLst>
            <a:outerShdw sx="100000" sy="100000" kx="0" ky="0" algn="b" rotWithShape="0" blurRad="190500" dist="12700" dir="54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62533" tIns="162533" rIns="162533" bIns="162533">
            <a:normAutofit fontScale="100000" lnSpcReduction="0"/>
          </a:bodyPr>
          <a:lstStyle>
            <a:lvl1pPr defTabSz="484631">
              <a:defRPr b="1" sz="4769">
                <a:solidFill>
                  <a:srgbClr val="A17A74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rtl="0">
              <a:defRPr/>
            </a:pPr>
            <a:r>
              <a:t>مهارة سابقة </a:t>
            </a:r>
          </a:p>
        </p:txBody>
      </p:sp>
      <p:pic>
        <p:nvPicPr>
          <p:cNvPr id="192" name="IMG_0326.png" descr="IMG_0326.png"/>
          <p:cNvPicPr>
            <a:picLocks noChangeAspect="1"/>
          </p:cNvPicPr>
          <p:nvPr/>
        </p:nvPicPr>
        <p:blipFill>
          <a:blip r:embed="rId2">
            <a:extLst/>
          </a:blip>
          <a:srcRect l="37784" t="27112" r="33496" b="63492"/>
          <a:stretch>
            <a:fillRect/>
          </a:stretch>
        </p:blipFill>
        <p:spPr>
          <a:xfrm>
            <a:off x="5215468" y="5910204"/>
            <a:ext cx="6043389" cy="1482841"/>
          </a:xfrm>
          <a:prstGeom prst="rect">
            <a:avLst/>
          </a:prstGeom>
          <a:ln w="12700">
            <a:miter lim="400000"/>
          </a:ln>
        </p:spPr>
      </p:pic>
      <p:pic>
        <p:nvPicPr>
          <p:cNvPr id="193" name="IMG_0326.png" descr="IMG_0326.png"/>
          <p:cNvPicPr>
            <a:picLocks noChangeAspect="1"/>
          </p:cNvPicPr>
          <p:nvPr/>
        </p:nvPicPr>
        <p:blipFill>
          <a:blip r:embed="rId2">
            <a:extLst/>
          </a:blip>
          <a:srcRect l="69149" t="41129" r="9240" b="51800"/>
          <a:stretch>
            <a:fillRect/>
          </a:stretch>
        </p:blipFill>
        <p:spPr>
          <a:xfrm>
            <a:off x="6667444" y="7494063"/>
            <a:ext cx="5132318" cy="1259295"/>
          </a:xfrm>
          <a:prstGeom prst="rect">
            <a:avLst/>
          </a:prstGeom>
          <a:ln w="12700">
            <a:miter lim="400000"/>
          </a:ln>
        </p:spPr>
      </p:pic>
      <p:pic>
        <p:nvPicPr>
          <p:cNvPr id="194" name="IMG_0326.png" descr="IMG_0326.png"/>
          <p:cNvPicPr>
            <a:picLocks noChangeAspect="1"/>
          </p:cNvPicPr>
          <p:nvPr/>
        </p:nvPicPr>
        <p:blipFill>
          <a:blip r:embed="rId2">
            <a:extLst/>
          </a:blip>
          <a:srcRect l="19955" t="41129" r="57409" b="52180"/>
          <a:stretch>
            <a:fillRect/>
          </a:stretch>
        </p:blipFill>
        <p:spPr>
          <a:xfrm>
            <a:off x="6424159" y="9273010"/>
            <a:ext cx="5375726" cy="1191682"/>
          </a:xfrm>
          <a:prstGeom prst="rect">
            <a:avLst/>
          </a:prstGeom>
          <a:ln w="12700">
            <a:miter lim="400000"/>
          </a:ln>
        </p:spPr>
      </p:pic>
      <p:sp>
        <p:nvSpPr>
          <p:cNvPr id="195" name="خط"/>
          <p:cNvSpPr/>
          <p:nvPr/>
        </p:nvSpPr>
        <p:spPr>
          <a:xfrm>
            <a:off x="1695712" y="8869516"/>
            <a:ext cx="7287667" cy="1"/>
          </a:xfrm>
          <a:prstGeom prst="line">
            <a:avLst/>
          </a:prstGeom>
          <a:ln w="25400">
            <a:solidFill>
              <a:srgbClr val="000000"/>
            </a:solidFill>
            <a:custDash>
              <a:ds d="600000" sp="6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96" name="خط"/>
          <p:cNvSpPr/>
          <p:nvPr/>
        </p:nvSpPr>
        <p:spPr>
          <a:xfrm>
            <a:off x="1824328" y="10997189"/>
            <a:ext cx="7287668" cy="1"/>
          </a:xfrm>
          <a:prstGeom prst="line">
            <a:avLst/>
          </a:prstGeom>
          <a:ln w="25400">
            <a:solidFill>
              <a:srgbClr val="000000"/>
            </a:solidFill>
            <a:custDash>
              <a:ds d="600000" sp="6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peelOff"/>
      </p:transition>
    </mc:Choice>
    <mc:Choice xmlns:p14="http://schemas.microsoft.com/office/powerpoint/2010/main" Requires="p14">
      <p:transition spd="med" advClick="1" p14:dur="1000">
        <p:wipe dir="r"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1" dur="75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750"/>
                            </p:stCondLst>
                            <p:childTnLst>
                              <p:par>
                                <p:cTn id="13" presetClass="entr" nodeType="afterEffect" presetSubtype="2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5" dur="10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750"/>
                            </p:stCondLst>
                            <p:childTnLst>
                              <p:par>
                                <p:cTn id="17" presetClass="entr" nodeType="afterEffect" presetSubtype="2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9" dur="10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750"/>
                            </p:stCondLst>
                            <p:childTnLst>
                              <p:par>
                                <p:cTn id="21" presetClass="entr" nodeType="afterEffect" presetSubtype="2" presetID="2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3" dur="10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86" grpId="1"/>
      <p:bldP build="whole" bldLvl="1" animBg="1" rev="0" advAuto="0" spid="178" grpId="2"/>
      <p:bldP build="whole" bldLvl="1" animBg="1" rev="0" advAuto="0" spid="177" grpId="3"/>
      <p:bldP build="whole" bldLvl="1" animBg="1" rev="0" advAuto="0" spid="189" grpId="4"/>
      <p:bldP build="whole" bldLvl="1" animBg="1" rev="0" advAuto="0" spid="190" grpId="5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" name="مستطيل مستدير الزوايا مستطيل مستدير الزوايا" descr="مستطيل مستدير الزوايا مستطيل مستدير الزوايا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588883" y="7146806"/>
            <a:ext cx="5074079" cy="4213792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199" name="مستطيل مستدير الزوايا مستطيل مستدير الزوايا" descr="مستطيل مستدير الزوايا مستطيل مستدير الزوايا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3637561" y="7022865"/>
            <a:ext cx="4831479" cy="4249235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200" name="مستطيل مستدير الزوايا مستطيل مستدير الزوايا" descr="مستطيل مستدير الزوايا مستطيل مستدير الزوايا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723528" y="7146806"/>
            <a:ext cx="4890756" cy="4213792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sp>
        <p:nvSpPr>
          <p:cNvPr id="201" name="ماذا نعرف"/>
          <p:cNvSpPr txBox="1"/>
          <p:nvPr/>
        </p:nvSpPr>
        <p:spPr>
          <a:xfrm>
            <a:off x="13970843" y="6052309"/>
            <a:ext cx="2668659" cy="983257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defTabSz="914400">
              <a:defRPr b="1" sz="5500">
                <a:solidFill>
                  <a:srgbClr val="09084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rtl="0">
              <a:defRPr/>
            </a:pPr>
            <a:r>
              <a:t>ماذا نعرف</a:t>
            </a:r>
          </a:p>
        </p:txBody>
      </p:sp>
      <p:sp>
        <p:nvSpPr>
          <p:cNvPr id="202" name="ماذاسنتعلم"/>
          <p:cNvSpPr txBox="1"/>
          <p:nvPr/>
        </p:nvSpPr>
        <p:spPr>
          <a:xfrm>
            <a:off x="9749336" y="6018834"/>
            <a:ext cx="2471098" cy="1005159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defTabSz="914400">
              <a:defRPr b="1" sz="5500">
                <a:solidFill>
                  <a:srgbClr val="09084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rtl="0">
              <a:defRPr/>
            </a:pPr>
            <a:r>
              <a:t>ماذاسنتعلم </a:t>
            </a:r>
          </a:p>
        </p:txBody>
      </p:sp>
      <p:sp>
        <p:nvSpPr>
          <p:cNvPr id="203" name="ماذا تعلمنا"/>
          <p:cNvSpPr txBox="1"/>
          <p:nvPr/>
        </p:nvSpPr>
        <p:spPr>
          <a:xfrm>
            <a:off x="4715534" y="6134223"/>
            <a:ext cx="2665184" cy="723777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defTabSz="914400">
              <a:defRPr b="1" sz="5500">
                <a:solidFill>
                  <a:srgbClr val="09084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rtl="0">
              <a:defRPr/>
            </a:pPr>
            <a:r>
              <a:t>ماذا تعلمنا</a:t>
            </a:r>
          </a:p>
        </p:txBody>
      </p:sp>
      <p:pic>
        <p:nvPicPr>
          <p:cNvPr id="204" name="جدول التعلم جدول التعلم" descr="جدول التعلم جدول التعلم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723528" y="4604956"/>
            <a:ext cx="14745511" cy="980982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sp>
        <p:nvSpPr>
          <p:cNvPr id="205" name="تحليل العدد الى عوامل اولية ( ٤=٢✖️٢)"/>
          <p:cNvSpPr txBox="1"/>
          <p:nvPr/>
        </p:nvSpPr>
        <p:spPr>
          <a:xfrm>
            <a:off x="13970843" y="7514636"/>
            <a:ext cx="4170924" cy="30551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defTabSz="914400">
              <a:defRPr b="1" sz="5500">
                <a:solidFill>
                  <a:srgbClr val="09084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rtl="0">
              <a:defRPr/>
            </a:pPr>
            <a:r>
              <a:t>تحليل العدد الى عوامل اولية ( ٤=٢✖️٢)</a:t>
            </a:r>
          </a:p>
        </p:txBody>
      </p:sp>
      <p:sp>
        <p:nvSpPr>
          <p:cNvPr id="206" name="🎯استعمال…"/>
          <p:cNvSpPr txBox="1"/>
          <p:nvPr/>
        </p:nvSpPr>
        <p:spPr>
          <a:xfrm>
            <a:off x="9204738" y="7765493"/>
            <a:ext cx="3783091" cy="14882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825500" rtl="0">
              <a:defRPr sz="3300">
                <a:solidFill>
                  <a:srgbClr val="016E8F"/>
                </a:solidFill>
                <a:latin typeface="+mn-lt"/>
                <a:ea typeface="+mn-ea"/>
                <a:cs typeface="+mn-cs"/>
                <a:sym typeface="Geeza Pro Bold"/>
              </a:defRPr>
            </a:pPr>
            <a:r>
              <a:t>🎯</a:t>
            </a:r>
            <a:r>
              <a:rPr sz="4500">
                <a:solidFill>
                  <a:srgbClr val="004D65"/>
                </a:solidFill>
                <a:latin typeface="Muna Bold"/>
                <a:ea typeface="Muna Bold"/>
                <a:cs typeface="Muna Bold"/>
                <a:sym typeface="Muna Bold"/>
              </a:rPr>
              <a:t>استعمال</a:t>
            </a:r>
            <a:r>
              <a:rPr sz="4500">
                <a:solidFill>
                  <a:srgbClr val="004D65"/>
                </a:solidFill>
              </a:rPr>
              <a:t> </a:t>
            </a:r>
            <a:endParaRPr sz="4500">
              <a:solidFill>
                <a:srgbClr val="004D65"/>
              </a:solidFill>
            </a:endParaRPr>
          </a:p>
          <a:p>
            <a:pPr defTabSz="825500" rtl="0">
              <a:defRPr sz="4500">
                <a:solidFill>
                  <a:srgbClr val="004D65"/>
                </a:solidFill>
                <a:latin typeface="Muna Bold"/>
                <a:ea typeface="Muna Bold"/>
                <a:cs typeface="Muna Bold"/>
                <a:sym typeface="Muna Bold"/>
              </a:defRPr>
            </a:pPr>
            <a:r>
              <a:t>القوى والأسس </a:t>
            </a:r>
          </a:p>
        </p:txBody>
      </p:sp>
      <p:sp>
        <p:nvSpPr>
          <p:cNvPr id="207" name="Google Shape;14496;p117"/>
          <p:cNvSpPr/>
          <p:nvPr/>
        </p:nvSpPr>
        <p:spPr>
          <a:xfrm rot="20507380">
            <a:off x="17226151" y="6161708"/>
            <a:ext cx="614222" cy="61422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31" h="21600" fill="norm" stroke="1" extrusionOk="0">
                <a:moveTo>
                  <a:pt x="13754" y="11684"/>
                </a:moveTo>
                <a:cubicBezTo>
                  <a:pt x="13471" y="11990"/>
                  <a:pt x="13190" y="12297"/>
                  <a:pt x="12908" y="12608"/>
                </a:cubicBezTo>
                <a:cubicBezTo>
                  <a:pt x="12171" y="13398"/>
                  <a:pt x="11337" y="14207"/>
                  <a:pt x="10514" y="15071"/>
                </a:cubicBezTo>
                <a:cubicBezTo>
                  <a:pt x="11576" y="13908"/>
                  <a:pt x="12650" y="12769"/>
                  <a:pt x="13754" y="11684"/>
                </a:cubicBezTo>
                <a:close/>
                <a:moveTo>
                  <a:pt x="12828" y="19482"/>
                </a:moveTo>
                <a:cubicBezTo>
                  <a:pt x="12825" y="19487"/>
                  <a:pt x="12821" y="19491"/>
                  <a:pt x="12817" y="19496"/>
                </a:cubicBezTo>
                <a:cubicBezTo>
                  <a:pt x="12816" y="19496"/>
                  <a:pt x="12816" y="19496"/>
                  <a:pt x="12816" y="19496"/>
                </a:cubicBezTo>
                <a:cubicBezTo>
                  <a:pt x="12819" y="19491"/>
                  <a:pt x="12823" y="19487"/>
                  <a:pt x="12828" y="19482"/>
                </a:cubicBezTo>
                <a:close/>
                <a:moveTo>
                  <a:pt x="8929" y="0"/>
                </a:moveTo>
                <a:cubicBezTo>
                  <a:pt x="8746" y="394"/>
                  <a:pt x="8537" y="772"/>
                  <a:pt x="8309" y="1138"/>
                </a:cubicBezTo>
                <a:cubicBezTo>
                  <a:pt x="6320" y="2809"/>
                  <a:pt x="4453" y="4676"/>
                  <a:pt x="2690" y="6761"/>
                </a:cubicBezTo>
                <a:cubicBezTo>
                  <a:pt x="3810" y="4962"/>
                  <a:pt x="5456" y="3646"/>
                  <a:pt x="6493" y="1768"/>
                </a:cubicBezTo>
                <a:cubicBezTo>
                  <a:pt x="6697" y="1436"/>
                  <a:pt x="6370" y="1046"/>
                  <a:pt x="6086" y="1046"/>
                </a:cubicBezTo>
                <a:cubicBezTo>
                  <a:pt x="6042" y="1046"/>
                  <a:pt x="5997" y="1055"/>
                  <a:pt x="5958" y="1076"/>
                </a:cubicBezTo>
                <a:cubicBezTo>
                  <a:pt x="5851" y="1155"/>
                  <a:pt x="5744" y="1235"/>
                  <a:pt x="5639" y="1316"/>
                </a:cubicBezTo>
                <a:lnTo>
                  <a:pt x="5363" y="1000"/>
                </a:lnTo>
                <a:cubicBezTo>
                  <a:pt x="5134" y="1397"/>
                  <a:pt x="4881" y="1770"/>
                  <a:pt x="4615" y="2125"/>
                </a:cubicBezTo>
                <a:cubicBezTo>
                  <a:pt x="3137" y="3342"/>
                  <a:pt x="1726" y="4724"/>
                  <a:pt x="492" y="6381"/>
                </a:cubicBezTo>
                <a:cubicBezTo>
                  <a:pt x="-2" y="6439"/>
                  <a:pt x="80" y="6715"/>
                  <a:pt x="253" y="6715"/>
                </a:cubicBezTo>
                <a:cubicBezTo>
                  <a:pt x="308" y="6715"/>
                  <a:pt x="374" y="6685"/>
                  <a:pt x="431" y="6612"/>
                </a:cubicBezTo>
                <a:cubicBezTo>
                  <a:pt x="1377" y="5519"/>
                  <a:pt x="2380" y="4501"/>
                  <a:pt x="3431" y="3572"/>
                </a:cubicBezTo>
                <a:cubicBezTo>
                  <a:pt x="2132" y="5074"/>
                  <a:pt x="818" y="6531"/>
                  <a:pt x="314" y="8840"/>
                </a:cubicBezTo>
                <a:cubicBezTo>
                  <a:pt x="271" y="9167"/>
                  <a:pt x="497" y="9492"/>
                  <a:pt x="738" y="9492"/>
                </a:cubicBezTo>
                <a:cubicBezTo>
                  <a:pt x="837" y="9492"/>
                  <a:pt x="939" y="9437"/>
                  <a:pt x="1026" y="9301"/>
                </a:cubicBezTo>
                <a:cubicBezTo>
                  <a:pt x="1069" y="9246"/>
                  <a:pt x="1110" y="9190"/>
                  <a:pt x="1153" y="9135"/>
                </a:cubicBezTo>
                <a:cubicBezTo>
                  <a:pt x="1309" y="9218"/>
                  <a:pt x="1464" y="9303"/>
                  <a:pt x="1621" y="9455"/>
                </a:cubicBezTo>
                <a:cubicBezTo>
                  <a:pt x="1721" y="8923"/>
                  <a:pt x="1872" y="8434"/>
                  <a:pt x="2059" y="7980"/>
                </a:cubicBezTo>
                <a:cubicBezTo>
                  <a:pt x="3732" y="5916"/>
                  <a:pt x="5547" y="4017"/>
                  <a:pt x="7472" y="2330"/>
                </a:cubicBezTo>
                <a:cubicBezTo>
                  <a:pt x="6215" y="3959"/>
                  <a:pt x="4670" y="5404"/>
                  <a:pt x="3522" y="6996"/>
                </a:cubicBezTo>
                <a:cubicBezTo>
                  <a:pt x="2095" y="8916"/>
                  <a:pt x="729" y="10838"/>
                  <a:pt x="16" y="13375"/>
                </a:cubicBezTo>
                <a:cubicBezTo>
                  <a:pt x="-71" y="13767"/>
                  <a:pt x="219" y="14037"/>
                  <a:pt x="499" y="14037"/>
                </a:cubicBezTo>
                <a:cubicBezTo>
                  <a:pt x="604" y="14037"/>
                  <a:pt x="707" y="13997"/>
                  <a:pt x="789" y="13915"/>
                </a:cubicBezTo>
                <a:cubicBezTo>
                  <a:pt x="850" y="13838"/>
                  <a:pt x="912" y="13765"/>
                  <a:pt x="975" y="13689"/>
                </a:cubicBezTo>
                <a:cubicBezTo>
                  <a:pt x="1044" y="13742"/>
                  <a:pt x="1119" y="13792"/>
                  <a:pt x="1204" y="13836"/>
                </a:cubicBezTo>
                <a:cubicBezTo>
                  <a:pt x="1265" y="13610"/>
                  <a:pt x="1331" y="13389"/>
                  <a:pt x="1402" y="13172"/>
                </a:cubicBezTo>
                <a:cubicBezTo>
                  <a:pt x="3650" y="10460"/>
                  <a:pt x="5956" y="7750"/>
                  <a:pt x="8480" y="5369"/>
                </a:cubicBezTo>
                <a:cubicBezTo>
                  <a:pt x="5739" y="8446"/>
                  <a:pt x="2936" y="11430"/>
                  <a:pt x="729" y="15221"/>
                </a:cubicBezTo>
                <a:cubicBezTo>
                  <a:pt x="488" y="15594"/>
                  <a:pt x="834" y="16171"/>
                  <a:pt x="1162" y="16171"/>
                </a:cubicBezTo>
                <a:cubicBezTo>
                  <a:pt x="1240" y="16171"/>
                  <a:pt x="1315" y="16138"/>
                  <a:pt x="1382" y="16067"/>
                </a:cubicBezTo>
                <a:cubicBezTo>
                  <a:pt x="1495" y="15963"/>
                  <a:pt x="1607" y="15860"/>
                  <a:pt x="1717" y="15754"/>
                </a:cubicBezTo>
                <a:lnTo>
                  <a:pt x="1917" y="15989"/>
                </a:lnTo>
                <a:cubicBezTo>
                  <a:pt x="2155" y="15578"/>
                  <a:pt x="2401" y="15175"/>
                  <a:pt x="2652" y="14781"/>
                </a:cubicBezTo>
                <a:cubicBezTo>
                  <a:pt x="4302" y="12956"/>
                  <a:pt x="5766" y="10764"/>
                  <a:pt x="7383" y="8916"/>
                </a:cubicBezTo>
                <a:cubicBezTo>
                  <a:pt x="8701" y="7420"/>
                  <a:pt x="10089" y="6035"/>
                  <a:pt x="11574" y="4823"/>
                </a:cubicBezTo>
                <a:cubicBezTo>
                  <a:pt x="9927" y="6579"/>
                  <a:pt x="8288" y="8375"/>
                  <a:pt x="6729" y="10301"/>
                </a:cubicBezTo>
                <a:cubicBezTo>
                  <a:pt x="5483" y="11838"/>
                  <a:pt x="4116" y="13454"/>
                  <a:pt x="2987" y="15297"/>
                </a:cubicBezTo>
                <a:cubicBezTo>
                  <a:pt x="2570" y="16067"/>
                  <a:pt x="2095" y="16758"/>
                  <a:pt x="2631" y="17604"/>
                </a:cubicBezTo>
                <a:cubicBezTo>
                  <a:pt x="2700" y="17724"/>
                  <a:pt x="2788" y="17821"/>
                  <a:pt x="2880" y="17876"/>
                </a:cubicBezTo>
                <a:cubicBezTo>
                  <a:pt x="2797" y="18321"/>
                  <a:pt x="3050" y="18869"/>
                  <a:pt x="3411" y="18869"/>
                </a:cubicBezTo>
                <a:cubicBezTo>
                  <a:pt x="3502" y="18869"/>
                  <a:pt x="3600" y="18835"/>
                  <a:pt x="3700" y="18756"/>
                </a:cubicBezTo>
                <a:cubicBezTo>
                  <a:pt x="3782" y="18683"/>
                  <a:pt x="3864" y="18609"/>
                  <a:pt x="3945" y="18533"/>
                </a:cubicBezTo>
                <a:lnTo>
                  <a:pt x="4116" y="18835"/>
                </a:lnTo>
                <a:cubicBezTo>
                  <a:pt x="4405" y="18371"/>
                  <a:pt x="4708" y="17922"/>
                  <a:pt x="5020" y="17486"/>
                </a:cubicBezTo>
                <a:cubicBezTo>
                  <a:pt x="8411" y="14007"/>
                  <a:pt x="11273" y="9495"/>
                  <a:pt x="15035" y="6695"/>
                </a:cubicBezTo>
                <a:cubicBezTo>
                  <a:pt x="13370" y="8596"/>
                  <a:pt x="11743" y="10506"/>
                  <a:pt x="10117" y="12453"/>
                </a:cubicBezTo>
                <a:cubicBezTo>
                  <a:pt x="8454" y="14451"/>
                  <a:pt x="5780" y="16528"/>
                  <a:pt x="5007" y="19526"/>
                </a:cubicBezTo>
                <a:cubicBezTo>
                  <a:pt x="4920" y="20028"/>
                  <a:pt x="5244" y="20369"/>
                  <a:pt x="5563" y="20369"/>
                </a:cubicBezTo>
                <a:cubicBezTo>
                  <a:pt x="5682" y="20369"/>
                  <a:pt x="5801" y="20321"/>
                  <a:pt x="5898" y="20217"/>
                </a:cubicBezTo>
                <a:cubicBezTo>
                  <a:pt x="5964" y="20146"/>
                  <a:pt x="6029" y="20072"/>
                  <a:pt x="6095" y="20001"/>
                </a:cubicBezTo>
                <a:cubicBezTo>
                  <a:pt x="6188" y="20072"/>
                  <a:pt x="6281" y="20146"/>
                  <a:pt x="6373" y="20217"/>
                </a:cubicBezTo>
                <a:cubicBezTo>
                  <a:pt x="6439" y="19929"/>
                  <a:pt x="6530" y="19655"/>
                  <a:pt x="6640" y="19395"/>
                </a:cubicBezTo>
                <a:cubicBezTo>
                  <a:pt x="7517" y="18422"/>
                  <a:pt x="8384" y="17440"/>
                  <a:pt x="9255" y="16466"/>
                </a:cubicBezTo>
                <a:cubicBezTo>
                  <a:pt x="8238" y="17673"/>
                  <a:pt x="7337" y="19001"/>
                  <a:pt x="6790" y="20524"/>
                </a:cubicBezTo>
                <a:cubicBezTo>
                  <a:pt x="6690" y="20906"/>
                  <a:pt x="6918" y="21446"/>
                  <a:pt x="7235" y="21446"/>
                </a:cubicBezTo>
                <a:cubicBezTo>
                  <a:pt x="7301" y="21446"/>
                  <a:pt x="7371" y="21423"/>
                  <a:pt x="7444" y="21370"/>
                </a:cubicBezTo>
                <a:cubicBezTo>
                  <a:pt x="7479" y="21342"/>
                  <a:pt x="7517" y="21312"/>
                  <a:pt x="7552" y="21282"/>
                </a:cubicBezTo>
                <a:lnTo>
                  <a:pt x="7739" y="21524"/>
                </a:lnTo>
                <a:cubicBezTo>
                  <a:pt x="7839" y="21291"/>
                  <a:pt x="7946" y="21065"/>
                  <a:pt x="8060" y="20842"/>
                </a:cubicBezTo>
                <a:cubicBezTo>
                  <a:pt x="8772" y="20194"/>
                  <a:pt x="9440" y="19471"/>
                  <a:pt x="10096" y="18736"/>
                </a:cubicBezTo>
                <a:cubicBezTo>
                  <a:pt x="9729" y="19233"/>
                  <a:pt x="9378" y="19752"/>
                  <a:pt x="9047" y="20293"/>
                </a:cubicBezTo>
                <a:cubicBezTo>
                  <a:pt x="8749" y="20757"/>
                  <a:pt x="8869" y="21448"/>
                  <a:pt x="9403" y="21448"/>
                </a:cubicBezTo>
                <a:cubicBezTo>
                  <a:pt x="9433" y="21448"/>
                  <a:pt x="9462" y="21450"/>
                  <a:pt x="9490" y="21450"/>
                </a:cubicBezTo>
                <a:cubicBezTo>
                  <a:pt x="9893" y="21450"/>
                  <a:pt x="10272" y="21284"/>
                  <a:pt x="10635" y="21028"/>
                </a:cubicBezTo>
                <a:cubicBezTo>
                  <a:pt x="10659" y="21397"/>
                  <a:pt x="10885" y="21600"/>
                  <a:pt x="11147" y="21600"/>
                </a:cubicBezTo>
                <a:cubicBezTo>
                  <a:pt x="11238" y="21600"/>
                  <a:pt x="11332" y="21575"/>
                  <a:pt x="11425" y="21524"/>
                </a:cubicBezTo>
                <a:cubicBezTo>
                  <a:pt x="11952" y="21238"/>
                  <a:pt x="12477" y="20939"/>
                  <a:pt x="12996" y="20625"/>
                </a:cubicBezTo>
                <a:cubicBezTo>
                  <a:pt x="13060" y="20660"/>
                  <a:pt x="13131" y="20678"/>
                  <a:pt x="13206" y="20678"/>
                </a:cubicBezTo>
                <a:cubicBezTo>
                  <a:pt x="13503" y="20678"/>
                  <a:pt x="13622" y="20678"/>
                  <a:pt x="13859" y="20372"/>
                </a:cubicBezTo>
                <a:cubicBezTo>
                  <a:pt x="13966" y="20263"/>
                  <a:pt x="14030" y="20132"/>
                  <a:pt x="14061" y="19996"/>
                </a:cubicBezTo>
                <a:cubicBezTo>
                  <a:pt x="14084" y="19968"/>
                  <a:pt x="14109" y="19943"/>
                  <a:pt x="14132" y="19915"/>
                </a:cubicBezTo>
                <a:cubicBezTo>
                  <a:pt x="14901" y="19420"/>
                  <a:pt x="15658" y="18895"/>
                  <a:pt x="16405" y="18339"/>
                </a:cubicBezTo>
                <a:cubicBezTo>
                  <a:pt x="16524" y="18295"/>
                  <a:pt x="16645" y="18256"/>
                  <a:pt x="16772" y="18219"/>
                </a:cubicBezTo>
                <a:cubicBezTo>
                  <a:pt x="16754" y="18180"/>
                  <a:pt x="16736" y="18141"/>
                  <a:pt x="16720" y="18104"/>
                </a:cubicBezTo>
                <a:cubicBezTo>
                  <a:pt x="16738" y="18090"/>
                  <a:pt x="16754" y="18079"/>
                  <a:pt x="16772" y="18065"/>
                </a:cubicBezTo>
                <a:cubicBezTo>
                  <a:pt x="17210" y="17710"/>
                  <a:pt x="16939" y="16894"/>
                  <a:pt x="16472" y="16894"/>
                </a:cubicBezTo>
                <a:cubicBezTo>
                  <a:pt x="16435" y="16894"/>
                  <a:pt x="16396" y="16901"/>
                  <a:pt x="16355" y="16913"/>
                </a:cubicBezTo>
                <a:cubicBezTo>
                  <a:pt x="16009" y="17049"/>
                  <a:pt x="15680" y="17203"/>
                  <a:pt x="15361" y="17380"/>
                </a:cubicBezTo>
                <a:cubicBezTo>
                  <a:pt x="16088" y="16814"/>
                  <a:pt x="16800" y="16249"/>
                  <a:pt x="17543" y="15682"/>
                </a:cubicBezTo>
                <a:cubicBezTo>
                  <a:pt x="18050" y="15355"/>
                  <a:pt x="17780" y="14523"/>
                  <a:pt x="17320" y="14523"/>
                </a:cubicBezTo>
                <a:cubicBezTo>
                  <a:pt x="17240" y="14523"/>
                  <a:pt x="17156" y="14548"/>
                  <a:pt x="17067" y="14606"/>
                </a:cubicBezTo>
                <a:cubicBezTo>
                  <a:pt x="17065" y="14608"/>
                  <a:pt x="17064" y="14608"/>
                  <a:pt x="17062" y="14610"/>
                </a:cubicBezTo>
                <a:cubicBezTo>
                  <a:pt x="17026" y="14555"/>
                  <a:pt x="16989" y="14502"/>
                  <a:pt x="16950" y="14451"/>
                </a:cubicBezTo>
                <a:cubicBezTo>
                  <a:pt x="16009" y="15078"/>
                  <a:pt x="14659" y="15830"/>
                  <a:pt x="13443" y="16788"/>
                </a:cubicBezTo>
                <a:cubicBezTo>
                  <a:pt x="15471" y="14677"/>
                  <a:pt x="17643" y="12771"/>
                  <a:pt x="19445" y="10301"/>
                </a:cubicBezTo>
                <a:cubicBezTo>
                  <a:pt x="19734" y="9928"/>
                  <a:pt x="19475" y="9352"/>
                  <a:pt x="19146" y="9352"/>
                </a:cubicBezTo>
                <a:cubicBezTo>
                  <a:pt x="19069" y="9352"/>
                  <a:pt x="18989" y="9382"/>
                  <a:pt x="18911" y="9455"/>
                </a:cubicBezTo>
                <a:cubicBezTo>
                  <a:pt x="18902" y="9462"/>
                  <a:pt x="18893" y="9467"/>
                  <a:pt x="18886" y="9474"/>
                </a:cubicBezTo>
                <a:cubicBezTo>
                  <a:pt x="18832" y="9391"/>
                  <a:pt x="18779" y="9308"/>
                  <a:pt x="18731" y="9225"/>
                </a:cubicBezTo>
                <a:cubicBezTo>
                  <a:pt x="18455" y="9582"/>
                  <a:pt x="18172" y="9930"/>
                  <a:pt x="17883" y="10269"/>
                </a:cubicBezTo>
                <a:cubicBezTo>
                  <a:pt x="16773" y="11168"/>
                  <a:pt x="15683" y="12110"/>
                  <a:pt x="14623" y="13096"/>
                </a:cubicBezTo>
                <a:cubicBezTo>
                  <a:pt x="16738" y="10827"/>
                  <a:pt x="18900" y="8702"/>
                  <a:pt x="21109" y="6457"/>
                </a:cubicBezTo>
                <a:cubicBezTo>
                  <a:pt x="21529" y="6049"/>
                  <a:pt x="21299" y="5342"/>
                  <a:pt x="20870" y="5342"/>
                </a:cubicBezTo>
                <a:cubicBezTo>
                  <a:pt x="20815" y="5342"/>
                  <a:pt x="20754" y="5353"/>
                  <a:pt x="20692" y="5381"/>
                </a:cubicBezTo>
                <a:cubicBezTo>
                  <a:pt x="20674" y="5393"/>
                  <a:pt x="20658" y="5402"/>
                  <a:pt x="20640" y="5413"/>
                </a:cubicBezTo>
                <a:cubicBezTo>
                  <a:pt x="20583" y="5280"/>
                  <a:pt x="20523" y="5144"/>
                  <a:pt x="20455" y="4996"/>
                </a:cubicBezTo>
                <a:cubicBezTo>
                  <a:pt x="19801" y="5611"/>
                  <a:pt x="19155" y="6227"/>
                  <a:pt x="18515" y="6844"/>
                </a:cubicBezTo>
                <a:cubicBezTo>
                  <a:pt x="16406" y="8386"/>
                  <a:pt x="14408" y="10200"/>
                  <a:pt x="12474" y="12124"/>
                </a:cubicBezTo>
                <a:cubicBezTo>
                  <a:pt x="14456" y="9780"/>
                  <a:pt x="16385" y="7503"/>
                  <a:pt x="18316" y="5227"/>
                </a:cubicBezTo>
                <a:cubicBezTo>
                  <a:pt x="18644" y="4874"/>
                  <a:pt x="18369" y="4132"/>
                  <a:pt x="17954" y="4132"/>
                </a:cubicBezTo>
                <a:cubicBezTo>
                  <a:pt x="17917" y="4132"/>
                  <a:pt x="17879" y="4139"/>
                  <a:pt x="17840" y="4150"/>
                </a:cubicBezTo>
                <a:cubicBezTo>
                  <a:pt x="17712" y="4208"/>
                  <a:pt x="17586" y="4268"/>
                  <a:pt x="17461" y="4330"/>
                </a:cubicBezTo>
                <a:cubicBezTo>
                  <a:pt x="17425" y="4252"/>
                  <a:pt x="17393" y="4167"/>
                  <a:pt x="17365" y="4074"/>
                </a:cubicBezTo>
                <a:cubicBezTo>
                  <a:pt x="17192" y="4268"/>
                  <a:pt x="17019" y="4459"/>
                  <a:pt x="16846" y="4653"/>
                </a:cubicBezTo>
                <a:cubicBezTo>
                  <a:pt x="16513" y="4837"/>
                  <a:pt x="16187" y="5033"/>
                  <a:pt x="15869" y="5243"/>
                </a:cubicBezTo>
                <a:cubicBezTo>
                  <a:pt x="16324" y="4754"/>
                  <a:pt x="16782" y="4261"/>
                  <a:pt x="17247" y="3768"/>
                </a:cubicBezTo>
                <a:cubicBezTo>
                  <a:pt x="17646" y="3378"/>
                  <a:pt x="17290" y="2775"/>
                  <a:pt x="16884" y="2775"/>
                </a:cubicBezTo>
                <a:cubicBezTo>
                  <a:pt x="16807" y="2775"/>
                  <a:pt x="16727" y="2795"/>
                  <a:pt x="16652" y="2844"/>
                </a:cubicBezTo>
                <a:cubicBezTo>
                  <a:pt x="16585" y="2883"/>
                  <a:pt x="16517" y="2920"/>
                  <a:pt x="16451" y="2959"/>
                </a:cubicBezTo>
                <a:cubicBezTo>
                  <a:pt x="16403" y="2848"/>
                  <a:pt x="16351" y="2735"/>
                  <a:pt x="16296" y="2613"/>
                </a:cubicBezTo>
                <a:cubicBezTo>
                  <a:pt x="15915" y="3007"/>
                  <a:pt x="15535" y="3404"/>
                  <a:pt x="15156" y="3802"/>
                </a:cubicBezTo>
                <a:cubicBezTo>
                  <a:pt x="12173" y="5948"/>
                  <a:pt x="9773" y="9096"/>
                  <a:pt x="7323" y="12142"/>
                </a:cubicBezTo>
                <a:cubicBezTo>
                  <a:pt x="6268" y="13283"/>
                  <a:pt x="5221" y="14449"/>
                  <a:pt x="4261" y="15730"/>
                </a:cubicBezTo>
                <a:cubicBezTo>
                  <a:pt x="5634" y="13504"/>
                  <a:pt x="9198" y="9603"/>
                  <a:pt x="9700" y="9070"/>
                </a:cubicBezTo>
                <a:cubicBezTo>
                  <a:pt x="11781" y="6688"/>
                  <a:pt x="13920" y="4381"/>
                  <a:pt x="16057" y="2152"/>
                </a:cubicBezTo>
                <a:cubicBezTo>
                  <a:pt x="16440" y="1800"/>
                  <a:pt x="16120" y="1058"/>
                  <a:pt x="15744" y="1058"/>
                </a:cubicBezTo>
                <a:cubicBezTo>
                  <a:pt x="15710" y="1058"/>
                  <a:pt x="15676" y="1065"/>
                  <a:pt x="15642" y="1076"/>
                </a:cubicBezTo>
                <a:cubicBezTo>
                  <a:pt x="15498" y="1152"/>
                  <a:pt x="15354" y="1228"/>
                  <a:pt x="15211" y="1304"/>
                </a:cubicBezTo>
                <a:cubicBezTo>
                  <a:pt x="15177" y="1231"/>
                  <a:pt x="15144" y="1155"/>
                  <a:pt x="15108" y="1076"/>
                </a:cubicBezTo>
                <a:cubicBezTo>
                  <a:pt x="14916" y="1281"/>
                  <a:pt x="14725" y="1486"/>
                  <a:pt x="14533" y="1691"/>
                </a:cubicBezTo>
                <a:cubicBezTo>
                  <a:pt x="13646" y="2215"/>
                  <a:pt x="12792" y="2800"/>
                  <a:pt x="11971" y="3438"/>
                </a:cubicBezTo>
                <a:cubicBezTo>
                  <a:pt x="12413" y="2894"/>
                  <a:pt x="12846" y="2339"/>
                  <a:pt x="13266" y="1768"/>
                </a:cubicBezTo>
                <a:cubicBezTo>
                  <a:pt x="13578" y="1364"/>
                  <a:pt x="13298" y="726"/>
                  <a:pt x="12865" y="726"/>
                </a:cubicBezTo>
                <a:cubicBezTo>
                  <a:pt x="12803" y="726"/>
                  <a:pt x="12739" y="740"/>
                  <a:pt x="12671" y="770"/>
                </a:cubicBezTo>
                <a:cubicBezTo>
                  <a:pt x="12586" y="827"/>
                  <a:pt x="12500" y="890"/>
                  <a:pt x="12415" y="949"/>
                </a:cubicBezTo>
                <a:cubicBezTo>
                  <a:pt x="12381" y="887"/>
                  <a:pt x="12349" y="827"/>
                  <a:pt x="12315" y="770"/>
                </a:cubicBezTo>
                <a:cubicBezTo>
                  <a:pt x="12171" y="961"/>
                  <a:pt x="12027" y="1150"/>
                  <a:pt x="11882" y="1339"/>
                </a:cubicBezTo>
                <a:cubicBezTo>
                  <a:pt x="8395" y="3931"/>
                  <a:pt x="5342" y="7294"/>
                  <a:pt x="2456" y="10838"/>
                </a:cubicBezTo>
                <a:cubicBezTo>
                  <a:pt x="3463" y="9066"/>
                  <a:pt x="4788" y="7536"/>
                  <a:pt x="5958" y="6072"/>
                </a:cubicBezTo>
                <a:cubicBezTo>
                  <a:pt x="7324" y="4381"/>
                  <a:pt x="9107" y="2922"/>
                  <a:pt x="10057" y="770"/>
                </a:cubicBezTo>
                <a:cubicBezTo>
                  <a:pt x="10242" y="413"/>
                  <a:pt x="9998" y="55"/>
                  <a:pt x="9740" y="55"/>
                </a:cubicBezTo>
                <a:cubicBezTo>
                  <a:pt x="9665" y="55"/>
                  <a:pt x="9590" y="85"/>
                  <a:pt x="9522" y="154"/>
                </a:cubicBezTo>
                <a:cubicBezTo>
                  <a:pt x="9424" y="230"/>
                  <a:pt x="9325" y="309"/>
                  <a:pt x="9227" y="387"/>
                </a:cubicBezTo>
                <a:lnTo>
                  <a:pt x="8929" y="0"/>
                </a:lnTo>
                <a:close/>
              </a:path>
            </a:pathLst>
          </a:custGeom>
          <a:solidFill>
            <a:srgbClr val="FC8E60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208" name="Google Shape;14497;p117"/>
          <p:cNvSpPr/>
          <p:nvPr/>
        </p:nvSpPr>
        <p:spPr>
          <a:xfrm rot="20507380">
            <a:off x="7514028" y="6306546"/>
            <a:ext cx="530510" cy="468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31" h="21600" fill="norm" stroke="1" extrusionOk="0">
                <a:moveTo>
                  <a:pt x="13754" y="11684"/>
                </a:moveTo>
                <a:cubicBezTo>
                  <a:pt x="13471" y="11990"/>
                  <a:pt x="13190" y="12297"/>
                  <a:pt x="12908" y="12608"/>
                </a:cubicBezTo>
                <a:cubicBezTo>
                  <a:pt x="12171" y="13398"/>
                  <a:pt x="11337" y="14207"/>
                  <a:pt x="10514" y="15071"/>
                </a:cubicBezTo>
                <a:cubicBezTo>
                  <a:pt x="11576" y="13908"/>
                  <a:pt x="12650" y="12769"/>
                  <a:pt x="13754" y="11684"/>
                </a:cubicBezTo>
                <a:close/>
                <a:moveTo>
                  <a:pt x="12828" y="19482"/>
                </a:moveTo>
                <a:cubicBezTo>
                  <a:pt x="12825" y="19487"/>
                  <a:pt x="12821" y="19491"/>
                  <a:pt x="12817" y="19496"/>
                </a:cubicBezTo>
                <a:cubicBezTo>
                  <a:pt x="12816" y="19496"/>
                  <a:pt x="12816" y="19496"/>
                  <a:pt x="12816" y="19496"/>
                </a:cubicBezTo>
                <a:cubicBezTo>
                  <a:pt x="12819" y="19491"/>
                  <a:pt x="12823" y="19487"/>
                  <a:pt x="12828" y="19482"/>
                </a:cubicBezTo>
                <a:close/>
                <a:moveTo>
                  <a:pt x="8929" y="0"/>
                </a:moveTo>
                <a:cubicBezTo>
                  <a:pt x="8746" y="394"/>
                  <a:pt x="8537" y="772"/>
                  <a:pt x="8309" y="1138"/>
                </a:cubicBezTo>
                <a:cubicBezTo>
                  <a:pt x="6320" y="2809"/>
                  <a:pt x="4453" y="4676"/>
                  <a:pt x="2690" y="6761"/>
                </a:cubicBezTo>
                <a:cubicBezTo>
                  <a:pt x="3810" y="4962"/>
                  <a:pt x="5456" y="3646"/>
                  <a:pt x="6493" y="1768"/>
                </a:cubicBezTo>
                <a:cubicBezTo>
                  <a:pt x="6697" y="1436"/>
                  <a:pt x="6370" y="1046"/>
                  <a:pt x="6086" y="1046"/>
                </a:cubicBezTo>
                <a:cubicBezTo>
                  <a:pt x="6042" y="1046"/>
                  <a:pt x="5997" y="1055"/>
                  <a:pt x="5958" y="1076"/>
                </a:cubicBezTo>
                <a:cubicBezTo>
                  <a:pt x="5851" y="1155"/>
                  <a:pt x="5744" y="1235"/>
                  <a:pt x="5639" y="1316"/>
                </a:cubicBezTo>
                <a:lnTo>
                  <a:pt x="5363" y="1000"/>
                </a:lnTo>
                <a:cubicBezTo>
                  <a:pt x="5134" y="1397"/>
                  <a:pt x="4881" y="1770"/>
                  <a:pt x="4615" y="2125"/>
                </a:cubicBezTo>
                <a:cubicBezTo>
                  <a:pt x="3137" y="3342"/>
                  <a:pt x="1726" y="4724"/>
                  <a:pt x="492" y="6381"/>
                </a:cubicBezTo>
                <a:cubicBezTo>
                  <a:pt x="-2" y="6439"/>
                  <a:pt x="80" y="6715"/>
                  <a:pt x="253" y="6715"/>
                </a:cubicBezTo>
                <a:cubicBezTo>
                  <a:pt x="308" y="6715"/>
                  <a:pt x="374" y="6685"/>
                  <a:pt x="431" y="6612"/>
                </a:cubicBezTo>
                <a:cubicBezTo>
                  <a:pt x="1377" y="5519"/>
                  <a:pt x="2380" y="4501"/>
                  <a:pt x="3431" y="3572"/>
                </a:cubicBezTo>
                <a:cubicBezTo>
                  <a:pt x="2132" y="5074"/>
                  <a:pt x="818" y="6531"/>
                  <a:pt x="314" y="8840"/>
                </a:cubicBezTo>
                <a:cubicBezTo>
                  <a:pt x="271" y="9167"/>
                  <a:pt x="497" y="9492"/>
                  <a:pt x="738" y="9492"/>
                </a:cubicBezTo>
                <a:cubicBezTo>
                  <a:pt x="837" y="9492"/>
                  <a:pt x="939" y="9437"/>
                  <a:pt x="1026" y="9301"/>
                </a:cubicBezTo>
                <a:cubicBezTo>
                  <a:pt x="1069" y="9246"/>
                  <a:pt x="1110" y="9190"/>
                  <a:pt x="1153" y="9135"/>
                </a:cubicBezTo>
                <a:cubicBezTo>
                  <a:pt x="1309" y="9218"/>
                  <a:pt x="1464" y="9303"/>
                  <a:pt x="1621" y="9455"/>
                </a:cubicBezTo>
                <a:cubicBezTo>
                  <a:pt x="1721" y="8923"/>
                  <a:pt x="1872" y="8434"/>
                  <a:pt x="2059" y="7980"/>
                </a:cubicBezTo>
                <a:cubicBezTo>
                  <a:pt x="3732" y="5916"/>
                  <a:pt x="5547" y="4017"/>
                  <a:pt x="7472" y="2330"/>
                </a:cubicBezTo>
                <a:cubicBezTo>
                  <a:pt x="6215" y="3959"/>
                  <a:pt x="4670" y="5404"/>
                  <a:pt x="3522" y="6996"/>
                </a:cubicBezTo>
                <a:cubicBezTo>
                  <a:pt x="2095" y="8916"/>
                  <a:pt x="729" y="10838"/>
                  <a:pt x="16" y="13375"/>
                </a:cubicBezTo>
                <a:cubicBezTo>
                  <a:pt x="-71" y="13767"/>
                  <a:pt x="219" y="14037"/>
                  <a:pt x="499" y="14037"/>
                </a:cubicBezTo>
                <a:cubicBezTo>
                  <a:pt x="604" y="14037"/>
                  <a:pt x="707" y="13997"/>
                  <a:pt x="789" y="13915"/>
                </a:cubicBezTo>
                <a:cubicBezTo>
                  <a:pt x="850" y="13838"/>
                  <a:pt x="912" y="13765"/>
                  <a:pt x="975" y="13689"/>
                </a:cubicBezTo>
                <a:cubicBezTo>
                  <a:pt x="1044" y="13742"/>
                  <a:pt x="1119" y="13792"/>
                  <a:pt x="1204" y="13836"/>
                </a:cubicBezTo>
                <a:cubicBezTo>
                  <a:pt x="1265" y="13610"/>
                  <a:pt x="1331" y="13389"/>
                  <a:pt x="1402" y="13172"/>
                </a:cubicBezTo>
                <a:cubicBezTo>
                  <a:pt x="3650" y="10460"/>
                  <a:pt x="5956" y="7750"/>
                  <a:pt x="8480" y="5369"/>
                </a:cubicBezTo>
                <a:cubicBezTo>
                  <a:pt x="5739" y="8446"/>
                  <a:pt x="2936" y="11430"/>
                  <a:pt x="729" y="15221"/>
                </a:cubicBezTo>
                <a:cubicBezTo>
                  <a:pt x="488" y="15594"/>
                  <a:pt x="834" y="16171"/>
                  <a:pt x="1162" y="16171"/>
                </a:cubicBezTo>
                <a:cubicBezTo>
                  <a:pt x="1240" y="16171"/>
                  <a:pt x="1315" y="16138"/>
                  <a:pt x="1382" y="16067"/>
                </a:cubicBezTo>
                <a:cubicBezTo>
                  <a:pt x="1495" y="15963"/>
                  <a:pt x="1607" y="15860"/>
                  <a:pt x="1717" y="15754"/>
                </a:cubicBezTo>
                <a:lnTo>
                  <a:pt x="1917" y="15989"/>
                </a:lnTo>
                <a:cubicBezTo>
                  <a:pt x="2155" y="15578"/>
                  <a:pt x="2401" y="15175"/>
                  <a:pt x="2652" y="14781"/>
                </a:cubicBezTo>
                <a:cubicBezTo>
                  <a:pt x="4302" y="12956"/>
                  <a:pt x="5766" y="10764"/>
                  <a:pt x="7383" y="8916"/>
                </a:cubicBezTo>
                <a:cubicBezTo>
                  <a:pt x="8701" y="7420"/>
                  <a:pt x="10089" y="6035"/>
                  <a:pt x="11574" y="4823"/>
                </a:cubicBezTo>
                <a:cubicBezTo>
                  <a:pt x="9927" y="6579"/>
                  <a:pt x="8288" y="8375"/>
                  <a:pt x="6729" y="10301"/>
                </a:cubicBezTo>
                <a:cubicBezTo>
                  <a:pt x="5483" y="11838"/>
                  <a:pt x="4116" y="13454"/>
                  <a:pt x="2987" y="15297"/>
                </a:cubicBezTo>
                <a:cubicBezTo>
                  <a:pt x="2570" y="16067"/>
                  <a:pt x="2095" y="16758"/>
                  <a:pt x="2631" y="17604"/>
                </a:cubicBezTo>
                <a:cubicBezTo>
                  <a:pt x="2700" y="17724"/>
                  <a:pt x="2788" y="17821"/>
                  <a:pt x="2880" y="17876"/>
                </a:cubicBezTo>
                <a:cubicBezTo>
                  <a:pt x="2797" y="18321"/>
                  <a:pt x="3050" y="18869"/>
                  <a:pt x="3411" y="18869"/>
                </a:cubicBezTo>
                <a:cubicBezTo>
                  <a:pt x="3502" y="18869"/>
                  <a:pt x="3600" y="18835"/>
                  <a:pt x="3700" y="18756"/>
                </a:cubicBezTo>
                <a:cubicBezTo>
                  <a:pt x="3782" y="18683"/>
                  <a:pt x="3864" y="18609"/>
                  <a:pt x="3945" y="18533"/>
                </a:cubicBezTo>
                <a:lnTo>
                  <a:pt x="4116" y="18835"/>
                </a:lnTo>
                <a:cubicBezTo>
                  <a:pt x="4405" y="18371"/>
                  <a:pt x="4708" y="17922"/>
                  <a:pt x="5020" y="17486"/>
                </a:cubicBezTo>
                <a:cubicBezTo>
                  <a:pt x="8411" y="14007"/>
                  <a:pt x="11273" y="9495"/>
                  <a:pt x="15035" y="6695"/>
                </a:cubicBezTo>
                <a:cubicBezTo>
                  <a:pt x="13370" y="8596"/>
                  <a:pt x="11743" y="10506"/>
                  <a:pt x="10117" y="12453"/>
                </a:cubicBezTo>
                <a:cubicBezTo>
                  <a:pt x="8454" y="14451"/>
                  <a:pt x="5780" y="16528"/>
                  <a:pt x="5007" y="19526"/>
                </a:cubicBezTo>
                <a:cubicBezTo>
                  <a:pt x="4920" y="20028"/>
                  <a:pt x="5244" y="20369"/>
                  <a:pt x="5563" y="20369"/>
                </a:cubicBezTo>
                <a:cubicBezTo>
                  <a:pt x="5682" y="20369"/>
                  <a:pt x="5801" y="20321"/>
                  <a:pt x="5898" y="20217"/>
                </a:cubicBezTo>
                <a:cubicBezTo>
                  <a:pt x="5964" y="20146"/>
                  <a:pt x="6029" y="20072"/>
                  <a:pt x="6095" y="20001"/>
                </a:cubicBezTo>
                <a:cubicBezTo>
                  <a:pt x="6188" y="20072"/>
                  <a:pt x="6281" y="20146"/>
                  <a:pt x="6373" y="20217"/>
                </a:cubicBezTo>
                <a:cubicBezTo>
                  <a:pt x="6439" y="19929"/>
                  <a:pt x="6530" y="19655"/>
                  <a:pt x="6640" y="19395"/>
                </a:cubicBezTo>
                <a:cubicBezTo>
                  <a:pt x="7517" y="18422"/>
                  <a:pt x="8384" y="17440"/>
                  <a:pt x="9255" y="16466"/>
                </a:cubicBezTo>
                <a:cubicBezTo>
                  <a:pt x="8238" y="17673"/>
                  <a:pt x="7337" y="19001"/>
                  <a:pt x="6790" y="20524"/>
                </a:cubicBezTo>
                <a:cubicBezTo>
                  <a:pt x="6690" y="20906"/>
                  <a:pt x="6918" y="21446"/>
                  <a:pt x="7235" y="21446"/>
                </a:cubicBezTo>
                <a:cubicBezTo>
                  <a:pt x="7301" y="21446"/>
                  <a:pt x="7371" y="21423"/>
                  <a:pt x="7444" y="21370"/>
                </a:cubicBezTo>
                <a:cubicBezTo>
                  <a:pt x="7479" y="21342"/>
                  <a:pt x="7517" y="21312"/>
                  <a:pt x="7552" y="21282"/>
                </a:cubicBezTo>
                <a:lnTo>
                  <a:pt x="7739" y="21524"/>
                </a:lnTo>
                <a:cubicBezTo>
                  <a:pt x="7839" y="21291"/>
                  <a:pt x="7946" y="21065"/>
                  <a:pt x="8060" y="20842"/>
                </a:cubicBezTo>
                <a:cubicBezTo>
                  <a:pt x="8772" y="20194"/>
                  <a:pt x="9440" y="19471"/>
                  <a:pt x="10096" y="18736"/>
                </a:cubicBezTo>
                <a:cubicBezTo>
                  <a:pt x="9729" y="19233"/>
                  <a:pt x="9378" y="19752"/>
                  <a:pt x="9047" y="20293"/>
                </a:cubicBezTo>
                <a:cubicBezTo>
                  <a:pt x="8749" y="20757"/>
                  <a:pt x="8869" y="21448"/>
                  <a:pt x="9403" y="21448"/>
                </a:cubicBezTo>
                <a:cubicBezTo>
                  <a:pt x="9433" y="21448"/>
                  <a:pt x="9462" y="21450"/>
                  <a:pt x="9490" y="21450"/>
                </a:cubicBezTo>
                <a:cubicBezTo>
                  <a:pt x="9893" y="21450"/>
                  <a:pt x="10272" y="21284"/>
                  <a:pt x="10635" y="21028"/>
                </a:cubicBezTo>
                <a:cubicBezTo>
                  <a:pt x="10659" y="21397"/>
                  <a:pt x="10885" y="21600"/>
                  <a:pt x="11147" y="21600"/>
                </a:cubicBezTo>
                <a:cubicBezTo>
                  <a:pt x="11238" y="21600"/>
                  <a:pt x="11332" y="21575"/>
                  <a:pt x="11425" y="21524"/>
                </a:cubicBezTo>
                <a:cubicBezTo>
                  <a:pt x="11952" y="21238"/>
                  <a:pt x="12477" y="20939"/>
                  <a:pt x="12996" y="20625"/>
                </a:cubicBezTo>
                <a:cubicBezTo>
                  <a:pt x="13060" y="20660"/>
                  <a:pt x="13131" y="20678"/>
                  <a:pt x="13206" y="20678"/>
                </a:cubicBezTo>
                <a:cubicBezTo>
                  <a:pt x="13503" y="20678"/>
                  <a:pt x="13622" y="20678"/>
                  <a:pt x="13859" y="20372"/>
                </a:cubicBezTo>
                <a:cubicBezTo>
                  <a:pt x="13966" y="20263"/>
                  <a:pt x="14030" y="20132"/>
                  <a:pt x="14061" y="19996"/>
                </a:cubicBezTo>
                <a:cubicBezTo>
                  <a:pt x="14084" y="19968"/>
                  <a:pt x="14109" y="19943"/>
                  <a:pt x="14132" y="19915"/>
                </a:cubicBezTo>
                <a:cubicBezTo>
                  <a:pt x="14901" y="19420"/>
                  <a:pt x="15658" y="18895"/>
                  <a:pt x="16405" y="18339"/>
                </a:cubicBezTo>
                <a:cubicBezTo>
                  <a:pt x="16524" y="18295"/>
                  <a:pt x="16645" y="18256"/>
                  <a:pt x="16772" y="18219"/>
                </a:cubicBezTo>
                <a:cubicBezTo>
                  <a:pt x="16754" y="18180"/>
                  <a:pt x="16736" y="18141"/>
                  <a:pt x="16720" y="18104"/>
                </a:cubicBezTo>
                <a:cubicBezTo>
                  <a:pt x="16738" y="18090"/>
                  <a:pt x="16754" y="18079"/>
                  <a:pt x="16772" y="18065"/>
                </a:cubicBezTo>
                <a:cubicBezTo>
                  <a:pt x="17210" y="17710"/>
                  <a:pt x="16939" y="16894"/>
                  <a:pt x="16472" y="16894"/>
                </a:cubicBezTo>
                <a:cubicBezTo>
                  <a:pt x="16435" y="16894"/>
                  <a:pt x="16396" y="16901"/>
                  <a:pt x="16355" y="16913"/>
                </a:cubicBezTo>
                <a:cubicBezTo>
                  <a:pt x="16009" y="17049"/>
                  <a:pt x="15680" y="17203"/>
                  <a:pt x="15361" y="17380"/>
                </a:cubicBezTo>
                <a:cubicBezTo>
                  <a:pt x="16088" y="16814"/>
                  <a:pt x="16800" y="16249"/>
                  <a:pt x="17543" y="15682"/>
                </a:cubicBezTo>
                <a:cubicBezTo>
                  <a:pt x="18050" y="15355"/>
                  <a:pt x="17780" y="14523"/>
                  <a:pt x="17320" y="14523"/>
                </a:cubicBezTo>
                <a:cubicBezTo>
                  <a:pt x="17240" y="14523"/>
                  <a:pt x="17156" y="14548"/>
                  <a:pt x="17067" y="14606"/>
                </a:cubicBezTo>
                <a:cubicBezTo>
                  <a:pt x="17065" y="14608"/>
                  <a:pt x="17064" y="14608"/>
                  <a:pt x="17062" y="14610"/>
                </a:cubicBezTo>
                <a:cubicBezTo>
                  <a:pt x="17026" y="14555"/>
                  <a:pt x="16989" y="14502"/>
                  <a:pt x="16950" y="14451"/>
                </a:cubicBezTo>
                <a:cubicBezTo>
                  <a:pt x="16009" y="15078"/>
                  <a:pt x="14659" y="15830"/>
                  <a:pt x="13443" y="16788"/>
                </a:cubicBezTo>
                <a:cubicBezTo>
                  <a:pt x="15471" y="14677"/>
                  <a:pt x="17643" y="12771"/>
                  <a:pt x="19445" y="10301"/>
                </a:cubicBezTo>
                <a:cubicBezTo>
                  <a:pt x="19734" y="9928"/>
                  <a:pt x="19475" y="9352"/>
                  <a:pt x="19146" y="9352"/>
                </a:cubicBezTo>
                <a:cubicBezTo>
                  <a:pt x="19069" y="9352"/>
                  <a:pt x="18989" y="9382"/>
                  <a:pt x="18911" y="9455"/>
                </a:cubicBezTo>
                <a:cubicBezTo>
                  <a:pt x="18902" y="9462"/>
                  <a:pt x="18893" y="9467"/>
                  <a:pt x="18886" y="9474"/>
                </a:cubicBezTo>
                <a:cubicBezTo>
                  <a:pt x="18832" y="9391"/>
                  <a:pt x="18779" y="9308"/>
                  <a:pt x="18731" y="9225"/>
                </a:cubicBezTo>
                <a:cubicBezTo>
                  <a:pt x="18455" y="9582"/>
                  <a:pt x="18172" y="9930"/>
                  <a:pt x="17883" y="10269"/>
                </a:cubicBezTo>
                <a:cubicBezTo>
                  <a:pt x="16773" y="11168"/>
                  <a:pt x="15683" y="12110"/>
                  <a:pt x="14623" y="13096"/>
                </a:cubicBezTo>
                <a:cubicBezTo>
                  <a:pt x="16738" y="10827"/>
                  <a:pt x="18900" y="8702"/>
                  <a:pt x="21109" y="6457"/>
                </a:cubicBezTo>
                <a:cubicBezTo>
                  <a:pt x="21529" y="6049"/>
                  <a:pt x="21299" y="5342"/>
                  <a:pt x="20870" y="5342"/>
                </a:cubicBezTo>
                <a:cubicBezTo>
                  <a:pt x="20815" y="5342"/>
                  <a:pt x="20754" y="5353"/>
                  <a:pt x="20692" y="5381"/>
                </a:cubicBezTo>
                <a:cubicBezTo>
                  <a:pt x="20674" y="5393"/>
                  <a:pt x="20658" y="5402"/>
                  <a:pt x="20640" y="5413"/>
                </a:cubicBezTo>
                <a:cubicBezTo>
                  <a:pt x="20583" y="5280"/>
                  <a:pt x="20523" y="5144"/>
                  <a:pt x="20455" y="4996"/>
                </a:cubicBezTo>
                <a:cubicBezTo>
                  <a:pt x="19801" y="5611"/>
                  <a:pt x="19155" y="6227"/>
                  <a:pt x="18515" y="6844"/>
                </a:cubicBezTo>
                <a:cubicBezTo>
                  <a:pt x="16406" y="8386"/>
                  <a:pt x="14408" y="10200"/>
                  <a:pt x="12474" y="12124"/>
                </a:cubicBezTo>
                <a:cubicBezTo>
                  <a:pt x="14456" y="9780"/>
                  <a:pt x="16385" y="7503"/>
                  <a:pt x="18316" y="5227"/>
                </a:cubicBezTo>
                <a:cubicBezTo>
                  <a:pt x="18644" y="4874"/>
                  <a:pt x="18369" y="4132"/>
                  <a:pt x="17954" y="4132"/>
                </a:cubicBezTo>
                <a:cubicBezTo>
                  <a:pt x="17917" y="4132"/>
                  <a:pt x="17879" y="4139"/>
                  <a:pt x="17840" y="4150"/>
                </a:cubicBezTo>
                <a:cubicBezTo>
                  <a:pt x="17712" y="4208"/>
                  <a:pt x="17586" y="4268"/>
                  <a:pt x="17461" y="4330"/>
                </a:cubicBezTo>
                <a:cubicBezTo>
                  <a:pt x="17425" y="4252"/>
                  <a:pt x="17393" y="4167"/>
                  <a:pt x="17365" y="4074"/>
                </a:cubicBezTo>
                <a:cubicBezTo>
                  <a:pt x="17192" y="4268"/>
                  <a:pt x="17019" y="4459"/>
                  <a:pt x="16846" y="4653"/>
                </a:cubicBezTo>
                <a:cubicBezTo>
                  <a:pt x="16513" y="4837"/>
                  <a:pt x="16187" y="5033"/>
                  <a:pt x="15869" y="5243"/>
                </a:cubicBezTo>
                <a:cubicBezTo>
                  <a:pt x="16324" y="4754"/>
                  <a:pt x="16782" y="4261"/>
                  <a:pt x="17247" y="3768"/>
                </a:cubicBezTo>
                <a:cubicBezTo>
                  <a:pt x="17646" y="3378"/>
                  <a:pt x="17290" y="2775"/>
                  <a:pt x="16884" y="2775"/>
                </a:cubicBezTo>
                <a:cubicBezTo>
                  <a:pt x="16807" y="2775"/>
                  <a:pt x="16727" y="2795"/>
                  <a:pt x="16652" y="2844"/>
                </a:cubicBezTo>
                <a:cubicBezTo>
                  <a:pt x="16585" y="2883"/>
                  <a:pt x="16517" y="2920"/>
                  <a:pt x="16451" y="2959"/>
                </a:cubicBezTo>
                <a:cubicBezTo>
                  <a:pt x="16403" y="2848"/>
                  <a:pt x="16351" y="2735"/>
                  <a:pt x="16296" y="2613"/>
                </a:cubicBezTo>
                <a:cubicBezTo>
                  <a:pt x="15915" y="3007"/>
                  <a:pt x="15535" y="3404"/>
                  <a:pt x="15156" y="3802"/>
                </a:cubicBezTo>
                <a:cubicBezTo>
                  <a:pt x="12173" y="5948"/>
                  <a:pt x="9773" y="9096"/>
                  <a:pt x="7323" y="12142"/>
                </a:cubicBezTo>
                <a:cubicBezTo>
                  <a:pt x="6268" y="13283"/>
                  <a:pt x="5221" y="14449"/>
                  <a:pt x="4261" y="15730"/>
                </a:cubicBezTo>
                <a:cubicBezTo>
                  <a:pt x="5634" y="13504"/>
                  <a:pt x="9198" y="9603"/>
                  <a:pt x="9700" y="9070"/>
                </a:cubicBezTo>
                <a:cubicBezTo>
                  <a:pt x="11781" y="6688"/>
                  <a:pt x="13920" y="4381"/>
                  <a:pt x="16057" y="2152"/>
                </a:cubicBezTo>
                <a:cubicBezTo>
                  <a:pt x="16440" y="1800"/>
                  <a:pt x="16120" y="1058"/>
                  <a:pt x="15744" y="1058"/>
                </a:cubicBezTo>
                <a:cubicBezTo>
                  <a:pt x="15710" y="1058"/>
                  <a:pt x="15676" y="1065"/>
                  <a:pt x="15642" y="1076"/>
                </a:cubicBezTo>
                <a:cubicBezTo>
                  <a:pt x="15498" y="1152"/>
                  <a:pt x="15354" y="1228"/>
                  <a:pt x="15211" y="1304"/>
                </a:cubicBezTo>
                <a:cubicBezTo>
                  <a:pt x="15177" y="1231"/>
                  <a:pt x="15144" y="1155"/>
                  <a:pt x="15108" y="1076"/>
                </a:cubicBezTo>
                <a:cubicBezTo>
                  <a:pt x="14916" y="1281"/>
                  <a:pt x="14725" y="1486"/>
                  <a:pt x="14533" y="1691"/>
                </a:cubicBezTo>
                <a:cubicBezTo>
                  <a:pt x="13646" y="2215"/>
                  <a:pt x="12792" y="2800"/>
                  <a:pt x="11971" y="3438"/>
                </a:cubicBezTo>
                <a:cubicBezTo>
                  <a:pt x="12413" y="2894"/>
                  <a:pt x="12846" y="2339"/>
                  <a:pt x="13266" y="1768"/>
                </a:cubicBezTo>
                <a:cubicBezTo>
                  <a:pt x="13578" y="1364"/>
                  <a:pt x="13298" y="726"/>
                  <a:pt x="12865" y="726"/>
                </a:cubicBezTo>
                <a:cubicBezTo>
                  <a:pt x="12803" y="726"/>
                  <a:pt x="12739" y="740"/>
                  <a:pt x="12671" y="770"/>
                </a:cubicBezTo>
                <a:cubicBezTo>
                  <a:pt x="12586" y="827"/>
                  <a:pt x="12500" y="890"/>
                  <a:pt x="12415" y="949"/>
                </a:cubicBezTo>
                <a:cubicBezTo>
                  <a:pt x="12381" y="887"/>
                  <a:pt x="12349" y="827"/>
                  <a:pt x="12315" y="770"/>
                </a:cubicBezTo>
                <a:cubicBezTo>
                  <a:pt x="12171" y="961"/>
                  <a:pt x="12027" y="1150"/>
                  <a:pt x="11882" y="1339"/>
                </a:cubicBezTo>
                <a:cubicBezTo>
                  <a:pt x="8395" y="3931"/>
                  <a:pt x="5342" y="7294"/>
                  <a:pt x="2456" y="10838"/>
                </a:cubicBezTo>
                <a:cubicBezTo>
                  <a:pt x="3463" y="9066"/>
                  <a:pt x="4788" y="7536"/>
                  <a:pt x="5958" y="6072"/>
                </a:cubicBezTo>
                <a:cubicBezTo>
                  <a:pt x="7324" y="4381"/>
                  <a:pt x="9107" y="2922"/>
                  <a:pt x="10057" y="770"/>
                </a:cubicBezTo>
                <a:cubicBezTo>
                  <a:pt x="10242" y="413"/>
                  <a:pt x="9998" y="55"/>
                  <a:pt x="9740" y="55"/>
                </a:cubicBezTo>
                <a:cubicBezTo>
                  <a:pt x="9665" y="55"/>
                  <a:pt x="9590" y="85"/>
                  <a:pt x="9522" y="154"/>
                </a:cubicBezTo>
                <a:cubicBezTo>
                  <a:pt x="9424" y="230"/>
                  <a:pt x="9325" y="309"/>
                  <a:pt x="9227" y="387"/>
                </a:cubicBezTo>
                <a:lnTo>
                  <a:pt x="8929" y="0"/>
                </a:lnTo>
                <a:close/>
              </a:path>
            </a:pathLst>
          </a:custGeom>
          <a:solidFill>
            <a:srgbClr val="FC6460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209" name="Google Shape;14498;p117"/>
          <p:cNvSpPr/>
          <p:nvPr/>
        </p:nvSpPr>
        <p:spPr>
          <a:xfrm rot="20507380">
            <a:off x="12773425" y="6146583"/>
            <a:ext cx="685792" cy="5646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31" h="21600" fill="norm" stroke="1" extrusionOk="0">
                <a:moveTo>
                  <a:pt x="13754" y="11684"/>
                </a:moveTo>
                <a:cubicBezTo>
                  <a:pt x="13471" y="11990"/>
                  <a:pt x="13190" y="12297"/>
                  <a:pt x="12908" y="12608"/>
                </a:cubicBezTo>
                <a:cubicBezTo>
                  <a:pt x="12171" y="13398"/>
                  <a:pt x="11337" y="14207"/>
                  <a:pt x="10514" y="15071"/>
                </a:cubicBezTo>
                <a:cubicBezTo>
                  <a:pt x="11576" y="13908"/>
                  <a:pt x="12650" y="12769"/>
                  <a:pt x="13754" y="11684"/>
                </a:cubicBezTo>
                <a:close/>
                <a:moveTo>
                  <a:pt x="12828" y="19482"/>
                </a:moveTo>
                <a:cubicBezTo>
                  <a:pt x="12825" y="19487"/>
                  <a:pt x="12821" y="19491"/>
                  <a:pt x="12817" y="19496"/>
                </a:cubicBezTo>
                <a:cubicBezTo>
                  <a:pt x="12816" y="19496"/>
                  <a:pt x="12816" y="19496"/>
                  <a:pt x="12816" y="19496"/>
                </a:cubicBezTo>
                <a:cubicBezTo>
                  <a:pt x="12819" y="19491"/>
                  <a:pt x="12823" y="19487"/>
                  <a:pt x="12828" y="19482"/>
                </a:cubicBezTo>
                <a:close/>
                <a:moveTo>
                  <a:pt x="8929" y="0"/>
                </a:moveTo>
                <a:cubicBezTo>
                  <a:pt x="8746" y="394"/>
                  <a:pt x="8537" y="772"/>
                  <a:pt x="8309" y="1138"/>
                </a:cubicBezTo>
                <a:cubicBezTo>
                  <a:pt x="6320" y="2809"/>
                  <a:pt x="4453" y="4676"/>
                  <a:pt x="2690" y="6761"/>
                </a:cubicBezTo>
                <a:cubicBezTo>
                  <a:pt x="3810" y="4962"/>
                  <a:pt x="5456" y="3646"/>
                  <a:pt x="6493" y="1768"/>
                </a:cubicBezTo>
                <a:cubicBezTo>
                  <a:pt x="6697" y="1436"/>
                  <a:pt x="6370" y="1046"/>
                  <a:pt x="6086" y="1046"/>
                </a:cubicBezTo>
                <a:cubicBezTo>
                  <a:pt x="6042" y="1046"/>
                  <a:pt x="5997" y="1055"/>
                  <a:pt x="5958" y="1076"/>
                </a:cubicBezTo>
                <a:cubicBezTo>
                  <a:pt x="5851" y="1155"/>
                  <a:pt x="5744" y="1235"/>
                  <a:pt x="5639" y="1316"/>
                </a:cubicBezTo>
                <a:lnTo>
                  <a:pt x="5363" y="1000"/>
                </a:lnTo>
                <a:cubicBezTo>
                  <a:pt x="5134" y="1397"/>
                  <a:pt x="4881" y="1770"/>
                  <a:pt x="4615" y="2125"/>
                </a:cubicBezTo>
                <a:cubicBezTo>
                  <a:pt x="3137" y="3342"/>
                  <a:pt x="1726" y="4724"/>
                  <a:pt x="492" y="6381"/>
                </a:cubicBezTo>
                <a:cubicBezTo>
                  <a:pt x="-2" y="6439"/>
                  <a:pt x="80" y="6715"/>
                  <a:pt x="253" y="6715"/>
                </a:cubicBezTo>
                <a:cubicBezTo>
                  <a:pt x="308" y="6715"/>
                  <a:pt x="374" y="6685"/>
                  <a:pt x="431" y="6612"/>
                </a:cubicBezTo>
                <a:cubicBezTo>
                  <a:pt x="1377" y="5519"/>
                  <a:pt x="2380" y="4501"/>
                  <a:pt x="3431" y="3572"/>
                </a:cubicBezTo>
                <a:cubicBezTo>
                  <a:pt x="2132" y="5074"/>
                  <a:pt x="818" y="6531"/>
                  <a:pt x="314" y="8840"/>
                </a:cubicBezTo>
                <a:cubicBezTo>
                  <a:pt x="271" y="9167"/>
                  <a:pt x="497" y="9492"/>
                  <a:pt x="738" y="9492"/>
                </a:cubicBezTo>
                <a:cubicBezTo>
                  <a:pt x="837" y="9492"/>
                  <a:pt x="939" y="9437"/>
                  <a:pt x="1026" y="9301"/>
                </a:cubicBezTo>
                <a:cubicBezTo>
                  <a:pt x="1069" y="9246"/>
                  <a:pt x="1110" y="9190"/>
                  <a:pt x="1153" y="9135"/>
                </a:cubicBezTo>
                <a:cubicBezTo>
                  <a:pt x="1309" y="9218"/>
                  <a:pt x="1464" y="9303"/>
                  <a:pt x="1621" y="9455"/>
                </a:cubicBezTo>
                <a:cubicBezTo>
                  <a:pt x="1721" y="8923"/>
                  <a:pt x="1872" y="8434"/>
                  <a:pt x="2059" y="7980"/>
                </a:cubicBezTo>
                <a:cubicBezTo>
                  <a:pt x="3732" y="5916"/>
                  <a:pt x="5547" y="4017"/>
                  <a:pt x="7472" y="2330"/>
                </a:cubicBezTo>
                <a:cubicBezTo>
                  <a:pt x="6215" y="3959"/>
                  <a:pt x="4670" y="5404"/>
                  <a:pt x="3522" y="6996"/>
                </a:cubicBezTo>
                <a:cubicBezTo>
                  <a:pt x="2095" y="8916"/>
                  <a:pt x="729" y="10838"/>
                  <a:pt x="16" y="13375"/>
                </a:cubicBezTo>
                <a:cubicBezTo>
                  <a:pt x="-71" y="13767"/>
                  <a:pt x="219" y="14037"/>
                  <a:pt x="499" y="14037"/>
                </a:cubicBezTo>
                <a:cubicBezTo>
                  <a:pt x="604" y="14037"/>
                  <a:pt x="707" y="13997"/>
                  <a:pt x="789" y="13915"/>
                </a:cubicBezTo>
                <a:cubicBezTo>
                  <a:pt x="850" y="13838"/>
                  <a:pt x="912" y="13765"/>
                  <a:pt x="975" y="13689"/>
                </a:cubicBezTo>
                <a:cubicBezTo>
                  <a:pt x="1044" y="13742"/>
                  <a:pt x="1119" y="13792"/>
                  <a:pt x="1204" y="13836"/>
                </a:cubicBezTo>
                <a:cubicBezTo>
                  <a:pt x="1265" y="13610"/>
                  <a:pt x="1331" y="13389"/>
                  <a:pt x="1402" y="13172"/>
                </a:cubicBezTo>
                <a:cubicBezTo>
                  <a:pt x="3650" y="10460"/>
                  <a:pt x="5956" y="7750"/>
                  <a:pt x="8480" y="5369"/>
                </a:cubicBezTo>
                <a:cubicBezTo>
                  <a:pt x="5739" y="8446"/>
                  <a:pt x="2936" y="11430"/>
                  <a:pt x="729" y="15221"/>
                </a:cubicBezTo>
                <a:cubicBezTo>
                  <a:pt x="488" y="15594"/>
                  <a:pt x="834" y="16171"/>
                  <a:pt x="1162" y="16171"/>
                </a:cubicBezTo>
                <a:cubicBezTo>
                  <a:pt x="1240" y="16171"/>
                  <a:pt x="1315" y="16138"/>
                  <a:pt x="1382" y="16067"/>
                </a:cubicBezTo>
                <a:cubicBezTo>
                  <a:pt x="1495" y="15963"/>
                  <a:pt x="1607" y="15860"/>
                  <a:pt x="1717" y="15754"/>
                </a:cubicBezTo>
                <a:lnTo>
                  <a:pt x="1917" y="15989"/>
                </a:lnTo>
                <a:cubicBezTo>
                  <a:pt x="2155" y="15578"/>
                  <a:pt x="2401" y="15175"/>
                  <a:pt x="2652" y="14781"/>
                </a:cubicBezTo>
                <a:cubicBezTo>
                  <a:pt x="4302" y="12956"/>
                  <a:pt x="5766" y="10764"/>
                  <a:pt x="7383" y="8916"/>
                </a:cubicBezTo>
                <a:cubicBezTo>
                  <a:pt x="8701" y="7420"/>
                  <a:pt x="10089" y="6035"/>
                  <a:pt x="11574" y="4823"/>
                </a:cubicBezTo>
                <a:cubicBezTo>
                  <a:pt x="9927" y="6579"/>
                  <a:pt x="8288" y="8375"/>
                  <a:pt x="6729" y="10301"/>
                </a:cubicBezTo>
                <a:cubicBezTo>
                  <a:pt x="5483" y="11838"/>
                  <a:pt x="4116" y="13454"/>
                  <a:pt x="2987" y="15297"/>
                </a:cubicBezTo>
                <a:cubicBezTo>
                  <a:pt x="2570" y="16067"/>
                  <a:pt x="2095" y="16758"/>
                  <a:pt x="2631" y="17604"/>
                </a:cubicBezTo>
                <a:cubicBezTo>
                  <a:pt x="2700" y="17724"/>
                  <a:pt x="2788" y="17821"/>
                  <a:pt x="2880" y="17876"/>
                </a:cubicBezTo>
                <a:cubicBezTo>
                  <a:pt x="2797" y="18321"/>
                  <a:pt x="3050" y="18869"/>
                  <a:pt x="3411" y="18869"/>
                </a:cubicBezTo>
                <a:cubicBezTo>
                  <a:pt x="3502" y="18869"/>
                  <a:pt x="3600" y="18835"/>
                  <a:pt x="3700" y="18756"/>
                </a:cubicBezTo>
                <a:cubicBezTo>
                  <a:pt x="3782" y="18683"/>
                  <a:pt x="3864" y="18609"/>
                  <a:pt x="3945" y="18533"/>
                </a:cubicBezTo>
                <a:lnTo>
                  <a:pt x="4116" y="18835"/>
                </a:lnTo>
                <a:cubicBezTo>
                  <a:pt x="4405" y="18371"/>
                  <a:pt x="4708" y="17922"/>
                  <a:pt x="5020" y="17486"/>
                </a:cubicBezTo>
                <a:cubicBezTo>
                  <a:pt x="8411" y="14007"/>
                  <a:pt x="11273" y="9495"/>
                  <a:pt x="15035" y="6695"/>
                </a:cubicBezTo>
                <a:cubicBezTo>
                  <a:pt x="13370" y="8596"/>
                  <a:pt x="11743" y="10506"/>
                  <a:pt x="10117" y="12453"/>
                </a:cubicBezTo>
                <a:cubicBezTo>
                  <a:pt x="8454" y="14451"/>
                  <a:pt x="5780" y="16528"/>
                  <a:pt x="5007" y="19526"/>
                </a:cubicBezTo>
                <a:cubicBezTo>
                  <a:pt x="4920" y="20028"/>
                  <a:pt x="5244" y="20369"/>
                  <a:pt x="5563" y="20369"/>
                </a:cubicBezTo>
                <a:cubicBezTo>
                  <a:pt x="5682" y="20369"/>
                  <a:pt x="5801" y="20321"/>
                  <a:pt x="5898" y="20217"/>
                </a:cubicBezTo>
                <a:cubicBezTo>
                  <a:pt x="5964" y="20146"/>
                  <a:pt x="6029" y="20072"/>
                  <a:pt x="6095" y="20001"/>
                </a:cubicBezTo>
                <a:cubicBezTo>
                  <a:pt x="6188" y="20072"/>
                  <a:pt x="6281" y="20146"/>
                  <a:pt x="6373" y="20217"/>
                </a:cubicBezTo>
                <a:cubicBezTo>
                  <a:pt x="6439" y="19929"/>
                  <a:pt x="6530" y="19655"/>
                  <a:pt x="6640" y="19395"/>
                </a:cubicBezTo>
                <a:cubicBezTo>
                  <a:pt x="7517" y="18422"/>
                  <a:pt x="8384" y="17440"/>
                  <a:pt x="9255" y="16466"/>
                </a:cubicBezTo>
                <a:cubicBezTo>
                  <a:pt x="8238" y="17673"/>
                  <a:pt x="7337" y="19001"/>
                  <a:pt x="6790" y="20524"/>
                </a:cubicBezTo>
                <a:cubicBezTo>
                  <a:pt x="6690" y="20906"/>
                  <a:pt x="6918" y="21446"/>
                  <a:pt x="7235" y="21446"/>
                </a:cubicBezTo>
                <a:cubicBezTo>
                  <a:pt x="7301" y="21446"/>
                  <a:pt x="7371" y="21423"/>
                  <a:pt x="7444" y="21370"/>
                </a:cubicBezTo>
                <a:cubicBezTo>
                  <a:pt x="7479" y="21342"/>
                  <a:pt x="7517" y="21312"/>
                  <a:pt x="7552" y="21282"/>
                </a:cubicBezTo>
                <a:lnTo>
                  <a:pt x="7739" y="21524"/>
                </a:lnTo>
                <a:cubicBezTo>
                  <a:pt x="7839" y="21291"/>
                  <a:pt x="7946" y="21065"/>
                  <a:pt x="8060" y="20842"/>
                </a:cubicBezTo>
                <a:cubicBezTo>
                  <a:pt x="8772" y="20194"/>
                  <a:pt x="9440" y="19471"/>
                  <a:pt x="10096" y="18736"/>
                </a:cubicBezTo>
                <a:cubicBezTo>
                  <a:pt x="9729" y="19233"/>
                  <a:pt x="9378" y="19752"/>
                  <a:pt x="9047" y="20293"/>
                </a:cubicBezTo>
                <a:cubicBezTo>
                  <a:pt x="8749" y="20757"/>
                  <a:pt x="8869" y="21448"/>
                  <a:pt x="9403" y="21448"/>
                </a:cubicBezTo>
                <a:cubicBezTo>
                  <a:pt x="9433" y="21448"/>
                  <a:pt x="9462" y="21450"/>
                  <a:pt x="9490" y="21450"/>
                </a:cubicBezTo>
                <a:cubicBezTo>
                  <a:pt x="9893" y="21450"/>
                  <a:pt x="10272" y="21284"/>
                  <a:pt x="10635" y="21028"/>
                </a:cubicBezTo>
                <a:cubicBezTo>
                  <a:pt x="10659" y="21397"/>
                  <a:pt x="10885" y="21600"/>
                  <a:pt x="11147" y="21600"/>
                </a:cubicBezTo>
                <a:cubicBezTo>
                  <a:pt x="11238" y="21600"/>
                  <a:pt x="11332" y="21575"/>
                  <a:pt x="11425" y="21524"/>
                </a:cubicBezTo>
                <a:cubicBezTo>
                  <a:pt x="11952" y="21238"/>
                  <a:pt x="12477" y="20939"/>
                  <a:pt x="12996" y="20625"/>
                </a:cubicBezTo>
                <a:cubicBezTo>
                  <a:pt x="13060" y="20660"/>
                  <a:pt x="13131" y="20678"/>
                  <a:pt x="13206" y="20678"/>
                </a:cubicBezTo>
                <a:cubicBezTo>
                  <a:pt x="13503" y="20678"/>
                  <a:pt x="13622" y="20678"/>
                  <a:pt x="13859" y="20372"/>
                </a:cubicBezTo>
                <a:cubicBezTo>
                  <a:pt x="13966" y="20263"/>
                  <a:pt x="14030" y="20132"/>
                  <a:pt x="14061" y="19996"/>
                </a:cubicBezTo>
                <a:cubicBezTo>
                  <a:pt x="14084" y="19968"/>
                  <a:pt x="14109" y="19943"/>
                  <a:pt x="14132" y="19915"/>
                </a:cubicBezTo>
                <a:cubicBezTo>
                  <a:pt x="14901" y="19420"/>
                  <a:pt x="15658" y="18895"/>
                  <a:pt x="16405" y="18339"/>
                </a:cubicBezTo>
                <a:cubicBezTo>
                  <a:pt x="16524" y="18295"/>
                  <a:pt x="16645" y="18256"/>
                  <a:pt x="16772" y="18219"/>
                </a:cubicBezTo>
                <a:cubicBezTo>
                  <a:pt x="16754" y="18180"/>
                  <a:pt x="16736" y="18141"/>
                  <a:pt x="16720" y="18104"/>
                </a:cubicBezTo>
                <a:cubicBezTo>
                  <a:pt x="16738" y="18090"/>
                  <a:pt x="16754" y="18079"/>
                  <a:pt x="16772" y="18065"/>
                </a:cubicBezTo>
                <a:cubicBezTo>
                  <a:pt x="17210" y="17710"/>
                  <a:pt x="16939" y="16894"/>
                  <a:pt x="16472" y="16894"/>
                </a:cubicBezTo>
                <a:cubicBezTo>
                  <a:pt x="16435" y="16894"/>
                  <a:pt x="16396" y="16901"/>
                  <a:pt x="16355" y="16913"/>
                </a:cubicBezTo>
                <a:cubicBezTo>
                  <a:pt x="16009" y="17049"/>
                  <a:pt x="15680" y="17203"/>
                  <a:pt x="15361" y="17380"/>
                </a:cubicBezTo>
                <a:cubicBezTo>
                  <a:pt x="16088" y="16814"/>
                  <a:pt x="16800" y="16249"/>
                  <a:pt x="17543" y="15682"/>
                </a:cubicBezTo>
                <a:cubicBezTo>
                  <a:pt x="18050" y="15355"/>
                  <a:pt x="17780" y="14523"/>
                  <a:pt x="17320" y="14523"/>
                </a:cubicBezTo>
                <a:cubicBezTo>
                  <a:pt x="17240" y="14523"/>
                  <a:pt x="17156" y="14548"/>
                  <a:pt x="17067" y="14606"/>
                </a:cubicBezTo>
                <a:cubicBezTo>
                  <a:pt x="17065" y="14608"/>
                  <a:pt x="17064" y="14608"/>
                  <a:pt x="17062" y="14610"/>
                </a:cubicBezTo>
                <a:cubicBezTo>
                  <a:pt x="17026" y="14555"/>
                  <a:pt x="16989" y="14502"/>
                  <a:pt x="16950" y="14451"/>
                </a:cubicBezTo>
                <a:cubicBezTo>
                  <a:pt x="16009" y="15078"/>
                  <a:pt x="14659" y="15830"/>
                  <a:pt x="13443" y="16788"/>
                </a:cubicBezTo>
                <a:cubicBezTo>
                  <a:pt x="15471" y="14677"/>
                  <a:pt x="17643" y="12771"/>
                  <a:pt x="19445" y="10301"/>
                </a:cubicBezTo>
                <a:cubicBezTo>
                  <a:pt x="19734" y="9928"/>
                  <a:pt x="19475" y="9352"/>
                  <a:pt x="19146" y="9352"/>
                </a:cubicBezTo>
                <a:cubicBezTo>
                  <a:pt x="19069" y="9352"/>
                  <a:pt x="18989" y="9382"/>
                  <a:pt x="18911" y="9455"/>
                </a:cubicBezTo>
                <a:cubicBezTo>
                  <a:pt x="18902" y="9462"/>
                  <a:pt x="18893" y="9467"/>
                  <a:pt x="18886" y="9474"/>
                </a:cubicBezTo>
                <a:cubicBezTo>
                  <a:pt x="18832" y="9391"/>
                  <a:pt x="18779" y="9308"/>
                  <a:pt x="18731" y="9225"/>
                </a:cubicBezTo>
                <a:cubicBezTo>
                  <a:pt x="18455" y="9582"/>
                  <a:pt x="18172" y="9930"/>
                  <a:pt x="17883" y="10269"/>
                </a:cubicBezTo>
                <a:cubicBezTo>
                  <a:pt x="16773" y="11168"/>
                  <a:pt x="15683" y="12110"/>
                  <a:pt x="14623" y="13096"/>
                </a:cubicBezTo>
                <a:cubicBezTo>
                  <a:pt x="16738" y="10827"/>
                  <a:pt x="18900" y="8702"/>
                  <a:pt x="21109" y="6457"/>
                </a:cubicBezTo>
                <a:cubicBezTo>
                  <a:pt x="21529" y="6049"/>
                  <a:pt x="21299" y="5342"/>
                  <a:pt x="20870" y="5342"/>
                </a:cubicBezTo>
                <a:cubicBezTo>
                  <a:pt x="20815" y="5342"/>
                  <a:pt x="20754" y="5353"/>
                  <a:pt x="20692" y="5381"/>
                </a:cubicBezTo>
                <a:cubicBezTo>
                  <a:pt x="20674" y="5393"/>
                  <a:pt x="20658" y="5402"/>
                  <a:pt x="20640" y="5413"/>
                </a:cubicBezTo>
                <a:cubicBezTo>
                  <a:pt x="20583" y="5280"/>
                  <a:pt x="20523" y="5144"/>
                  <a:pt x="20455" y="4996"/>
                </a:cubicBezTo>
                <a:cubicBezTo>
                  <a:pt x="19801" y="5611"/>
                  <a:pt x="19155" y="6227"/>
                  <a:pt x="18515" y="6844"/>
                </a:cubicBezTo>
                <a:cubicBezTo>
                  <a:pt x="16406" y="8386"/>
                  <a:pt x="14408" y="10200"/>
                  <a:pt x="12474" y="12124"/>
                </a:cubicBezTo>
                <a:cubicBezTo>
                  <a:pt x="14456" y="9780"/>
                  <a:pt x="16385" y="7503"/>
                  <a:pt x="18316" y="5227"/>
                </a:cubicBezTo>
                <a:cubicBezTo>
                  <a:pt x="18644" y="4874"/>
                  <a:pt x="18369" y="4132"/>
                  <a:pt x="17954" y="4132"/>
                </a:cubicBezTo>
                <a:cubicBezTo>
                  <a:pt x="17917" y="4132"/>
                  <a:pt x="17879" y="4139"/>
                  <a:pt x="17840" y="4150"/>
                </a:cubicBezTo>
                <a:cubicBezTo>
                  <a:pt x="17712" y="4208"/>
                  <a:pt x="17586" y="4268"/>
                  <a:pt x="17461" y="4330"/>
                </a:cubicBezTo>
                <a:cubicBezTo>
                  <a:pt x="17425" y="4252"/>
                  <a:pt x="17393" y="4167"/>
                  <a:pt x="17365" y="4074"/>
                </a:cubicBezTo>
                <a:cubicBezTo>
                  <a:pt x="17192" y="4268"/>
                  <a:pt x="17019" y="4459"/>
                  <a:pt x="16846" y="4653"/>
                </a:cubicBezTo>
                <a:cubicBezTo>
                  <a:pt x="16513" y="4837"/>
                  <a:pt x="16187" y="5033"/>
                  <a:pt x="15869" y="5243"/>
                </a:cubicBezTo>
                <a:cubicBezTo>
                  <a:pt x="16324" y="4754"/>
                  <a:pt x="16782" y="4261"/>
                  <a:pt x="17247" y="3768"/>
                </a:cubicBezTo>
                <a:cubicBezTo>
                  <a:pt x="17646" y="3378"/>
                  <a:pt x="17290" y="2775"/>
                  <a:pt x="16884" y="2775"/>
                </a:cubicBezTo>
                <a:cubicBezTo>
                  <a:pt x="16807" y="2775"/>
                  <a:pt x="16727" y="2795"/>
                  <a:pt x="16652" y="2844"/>
                </a:cubicBezTo>
                <a:cubicBezTo>
                  <a:pt x="16585" y="2883"/>
                  <a:pt x="16517" y="2920"/>
                  <a:pt x="16451" y="2959"/>
                </a:cubicBezTo>
                <a:cubicBezTo>
                  <a:pt x="16403" y="2848"/>
                  <a:pt x="16351" y="2735"/>
                  <a:pt x="16296" y="2613"/>
                </a:cubicBezTo>
                <a:cubicBezTo>
                  <a:pt x="15915" y="3007"/>
                  <a:pt x="15535" y="3404"/>
                  <a:pt x="15156" y="3802"/>
                </a:cubicBezTo>
                <a:cubicBezTo>
                  <a:pt x="12173" y="5948"/>
                  <a:pt x="9773" y="9096"/>
                  <a:pt x="7323" y="12142"/>
                </a:cubicBezTo>
                <a:cubicBezTo>
                  <a:pt x="6268" y="13283"/>
                  <a:pt x="5221" y="14449"/>
                  <a:pt x="4261" y="15730"/>
                </a:cubicBezTo>
                <a:cubicBezTo>
                  <a:pt x="5634" y="13504"/>
                  <a:pt x="9198" y="9603"/>
                  <a:pt x="9700" y="9070"/>
                </a:cubicBezTo>
                <a:cubicBezTo>
                  <a:pt x="11781" y="6688"/>
                  <a:pt x="13920" y="4381"/>
                  <a:pt x="16057" y="2152"/>
                </a:cubicBezTo>
                <a:cubicBezTo>
                  <a:pt x="16440" y="1800"/>
                  <a:pt x="16120" y="1058"/>
                  <a:pt x="15744" y="1058"/>
                </a:cubicBezTo>
                <a:cubicBezTo>
                  <a:pt x="15710" y="1058"/>
                  <a:pt x="15676" y="1065"/>
                  <a:pt x="15642" y="1076"/>
                </a:cubicBezTo>
                <a:cubicBezTo>
                  <a:pt x="15498" y="1152"/>
                  <a:pt x="15354" y="1228"/>
                  <a:pt x="15211" y="1304"/>
                </a:cubicBezTo>
                <a:cubicBezTo>
                  <a:pt x="15177" y="1231"/>
                  <a:pt x="15144" y="1155"/>
                  <a:pt x="15108" y="1076"/>
                </a:cubicBezTo>
                <a:cubicBezTo>
                  <a:pt x="14916" y="1281"/>
                  <a:pt x="14725" y="1486"/>
                  <a:pt x="14533" y="1691"/>
                </a:cubicBezTo>
                <a:cubicBezTo>
                  <a:pt x="13646" y="2215"/>
                  <a:pt x="12792" y="2800"/>
                  <a:pt x="11971" y="3438"/>
                </a:cubicBezTo>
                <a:cubicBezTo>
                  <a:pt x="12413" y="2894"/>
                  <a:pt x="12846" y="2339"/>
                  <a:pt x="13266" y="1768"/>
                </a:cubicBezTo>
                <a:cubicBezTo>
                  <a:pt x="13578" y="1364"/>
                  <a:pt x="13298" y="726"/>
                  <a:pt x="12865" y="726"/>
                </a:cubicBezTo>
                <a:cubicBezTo>
                  <a:pt x="12803" y="726"/>
                  <a:pt x="12739" y="740"/>
                  <a:pt x="12671" y="770"/>
                </a:cubicBezTo>
                <a:cubicBezTo>
                  <a:pt x="12586" y="827"/>
                  <a:pt x="12500" y="890"/>
                  <a:pt x="12415" y="949"/>
                </a:cubicBezTo>
                <a:cubicBezTo>
                  <a:pt x="12381" y="887"/>
                  <a:pt x="12349" y="827"/>
                  <a:pt x="12315" y="770"/>
                </a:cubicBezTo>
                <a:cubicBezTo>
                  <a:pt x="12171" y="961"/>
                  <a:pt x="12027" y="1150"/>
                  <a:pt x="11882" y="1339"/>
                </a:cubicBezTo>
                <a:cubicBezTo>
                  <a:pt x="8395" y="3931"/>
                  <a:pt x="5342" y="7294"/>
                  <a:pt x="2456" y="10838"/>
                </a:cubicBezTo>
                <a:cubicBezTo>
                  <a:pt x="3463" y="9066"/>
                  <a:pt x="4788" y="7536"/>
                  <a:pt x="5958" y="6072"/>
                </a:cubicBezTo>
                <a:cubicBezTo>
                  <a:pt x="7324" y="4381"/>
                  <a:pt x="9107" y="2922"/>
                  <a:pt x="10057" y="770"/>
                </a:cubicBezTo>
                <a:cubicBezTo>
                  <a:pt x="10242" y="413"/>
                  <a:pt x="9998" y="55"/>
                  <a:pt x="9740" y="55"/>
                </a:cubicBezTo>
                <a:cubicBezTo>
                  <a:pt x="9665" y="55"/>
                  <a:pt x="9590" y="85"/>
                  <a:pt x="9522" y="154"/>
                </a:cubicBezTo>
                <a:cubicBezTo>
                  <a:pt x="9424" y="230"/>
                  <a:pt x="9325" y="309"/>
                  <a:pt x="9227" y="387"/>
                </a:cubicBezTo>
                <a:lnTo>
                  <a:pt x="8929" y="0"/>
                </a:lnTo>
                <a:close/>
              </a:path>
            </a:pathLst>
          </a:custGeom>
          <a:solidFill>
            <a:srgbClr val="FFCF06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peelOff"/>
      </p:transition>
    </mc:Choice>
    <mc:Choice xmlns:p14="http://schemas.microsoft.com/office/powerpoint/2010/main" Requires="p14">
      <p:transition spd="med" advClick="1" p14:dur="1000">
        <p:wipe dir="r"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20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1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12" dur="10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Class="entr" nodeType="afterEffect" presetSubtype="2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6" dur="10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Class="entr" nodeType="afterEffect" presetSubtype="1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20" dur="10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Class="entr" nodeType="afterEffect" presetSubtype="2" presetID="2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4" dur="10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0"/>
                            </p:stCondLst>
                            <p:childTnLst>
                              <p:par>
                                <p:cTn id="26" presetClass="entr" nodeType="afterEffect" presetSubtype="2" presetID="22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8" dur="10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0"/>
                            </p:stCondLst>
                            <p:childTnLst>
                              <p:par>
                                <p:cTn id="30" presetClass="entr" nodeType="afterEffect" presetSubtype="1" presetID="22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32" dur="10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Class="entr" nodeType="clickEffect" presetSubtype="1" presetID="22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37" dur="10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Class="entr" nodeType="clickEffect" presetSubtype="2" presetID="22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1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42" dur="10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04" grpId="1"/>
      <p:bldP build="whole" bldLvl="1" animBg="1" rev="0" advAuto="0" spid="198" grpId="3"/>
      <p:bldP build="whole" bldLvl="1" animBg="1" rev="0" advAuto="0" spid="203" grpId="7"/>
      <p:bldP build="whole" bldLvl="1" animBg="1" rev="0" advAuto="0" spid="206" grpId="9"/>
      <p:bldP build="whole" bldLvl="1" animBg="1" rev="0" advAuto="0" spid="201" grpId="2"/>
      <p:bldP build="whole" bldLvl="1" animBg="1" rev="0" advAuto="0" spid="199" grpId="5"/>
      <p:bldP build="whole" bldLvl="1" animBg="1" rev="0" advAuto="0" spid="205" grpId="8"/>
      <p:bldP build="whole" bldLvl="1" animBg="1" rev="0" advAuto="0" spid="202" grpId="4"/>
      <p:bldP build="whole" bldLvl="1" animBg="1" rev="0" advAuto="0" spid="200" grpId="6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3" name="تجميع"/>
          <p:cNvGrpSpPr/>
          <p:nvPr/>
        </p:nvGrpSpPr>
        <p:grpSpPr>
          <a:xfrm>
            <a:off x="19378445" y="3311361"/>
            <a:ext cx="826501" cy="1854495"/>
            <a:chOff x="0" y="0"/>
            <a:chExt cx="826500" cy="1854493"/>
          </a:xfrm>
        </p:grpSpPr>
        <p:sp>
          <p:nvSpPr>
            <p:cNvPr id="211" name="Google Shape;14361;p115"/>
            <p:cNvSpPr/>
            <p:nvPr/>
          </p:nvSpPr>
          <p:spPr>
            <a:xfrm>
              <a:off x="0" y="69997"/>
              <a:ext cx="823483" cy="17844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981" y="0"/>
                  </a:moveTo>
                  <a:cubicBezTo>
                    <a:pt x="17178" y="0"/>
                    <a:pt x="16545" y="78"/>
                    <a:pt x="15776" y="219"/>
                  </a:cubicBezTo>
                  <a:cubicBezTo>
                    <a:pt x="14441" y="464"/>
                    <a:pt x="12723" y="480"/>
                    <a:pt x="9680" y="673"/>
                  </a:cubicBezTo>
                  <a:cubicBezTo>
                    <a:pt x="8572" y="751"/>
                    <a:pt x="7667" y="767"/>
                    <a:pt x="6910" y="767"/>
                  </a:cubicBezTo>
                  <a:cubicBezTo>
                    <a:pt x="6322" y="767"/>
                    <a:pt x="5813" y="757"/>
                    <a:pt x="5360" y="757"/>
                  </a:cubicBezTo>
                  <a:cubicBezTo>
                    <a:pt x="4772" y="757"/>
                    <a:pt x="4275" y="772"/>
                    <a:pt x="3811" y="851"/>
                  </a:cubicBezTo>
                  <a:cubicBezTo>
                    <a:pt x="3461" y="903"/>
                    <a:pt x="2929" y="924"/>
                    <a:pt x="2296" y="924"/>
                  </a:cubicBezTo>
                  <a:cubicBezTo>
                    <a:pt x="1606" y="924"/>
                    <a:pt x="792" y="898"/>
                    <a:pt x="0" y="851"/>
                  </a:cubicBezTo>
                  <a:lnTo>
                    <a:pt x="0" y="21600"/>
                  </a:lnTo>
                  <a:lnTo>
                    <a:pt x="10777" y="18631"/>
                  </a:lnTo>
                  <a:lnTo>
                    <a:pt x="21600" y="21600"/>
                  </a:lnTo>
                  <a:lnTo>
                    <a:pt x="21600" y="198"/>
                  </a:lnTo>
                  <a:cubicBezTo>
                    <a:pt x="21114" y="198"/>
                    <a:pt x="20616" y="167"/>
                    <a:pt x="20119" y="130"/>
                  </a:cubicBezTo>
                  <a:cubicBezTo>
                    <a:pt x="19248" y="42"/>
                    <a:pt x="18569" y="0"/>
                    <a:pt x="17981" y="0"/>
                  </a:cubicBezTo>
                  <a:close/>
                </a:path>
              </a:pathLst>
            </a:custGeom>
            <a:solidFill>
              <a:srgbClr val="D6D6D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12" name="Google Shape;14362;p115"/>
            <p:cNvSpPr/>
            <p:nvPr/>
          </p:nvSpPr>
          <p:spPr>
            <a:xfrm>
              <a:off x="0" y="0"/>
              <a:ext cx="826501" cy="17853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882" y="0"/>
                  </a:moveTo>
                  <a:cubicBezTo>
                    <a:pt x="17104" y="0"/>
                    <a:pt x="16485" y="78"/>
                    <a:pt x="15752" y="224"/>
                  </a:cubicBezTo>
                  <a:cubicBezTo>
                    <a:pt x="14423" y="469"/>
                    <a:pt x="12676" y="490"/>
                    <a:pt x="9679" y="683"/>
                  </a:cubicBezTo>
                  <a:cubicBezTo>
                    <a:pt x="8608" y="756"/>
                    <a:pt x="7718" y="777"/>
                    <a:pt x="6975" y="777"/>
                  </a:cubicBezTo>
                  <a:cubicBezTo>
                    <a:pt x="6299" y="777"/>
                    <a:pt x="5735" y="762"/>
                    <a:pt x="5239" y="762"/>
                  </a:cubicBezTo>
                  <a:cubicBezTo>
                    <a:pt x="4699" y="762"/>
                    <a:pt x="4237" y="777"/>
                    <a:pt x="3797" y="840"/>
                  </a:cubicBezTo>
                  <a:cubicBezTo>
                    <a:pt x="3437" y="902"/>
                    <a:pt x="2862" y="928"/>
                    <a:pt x="2197" y="928"/>
                  </a:cubicBezTo>
                  <a:cubicBezTo>
                    <a:pt x="1521" y="928"/>
                    <a:pt x="755" y="902"/>
                    <a:pt x="0" y="861"/>
                  </a:cubicBezTo>
                  <a:lnTo>
                    <a:pt x="0" y="21600"/>
                  </a:lnTo>
                  <a:lnTo>
                    <a:pt x="10783" y="18627"/>
                  </a:lnTo>
                  <a:lnTo>
                    <a:pt x="21600" y="21600"/>
                  </a:lnTo>
                  <a:lnTo>
                    <a:pt x="21600" y="209"/>
                  </a:lnTo>
                  <a:cubicBezTo>
                    <a:pt x="21070" y="209"/>
                    <a:pt x="20575" y="172"/>
                    <a:pt x="20079" y="136"/>
                  </a:cubicBezTo>
                  <a:cubicBezTo>
                    <a:pt x="19177" y="47"/>
                    <a:pt x="18479" y="0"/>
                    <a:pt x="17882" y="0"/>
                  </a:cubicBezTo>
                  <a:close/>
                </a:path>
              </a:pathLst>
            </a:custGeom>
            <a:solidFill>
              <a:srgbClr val="9AAECB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 defTabSz="914400">
                <a:defRPr b="1" sz="45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rtl="0">
                <a:defRPr/>
              </a:pPr>
              <a:r>
                <a:t>١٧</a:t>
              </a:r>
            </a:p>
          </p:txBody>
        </p:sp>
      </p:grpSp>
      <p:sp>
        <p:nvSpPr>
          <p:cNvPr id="214" name="Google Shape;2000;p30"/>
          <p:cNvSpPr/>
          <p:nvPr/>
        </p:nvSpPr>
        <p:spPr>
          <a:xfrm>
            <a:off x="20649096" y="6969367"/>
            <a:ext cx="493691" cy="6563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56" h="21600" fill="norm" stroke="1" extrusionOk="0">
                <a:moveTo>
                  <a:pt x="8879" y="20796"/>
                </a:moveTo>
                <a:cubicBezTo>
                  <a:pt x="8941" y="20796"/>
                  <a:pt x="9002" y="20794"/>
                  <a:pt x="9064" y="20792"/>
                </a:cubicBezTo>
                <a:cubicBezTo>
                  <a:pt x="11017" y="20703"/>
                  <a:pt x="11875" y="18977"/>
                  <a:pt x="12034" y="17104"/>
                </a:cubicBezTo>
                <a:cubicBezTo>
                  <a:pt x="12095" y="15841"/>
                  <a:pt x="11766" y="14558"/>
                  <a:pt x="11309" y="13344"/>
                </a:cubicBezTo>
                <a:cubicBezTo>
                  <a:pt x="11211" y="13361"/>
                  <a:pt x="11112" y="13371"/>
                  <a:pt x="11013" y="13375"/>
                </a:cubicBezTo>
                <a:cubicBezTo>
                  <a:pt x="11075" y="14308"/>
                  <a:pt x="10677" y="15422"/>
                  <a:pt x="10428" y="16290"/>
                </a:cubicBezTo>
                <a:cubicBezTo>
                  <a:pt x="10176" y="17164"/>
                  <a:pt x="9953" y="18254"/>
                  <a:pt x="9387" y="18958"/>
                </a:cubicBezTo>
                <a:cubicBezTo>
                  <a:pt x="9328" y="19032"/>
                  <a:pt x="9251" y="19064"/>
                  <a:pt x="9173" y="19064"/>
                </a:cubicBezTo>
                <a:cubicBezTo>
                  <a:pt x="9001" y="19064"/>
                  <a:pt x="8824" y="18908"/>
                  <a:pt x="8825" y="18710"/>
                </a:cubicBezTo>
                <a:cubicBezTo>
                  <a:pt x="8826" y="17770"/>
                  <a:pt x="9264" y="16776"/>
                  <a:pt x="9456" y="15857"/>
                </a:cubicBezTo>
                <a:cubicBezTo>
                  <a:pt x="9635" y="14998"/>
                  <a:pt x="9673" y="14003"/>
                  <a:pt x="9975" y="13177"/>
                </a:cubicBezTo>
                <a:cubicBezTo>
                  <a:pt x="9940" y="13162"/>
                  <a:pt x="9904" y="13148"/>
                  <a:pt x="9870" y="13131"/>
                </a:cubicBezTo>
                <a:cubicBezTo>
                  <a:pt x="9448" y="13973"/>
                  <a:pt x="8964" y="14775"/>
                  <a:pt x="8559" y="15628"/>
                </a:cubicBezTo>
                <a:cubicBezTo>
                  <a:pt x="8154" y="16481"/>
                  <a:pt x="7810" y="17380"/>
                  <a:pt x="7367" y="18211"/>
                </a:cubicBezTo>
                <a:cubicBezTo>
                  <a:pt x="7310" y="18317"/>
                  <a:pt x="7200" y="18367"/>
                  <a:pt x="7090" y="18367"/>
                </a:cubicBezTo>
                <a:cubicBezTo>
                  <a:pt x="6921" y="18367"/>
                  <a:pt x="6752" y="18250"/>
                  <a:pt x="6778" y="18041"/>
                </a:cubicBezTo>
                <a:cubicBezTo>
                  <a:pt x="7010" y="16153"/>
                  <a:pt x="7886" y="14035"/>
                  <a:pt x="8924" y="12493"/>
                </a:cubicBezTo>
                <a:cubicBezTo>
                  <a:pt x="8944" y="12463"/>
                  <a:pt x="8967" y="12435"/>
                  <a:pt x="8992" y="12408"/>
                </a:cubicBezTo>
                <a:cubicBezTo>
                  <a:pt x="8980" y="12394"/>
                  <a:pt x="8968" y="12381"/>
                  <a:pt x="8958" y="12366"/>
                </a:cubicBezTo>
                <a:cubicBezTo>
                  <a:pt x="8910" y="12303"/>
                  <a:pt x="8867" y="12237"/>
                  <a:pt x="8827" y="12169"/>
                </a:cubicBezTo>
                <a:cubicBezTo>
                  <a:pt x="7881" y="12608"/>
                  <a:pt x="6994" y="13230"/>
                  <a:pt x="6217" y="13903"/>
                </a:cubicBezTo>
                <a:cubicBezTo>
                  <a:pt x="4894" y="15049"/>
                  <a:pt x="4315" y="16776"/>
                  <a:pt x="5110" y="18479"/>
                </a:cubicBezTo>
                <a:cubicBezTo>
                  <a:pt x="5798" y="19953"/>
                  <a:pt x="7366" y="20796"/>
                  <a:pt x="8879" y="20796"/>
                </a:cubicBezTo>
                <a:close/>
                <a:moveTo>
                  <a:pt x="10902" y="12464"/>
                </a:moveTo>
                <a:cubicBezTo>
                  <a:pt x="11225" y="12464"/>
                  <a:pt x="11552" y="12367"/>
                  <a:pt x="11842" y="12179"/>
                </a:cubicBezTo>
                <a:cubicBezTo>
                  <a:pt x="12480" y="11581"/>
                  <a:pt x="12616" y="10672"/>
                  <a:pt x="11970" y="9990"/>
                </a:cubicBezTo>
                <a:cubicBezTo>
                  <a:pt x="11659" y="9661"/>
                  <a:pt x="11225" y="9471"/>
                  <a:pt x="10793" y="9471"/>
                </a:cubicBezTo>
                <a:cubicBezTo>
                  <a:pt x="10568" y="9471"/>
                  <a:pt x="10344" y="9523"/>
                  <a:pt x="10138" y="9633"/>
                </a:cubicBezTo>
                <a:lnTo>
                  <a:pt x="10138" y="9632"/>
                </a:lnTo>
                <a:cubicBezTo>
                  <a:pt x="9353" y="10051"/>
                  <a:pt x="9105" y="11164"/>
                  <a:pt x="9690" y="11882"/>
                </a:cubicBezTo>
                <a:cubicBezTo>
                  <a:pt x="10014" y="12277"/>
                  <a:pt x="10454" y="12464"/>
                  <a:pt x="10902" y="12464"/>
                </a:cubicBezTo>
                <a:close/>
                <a:moveTo>
                  <a:pt x="16648" y="16401"/>
                </a:moveTo>
                <a:cubicBezTo>
                  <a:pt x="17360" y="16401"/>
                  <a:pt x="18072" y="16145"/>
                  <a:pt x="18712" y="15576"/>
                </a:cubicBezTo>
                <a:cubicBezTo>
                  <a:pt x="19938" y="14485"/>
                  <a:pt x="20357" y="12572"/>
                  <a:pt x="19945" y="10964"/>
                </a:cubicBezTo>
                <a:lnTo>
                  <a:pt x="19945" y="10963"/>
                </a:lnTo>
                <a:cubicBezTo>
                  <a:pt x="19502" y="9229"/>
                  <a:pt x="18127" y="8646"/>
                  <a:pt x="16644" y="8646"/>
                </a:cubicBezTo>
                <a:cubicBezTo>
                  <a:pt x="16422" y="8646"/>
                  <a:pt x="16198" y="8659"/>
                  <a:pt x="15974" y="8683"/>
                </a:cubicBezTo>
                <a:cubicBezTo>
                  <a:pt x="14912" y="8862"/>
                  <a:pt x="13898" y="9368"/>
                  <a:pt x="12954" y="9994"/>
                </a:cubicBezTo>
                <a:cubicBezTo>
                  <a:pt x="13025" y="10133"/>
                  <a:pt x="13083" y="10278"/>
                  <a:pt x="13129" y="10428"/>
                </a:cubicBezTo>
                <a:cubicBezTo>
                  <a:pt x="13218" y="10422"/>
                  <a:pt x="13309" y="10419"/>
                  <a:pt x="13400" y="10419"/>
                </a:cubicBezTo>
                <a:cubicBezTo>
                  <a:pt x="14161" y="10419"/>
                  <a:pt x="14978" y="10612"/>
                  <a:pt x="15678" y="10736"/>
                </a:cubicBezTo>
                <a:cubicBezTo>
                  <a:pt x="16499" y="10881"/>
                  <a:pt x="17788" y="10966"/>
                  <a:pt x="18394" y="11632"/>
                </a:cubicBezTo>
                <a:cubicBezTo>
                  <a:pt x="18420" y="11661"/>
                  <a:pt x="18421" y="11723"/>
                  <a:pt x="18381" y="11741"/>
                </a:cubicBezTo>
                <a:cubicBezTo>
                  <a:pt x="18118" y="11860"/>
                  <a:pt x="17817" y="11901"/>
                  <a:pt x="17500" y="11901"/>
                </a:cubicBezTo>
                <a:cubicBezTo>
                  <a:pt x="16890" y="11901"/>
                  <a:pt x="16227" y="11748"/>
                  <a:pt x="15689" y="11712"/>
                </a:cubicBezTo>
                <a:cubicBezTo>
                  <a:pt x="15459" y="11696"/>
                  <a:pt x="15219" y="11692"/>
                  <a:pt x="14974" y="11692"/>
                </a:cubicBezTo>
                <a:cubicBezTo>
                  <a:pt x="14775" y="11692"/>
                  <a:pt x="14573" y="11695"/>
                  <a:pt x="14370" y="11695"/>
                </a:cubicBezTo>
                <a:cubicBezTo>
                  <a:pt x="13967" y="11695"/>
                  <a:pt x="13561" y="11686"/>
                  <a:pt x="13177" y="11631"/>
                </a:cubicBezTo>
                <a:cubicBezTo>
                  <a:pt x="13142" y="11782"/>
                  <a:pt x="13090" y="11928"/>
                  <a:pt x="13024" y="12066"/>
                </a:cubicBezTo>
                <a:cubicBezTo>
                  <a:pt x="13237" y="12181"/>
                  <a:pt x="13444" y="12321"/>
                  <a:pt x="13662" y="12436"/>
                </a:cubicBezTo>
                <a:cubicBezTo>
                  <a:pt x="14194" y="12717"/>
                  <a:pt x="14739" y="12968"/>
                  <a:pt x="15295" y="13191"/>
                </a:cubicBezTo>
                <a:cubicBezTo>
                  <a:pt x="15812" y="13398"/>
                  <a:pt x="16342" y="13574"/>
                  <a:pt x="16868" y="13753"/>
                </a:cubicBezTo>
                <a:cubicBezTo>
                  <a:pt x="17297" y="13899"/>
                  <a:pt x="17748" y="13974"/>
                  <a:pt x="18051" y="14349"/>
                </a:cubicBezTo>
                <a:cubicBezTo>
                  <a:pt x="18070" y="14370"/>
                  <a:pt x="18066" y="14403"/>
                  <a:pt x="18043" y="14418"/>
                </a:cubicBezTo>
                <a:cubicBezTo>
                  <a:pt x="17806" y="14585"/>
                  <a:pt x="17498" y="14648"/>
                  <a:pt x="17162" y="14648"/>
                </a:cubicBezTo>
                <a:cubicBezTo>
                  <a:pt x="16395" y="14648"/>
                  <a:pt x="15481" y="14320"/>
                  <a:pt x="14916" y="14145"/>
                </a:cubicBezTo>
                <a:cubicBezTo>
                  <a:pt x="14381" y="13979"/>
                  <a:pt x="13861" y="13777"/>
                  <a:pt x="13349" y="13544"/>
                </a:cubicBezTo>
                <a:cubicBezTo>
                  <a:pt x="12979" y="13376"/>
                  <a:pt x="12571" y="13235"/>
                  <a:pt x="12253" y="12981"/>
                </a:cubicBezTo>
                <a:cubicBezTo>
                  <a:pt x="12211" y="13008"/>
                  <a:pt x="12170" y="13034"/>
                  <a:pt x="12128" y="13058"/>
                </a:cubicBezTo>
                <a:cubicBezTo>
                  <a:pt x="12696" y="13910"/>
                  <a:pt x="13399" y="14670"/>
                  <a:pt x="14134" y="15334"/>
                </a:cubicBezTo>
                <a:cubicBezTo>
                  <a:pt x="14882" y="16008"/>
                  <a:pt x="15765" y="16401"/>
                  <a:pt x="16648" y="16401"/>
                </a:cubicBezTo>
                <a:close/>
                <a:moveTo>
                  <a:pt x="4093" y="12891"/>
                </a:moveTo>
                <a:cubicBezTo>
                  <a:pt x="4607" y="12891"/>
                  <a:pt x="5140" y="12787"/>
                  <a:pt x="5669" y="12599"/>
                </a:cubicBezTo>
                <a:cubicBezTo>
                  <a:pt x="6629" y="12257"/>
                  <a:pt x="7579" y="11819"/>
                  <a:pt x="8424" y="11220"/>
                </a:cubicBezTo>
                <a:cubicBezTo>
                  <a:pt x="8274" y="11245"/>
                  <a:pt x="8117" y="11256"/>
                  <a:pt x="7955" y="11256"/>
                </a:cubicBezTo>
                <a:cubicBezTo>
                  <a:pt x="7160" y="11256"/>
                  <a:pt x="6246" y="10994"/>
                  <a:pt x="5574" y="10840"/>
                </a:cubicBezTo>
                <a:cubicBezTo>
                  <a:pt x="4575" y="10612"/>
                  <a:pt x="3330" y="10357"/>
                  <a:pt x="2503" y="9682"/>
                </a:cubicBezTo>
                <a:cubicBezTo>
                  <a:pt x="2449" y="9638"/>
                  <a:pt x="2463" y="9544"/>
                  <a:pt x="2538" y="9541"/>
                </a:cubicBezTo>
                <a:cubicBezTo>
                  <a:pt x="2592" y="9539"/>
                  <a:pt x="2646" y="9538"/>
                  <a:pt x="2699" y="9538"/>
                </a:cubicBezTo>
                <a:cubicBezTo>
                  <a:pt x="3681" y="9538"/>
                  <a:pt x="4709" y="9883"/>
                  <a:pt x="5681" y="9991"/>
                </a:cubicBezTo>
                <a:cubicBezTo>
                  <a:pt x="6216" y="10051"/>
                  <a:pt x="6751" y="10096"/>
                  <a:pt x="7289" y="10116"/>
                </a:cubicBezTo>
                <a:cubicBezTo>
                  <a:pt x="7352" y="10118"/>
                  <a:pt x="7415" y="10118"/>
                  <a:pt x="7478" y="10118"/>
                </a:cubicBezTo>
                <a:cubicBezTo>
                  <a:pt x="7609" y="10118"/>
                  <a:pt x="7740" y="10115"/>
                  <a:pt x="7871" y="10115"/>
                </a:cubicBezTo>
                <a:cubicBezTo>
                  <a:pt x="8130" y="10115"/>
                  <a:pt x="8387" y="10128"/>
                  <a:pt x="8633" y="10203"/>
                </a:cubicBezTo>
                <a:cubicBezTo>
                  <a:pt x="8638" y="10187"/>
                  <a:pt x="8642" y="10171"/>
                  <a:pt x="8648" y="10155"/>
                </a:cubicBezTo>
                <a:cubicBezTo>
                  <a:pt x="8293" y="10051"/>
                  <a:pt x="7973" y="9794"/>
                  <a:pt x="7640" y="9609"/>
                </a:cubicBezTo>
                <a:cubicBezTo>
                  <a:pt x="7139" y="9330"/>
                  <a:pt x="6630" y="9071"/>
                  <a:pt x="6113" y="8823"/>
                </a:cubicBezTo>
                <a:cubicBezTo>
                  <a:pt x="5194" y="8379"/>
                  <a:pt x="3953" y="8067"/>
                  <a:pt x="3203" y="7326"/>
                </a:cubicBezTo>
                <a:cubicBezTo>
                  <a:pt x="3164" y="7288"/>
                  <a:pt x="3182" y="7207"/>
                  <a:pt x="3236" y="7195"/>
                </a:cubicBezTo>
                <a:cubicBezTo>
                  <a:pt x="3396" y="7160"/>
                  <a:pt x="3561" y="7145"/>
                  <a:pt x="3731" y="7145"/>
                </a:cubicBezTo>
                <a:cubicBezTo>
                  <a:pt x="4649" y="7145"/>
                  <a:pt x="5681" y="7600"/>
                  <a:pt x="6475" y="7911"/>
                </a:cubicBezTo>
                <a:cubicBezTo>
                  <a:pt x="7006" y="8119"/>
                  <a:pt x="7528" y="8352"/>
                  <a:pt x="8045" y="8596"/>
                </a:cubicBezTo>
                <a:cubicBezTo>
                  <a:pt x="8364" y="8746"/>
                  <a:pt x="8712" y="8865"/>
                  <a:pt x="8994" y="9068"/>
                </a:cubicBezTo>
                <a:cubicBezTo>
                  <a:pt x="8259" y="7794"/>
                  <a:pt x="7374" y="6561"/>
                  <a:pt x="6213" y="5797"/>
                </a:cubicBezTo>
                <a:cubicBezTo>
                  <a:pt x="5474" y="5355"/>
                  <a:pt x="4680" y="5075"/>
                  <a:pt x="3924" y="5075"/>
                </a:cubicBezTo>
                <a:cubicBezTo>
                  <a:pt x="3044" y="5075"/>
                  <a:pt x="2215" y="5455"/>
                  <a:pt x="1585" y="6402"/>
                </a:cubicBezTo>
                <a:cubicBezTo>
                  <a:pt x="651" y="7805"/>
                  <a:pt x="419" y="9826"/>
                  <a:pt x="1327" y="11309"/>
                </a:cubicBezTo>
                <a:cubicBezTo>
                  <a:pt x="2011" y="12426"/>
                  <a:pt x="3008" y="12891"/>
                  <a:pt x="4093" y="12891"/>
                </a:cubicBezTo>
                <a:close/>
                <a:moveTo>
                  <a:pt x="12770" y="9026"/>
                </a:moveTo>
                <a:cubicBezTo>
                  <a:pt x="13691" y="8574"/>
                  <a:pt x="14554" y="8005"/>
                  <a:pt x="15223" y="7240"/>
                </a:cubicBezTo>
                <a:cubicBezTo>
                  <a:pt x="16389" y="5794"/>
                  <a:pt x="16939" y="3926"/>
                  <a:pt x="15625" y="2367"/>
                </a:cubicBezTo>
                <a:lnTo>
                  <a:pt x="15625" y="2366"/>
                </a:lnTo>
                <a:cubicBezTo>
                  <a:pt x="14821" y="1413"/>
                  <a:pt x="13616" y="801"/>
                  <a:pt x="12413" y="801"/>
                </a:cubicBezTo>
                <a:cubicBezTo>
                  <a:pt x="11979" y="801"/>
                  <a:pt x="11545" y="881"/>
                  <a:pt x="11130" y="1054"/>
                </a:cubicBezTo>
                <a:cubicBezTo>
                  <a:pt x="9415" y="1765"/>
                  <a:pt x="8848" y="3480"/>
                  <a:pt x="9060" y="5318"/>
                </a:cubicBezTo>
                <a:cubicBezTo>
                  <a:pt x="9175" y="6323"/>
                  <a:pt x="9371" y="7332"/>
                  <a:pt x="9707" y="8278"/>
                </a:cubicBezTo>
                <a:cubicBezTo>
                  <a:pt x="9733" y="8028"/>
                  <a:pt x="9790" y="7774"/>
                  <a:pt x="9828" y="7535"/>
                </a:cubicBezTo>
                <a:cubicBezTo>
                  <a:pt x="9942" y="6828"/>
                  <a:pt x="10109" y="6134"/>
                  <a:pt x="10336" y="5460"/>
                </a:cubicBezTo>
                <a:cubicBezTo>
                  <a:pt x="10683" y="4428"/>
                  <a:pt x="11154" y="3022"/>
                  <a:pt x="12019" y="2364"/>
                </a:cubicBezTo>
                <a:cubicBezTo>
                  <a:pt x="12023" y="2361"/>
                  <a:pt x="12026" y="2360"/>
                  <a:pt x="12030" y="2360"/>
                </a:cubicBezTo>
                <a:cubicBezTo>
                  <a:pt x="12042" y="2360"/>
                  <a:pt x="12052" y="2376"/>
                  <a:pt x="12050" y="2389"/>
                </a:cubicBezTo>
                <a:cubicBezTo>
                  <a:pt x="11970" y="2989"/>
                  <a:pt x="11669" y="3556"/>
                  <a:pt x="11482" y="4129"/>
                </a:cubicBezTo>
                <a:cubicBezTo>
                  <a:pt x="11290" y="4720"/>
                  <a:pt x="11126" y="5322"/>
                  <a:pt x="11004" y="5934"/>
                </a:cubicBezTo>
                <a:cubicBezTo>
                  <a:pt x="10872" y="6595"/>
                  <a:pt x="10783" y="7262"/>
                  <a:pt x="10748" y="7937"/>
                </a:cubicBezTo>
                <a:cubicBezTo>
                  <a:pt x="10737" y="8158"/>
                  <a:pt x="10742" y="8356"/>
                  <a:pt x="10727" y="8542"/>
                </a:cubicBezTo>
                <a:cubicBezTo>
                  <a:pt x="10740" y="8542"/>
                  <a:pt x="10754" y="8542"/>
                  <a:pt x="10767" y="8542"/>
                </a:cubicBezTo>
                <a:cubicBezTo>
                  <a:pt x="11079" y="8542"/>
                  <a:pt x="11387" y="8610"/>
                  <a:pt x="11673" y="8741"/>
                </a:cubicBezTo>
                <a:cubicBezTo>
                  <a:pt x="11731" y="8624"/>
                  <a:pt x="11793" y="8504"/>
                  <a:pt x="11849" y="8380"/>
                </a:cubicBezTo>
                <a:cubicBezTo>
                  <a:pt x="12141" y="7731"/>
                  <a:pt x="12414" y="7072"/>
                  <a:pt x="12675" y="6408"/>
                </a:cubicBezTo>
                <a:cubicBezTo>
                  <a:pt x="12920" y="5786"/>
                  <a:pt x="13149" y="5159"/>
                  <a:pt x="13382" y="4532"/>
                </a:cubicBezTo>
                <a:cubicBezTo>
                  <a:pt x="13561" y="4050"/>
                  <a:pt x="13701" y="3531"/>
                  <a:pt x="14022" y="3138"/>
                </a:cubicBezTo>
                <a:cubicBezTo>
                  <a:pt x="14051" y="3102"/>
                  <a:pt x="14093" y="3086"/>
                  <a:pt x="14137" y="3086"/>
                </a:cubicBezTo>
                <a:cubicBezTo>
                  <a:pt x="14212" y="3086"/>
                  <a:pt x="14290" y="3134"/>
                  <a:pt x="14302" y="3216"/>
                </a:cubicBezTo>
                <a:cubicBezTo>
                  <a:pt x="14470" y="4367"/>
                  <a:pt x="13847" y="5864"/>
                  <a:pt x="13498" y="6947"/>
                </a:cubicBezTo>
                <a:cubicBezTo>
                  <a:pt x="13295" y="7579"/>
                  <a:pt x="13076" y="8205"/>
                  <a:pt x="12842" y="8826"/>
                </a:cubicBezTo>
                <a:cubicBezTo>
                  <a:pt x="12816" y="8893"/>
                  <a:pt x="12793" y="8960"/>
                  <a:pt x="12770" y="9026"/>
                </a:cubicBezTo>
                <a:close/>
                <a:moveTo>
                  <a:pt x="8856" y="21600"/>
                </a:moveTo>
                <a:cubicBezTo>
                  <a:pt x="7227" y="21600"/>
                  <a:pt x="5578" y="20743"/>
                  <a:pt x="4678" y="19287"/>
                </a:cubicBezTo>
                <a:cubicBezTo>
                  <a:pt x="3602" y="17547"/>
                  <a:pt x="3826" y="15274"/>
                  <a:pt x="5193" y="13805"/>
                </a:cubicBezTo>
                <a:cubicBezTo>
                  <a:pt x="5283" y="13708"/>
                  <a:pt x="5376" y="13611"/>
                  <a:pt x="5472" y="13517"/>
                </a:cubicBezTo>
                <a:cubicBezTo>
                  <a:pt x="5262" y="13573"/>
                  <a:pt x="5053" y="13622"/>
                  <a:pt x="4846" y="13661"/>
                </a:cubicBezTo>
                <a:cubicBezTo>
                  <a:pt x="4601" y="13707"/>
                  <a:pt x="4357" y="13730"/>
                  <a:pt x="4116" y="13730"/>
                </a:cubicBezTo>
                <a:cubicBezTo>
                  <a:pt x="2518" y="13730"/>
                  <a:pt x="1060" y="12745"/>
                  <a:pt x="383" y="11131"/>
                </a:cubicBezTo>
                <a:cubicBezTo>
                  <a:pt x="-397" y="9273"/>
                  <a:pt x="61" y="6959"/>
                  <a:pt x="1324" y="5469"/>
                </a:cubicBezTo>
                <a:cubicBezTo>
                  <a:pt x="2054" y="4607"/>
                  <a:pt x="2951" y="4260"/>
                  <a:pt x="3882" y="4260"/>
                </a:cubicBezTo>
                <a:cubicBezTo>
                  <a:pt x="4796" y="4260"/>
                  <a:pt x="5741" y="4594"/>
                  <a:pt x="6594" y="5104"/>
                </a:cubicBezTo>
                <a:cubicBezTo>
                  <a:pt x="7317" y="5579"/>
                  <a:pt x="7943" y="6218"/>
                  <a:pt x="8497" y="6934"/>
                </a:cubicBezTo>
                <a:cubicBezTo>
                  <a:pt x="8278" y="5931"/>
                  <a:pt x="8190" y="4905"/>
                  <a:pt x="8261" y="3966"/>
                </a:cubicBezTo>
                <a:cubicBezTo>
                  <a:pt x="8408" y="2026"/>
                  <a:pt x="9789" y="446"/>
                  <a:pt x="11580" y="82"/>
                </a:cubicBezTo>
                <a:cubicBezTo>
                  <a:pt x="11853" y="26"/>
                  <a:pt x="12130" y="0"/>
                  <a:pt x="12407" y="0"/>
                </a:cubicBezTo>
                <a:cubicBezTo>
                  <a:pt x="13986" y="0"/>
                  <a:pt x="15559" y="872"/>
                  <a:pt x="16488" y="2231"/>
                </a:cubicBezTo>
                <a:cubicBezTo>
                  <a:pt x="17760" y="4097"/>
                  <a:pt x="17045" y="6208"/>
                  <a:pt x="15755" y="7808"/>
                </a:cubicBezTo>
                <a:cubicBezTo>
                  <a:pt x="15717" y="7852"/>
                  <a:pt x="15676" y="7893"/>
                  <a:pt x="15636" y="7936"/>
                </a:cubicBezTo>
                <a:cubicBezTo>
                  <a:pt x="15697" y="7924"/>
                  <a:pt x="15757" y="7910"/>
                  <a:pt x="15818" y="7900"/>
                </a:cubicBezTo>
                <a:cubicBezTo>
                  <a:pt x="15821" y="7900"/>
                  <a:pt x="15825" y="7900"/>
                  <a:pt x="15828" y="7900"/>
                </a:cubicBezTo>
                <a:cubicBezTo>
                  <a:pt x="15858" y="7900"/>
                  <a:pt x="15889" y="7896"/>
                  <a:pt x="15919" y="7886"/>
                </a:cubicBezTo>
                <a:cubicBezTo>
                  <a:pt x="16168" y="7857"/>
                  <a:pt x="16418" y="7842"/>
                  <a:pt x="16665" y="7842"/>
                </a:cubicBezTo>
                <a:cubicBezTo>
                  <a:pt x="18348" y="7842"/>
                  <a:pt x="19939" y="8543"/>
                  <a:pt x="20567" y="10391"/>
                </a:cubicBezTo>
                <a:cubicBezTo>
                  <a:pt x="21203" y="12266"/>
                  <a:pt x="20776" y="14613"/>
                  <a:pt x="19400" y="15997"/>
                </a:cubicBezTo>
                <a:cubicBezTo>
                  <a:pt x="18607" y="16794"/>
                  <a:pt x="17584" y="17214"/>
                  <a:pt x="16553" y="17214"/>
                </a:cubicBezTo>
                <a:cubicBezTo>
                  <a:pt x="15829" y="17214"/>
                  <a:pt x="15101" y="17007"/>
                  <a:pt x="14447" y="16577"/>
                </a:cubicBezTo>
                <a:cubicBezTo>
                  <a:pt x="13790" y="16145"/>
                  <a:pt x="13155" y="15587"/>
                  <a:pt x="12582" y="14949"/>
                </a:cubicBezTo>
                <a:cubicBezTo>
                  <a:pt x="12738" y="15663"/>
                  <a:pt x="12821" y="16386"/>
                  <a:pt x="12787" y="17104"/>
                </a:cubicBezTo>
                <a:cubicBezTo>
                  <a:pt x="12612" y="19163"/>
                  <a:pt x="11726" y="21167"/>
                  <a:pt x="9632" y="21534"/>
                </a:cubicBezTo>
                <a:cubicBezTo>
                  <a:pt x="9376" y="21578"/>
                  <a:pt x="9116" y="21600"/>
                  <a:pt x="8856" y="21600"/>
                </a:cubicBezTo>
                <a:close/>
              </a:path>
            </a:pathLst>
          </a:custGeom>
          <a:solidFill>
            <a:srgbClr val="6986AE"/>
          </a:solidFill>
          <a:ln w="13425">
            <a:solidFill>
              <a:srgbClr val="495364"/>
            </a:solidFill>
            <a:miter lim="1073"/>
          </a:ln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215" name="Google Shape;2000;p30"/>
          <p:cNvSpPr/>
          <p:nvPr/>
        </p:nvSpPr>
        <p:spPr>
          <a:xfrm>
            <a:off x="7852396" y="2159523"/>
            <a:ext cx="493691" cy="6563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56" h="21600" fill="norm" stroke="1" extrusionOk="0">
                <a:moveTo>
                  <a:pt x="8879" y="20796"/>
                </a:moveTo>
                <a:cubicBezTo>
                  <a:pt x="8941" y="20796"/>
                  <a:pt x="9002" y="20794"/>
                  <a:pt x="9064" y="20792"/>
                </a:cubicBezTo>
                <a:cubicBezTo>
                  <a:pt x="11017" y="20703"/>
                  <a:pt x="11875" y="18977"/>
                  <a:pt x="12034" y="17104"/>
                </a:cubicBezTo>
                <a:cubicBezTo>
                  <a:pt x="12095" y="15841"/>
                  <a:pt x="11766" y="14558"/>
                  <a:pt x="11309" y="13344"/>
                </a:cubicBezTo>
                <a:cubicBezTo>
                  <a:pt x="11211" y="13361"/>
                  <a:pt x="11112" y="13371"/>
                  <a:pt x="11013" y="13375"/>
                </a:cubicBezTo>
                <a:cubicBezTo>
                  <a:pt x="11075" y="14308"/>
                  <a:pt x="10677" y="15422"/>
                  <a:pt x="10428" y="16290"/>
                </a:cubicBezTo>
                <a:cubicBezTo>
                  <a:pt x="10176" y="17164"/>
                  <a:pt x="9953" y="18254"/>
                  <a:pt x="9387" y="18958"/>
                </a:cubicBezTo>
                <a:cubicBezTo>
                  <a:pt x="9328" y="19032"/>
                  <a:pt x="9251" y="19064"/>
                  <a:pt x="9173" y="19064"/>
                </a:cubicBezTo>
                <a:cubicBezTo>
                  <a:pt x="9001" y="19064"/>
                  <a:pt x="8824" y="18908"/>
                  <a:pt x="8825" y="18710"/>
                </a:cubicBezTo>
                <a:cubicBezTo>
                  <a:pt x="8826" y="17770"/>
                  <a:pt x="9264" y="16776"/>
                  <a:pt x="9456" y="15857"/>
                </a:cubicBezTo>
                <a:cubicBezTo>
                  <a:pt x="9635" y="14998"/>
                  <a:pt x="9673" y="14003"/>
                  <a:pt x="9975" y="13177"/>
                </a:cubicBezTo>
                <a:cubicBezTo>
                  <a:pt x="9940" y="13162"/>
                  <a:pt x="9904" y="13148"/>
                  <a:pt x="9870" y="13131"/>
                </a:cubicBezTo>
                <a:cubicBezTo>
                  <a:pt x="9448" y="13973"/>
                  <a:pt x="8964" y="14775"/>
                  <a:pt x="8559" y="15628"/>
                </a:cubicBezTo>
                <a:cubicBezTo>
                  <a:pt x="8154" y="16481"/>
                  <a:pt x="7810" y="17380"/>
                  <a:pt x="7367" y="18211"/>
                </a:cubicBezTo>
                <a:cubicBezTo>
                  <a:pt x="7310" y="18317"/>
                  <a:pt x="7200" y="18367"/>
                  <a:pt x="7090" y="18367"/>
                </a:cubicBezTo>
                <a:cubicBezTo>
                  <a:pt x="6921" y="18367"/>
                  <a:pt x="6752" y="18250"/>
                  <a:pt x="6778" y="18041"/>
                </a:cubicBezTo>
                <a:cubicBezTo>
                  <a:pt x="7010" y="16153"/>
                  <a:pt x="7886" y="14035"/>
                  <a:pt x="8924" y="12493"/>
                </a:cubicBezTo>
                <a:cubicBezTo>
                  <a:pt x="8944" y="12463"/>
                  <a:pt x="8967" y="12435"/>
                  <a:pt x="8992" y="12408"/>
                </a:cubicBezTo>
                <a:cubicBezTo>
                  <a:pt x="8980" y="12394"/>
                  <a:pt x="8968" y="12381"/>
                  <a:pt x="8958" y="12366"/>
                </a:cubicBezTo>
                <a:cubicBezTo>
                  <a:pt x="8910" y="12303"/>
                  <a:pt x="8867" y="12237"/>
                  <a:pt x="8827" y="12169"/>
                </a:cubicBezTo>
                <a:cubicBezTo>
                  <a:pt x="7881" y="12608"/>
                  <a:pt x="6994" y="13230"/>
                  <a:pt x="6217" y="13903"/>
                </a:cubicBezTo>
                <a:cubicBezTo>
                  <a:pt x="4894" y="15049"/>
                  <a:pt x="4315" y="16776"/>
                  <a:pt x="5110" y="18479"/>
                </a:cubicBezTo>
                <a:cubicBezTo>
                  <a:pt x="5798" y="19953"/>
                  <a:pt x="7366" y="20796"/>
                  <a:pt x="8879" y="20796"/>
                </a:cubicBezTo>
                <a:close/>
                <a:moveTo>
                  <a:pt x="10902" y="12464"/>
                </a:moveTo>
                <a:cubicBezTo>
                  <a:pt x="11225" y="12464"/>
                  <a:pt x="11552" y="12367"/>
                  <a:pt x="11842" y="12179"/>
                </a:cubicBezTo>
                <a:cubicBezTo>
                  <a:pt x="12480" y="11581"/>
                  <a:pt x="12616" y="10672"/>
                  <a:pt x="11970" y="9990"/>
                </a:cubicBezTo>
                <a:cubicBezTo>
                  <a:pt x="11659" y="9661"/>
                  <a:pt x="11225" y="9471"/>
                  <a:pt x="10793" y="9471"/>
                </a:cubicBezTo>
                <a:cubicBezTo>
                  <a:pt x="10568" y="9471"/>
                  <a:pt x="10344" y="9523"/>
                  <a:pt x="10138" y="9633"/>
                </a:cubicBezTo>
                <a:lnTo>
                  <a:pt x="10138" y="9632"/>
                </a:lnTo>
                <a:cubicBezTo>
                  <a:pt x="9353" y="10051"/>
                  <a:pt x="9105" y="11164"/>
                  <a:pt x="9690" y="11882"/>
                </a:cubicBezTo>
                <a:cubicBezTo>
                  <a:pt x="10014" y="12277"/>
                  <a:pt x="10454" y="12464"/>
                  <a:pt x="10902" y="12464"/>
                </a:cubicBezTo>
                <a:close/>
                <a:moveTo>
                  <a:pt x="16648" y="16401"/>
                </a:moveTo>
                <a:cubicBezTo>
                  <a:pt x="17360" y="16401"/>
                  <a:pt x="18072" y="16145"/>
                  <a:pt x="18712" y="15576"/>
                </a:cubicBezTo>
                <a:cubicBezTo>
                  <a:pt x="19938" y="14485"/>
                  <a:pt x="20357" y="12572"/>
                  <a:pt x="19945" y="10964"/>
                </a:cubicBezTo>
                <a:lnTo>
                  <a:pt x="19945" y="10963"/>
                </a:lnTo>
                <a:cubicBezTo>
                  <a:pt x="19502" y="9229"/>
                  <a:pt x="18127" y="8646"/>
                  <a:pt x="16644" y="8646"/>
                </a:cubicBezTo>
                <a:cubicBezTo>
                  <a:pt x="16422" y="8646"/>
                  <a:pt x="16198" y="8659"/>
                  <a:pt x="15974" y="8683"/>
                </a:cubicBezTo>
                <a:cubicBezTo>
                  <a:pt x="14912" y="8862"/>
                  <a:pt x="13898" y="9368"/>
                  <a:pt x="12954" y="9994"/>
                </a:cubicBezTo>
                <a:cubicBezTo>
                  <a:pt x="13025" y="10133"/>
                  <a:pt x="13083" y="10278"/>
                  <a:pt x="13129" y="10428"/>
                </a:cubicBezTo>
                <a:cubicBezTo>
                  <a:pt x="13218" y="10422"/>
                  <a:pt x="13309" y="10419"/>
                  <a:pt x="13400" y="10419"/>
                </a:cubicBezTo>
                <a:cubicBezTo>
                  <a:pt x="14161" y="10419"/>
                  <a:pt x="14978" y="10612"/>
                  <a:pt x="15678" y="10736"/>
                </a:cubicBezTo>
                <a:cubicBezTo>
                  <a:pt x="16499" y="10881"/>
                  <a:pt x="17788" y="10966"/>
                  <a:pt x="18394" y="11632"/>
                </a:cubicBezTo>
                <a:cubicBezTo>
                  <a:pt x="18420" y="11661"/>
                  <a:pt x="18421" y="11723"/>
                  <a:pt x="18381" y="11741"/>
                </a:cubicBezTo>
                <a:cubicBezTo>
                  <a:pt x="18118" y="11860"/>
                  <a:pt x="17817" y="11901"/>
                  <a:pt x="17500" y="11901"/>
                </a:cubicBezTo>
                <a:cubicBezTo>
                  <a:pt x="16890" y="11901"/>
                  <a:pt x="16227" y="11748"/>
                  <a:pt x="15689" y="11712"/>
                </a:cubicBezTo>
                <a:cubicBezTo>
                  <a:pt x="15459" y="11696"/>
                  <a:pt x="15219" y="11692"/>
                  <a:pt x="14974" y="11692"/>
                </a:cubicBezTo>
                <a:cubicBezTo>
                  <a:pt x="14775" y="11692"/>
                  <a:pt x="14573" y="11695"/>
                  <a:pt x="14370" y="11695"/>
                </a:cubicBezTo>
                <a:cubicBezTo>
                  <a:pt x="13967" y="11695"/>
                  <a:pt x="13561" y="11686"/>
                  <a:pt x="13177" y="11631"/>
                </a:cubicBezTo>
                <a:cubicBezTo>
                  <a:pt x="13142" y="11782"/>
                  <a:pt x="13090" y="11928"/>
                  <a:pt x="13024" y="12066"/>
                </a:cubicBezTo>
                <a:cubicBezTo>
                  <a:pt x="13237" y="12181"/>
                  <a:pt x="13444" y="12321"/>
                  <a:pt x="13662" y="12436"/>
                </a:cubicBezTo>
                <a:cubicBezTo>
                  <a:pt x="14194" y="12717"/>
                  <a:pt x="14739" y="12968"/>
                  <a:pt x="15295" y="13191"/>
                </a:cubicBezTo>
                <a:cubicBezTo>
                  <a:pt x="15812" y="13398"/>
                  <a:pt x="16342" y="13574"/>
                  <a:pt x="16868" y="13753"/>
                </a:cubicBezTo>
                <a:cubicBezTo>
                  <a:pt x="17297" y="13899"/>
                  <a:pt x="17748" y="13974"/>
                  <a:pt x="18051" y="14349"/>
                </a:cubicBezTo>
                <a:cubicBezTo>
                  <a:pt x="18070" y="14370"/>
                  <a:pt x="18066" y="14403"/>
                  <a:pt x="18043" y="14418"/>
                </a:cubicBezTo>
                <a:cubicBezTo>
                  <a:pt x="17806" y="14585"/>
                  <a:pt x="17498" y="14648"/>
                  <a:pt x="17162" y="14648"/>
                </a:cubicBezTo>
                <a:cubicBezTo>
                  <a:pt x="16395" y="14648"/>
                  <a:pt x="15481" y="14320"/>
                  <a:pt x="14916" y="14145"/>
                </a:cubicBezTo>
                <a:cubicBezTo>
                  <a:pt x="14381" y="13979"/>
                  <a:pt x="13861" y="13777"/>
                  <a:pt x="13349" y="13544"/>
                </a:cubicBezTo>
                <a:cubicBezTo>
                  <a:pt x="12979" y="13376"/>
                  <a:pt x="12571" y="13235"/>
                  <a:pt x="12253" y="12981"/>
                </a:cubicBezTo>
                <a:cubicBezTo>
                  <a:pt x="12211" y="13008"/>
                  <a:pt x="12170" y="13034"/>
                  <a:pt x="12128" y="13058"/>
                </a:cubicBezTo>
                <a:cubicBezTo>
                  <a:pt x="12696" y="13910"/>
                  <a:pt x="13399" y="14670"/>
                  <a:pt x="14134" y="15334"/>
                </a:cubicBezTo>
                <a:cubicBezTo>
                  <a:pt x="14882" y="16008"/>
                  <a:pt x="15765" y="16401"/>
                  <a:pt x="16648" y="16401"/>
                </a:cubicBezTo>
                <a:close/>
                <a:moveTo>
                  <a:pt x="4093" y="12891"/>
                </a:moveTo>
                <a:cubicBezTo>
                  <a:pt x="4607" y="12891"/>
                  <a:pt x="5140" y="12787"/>
                  <a:pt x="5669" y="12599"/>
                </a:cubicBezTo>
                <a:cubicBezTo>
                  <a:pt x="6629" y="12257"/>
                  <a:pt x="7579" y="11819"/>
                  <a:pt x="8424" y="11220"/>
                </a:cubicBezTo>
                <a:cubicBezTo>
                  <a:pt x="8274" y="11245"/>
                  <a:pt x="8117" y="11256"/>
                  <a:pt x="7955" y="11256"/>
                </a:cubicBezTo>
                <a:cubicBezTo>
                  <a:pt x="7160" y="11256"/>
                  <a:pt x="6246" y="10994"/>
                  <a:pt x="5574" y="10840"/>
                </a:cubicBezTo>
                <a:cubicBezTo>
                  <a:pt x="4575" y="10612"/>
                  <a:pt x="3330" y="10357"/>
                  <a:pt x="2503" y="9682"/>
                </a:cubicBezTo>
                <a:cubicBezTo>
                  <a:pt x="2449" y="9638"/>
                  <a:pt x="2463" y="9544"/>
                  <a:pt x="2538" y="9541"/>
                </a:cubicBezTo>
                <a:cubicBezTo>
                  <a:pt x="2592" y="9539"/>
                  <a:pt x="2646" y="9538"/>
                  <a:pt x="2699" y="9538"/>
                </a:cubicBezTo>
                <a:cubicBezTo>
                  <a:pt x="3681" y="9538"/>
                  <a:pt x="4709" y="9883"/>
                  <a:pt x="5681" y="9991"/>
                </a:cubicBezTo>
                <a:cubicBezTo>
                  <a:pt x="6216" y="10051"/>
                  <a:pt x="6751" y="10096"/>
                  <a:pt x="7289" y="10116"/>
                </a:cubicBezTo>
                <a:cubicBezTo>
                  <a:pt x="7352" y="10118"/>
                  <a:pt x="7415" y="10118"/>
                  <a:pt x="7478" y="10118"/>
                </a:cubicBezTo>
                <a:cubicBezTo>
                  <a:pt x="7609" y="10118"/>
                  <a:pt x="7740" y="10115"/>
                  <a:pt x="7871" y="10115"/>
                </a:cubicBezTo>
                <a:cubicBezTo>
                  <a:pt x="8130" y="10115"/>
                  <a:pt x="8387" y="10128"/>
                  <a:pt x="8633" y="10203"/>
                </a:cubicBezTo>
                <a:cubicBezTo>
                  <a:pt x="8638" y="10187"/>
                  <a:pt x="8642" y="10171"/>
                  <a:pt x="8648" y="10155"/>
                </a:cubicBezTo>
                <a:cubicBezTo>
                  <a:pt x="8293" y="10051"/>
                  <a:pt x="7973" y="9794"/>
                  <a:pt x="7640" y="9609"/>
                </a:cubicBezTo>
                <a:cubicBezTo>
                  <a:pt x="7139" y="9330"/>
                  <a:pt x="6630" y="9071"/>
                  <a:pt x="6113" y="8823"/>
                </a:cubicBezTo>
                <a:cubicBezTo>
                  <a:pt x="5194" y="8379"/>
                  <a:pt x="3953" y="8067"/>
                  <a:pt x="3203" y="7326"/>
                </a:cubicBezTo>
                <a:cubicBezTo>
                  <a:pt x="3164" y="7288"/>
                  <a:pt x="3182" y="7207"/>
                  <a:pt x="3236" y="7195"/>
                </a:cubicBezTo>
                <a:cubicBezTo>
                  <a:pt x="3396" y="7160"/>
                  <a:pt x="3561" y="7145"/>
                  <a:pt x="3731" y="7145"/>
                </a:cubicBezTo>
                <a:cubicBezTo>
                  <a:pt x="4649" y="7145"/>
                  <a:pt x="5681" y="7600"/>
                  <a:pt x="6475" y="7911"/>
                </a:cubicBezTo>
                <a:cubicBezTo>
                  <a:pt x="7006" y="8119"/>
                  <a:pt x="7528" y="8352"/>
                  <a:pt x="8045" y="8596"/>
                </a:cubicBezTo>
                <a:cubicBezTo>
                  <a:pt x="8364" y="8746"/>
                  <a:pt x="8712" y="8865"/>
                  <a:pt x="8994" y="9068"/>
                </a:cubicBezTo>
                <a:cubicBezTo>
                  <a:pt x="8259" y="7794"/>
                  <a:pt x="7374" y="6561"/>
                  <a:pt x="6213" y="5797"/>
                </a:cubicBezTo>
                <a:cubicBezTo>
                  <a:pt x="5474" y="5355"/>
                  <a:pt x="4680" y="5075"/>
                  <a:pt x="3924" y="5075"/>
                </a:cubicBezTo>
                <a:cubicBezTo>
                  <a:pt x="3044" y="5075"/>
                  <a:pt x="2215" y="5455"/>
                  <a:pt x="1585" y="6402"/>
                </a:cubicBezTo>
                <a:cubicBezTo>
                  <a:pt x="651" y="7805"/>
                  <a:pt x="419" y="9826"/>
                  <a:pt x="1327" y="11309"/>
                </a:cubicBezTo>
                <a:cubicBezTo>
                  <a:pt x="2011" y="12426"/>
                  <a:pt x="3008" y="12891"/>
                  <a:pt x="4093" y="12891"/>
                </a:cubicBezTo>
                <a:close/>
                <a:moveTo>
                  <a:pt x="12770" y="9026"/>
                </a:moveTo>
                <a:cubicBezTo>
                  <a:pt x="13691" y="8574"/>
                  <a:pt x="14554" y="8005"/>
                  <a:pt x="15223" y="7240"/>
                </a:cubicBezTo>
                <a:cubicBezTo>
                  <a:pt x="16389" y="5794"/>
                  <a:pt x="16939" y="3926"/>
                  <a:pt x="15625" y="2367"/>
                </a:cubicBezTo>
                <a:lnTo>
                  <a:pt x="15625" y="2366"/>
                </a:lnTo>
                <a:cubicBezTo>
                  <a:pt x="14821" y="1413"/>
                  <a:pt x="13616" y="801"/>
                  <a:pt x="12413" y="801"/>
                </a:cubicBezTo>
                <a:cubicBezTo>
                  <a:pt x="11979" y="801"/>
                  <a:pt x="11545" y="881"/>
                  <a:pt x="11130" y="1054"/>
                </a:cubicBezTo>
                <a:cubicBezTo>
                  <a:pt x="9415" y="1765"/>
                  <a:pt x="8848" y="3480"/>
                  <a:pt x="9060" y="5318"/>
                </a:cubicBezTo>
                <a:cubicBezTo>
                  <a:pt x="9175" y="6323"/>
                  <a:pt x="9371" y="7332"/>
                  <a:pt x="9707" y="8278"/>
                </a:cubicBezTo>
                <a:cubicBezTo>
                  <a:pt x="9733" y="8028"/>
                  <a:pt x="9790" y="7774"/>
                  <a:pt x="9828" y="7535"/>
                </a:cubicBezTo>
                <a:cubicBezTo>
                  <a:pt x="9942" y="6828"/>
                  <a:pt x="10109" y="6134"/>
                  <a:pt x="10336" y="5460"/>
                </a:cubicBezTo>
                <a:cubicBezTo>
                  <a:pt x="10683" y="4428"/>
                  <a:pt x="11154" y="3022"/>
                  <a:pt x="12019" y="2364"/>
                </a:cubicBezTo>
                <a:cubicBezTo>
                  <a:pt x="12023" y="2361"/>
                  <a:pt x="12026" y="2360"/>
                  <a:pt x="12030" y="2360"/>
                </a:cubicBezTo>
                <a:cubicBezTo>
                  <a:pt x="12042" y="2360"/>
                  <a:pt x="12052" y="2376"/>
                  <a:pt x="12050" y="2389"/>
                </a:cubicBezTo>
                <a:cubicBezTo>
                  <a:pt x="11970" y="2989"/>
                  <a:pt x="11669" y="3556"/>
                  <a:pt x="11482" y="4129"/>
                </a:cubicBezTo>
                <a:cubicBezTo>
                  <a:pt x="11290" y="4720"/>
                  <a:pt x="11126" y="5322"/>
                  <a:pt x="11004" y="5934"/>
                </a:cubicBezTo>
                <a:cubicBezTo>
                  <a:pt x="10872" y="6595"/>
                  <a:pt x="10783" y="7262"/>
                  <a:pt x="10748" y="7937"/>
                </a:cubicBezTo>
                <a:cubicBezTo>
                  <a:pt x="10737" y="8158"/>
                  <a:pt x="10742" y="8356"/>
                  <a:pt x="10727" y="8542"/>
                </a:cubicBezTo>
                <a:cubicBezTo>
                  <a:pt x="10740" y="8542"/>
                  <a:pt x="10754" y="8542"/>
                  <a:pt x="10767" y="8542"/>
                </a:cubicBezTo>
                <a:cubicBezTo>
                  <a:pt x="11079" y="8542"/>
                  <a:pt x="11387" y="8610"/>
                  <a:pt x="11673" y="8741"/>
                </a:cubicBezTo>
                <a:cubicBezTo>
                  <a:pt x="11731" y="8624"/>
                  <a:pt x="11793" y="8504"/>
                  <a:pt x="11849" y="8380"/>
                </a:cubicBezTo>
                <a:cubicBezTo>
                  <a:pt x="12141" y="7731"/>
                  <a:pt x="12414" y="7072"/>
                  <a:pt x="12675" y="6408"/>
                </a:cubicBezTo>
                <a:cubicBezTo>
                  <a:pt x="12920" y="5786"/>
                  <a:pt x="13149" y="5159"/>
                  <a:pt x="13382" y="4532"/>
                </a:cubicBezTo>
                <a:cubicBezTo>
                  <a:pt x="13561" y="4050"/>
                  <a:pt x="13701" y="3531"/>
                  <a:pt x="14022" y="3138"/>
                </a:cubicBezTo>
                <a:cubicBezTo>
                  <a:pt x="14051" y="3102"/>
                  <a:pt x="14093" y="3086"/>
                  <a:pt x="14137" y="3086"/>
                </a:cubicBezTo>
                <a:cubicBezTo>
                  <a:pt x="14212" y="3086"/>
                  <a:pt x="14290" y="3134"/>
                  <a:pt x="14302" y="3216"/>
                </a:cubicBezTo>
                <a:cubicBezTo>
                  <a:pt x="14470" y="4367"/>
                  <a:pt x="13847" y="5864"/>
                  <a:pt x="13498" y="6947"/>
                </a:cubicBezTo>
                <a:cubicBezTo>
                  <a:pt x="13295" y="7579"/>
                  <a:pt x="13076" y="8205"/>
                  <a:pt x="12842" y="8826"/>
                </a:cubicBezTo>
                <a:cubicBezTo>
                  <a:pt x="12816" y="8893"/>
                  <a:pt x="12793" y="8960"/>
                  <a:pt x="12770" y="9026"/>
                </a:cubicBezTo>
                <a:close/>
                <a:moveTo>
                  <a:pt x="8856" y="21600"/>
                </a:moveTo>
                <a:cubicBezTo>
                  <a:pt x="7227" y="21600"/>
                  <a:pt x="5578" y="20743"/>
                  <a:pt x="4678" y="19287"/>
                </a:cubicBezTo>
                <a:cubicBezTo>
                  <a:pt x="3602" y="17547"/>
                  <a:pt x="3826" y="15274"/>
                  <a:pt x="5193" y="13805"/>
                </a:cubicBezTo>
                <a:cubicBezTo>
                  <a:pt x="5283" y="13708"/>
                  <a:pt x="5376" y="13611"/>
                  <a:pt x="5472" y="13517"/>
                </a:cubicBezTo>
                <a:cubicBezTo>
                  <a:pt x="5262" y="13573"/>
                  <a:pt x="5053" y="13622"/>
                  <a:pt x="4846" y="13661"/>
                </a:cubicBezTo>
                <a:cubicBezTo>
                  <a:pt x="4601" y="13707"/>
                  <a:pt x="4357" y="13730"/>
                  <a:pt x="4116" y="13730"/>
                </a:cubicBezTo>
                <a:cubicBezTo>
                  <a:pt x="2518" y="13730"/>
                  <a:pt x="1060" y="12745"/>
                  <a:pt x="383" y="11131"/>
                </a:cubicBezTo>
                <a:cubicBezTo>
                  <a:pt x="-397" y="9273"/>
                  <a:pt x="61" y="6959"/>
                  <a:pt x="1324" y="5469"/>
                </a:cubicBezTo>
                <a:cubicBezTo>
                  <a:pt x="2054" y="4607"/>
                  <a:pt x="2951" y="4260"/>
                  <a:pt x="3882" y="4260"/>
                </a:cubicBezTo>
                <a:cubicBezTo>
                  <a:pt x="4796" y="4260"/>
                  <a:pt x="5741" y="4594"/>
                  <a:pt x="6594" y="5104"/>
                </a:cubicBezTo>
                <a:cubicBezTo>
                  <a:pt x="7317" y="5579"/>
                  <a:pt x="7943" y="6218"/>
                  <a:pt x="8497" y="6934"/>
                </a:cubicBezTo>
                <a:cubicBezTo>
                  <a:pt x="8278" y="5931"/>
                  <a:pt x="8190" y="4905"/>
                  <a:pt x="8261" y="3966"/>
                </a:cubicBezTo>
                <a:cubicBezTo>
                  <a:pt x="8408" y="2026"/>
                  <a:pt x="9789" y="446"/>
                  <a:pt x="11580" y="82"/>
                </a:cubicBezTo>
                <a:cubicBezTo>
                  <a:pt x="11853" y="26"/>
                  <a:pt x="12130" y="0"/>
                  <a:pt x="12407" y="0"/>
                </a:cubicBezTo>
                <a:cubicBezTo>
                  <a:pt x="13986" y="0"/>
                  <a:pt x="15559" y="872"/>
                  <a:pt x="16488" y="2231"/>
                </a:cubicBezTo>
                <a:cubicBezTo>
                  <a:pt x="17760" y="4097"/>
                  <a:pt x="17045" y="6208"/>
                  <a:pt x="15755" y="7808"/>
                </a:cubicBezTo>
                <a:cubicBezTo>
                  <a:pt x="15717" y="7852"/>
                  <a:pt x="15676" y="7893"/>
                  <a:pt x="15636" y="7936"/>
                </a:cubicBezTo>
                <a:cubicBezTo>
                  <a:pt x="15697" y="7924"/>
                  <a:pt x="15757" y="7910"/>
                  <a:pt x="15818" y="7900"/>
                </a:cubicBezTo>
                <a:cubicBezTo>
                  <a:pt x="15821" y="7900"/>
                  <a:pt x="15825" y="7900"/>
                  <a:pt x="15828" y="7900"/>
                </a:cubicBezTo>
                <a:cubicBezTo>
                  <a:pt x="15858" y="7900"/>
                  <a:pt x="15889" y="7896"/>
                  <a:pt x="15919" y="7886"/>
                </a:cubicBezTo>
                <a:cubicBezTo>
                  <a:pt x="16168" y="7857"/>
                  <a:pt x="16418" y="7842"/>
                  <a:pt x="16665" y="7842"/>
                </a:cubicBezTo>
                <a:cubicBezTo>
                  <a:pt x="18348" y="7842"/>
                  <a:pt x="19939" y="8543"/>
                  <a:pt x="20567" y="10391"/>
                </a:cubicBezTo>
                <a:cubicBezTo>
                  <a:pt x="21203" y="12266"/>
                  <a:pt x="20776" y="14613"/>
                  <a:pt x="19400" y="15997"/>
                </a:cubicBezTo>
                <a:cubicBezTo>
                  <a:pt x="18607" y="16794"/>
                  <a:pt x="17584" y="17214"/>
                  <a:pt x="16553" y="17214"/>
                </a:cubicBezTo>
                <a:cubicBezTo>
                  <a:pt x="15829" y="17214"/>
                  <a:pt x="15101" y="17007"/>
                  <a:pt x="14447" y="16577"/>
                </a:cubicBezTo>
                <a:cubicBezTo>
                  <a:pt x="13790" y="16145"/>
                  <a:pt x="13155" y="15587"/>
                  <a:pt x="12582" y="14949"/>
                </a:cubicBezTo>
                <a:cubicBezTo>
                  <a:pt x="12738" y="15663"/>
                  <a:pt x="12821" y="16386"/>
                  <a:pt x="12787" y="17104"/>
                </a:cubicBezTo>
                <a:cubicBezTo>
                  <a:pt x="12612" y="19163"/>
                  <a:pt x="11726" y="21167"/>
                  <a:pt x="9632" y="21534"/>
                </a:cubicBezTo>
                <a:cubicBezTo>
                  <a:pt x="9376" y="21578"/>
                  <a:pt x="9116" y="21600"/>
                  <a:pt x="8856" y="21600"/>
                </a:cubicBezTo>
                <a:close/>
              </a:path>
            </a:pathLst>
          </a:custGeom>
          <a:solidFill>
            <a:srgbClr val="6986AE"/>
          </a:solidFill>
          <a:ln w="13425">
            <a:solidFill>
              <a:srgbClr val="495364"/>
            </a:solidFill>
            <a:miter lim="1073"/>
          </a:ln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grpSp>
        <p:nvGrpSpPr>
          <p:cNvPr id="222" name="تجميع"/>
          <p:cNvGrpSpPr/>
          <p:nvPr/>
        </p:nvGrpSpPr>
        <p:grpSpPr>
          <a:xfrm>
            <a:off x="13605508" y="3291340"/>
            <a:ext cx="5772937" cy="1355220"/>
            <a:chOff x="0" y="0"/>
            <a:chExt cx="5772936" cy="1355219"/>
          </a:xfrm>
        </p:grpSpPr>
        <p:sp>
          <p:nvSpPr>
            <p:cNvPr id="216" name="Google Shape;4334;p67"/>
            <p:cNvSpPr/>
            <p:nvPr/>
          </p:nvSpPr>
          <p:spPr>
            <a:xfrm>
              <a:off x="4231173" y="0"/>
              <a:ext cx="522114" cy="12663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2" y="0"/>
                  </a:moveTo>
                  <a:cubicBezTo>
                    <a:pt x="4844" y="0"/>
                    <a:pt x="0" y="1997"/>
                    <a:pt x="0" y="4452"/>
                  </a:cubicBezTo>
                  <a:lnTo>
                    <a:pt x="0" y="5022"/>
                  </a:lnTo>
                  <a:lnTo>
                    <a:pt x="2424" y="5022"/>
                  </a:lnTo>
                  <a:lnTo>
                    <a:pt x="2424" y="4452"/>
                  </a:lnTo>
                  <a:cubicBezTo>
                    <a:pt x="2424" y="2546"/>
                    <a:pt x="6174" y="999"/>
                    <a:pt x="10802" y="999"/>
                  </a:cubicBezTo>
                  <a:cubicBezTo>
                    <a:pt x="15426" y="999"/>
                    <a:pt x="19176" y="2546"/>
                    <a:pt x="19176" y="4452"/>
                  </a:cubicBezTo>
                  <a:lnTo>
                    <a:pt x="19176" y="18800"/>
                  </a:lnTo>
                  <a:cubicBezTo>
                    <a:pt x="19176" y="19798"/>
                    <a:pt x="17209" y="20602"/>
                    <a:pt x="14805" y="20602"/>
                  </a:cubicBezTo>
                  <a:lnTo>
                    <a:pt x="13732" y="20602"/>
                  </a:lnTo>
                  <a:cubicBezTo>
                    <a:pt x="11308" y="20602"/>
                    <a:pt x="9361" y="19798"/>
                    <a:pt x="9361" y="18800"/>
                  </a:cubicBezTo>
                  <a:lnTo>
                    <a:pt x="9361" y="6457"/>
                  </a:lnTo>
                  <a:cubicBezTo>
                    <a:pt x="9361" y="6123"/>
                    <a:pt x="8758" y="5956"/>
                    <a:pt x="8149" y="5956"/>
                  </a:cubicBezTo>
                  <a:cubicBezTo>
                    <a:pt x="7546" y="5956"/>
                    <a:pt x="6937" y="6123"/>
                    <a:pt x="6937" y="6457"/>
                  </a:cubicBezTo>
                  <a:lnTo>
                    <a:pt x="6937" y="18800"/>
                  </a:lnTo>
                  <a:cubicBezTo>
                    <a:pt x="6937" y="20347"/>
                    <a:pt x="9982" y="21600"/>
                    <a:pt x="13732" y="21600"/>
                  </a:cubicBezTo>
                  <a:lnTo>
                    <a:pt x="14805" y="21600"/>
                  </a:lnTo>
                  <a:cubicBezTo>
                    <a:pt x="18560" y="21600"/>
                    <a:pt x="21580" y="20347"/>
                    <a:pt x="21600" y="18800"/>
                  </a:cubicBezTo>
                  <a:lnTo>
                    <a:pt x="21600" y="4452"/>
                  </a:lnTo>
                  <a:cubicBezTo>
                    <a:pt x="21580" y="1997"/>
                    <a:pt x="16756" y="8"/>
                    <a:pt x="10802" y="0"/>
                  </a:cubicBezTo>
                  <a:close/>
                </a:path>
              </a:pathLst>
            </a:custGeom>
            <a:solidFill>
              <a:srgbClr val="FBDFDE"/>
            </a:solidFill>
            <a:ln w="304800" cap="flat">
              <a:solidFill>
                <a:srgbClr val="FFFFFF"/>
              </a:solidFill>
              <a:prstDash val="solid"/>
              <a:round/>
            </a:ln>
            <a:effectLst>
              <a:outerShdw sx="100000" sy="100000" kx="0" ky="0" algn="b" rotWithShape="0" blurRad="165100" dist="50800" dir="5400000">
                <a:srgbClr val="000000">
                  <a:alpha val="2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17" name="Google Shape;4336;p67"/>
            <p:cNvSpPr/>
            <p:nvPr/>
          </p:nvSpPr>
          <p:spPr>
            <a:xfrm>
              <a:off x="4231173" y="0"/>
              <a:ext cx="522114" cy="12663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2" y="0"/>
                  </a:moveTo>
                  <a:cubicBezTo>
                    <a:pt x="4844" y="0"/>
                    <a:pt x="0" y="1997"/>
                    <a:pt x="0" y="4452"/>
                  </a:cubicBezTo>
                  <a:lnTo>
                    <a:pt x="0" y="5022"/>
                  </a:lnTo>
                  <a:lnTo>
                    <a:pt x="2424" y="5022"/>
                  </a:lnTo>
                  <a:lnTo>
                    <a:pt x="2424" y="4452"/>
                  </a:lnTo>
                  <a:cubicBezTo>
                    <a:pt x="2424" y="2546"/>
                    <a:pt x="6174" y="999"/>
                    <a:pt x="10802" y="999"/>
                  </a:cubicBezTo>
                  <a:cubicBezTo>
                    <a:pt x="15426" y="999"/>
                    <a:pt x="19176" y="2546"/>
                    <a:pt x="19176" y="4452"/>
                  </a:cubicBezTo>
                  <a:lnTo>
                    <a:pt x="19176" y="18800"/>
                  </a:lnTo>
                  <a:cubicBezTo>
                    <a:pt x="19176" y="19798"/>
                    <a:pt x="17209" y="20602"/>
                    <a:pt x="14805" y="20602"/>
                  </a:cubicBezTo>
                  <a:lnTo>
                    <a:pt x="13732" y="20602"/>
                  </a:lnTo>
                  <a:cubicBezTo>
                    <a:pt x="11308" y="20602"/>
                    <a:pt x="9361" y="19798"/>
                    <a:pt x="9361" y="18800"/>
                  </a:cubicBezTo>
                  <a:lnTo>
                    <a:pt x="9361" y="6457"/>
                  </a:lnTo>
                  <a:cubicBezTo>
                    <a:pt x="9361" y="6123"/>
                    <a:pt x="8758" y="5956"/>
                    <a:pt x="8149" y="5956"/>
                  </a:cubicBezTo>
                  <a:cubicBezTo>
                    <a:pt x="7546" y="5956"/>
                    <a:pt x="6937" y="6123"/>
                    <a:pt x="6937" y="6457"/>
                  </a:cubicBezTo>
                  <a:lnTo>
                    <a:pt x="6937" y="18800"/>
                  </a:lnTo>
                  <a:cubicBezTo>
                    <a:pt x="6937" y="20347"/>
                    <a:pt x="9982" y="21600"/>
                    <a:pt x="13732" y="21600"/>
                  </a:cubicBezTo>
                  <a:lnTo>
                    <a:pt x="14805" y="21600"/>
                  </a:lnTo>
                  <a:cubicBezTo>
                    <a:pt x="18560" y="21600"/>
                    <a:pt x="21580" y="20347"/>
                    <a:pt x="21600" y="18800"/>
                  </a:cubicBezTo>
                  <a:lnTo>
                    <a:pt x="21600" y="4452"/>
                  </a:lnTo>
                  <a:cubicBezTo>
                    <a:pt x="21580" y="1997"/>
                    <a:pt x="16756" y="8"/>
                    <a:pt x="10802" y="0"/>
                  </a:cubicBezTo>
                  <a:close/>
                </a:path>
              </a:pathLst>
            </a:custGeom>
            <a:solidFill>
              <a:srgbClr val="FBDFDE"/>
            </a:solidFill>
            <a:ln w="3048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18" name="Google Shape;4337;p67"/>
            <p:cNvSpPr/>
            <p:nvPr/>
          </p:nvSpPr>
          <p:spPr>
            <a:xfrm>
              <a:off x="174444" y="188071"/>
              <a:ext cx="4616159" cy="9462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121"/>
                  </a:lnTo>
                  <a:cubicBezTo>
                    <a:pt x="19" y="21103"/>
                    <a:pt x="41" y="21094"/>
                    <a:pt x="64" y="21091"/>
                  </a:cubicBezTo>
                  <a:cubicBezTo>
                    <a:pt x="68" y="21091"/>
                    <a:pt x="72" y="21091"/>
                    <a:pt x="75" y="21091"/>
                  </a:cubicBezTo>
                  <a:cubicBezTo>
                    <a:pt x="247" y="21091"/>
                    <a:pt x="281" y="21600"/>
                    <a:pt x="453" y="21600"/>
                  </a:cubicBezTo>
                  <a:cubicBezTo>
                    <a:pt x="457" y="21600"/>
                    <a:pt x="460" y="21600"/>
                    <a:pt x="464" y="21599"/>
                  </a:cubicBezTo>
                  <a:cubicBezTo>
                    <a:pt x="648" y="21578"/>
                    <a:pt x="642" y="21446"/>
                    <a:pt x="826" y="21422"/>
                  </a:cubicBezTo>
                  <a:cubicBezTo>
                    <a:pt x="1012" y="21399"/>
                    <a:pt x="997" y="21140"/>
                    <a:pt x="1183" y="21116"/>
                  </a:cubicBezTo>
                  <a:cubicBezTo>
                    <a:pt x="1369" y="21094"/>
                    <a:pt x="1364" y="21001"/>
                    <a:pt x="1548" y="20976"/>
                  </a:cubicBezTo>
                  <a:cubicBezTo>
                    <a:pt x="1554" y="20976"/>
                    <a:pt x="1560" y="20975"/>
                    <a:pt x="1566" y="20975"/>
                  </a:cubicBezTo>
                  <a:cubicBezTo>
                    <a:pt x="1730" y="20975"/>
                    <a:pt x="1754" y="21266"/>
                    <a:pt x="1918" y="21266"/>
                  </a:cubicBezTo>
                  <a:cubicBezTo>
                    <a:pt x="1924" y="21266"/>
                    <a:pt x="1930" y="21265"/>
                    <a:pt x="1936" y="21265"/>
                  </a:cubicBezTo>
                  <a:cubicBezTo>
                    <a:pt x="2120" y="21240"/>
                    <a:pt x="2114" y="21099"/>
                    <a:pt x="2298" y="21077"/>
                  </a:cubicBezTo>
                  <a:cubicBezTo>
                    <a:pt x="2482" y="21055"/>
                    <a:pt x="2479" y="20981"/>
                    <a:pt x="2663" y="20957"/>
                  </a:cubicBezTo>
                  <a:cubicBezTo>
                    <a:pt x="2849" y="20935"/>
                    <a:pt x="2847" y="20896"/>
                    <a:pt x="3031" y="20871"/>
                  </a:cubicBezTo>
                  <a:cubicBezTo>
                    <a:pt x="3036" y="20871"/>
                    <a:pt x="3041" y="20871"/>
                    <a:pt x="3046" y="20871"/>
                  </a:cubicBezTo>
                  <a:cubicBezTo>
                    <a:pt x="3212" y="20871"/>
                    <a:pt x="3241" y="21236"/>
                    <a:pt x="3406" y="21236"/>
                  </a:cubicBezTo>
                  <a:cubicBezTo>
                    <a:pt x="3411" y="21236"/>
                    <a:pt x="3417" y="21236"/>
                    <a:pt x="3422" y="21235"/>
                  </a:cubicBezTo>
                  <a:cubicBezTo>
                    <a:pt x="3606" y="21213"/>
                    <a:pt x="3574" y="20598"/>
                    <a:pt x="3759" y="20576"/>
                  </a:cubicBezTo>
                  <a:cubicBezTo>
                    <a:pt x="3762" y="20576"/>
                    <a:pt x="3765" y="20575"/>
                    <a:pt x="3768" y="20575"/>
                  </a:cubicBezTo>
                  <a:cubicBezTo>
                    <a:pt x="3942" y="20575"/>
                    <a:pt x="3976" y="21136"/>
                    <a:pt x="4150" y="21136"/>
                  </a:cubicBezTo>
                  <a:cubicBezTo>
                    <a:pt x="4154" y="21136"/>
                    <a:pt x="4157" y="21136"/>
                    <a:pt x="4160" y="21135"/>
                  </a:cubicBezTo>
                  <a:cubicBezTo>
                    <a:pt x="4344" y="21113"/>
                    <a:pt x="4314" y="20522"/>
                    <a:pt x="4498" y="20500"/>
                  </a:cubicBezTo>
                  <a:cubicBezTo>
                    <a:pt x="4503" y="20500"/>
                    <a:pt x="4508" y="20500"/>
                    <a:pt x="4512" y="20500"/>
                  </a:cubicBezTo>
                  <a:cubicBezTo>
                    <a:pt x="4681" y="20500"/>
                    <a:pt x="4708" y="20887"/>
                    <a:pt x="4877" y="20887"/>
                  </a:cubicBezTo>
                  <a:cubicBezTo>
                    <a:pt x="4882" y="20887"/>
                    <a:pt x="4886" y="20887"/>
                    <a:pt x="4891" y="20886"/>
                  </a:cubicBezTo>
                  <a:cubicBezTo>
                    <a:pt x="5075" y="20864"/>
                    <a:pt x="5059" y="20544"/>
                    <a:pt x="5243" y="20520"/>
                  </a:cubicBezTo>
                  <a:cubicBezTo>
                    <a:pt x="5313" y="20511"/>
                    <a:pt x="5356" y="20509"/>
                    <a:pt x="5393" y="20509"/>
                  </a:cubicBezTo>
                  <a:cubicBezTo>
                    <a:pt x="5420" y="20509"/>
                    <a:pt x="5443" y="20509"/>
                    <a:pt x="5471" y="20509"/>
                  </a:cubicBezTo>
                  <a:cubicBezTo>
                    <a:pt x="5506" y="20509"/>
                    <a:pt x="5549" y="20508"/>
                    <a:pt x="5613" y="20500"/>
                  </a:cubicBezTo>
                  <a:cubicBezTo>
                    <a:pt x="5799" y="20478"/>
                    <a:pt x="5791" y="20329"/>
                    <a:pt x="5975" y="20307"/>
                  </a:cubicBezTo>
                  <a:cubicBezTo>
                    <a:pt x="6160" y="20285"/>
                    <a:pt x="6158" y="20263"/>
                    <a:pt x="6344" y="20241"/>
                  </a:cubicBezTo>
                  <a:cubicBezTo>
                    <a:pt x="6348" y="20241"/>
                    <a:pt x="6352" y="20241"/>
                    <a:pt x="6356" y="20241"/>
                  </a:cubicBezTo>
                  <a:cubicBezTo>
                    <a:pt x="6525" y="20241"/>
                    <a:pt x="6556" y="20684"/>
                    <a:pt x="6725" y="20684"/>
                  </a:cubicBezTo>
                  <a:cubicBezTo>
                    <a:pt x="6729" y="20684"/>
                    <a:pt x="6733" y="20684"/>
                    <a:pt x="6737" y="20684"/>
                  </a:cubicBezTo>
                  <a:cubicBezTo>
                    <a:pt x="6922" y="20659"/>
                    <a:pt x="6914" y="20498"/>
                    <a:pt x="7100" y="20476"/>
                  </a:cubicBezTo>
                  <a:cubicBezTo>
                    <a:pt x="7284" y="20454"/>
                    <a:pt x="7271" y="20219"/>
                    <a:pt x="7457" y="20197"/>
                  </a:cubicBezTo>
                  <a:cubicBezTo>
                    <a:pt x="7464" y="20196"/>
                    <a:pt x="7470" y="20196"/>
                    <a:pt x="7476" y="20196"/>
                  </a:cubicBezTo>
                  <a:cubicBezTo>
                    <a:pt x="7636" y="20196"/>
                    <a:pt x="7660" y="20443"/>
                    <a:pt x="7820" y="20443"/>
                  </a:cubicBezTo>
                  <a:cubicBezTo>
                    <a:pt x="7826" y="20443"/>
                    <a:pt x="7833" y="20443"/>
                    <a:pt x="7839" y="20442"/>
                  </a:cubicBezTo>
                  <a:cubicBezTo>
                    <a:pt x="8025" y="20422"/>
                    <a:pt x="8016" y="20226"/>
                    <a:pt x="8200" y="20204"/>
                  </a:cubicBezTo>
                  <a:cubicBezTo>
                    <a:pt x="8384" y="20180"/>
                    <a:pt x="8381" y="20102"/>
                    <a:pt x="8565" y="20082"/>
                  </a:cubicBezTo>
                  <a:cubicBezTo>
                    <a:pt x="8569" y="20082"/>
                    <a:pt x="8573" y="20082"/>
                    <a:pt x="8576" y="20082"/>
                  </a:cubicBezTo>
                  <a:cubicBezTo>
                    <a:pt x="8746" y="20082"/>
                    <a:pt x="8779" y="20550"/>
                    <a:pt x="8948" y="20550"/>
                  </a:cubicBezTo>
                  <a:cubicBezTo>
                    <a:pt x="8952" y="20550"/>
                    <a:pt x="8956" y="20549"/>
                    <a:pt x="8960" y="20549"/>
                  </a:cubicBezTo>
                  <a:cubicBezTo>
                    <a:pt x="9146" y="20527"/>
                    <a:pt x="9145" y="20522"/>
                    <a:pt x="9330" y="20498"/>
                  </a:cubicBezTo>
                  <a:cubicBezTo>
                    <a:pt x="9515" y="20476"/>
                    <a:pt x="9492" y="20048"/>
                    <a:pt x="9677" y="20026"/>
                  </a:cubicBezTo>
                  <a:cubicBezTo>
                    <a:pt x="9684" y="20025"/>
                    <a:pt x="9691" y="20025"/>
                    <a:pt x="9697" y="20025"/>
                  </a:cubicBezTo>
                  <a:cubicBezTo>
                    <a:pt x="9856" y="20025"/>
                    <a:pt x="9880" y="20260"/>
                    <a:pt x="10039" y="20260"/>
                  </a:cubicBezTo>
                  <a:cubicBezTo>
                    <a:pt x="10046" y="20260"/>
                    <a:pt x="10053" y="20259"/>
                    <a:pt x="10061" y="20258"/>
                  </a:cubicBezTo>
                  <a:cubicBezTo>
                    <a:pt x="10245" y="20236"/>
                    <a:pt x="10237" y="20090"/>
                    <a:pt x="10423" y="20068"/>
                  </a:cubicBezTo>
                  <a:cubicBezTo>
                    <a:pt x="10607" y="20046"/>
                    <a:pt x="10594" y="19797"/>
                    <a:pt x="10780" y="19772"/>
                  </a:cubicBezTo>
                  <a:cubicBezTo>
                    <a:pt x="10784" y="19772"/>
                    <a:pt x="10788" y="19771"/>
                    <a:pt x="10791" y="19771"/>
                  </a:cubicBezTo>
                  <a:cubicBezTo>
                    <a:pt x="10962" y="19771"/>
                    <a:pt x="10994" y="20256"/>
                    <a:pt x="11166" y="20256"/>
                  </a:cubicBezTo>
                  <a:cubicBezTo>
                    <a:pt x="11170" y="20256"/>
                    <a:pt x="11173" y="20256"/>
                    <a:pt x="11177" y="20256"/>
                  </a:cubicBezTo>
                  <a:cubicBezTo>
                    <a:pt x="11362" y="20231"/>
                    <a:pt x="11345" y="19929"/>
                    <a:pt x="11530" y="19907"/>
                  </a:cubicBezTo>
                  <a:cubicBezTo>
                    <a:pt x="11714" y="19885"/>
                    <a:pt x="11705" y="19677"/>
                    <a:pt x="11889" y="19653"/>
                  </a:cubicBezTo>
                  <a:cubicBezTo>
                    <a:pt x="12073" y="19631"/>
                    <a:pt x="12074" y="19648"/>
                    <a:pt x="12259" y="19623"/>
                  </a:cubicBezTo>
                  <a:cubicBezTo>
                    <a:pt x="12274" y="19621"/>
                    <a:pt x="12289" y="19620"/>
                    <a:pt x="12302" y="19620"/>
                  </a:cubicBezTo>
                  <a:cubicBezTo>
                    <a:pt x="12433" y="19620"/>
                    <a:pt x="12462" y="19711"/>
                    <a:pt x="12595" y="19711"/>
                  </a:cubicBezTo>
                  <a:cubicBezTo>
                    <a:pt x="12607" y="19711"/>
                    <a:pt x="12620" y="19710"/>
                    <a:pt x="12635" y="19708"/>
                  </a:cubicBezTo>
                  <a:cubicBezTo>
                    <a:pt x="12819" y="19687"/>
                    <a:pt x="12816" y="19633"/>
                    <a:pt x="13002" y="19611"/>
                  </a:cubicBezTo>
                  <a:cubicBezTo>
                    <a:pt x="13007" y="19610"/>
                    <a:pt x="13011" y="19610"/>
                    <a:pt x="13016" y="19610"/>
                  </a:cubicBezTo>
                  <a:cubicBezTo>
                    <a:pt x="13182" y="19610"/>
                    <a:pt x="13210" y="19973"/>
                    <a:pt x="13377" y="19973"/>
                  </a:cubicBezTo>
                  <a:cubicBezTo>
                    <a:pt x="13381" y="19973"/>
                    <a:pt x="13386" y="19973"/>
                    <a:pt x="13391" y="19972"/>
                  </a:cubicBezTo>
                  <a:cubicBezTo>
                    <a:pt x="13413" y="19970"/>
                    <a:pt x="13432" y="19968"/>
                    <a:pt x="13449" y="19968"/>
                  </a:cubicBezTo>
                  <a:cubicBezTo>
                    <a:pt x="13561" y="19968"/>
                    <a:pt x="13593" y="20016"/>
                    <a:pt x="13705" y="20016"/>
                  </a:cubicBezTo>
                  <a:cubicBezTo>
                    <a:pt x="13722" y="20016"/>
                    <a:pt x="13742" y="20014"/>
                    <a:pt x="13764" y="20012"/>
                  </a:cubicBezTo>
                  <a:cubicBezTo>
                    <a:pt x="13950" y="19990"/>
                    <a:pt x="13943" y="19882"/>
                    <a:pt x="14127" y="19860"/>
                  </a:cubicBezTo>
                  <a:cubicBezTo>
                    <a:pt x="14313" y="19838"/>
                    <a:pt x="14302" y="19628"/>
                    <a:pt x="14486" y="19606"/>
                  </a:cubicBezTo>
                  <a:cubicBezTo>
                    <a:pt x="14670" y="19584"/>
                    <a:pt x="14655" y="19252"/>
                    <a:pt x="14839" y="19230"/>
                  </a:cubicBezTo>
                  <a:cubicBezTo>
                    <a:pt x="14846" y="19229"/>
                    <a:pt x="14852" y="19229"/>
                    <a:pt x="14858" y="19229"/>
                  </a:cubicBezTo>
                  <a:cubicBezTo>
                    <a:pt x="15018" y="19229"/>
                    <a:pt x="15044" y="19480"/>
                    <a:pt x="15204" y="19480"/>
                  </a:cubicBezTo>
                  <a:cubicBezTo>
                    <a:pt x="15210" y="19480"/>
                    <a:pt x="15216" y="19480"/>
                    <a:pt x="15223" y="19479"/>
                  </a:cubicBezTo>
                  <a:cubicBezTo>
                    <a:pt x="15407" y="19457"/>
                    <a:pt x="15404" y="19403"/>
                    <a:pt x="15588" y="19379"/>
                  </a:cubicBezTo>
                  <a:cubicBezTo>
                    <a:pt x="15772" y="19357"/>
                    <a:pt x="15761" y="19130"/>
                    <a:pt x="15946" y="19108"/>
                  </a:cubicBezTo>
                  <a:cubicBezTo>
                    <a:pt x="15958" y="19106"/>
                    <a:pt x="15970" y="19106"/>
                    <a:pt x="15981" y="19106"/>
                  </a:cubicBezTo>
                  <a:cubicBezTo>
                    <a:pt x="16122" y="19106"/>
                    <a:pt x="16148" y="19220"/>
                    <a:pt x="16289" y="19220"/>
                  </a:cubicBezTo>
                  <a:cubicBezTo>
                    <a:pt x="16299" y="19220"/>
                    <a:pt x="16311" y="19219"/>
                    <a:pt x="16324" y="19217"/>
                  </a:cubicBezTo>
                  <a:cubicBezTo>
                    <a:pt x="16508" y="19195"/>
                    <a:pt x="16501" y="19076"/>
                    <a:pt x="16686" y="19054"/>
                  </a:cubicBezTo>
                  <a:cubicBezTo>
                    <a:pt x="16700" y="19052"/>
                    <a:pt x="16714" y="19051"/>
                    <a:pt x="16726" y="19051"/>
                  </a:cubicBezTo>
                  <a:cubicBezTo>
                    <a:pt x="16858" y="19051"/>
                    <a:pt x="16887" y="19140"/>
                    <a:pt x="17018" y="19140"/>
                  </a:cubicBezTo>
                  <a:cubicBezTo>
                    <a:pt x="17031" y="19140"/>
                    <a:pt x="17046" y="19139"/>
                    <a:pt x="17062" y="19137"/>
                  </a:cubicBezTo>
                  <a:cubicBezTo>
                    <a:pt x="17090" y="19134"/>
                    <a:pt x="17114" y="19132"/>
                    <a:pt x="17134" y="19132"/>
                  </a:cubicBezTo>
                  <a:cubicBezTo>
                    <a:pt x="17230" y="19132"/>
                    <a:pt x="17265" y="19161"/>
                    <a:pt x="17362" y="19161"/>
                  </a:cubicBezTo>
                  <a:cubicBezTo>
                    <a:pt x="17383" y="19161"/>
                    <a:pt x="17407" y="19160"/>
                    <a:pt x="17435" y="19157"/>
                  </a:cubicBezTo>
                  <a:cubicBezTo>
                    <a:pt x="17619" y="19135"/>
                    <a:pt x="17610" y="18963"/>
                    <a:pt x="17795" y="18944"/>
                  </a:cubicBezTo>
                  <a:cubicBezTo>
                    <a:pt x="17799" y="18944"/>
                    <a:pt x="17803" y="18944"/>
                    <a:pt x="17806" y="18944"/>
                  </a:cubicBezTo>
                  <a:cubicBezTo>
                    <a:pt x="17977" y="18944"/>
                    <a:pt x="18010" y="19463"/>
                    <a:pt x="18181" y="19463"/>
                  </a:cubicBezTo>
                  <a:cubicBezTo>
                    <a:pt x="18185" y="19463"/>
                    <a:pt x="18189" y="19463"/>
                    <a:pt x="18193" y="19462"/>
                  </a:cubicBezTo>
                  <a:cubicBezTo>
                    <a:pt x="18375" y="19440"/>
                    <a:pt x="18361" y="19154"/>
                    <a:pt x="18547" y="19132"/>
                  </a:cubicBezTo>
                  <a:cubicBezTo>
                    <a:pt x="18567" y="19130"/>
                    <a:pt x="18585" y="19129"/>
                    <a:pt x="18601" y="19129"/>
                  </a:cubicBezTo>
                  <a:cubicBezTo>
                    <a:pt x="18718" y="19129"/>
                    <a:pt x="18749" y="19182"/>
                    <a:pt x="18865" y="19182"/>
                  </a:cubicBezTo>
                  <a:cubicBezTo>
                    <a:pt x="18881" y="19182"/>
                    <a:pt x="18900" y="19181"/>
                    <a:pt x="18920" y="19178"/>
                  </a:cubicBezTo>
                  <a:cubicBezTo>
                    <a:pt x="19104" y="19157"/>
                    <a:pt x="19091" y="18910"/>
                    <a:pt x="19275" y="18886"/>
                  </a:cubicBezTo>
                  <a:cubicBezTo>
                    <a:pt x="19288" y="18884"/>
                    <a:pt x="19300" y="18883"/>
                    <a:pt x="19311" y="18883"/>
                  </a:cubicBezTo>
                  <a:cubicBezTo>
                    <a:pt x="19450" y="18883"/>
                    <a:pt x="19477" y="18995"/>
                    <a:pt x="19617" y="18995"/>
                  </a:cubicBezTo>
                  <a:cubicBezTo>
                    <a:pt x="19628" y="18995"/>
                    <a:pt x="19639" y="18995"/>
                    <a:pt x="19652" y="18993"/>
                  </a:cubicBezTo>
                  <a:cubicBezTo>
                    <a:pt x="19673" y="18990"/>
                    <a:pt x="19691" y="18989"/>
                    <a:pt x="19708" y="18989"/>
                  </a:cubicBezTo>
                  <a:cubicBezTo>
                    <a:pt x="19824" y="18989"/>
                    <a:pt x="19854" y="19040"/>
                    <a:pt x="19969" y="19040"/>
                  </a:cubicBezTo>
                  <a:cubicBezTo>
                    <a:pt x="19986" y="19040"/>
                    <a:pt x="20004" y="19039"/>
                    <a:pt x="20025" y="19037"/>
                  </a:cubicBezTo>
                  <a:cubicBezTo>
                    <a:pt x="20209" y="19013"/>
                    <a:pt x="20204" y="18878"/>
                    <a:pt x="20387" y="18856"/>
                  </a:cubicBezTo>
                  <a:cubicBezTo>
                    <a:pt x="20571" y="18834"/>
                    <a:pt x="20558" y="18577"/>
                    <a:pt x="20742" y="18555"/>
                  </a:cubicBezTo>
                  <a:cubicBezTo>
                    <a:pt x="20746" y="18555"/>
                    <a:pt x="20750" y="18555"/>
                    <a:pt x="20753" y="18555"/>
                  </a:cubicBezTo>
                  <a:cubicBezTo>
                    <a:pt x="20926" y="18555"/>
                    <a:pt x="20959" y="19064"/>
                    <a:pt x="21129" y="19064"/>
                  </a:cubicBezTo>
                  <a:cubicBezTo>
                    <a:pt x="21132" y="19064"/>
                    <a:pt x="21136" y="19064"/>
                    <a:pt x="21140" y="19063"/>
                  </a:cubicBezTo>
                  <a:cubicBezTo>
                    <a:pt x="21324" y="19042"/>
                    <a:pt x="21312" y="18800"/>
                    <a:pt x="21497" y="18778"/>
                  </a:cubicBezTo>
                  <a:cubicBezTo>
                    <a:pt x="21504" y="18777"/>
                    <a:pt x="21511" y="18776"/>
                    <a:pt x="21519" y="18776"/>
                  </a:cubicBezTo>
                  <a:cubicBezTo>
                    <a:pt x="21546" y="18776"/>
                    <a:pt x="21574" y="18783"/>
                    <a:pt x="21600" y="18795"/>
                  </a:cubicBezTo>
                  <a:lnTo>
                    <a:pt x="21599" y="0"/>
                  </a:lnTo>
                  <a:close/>
                </a:path>
              </a:pathLst>
            </a:custGeom>
            <a:solidFill>
              <a:srgbClr val="FBDFDE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19" name="Google Shape;4338;p67"/>
            <p:cNvSpPr/>
            <p:nvPr/>
          </p:nvSpPr>
          <p:spPr>
            <a:xfrm>
              <a:off x="4231173" y="0"/>
              <a:ext cx="522114" cy="12663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2" y="0"/>
                  </a:moveTo>
                  <a:cubicBezTo>
                    <a:pt x="4844" y="0"/>
                    <a:pt x="0" y="1997"/>
                    <a:pt x="0" y="4452"/>
                  </a:cubicBezTo>
                  <a:lnTo>
                    <a:pt x="0" y="5022"/>
                  </a:lnTo>
                  <a:lnTo>
                    <a:pt x="2424" y="5022"/>
                  </a:lnTo>
                  <a:lnTo>
                    <a:pt x="2424" y="4452"/>
                  </a:lnTo>
                  <a:cubicBezTo>
                    <a:pt x="2424" y="2546"/>
                    <a:pt x="6174" y="999"/>
                    <a:pt x="10802" y="999"/>
                  </a:cubicBezTo>
                  <a:cubicBezTo>
                    <a:pt x="15426" y="999"/>
                    <a:pt x="19176" y="2546"/>
                    <a:pt x="19176" y="4452"/>
                  </a:cubicBezTo>
                  <a:lnTo>
                    <a:pt x="19176" y="18800"/>
                  </a:lnTo>
                  <a:cubicBezTo>
                    <a:pt x="19176" y="19798"/>
                    <a:pt x="17209" y="20602"/>
                    <a:pt x="14805" y="20602"/>
                  </a:cubicBezTo>
                  <a:lnTo>
                    <a:pt x="13732" y="20602"/>
                  </a:lnTo>
                  <a:cubicBezTo>
                    <a:pt x="11308" y="20602"/>
                    <a:pt x="9361" y="19798"/>
                    <a:pt x="9361" y="18800"/>
                  </a:cubicBezTo>
                  <a:lnTo>
                    <a:pt x="9361" y="6457"/>
                  </a:lnTo>
                  <a:cubicBezTo>
                    <a:pt x="9361" y="6123"/>
                    <a:pt x="8758" y="5956"/>
                    <a:pt x="8149" y="5956"/>
                  </a:cubicBezTo>
                  <a:cubicBezTo>
                    <a:pt x="7546" y="5956"/>
                    <a:pt x="6937" y="6123"/>
                    <a:pt x="6937" y="6457"/>
                  </a:cubicBezTo>
                  <a:lnTo>
                    <a:pt x="6937" y="18800"/>
                  </a:lnTo>
                  <a:cubicBezTo>
                    <a:pt x="6937" y="20347"/>
                    <a:pt x="9982" y="21600"/>
                    <a:pt x="13732" y="21600"/>
                  </a:cubicBezTo>
                  <a:lnTo>
                    <a:pt x="14805" y="21600"/>
                  </a:lnTo>
                  <a:cubicBezTo>
                    <a:pt x="18560" y="21600"/>
                    <a:pt x="21580" y="20347"/>
                    <a:pt x="21600" y="18800"/>
                  </a:cubicBezTo>
                  <a:lnTo>
                    <a:pt x="21600" y="4452"/>
                  </a:lnTo>
                  <a:cubicBezTo>
                    <a:pt x="21580" y="1997"/>
                    <a:pt x="16756" y="8"/>
                    <a:pt x="10802" y="0"/>
                  </a:cubicBezTo>
                  <a:close/>
                </a:path>
              </a:pathLst>
            </a:custGeom>
            <a:solidFill>
              <a:srgbClr val="FBDFDE"/>
            </a:solidFill>
            <a:ln w="50800" cap="flat">
              <a:solidFill>
                <a:srgbClr val="D9827D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20" name="استعد"/>
            <p:cNvSpPr txBox="1"/>
            <p:nvPr/>
          </p:nvSpPr>
          <p:spPr>
            <a:xfrm>
              <a:off x="0" y="233869"/>
              <a:ext cx="4492231" cy="112135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defTabSz="592566">
                <a:defRPr sz="6600" u="sng">
                  <a:solidFill>
                    <a:srgbClr val="CC0000"/>
                  </a:solidFill>
                  <a:latin typeface="Farah Regular"/>
                  <a:ea typeface="Farah Regular"/>
                  <a:cs typeface="Farah Regular"/>
                  <a:sym typeface="Farah Regular"/>
                </a:defRPr>
              </a:lvl1pPr>
            </a:lstStyle>
            <a:p>
              <a:pPr rtl="0">
                <a:defRPr/>
              </a:pPr>
              <a:r>
                <a:t>استعد</a:t>
              </a:r>
            </a:p>
          </p:txBody>
        </p:sp>
        <p:sp>
          <p:nvSpPr>
            <p:cNvPr id="221" name="بيضاوي"/>
            <p:cNvSpPr/>
            <p:nvPr/>
          </p:nvSpPr>
          <p:spPr>
            <a:xfrm>
              <a:off x="4790602" y="370729"/>
              <a:ext cx="982335" cy="847631"/>
            </a:xfrm>
            <a:prstGeom prst="ellipse">
              <a:avLst/>
            </a:prstGeom>
            <a:blipFill rotWithShape="1">
              <a:blip r:embed="rId2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defTabSz="914400" rtl="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pic>
        <p:nvPicPr>
          <p:cNvPr id="223" name="IMG_0327.png" descr="IMG_0327.png"/>
          <p:cNvPicPr>
            <a:picLocks noChangeAspect="1"/>
          </p:cNvPicPr>
          <p:nvPr/>
        </p:nvPicPr>
        <p:blipFill>
          <a:blip r:embed="rId3">
            <a:extLst/>
          </a:blip>
          <a:srcRect l="36749" t="28472" r="43108" b="50000"/>
          <a:stretch>
            <a:fillRect/>
          </a:stretch>
        </p:blipFill>
        <p:spPr>
          <a:xfrm>
            <a:off x="10896653" y="4595506"/>
            <a:ext cx="8250431" cy="6613517"/>
          </a:xfrm>
          <a:prstGeom prst="rect">
            <a:avLst/>
          </a:prstGeom>
          <a:ln w="12700">
            <a:miter lim="400000"/>
          </a:ln>
        </p:spPr>
      </p:pic>
      <p:pic>
        <p:nvPicPr>
          <p:cNvPr id="224" name="IMG_0327.png" descr="IMG_0327.png"/>
          <p:cNvPicPr>
            <a:picLocks noChangeAspect="1"/>
          </p:cNvPicPr>
          <p:nvPr/>
        </p:nvPicPr>
        <p:blipFill>
          <a:blip r:embed="rId3">
            <a:extLst/>
          </a:blip>
          <a:srcRect l="22889" t="26688" r="63522" b="53081"/>
          <a:stretch>
            <a:fillRect/>
          </a:stretch>
        </p:blipFill>
        <p:spPr>
          <a:xfrm>
            <a:off x="3646654" y="3550951"/>
            <a:ext cx="4706019" cy="525483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peelOff"/>
      </p:transition>
    </mc:Choice>
    <mc:Choice xmlns:p14="http://schemas.microsoft.com/office/powerpoint/2010/main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مستطيل مستدير الزوايا"/>
          <p:cNvSpPr/>
          <p:nvPr/>
        </p:nvSpPr>
        <p:spPr>
          <a:xfrm>
            <a:off x="6909617" y="5147944"/>
            <a:ext cx="11800617" cy="4401009"/>
          </a:xfrm>
          <a:prstGeom prst="roundRect">
            <a:avLst>
              <a:gd name="adj" fmla="val 4329"/>
            </a:avLst>
          </a:prstGeom>
          <a:solidFill>
            <a:srgbClr val="FFFFFF"/>
          </a:solidFill>
          <a:ln w="38100">
            <a:solidFill>
              <a:srgbClr val="FBCBC9"/>
            </a:solidFill>
            <a:custDash>
              <a:ds d="600000" sp="600000"/>
            </a:custDash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</a:defRPr>
            </a:pPr>
          </a:p>
        </p:txBody>
      </p:sp>
      <p:grpSp>
        <p:nvGrpSpPr>
          <p:cNvPr id="229" name="تجميع"/>
          <p:cNvGrpSpPr/>
          <p:nvPr/>
        </p:nvGrpSpPr>
        <p:grpSpPr>
          <a:xfrm>
            <a:off x="19378445" y="3311361"/>
            <a:ext cx="826501" cy="1854495"/>
            <a:chOff x="0" y="0"/>
            <a:chExt cx="826500" cy="1854493"/>
          </a:xfrm>
        </p:grpSpPr>
        <p:sp>
          <p:nvSpPr>
            <p:cNvPr id="227" name="Google Shape;14361;p115"/>
            <p:cNvSpPr/>
            <p:nvPr/>
          </p:nvSpPr>
          <p:spPr>
            <a:xfrm>
              <a:off x="0" y="69997"/>
              <a:ext cx="823483" cy="17844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981" y="0"/>
                  </a:moveTo>
                  <a:cubicBezTo>
                    <a:pt x="17178" y="0"/>
                    <a:pt x="16545" y="78"/>
                    <a:pt x="15776" y="219"/>
                  </a:cubicBezTo>
                  <a:cubicBezTo>
                    <a:pt x="14441" y="464"/>
                    <a:pt x="12723" y="480"/>
                    <a:pt x="9680" y="673"/>
                  </a:cubicBezTo>
                  <a:cubicBezTo>
                    <a:pt x="8572" y="751"/>
                    <a:pt x="7667" y="767"/>
                    <a:pt x="6910" y="767"/>
                  </a:cubicBezTo>
                  <a:cubicBezTo>
                    <a:pt x="6322" y="767"/>
                    <a:pt x="5813" y="757"/>
                    <a:pt x="5360" y="757"/>
                  </a:cubicBezTo>
                  <a:cubicBezTo>
                    <a:pt x="4772" y="757"/>
                    <a:pt x="4275" y="772"/>
                    <a:pt x="3811" y="851"/>
                  </a:cubicBezTo>
                  <a:cubicBezTo>
                    <a:pt x="3461" y="903"/>
                    <a:pt x="2929" y="924"/>
                    <a:pt x="2296" y="924"/>
                  </a:cubicBezTo>
                  <a:cubicBezTo>
                    <a:pt x="1606" y="924"/>
                    <a:pt x="792" y="898"/>
                    <a:pt x="0" y="851"/>
                  </a:cubicBezTo>
                  <a:lnTo>
                    <a:pt x="0" y="21600"/>
                  </a:lnTo>
                  <a:lnTo>
                    <a:pt x="10777" y="18631"/>
                  </a:lnTo>
                  <a:lnTo>
                    <a:pt x="21600" y="21600"/>
                  </a:lnTo>
                  <a:lnTo>
                    <a:pt x="21600" y="198"/>
                  </a:lnTo>
                  <a:cubicBezTo>
                    <a:pt x="21114" y="198"/>
                    <a:pt x="20616" y="167"/>
                    <a:pt x="20119" y="130"/>
                  </a:cubicBezTo>
                  <a:cubicBezTo>
                    <a:pt x="19248" y="42"/>
                    <a:pt x="18569" y="0"/>
                    <a:pt x="17981" y="0"/>
                  </a:cubicBezTo>
                  <a:close/>
                </a:path>
              </a:pathLst>
            </a:custGeom>
            <a:solidFill>
              <a:srgbClr val="D6D6D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28" name="Google Shape;14362;p115"/>
            <p:cNvSpPr/>
            <p:nvPr/>
          </p:nvSpPr>
          <p:spPr>
            <a:xfrm>
              <a:off x="0" y="0"/>
              <a:ext cx="826501" cy="17853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882" y="0"/>
                  </a:moveTo>
                  <a:cubicBezTo>
                    <a:pt x="17104" y="0"/>
                    <a:pt x="16485" y="78"/>
                    <a:pt x="15752" y="224"/>
                  </a:cubicBezTo>
                  <a:cubicBezTo>
                    <a:pt x="14423" y="469"/>
                    <a:pt x="12676" y="490"/>
                    <a:pt x="9679" y="683"/>
                  </a:cubicBezTo>
                  <a:cubicBezTo>
                    <a:pt x="8608" y="756"/>
                    <a:pt x="7718" y="777"/>
                    <a:pt x="6975" y="777"/>
                  </a:cubicBezTo>
                  <a:cubicBezTo>
                    <a:pt x="6299" y="777"/>
                    <a:pt x="5735" y="762"/>
                    <a:pt x="5239" y="762"/>
                  </a:cubicBezTo>
                  <a:cubicBezTo>
                    <a:pt x="4699" y="762"/>
                    <a:pt x="4237" y="777"/>
                    <a:pt x="3797" y="840"/>
                  </a:cubicBezTo>
                  <a:cubicBezTo>
                    <a:pt x="3437" y="902"/>
                    <a:pt x="2862" y="928"/>
                    <a:pt x="2197" y="928"/>
                  </a:cubicBezTo>
                  <a:cubicBezTo>
                    <a:pt x="1521" y="928"/>
                    <a:pt x="755" y="902"/>
                    <a:pt x="0" y="861"/>
                  </a:cubicBezTo>
                  <a:lnTo>
                    <a:pt x="0" y="21600"/>
                  </a:lnTo>
                  <a:lnTo>
                    <a:pt x="10783" y="18627"/>
                  </a:lnTo>
                  <a:lnTo>
                    <a:pt x="21600" y="21600"/>
                  </a:lnTo>
                  <a:lnTo>
                    <a:pt x="21600" y="209"/>
                  </a:lnTo>
                  <a:cubicBezTo>
                    <a:pt x="21070" y="209"/>
                    <a:pt x="20575" y="172"/>
                    <a:pt x="20079" y="136"/>
                  </a:cubicBezTo>
                  <a:cubicBezTo>
                    <a:pt x="19177" y="47"/>
                    <a:pt x="18479" y="0"/>
                    <a:pt x="17882" y="0"/>
                  </a:cubicBezTo>
                  <a:close/>
                </a:path>
              </a:pathLst>
            </a:custGeom>
            <a:solidFill>
              <a:srgbClr val="9AAECB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 defTabSz="914400">
                <a:defRPr b="1" sz="45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rtl="0">
                <a:defRPr/>
              </a:pPr>
              <a:r>
                <a:t>١٧</a:t>
              </a:r>
            </a:p>
          </p:txBody>
        </p:sp>
      </p:grpSp>
      <p:sp>
        <p:nvSpPr>
          <p:cNvPr id="230" name="Google Shape;2000;p30"/>
          <p:cNvSpPr/>
          <p:nvPr/>
        </p:nvSpPr>
        <p:spPr>
          <a:xfrm>
            <a:off x="20649096" y="6969367"/>
            <a:ext cx="493691" cy="6563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56" h="21600" fill="norm" stroke="1" extrusionOk="0">
                <a:moveTo>
                  <a:pt x="8879" y="20796"/>
                </a:moveTo>
                <a:cubicBezTo>
                  <a:pt x="8941" y="20796"/>
                  <a:pt x="9002" y="20794"/>
                  <a:pt x="9064" y="20792"/>
                </a:cubicBezTo>
                <a:cubicBezTo>
                  <a:pt x="11017" y="20703"/>
                  <a:pt x="11875" y="18977"/>
                  <a:pt x="12034" y="17104"/>
                </a:cubicBezTo>
                <a:cubicBezTo>
                  <a:pt x="12095" y="15841"/>
                  <a:pt x="11766" y="14558"/>
                  <a:pt x="11309" y="13344"/>
                </a:cubicBezTo>
                <a:cubicBezTo>
                  <a:pt x="11211" y="13361"/>
                  <a:pt x="11112" y="13371"/>
                  <a:pt x="11013" y="13375"/>
                </a:cubicBezTo>
                <a:cubicBezTo>
                  <a:pt x="11075" y="14308"/>
                  <a:pt x="10677" y="15422"/>
                  <a:pt x="10428" y="16290"/>
                </a:cubicBezTo>
                <a:cubicBezTo>
                  <a:pt x="10176" y="17164"/>
                  <a:pt x="9953" y="18254"/>
                  <a:pt x="9387" y="18958"/>
                </a:cubicBezTo>
                <a:cubicBezTo>
                  <a:pt x="9328" y="19032"/>
                  <a:pt x="9251" y="19064"/>
                  <a:pt x="9173" y="19064"/>
                </a:cubicBezTo>
                <a:cubicBezTo>
                  <a:pt x="9001" y="19064"/>
                  <a:pt x="8824" y="18908"/>
                  <a:pt x="8825" y="18710"/>
                </a:cubicBezTo>
                <a:cubicBezTo>
                  <a:pt x="8826" y="17770"/>
                  <a:pt x="9264" y="16776"/>
                  <a:pt x="9456" y="15857"/>
                </a:cubicBezTo>
                <a:cubicBezTo>
                  <a:pt x="9635" y="14998"/>
                  <a:pt x="9673" y="14003"/>
                  <a:pt x="9975" y="13177"/>
                </a:cubicBezTo>
                <a:cubicBezTo>
                  <a:pt x="9940" y="13162"/>
                  <a:pt x="9904" y="13148"/>
                  <a:pt x="9870" y="13131"/>
                </a:cubicBezTo>
                <a:cubicBezTo>
                  <a:pt x="9448" y="13973"/>
                  <a:pt x="8964" y="14775"/>
                  <a:pt x="8559" y="15628"/>
                </a:cubicBezTo>
                <a:cubicBezTo>
                  <a:pt x="8154" y="16481"/>
                  <a:pt x="7810" y="17380"/>
                  <a:pt x="7367" y="18211"/>
                </a:cubicBezTo>
                <a:cubicBezTo>
                  <a:pt x="7310" y="18317"/>
                  <a:pt x="7200" y="18367"/>
                  <a:pt x="7090" y="18367"/>
                </a:cubicBezTo>
                <a:cubicBezTo>
                  <a:pt x="6921" y="18367"/>
                  <a:pt x="6752" y="18250"/>
                  <a:pt x="6778" y="18041"/>
                </a:cubicBezTo>
                <a:cubicBezTo>
                  <a:pt x="7010" y="16153"/>
                  <a:pt x="7886" y="14035"/>
                  <a:pt x="8924" y="12493"/>
                </a:cubicBezTo>
                <a:cubicBezTo>
                  <a:pt x="8944" y="12463"/>
                  <a:pt x="8967" y="12435"/>
                  <a:pt x="8992" y="12408"/>
                </a:cubicBezTo>
                <a:cubicBezTo>
                  <a:pt x="8980" y="12394"/>
                  <a:pt x="8968" y="12381"/>
                  <a:pt x="8958" y="12366"/>
                </a:cubicBezTo>
                <a:cubicBezTo>
                  <a:pt x="8910" y="12303"/>
                  <a:pt x="8867" y="12237"/>
                  <a:pt x="8827" y="12169"/>
                </a:cubicBezTo>
                <a:cubicBezTo>
                  <a:pt x="7881" y="12608"/>
                  <a:pt x="6994" y="13230"/>
                  <a:pt x="6217" y="13903"/>
                </a:cubicBezTo>
                <a:cubicBezTo>
                  <a:pt x="4894" y="15049"/>
                  <a:pt x="4315" y="16776"/>
                  <a:pt x="5110" y="18479"/>
                </a:cubicBezTo>
                <a:cubicBezTo>
                  <a:pt x="5798" y="19953"/>
                  <a:pt x="7366" y="20796"/>
                  <a:pt x="8879" y="20796"/>
                </a:cubicBezTo>
                <a:close/>
                <a:moveTo>
                  <a:pt x="10902" y="12464"/>
                </a:moveTo>
                <a:cubicBezTo>
                  <a:pt x="11225" y="12464"/>
                  <a:pt x="11552" y="12367"/>
                  <a:pt x="11842" y="12179"/>
                </a:cubicBezTo>
                <a:cubicBezTo>
                  <a:pt x="12480" y="11581"/>
                  <a:pt x="12616" y="10672"/>
                  <a:pt x="11970" y="9990"/>
                </a:cubicBezTo>
                <a:cubicBezTo>
                  <a:pt x="11659" y="9661"/>
                  <a:pt x="11225" y="9471"/>
                  <a:pt x="10793" y="9471"/>
                </a:cubicBezTo>
                <a:cubicBezTo>
                  <a:pt x="10568" y="9471"/>
                  <a:pt x="10344" y="9523"/>
                  <a:pt x="10138" y="9633"/>
                </a:cubicBezTo>
                <a:lnTo>
                  <a:pt x="10138" y="9632"/>
                </a:lnTo>
                <a:cubicBezTo>
                  <a:pt x="9353" y="10051"/>
                  <a:pt x="9105" y="11164"/>
                  <a:pt x="9690" y="11882"/>
                </a:cubicBezTo>
                <a:cubicBezTo>
                  <a:pt x="10014" y="12277"/>
                  <a:pt x="10454" y="12464"/>
                  <a:pt x="10902" y="12464"/>
                </a:cubicBezTo>
                <a:close/>
                <a:moveTo>
                  <a:pt x="16648" y="16401"/>
                </a:moveTo>
                <a:cubicBezTo>
                  <a:pt x="17360" y="16401"/>
                  <a:pt x="18072" y="16145"/>
                  <a:pt x="18712" y="15576"/>
                </a:cubicBezTo>
                <a:cubicBezTo>
                  <a:pt x="19938" y="14485"/>
                  <a:pt x="20357" y="12572"/>
                  <a:pt x="19945" y="10964"/>
                </a:cubicBezTo>
                <a:lnTo>
                  <a:pt x="19945" y="10963"/>
                </a:lnTo>
                <a:cubicBezTo>
                  <a:pt x="19502" y="9229"/>
                  <a:pt x="18127" y="8646"/>
                  <a:pt x="16644" y="8646"/>
                </a:cubicBezTo>
                <a:cubicBezTo>
                  <a:pt x="16422" y="8646"/>
                  <a:pt x="16198" y="8659"/>
                  <a:pt x="15974" y="8683"/>
                </a:cubicBezTo>
                <a:cubicBezTo>
                  <a:pt x="14912" y="8862"/>
                  <a:pt x="13898" y="9368"/>
                  <a:pt x="12954" y="9994"/>
                </a:cubicBezTo>
                <a:cubicBezTo>
                  <a:pt x="13025" y="10133"/>
                  <a:pt x="13083" y="10278"/>
                  <a:pt x="13129" y="10428"/>
                </a:cubicBezTo>
                <a:cubicBezTo>
                  <a:pt x="13218" y="10422"/>
                  <a:pt x="13309" y="10419"/>
                  <a:pt x="13400" y="10419"/>
                </a:cubicBezTo>
                <a:cubicBezTo>
                  <a:pt x="14161" y="10419"/>
                  <a:pt x="14978" y="10612"/>
                  <a:pt x="15678" y="10736"/>
                </a:cubicBezTo>
                <a:cubicBezTo>
                  <a:pt x="16499" y="10881"/>
                  <a:pt x="17788" y="10966"/>
                  <a:pt x="18394" y="11632"/>
                </a:cubicBezTo>
                <a:cubicBezTo>
                  <a:pt x="18420" y="11661"/>
                  <a:pt x="18421" y="11723"/>
                  <a:pt x="18381" y="11741"/>
                </a:cubicBezTo>
                <a:cubicBezTo>
                  <a:pt x="18118" y="11860"/>
                  <a:pt x="17817" y="11901"/>
                  <a:pt x="17500" y="11901"/>
                </a:cubicBezTo>
                <a:cubicBezTo>
                  <a:pt x="16890" y="11901"/>
                  <a:pt x="16227" y="11748"/>
                  <a:pt x="15689" y="11712"/>
                </a:cubicBezTo>
                <a:cubicBezTo>
                  <a:pt x="15459" y="11696"/>
                  <a:pt x="15219" y="11692"/>
                  <a:pt x="14974" y="11692"/>
                </a:cubicBezTo>
                <a:cubicBezTo>
                  <a:pt x="14775" y="11692"/>
                  <a:pt x="14573" y="11695"/>
                  <a:pt x="14370" y="11695"/>
                </a:cubicBezTo>
                <a:cubicBezTo>
                  <a:pt x="13967" y="11695"/>
                  <a:pt x="13561" y="11686"/>
                  <a:pt x="13177" y="11631"/>
                </a:cubicBezTo>
                <a:cubicBezTo>
                  <a:pt x="13142" y="11782"/>
                  <a:pt x="13090" y="11928"/>
                  <a:pt x="13024" y="12066"/>
                </a:cubicBezTo>
                <a:cubicBezTo>
                  <a:pt x="13237" y="12181"/>
                  <a:pt x="13444" y="12321"/>
                  <a:pt x="13662" y="12436"/>
                </a:cubicBezTo>
                <a:cubicBezTo>
                  <a:pt x="14194" y="12717"/>
                  <a:pt x="14739" y="12968"/>
                  <a:pt x="15295" y="13191"/>
                </a:cubicBezTo>
                <a:cubicBezTo>
                  <a:pt x="15812" y="13398"/>
                  <a:pt x="16342" y="13574"/>
                  <a:pt x="16868" y="13753"/>
                </a:cubicBezTo>
                <a:cubicBezTo>
                  <a:pt x="17297" y="13899"/>
                  <a:pt x="17748" y="13974"/>
                  <a:pt x="18051" y="14349"/>
                </a:cubicBezTo>
                <a:cubicBezTo>
                  <a:pt x="18070" y="14370"/>
                  <a:pt x="18066" y="14403"/>
                  <a:pt x="18043" y="14418"/>
                </a:cubicBezTo>
                <a:cubicBezTo>
                  <a:pt x="17806" y="14585"/>
                  <a:pt x="17498" y="14648"/>
                  <a:pt x="17162" y="14648"/>
                </a:cubicBezTo>
                <a:cubicBezTo>
                  <a:pt x="16395" y="14648"/>
                  <a:pt x="15481" y="14320"/>
                  <a:pt x="14916" y="14145"/>
                </a:cubicBezTo>
                <a:cubicBezTo>
                  <a:pt x="14381" y="13979"/>
                  <a:pt x="13861" y="13777"/>
                  <a:pt x="13349" y="13544"/>
                </a:cubicBezTo>
                <a:cubicBezTo>
                  <a:pt x="12979" y="13376"/>
                  <a:pt x="12571" y="13235"/>
                  <a:pt x="12253" y="12981"/>
                </a:cubicBezTo>
                <a:cubicBezTo>
                  <a:pt x="12211" y="13008"/>
                  <a:pt x="12170" y="13034"/>
                  <a:pt x="12128" y="13058"/>
                </a:cubicBezTo>
                <a:cubicBezTo>
                  <a:pt x="12696" y="13910"/>
                  <a:pt x="13399" y="14670"/>
                  <a:pt x="14134" y="15334"/>
                </a:cubicBezTo>
                <a:cubicBezTo>
                  <a:pt x="14882" y="16008"/>
                  <a:pt x="15765" y="16401"/>
                  <a:pt x="16648" y="16401"/>
                </a:cubicBezTo>
                <a:close/>
                <a:moveTo>
                  <a:pt x="4093" y="12891"/>
                </a:moveTo>
                <a:cubicBezTo>
                  <a:pt x="4607" y="12891"/>
                  <a:pt x="5140" y="12787"/>
                  <a:pt x="5669" y="12599"/>
                </a:cubicBezTo>
                <a:cubicBezTo>
                  <a:pt x="6629" y="12257"/>
                  <a:pt x="7579" y="11819"/>
                  <a:pt x="8424" y="11220"/>
                </a:cubicBezTo>
                <a:cubicBezTo>
                  <a:pt x="8274" y="11245"/>
                  <a:pt x="8117" y="11256"/>
                  <a:pt x="7955" y="11256"/>
                </a:cubicBezTo>
                <a:cubicBezTo>
                  <a:pt x="7160" y="11256"/>
                  <a:pt x="6246" y="10994"/>
                  <a:pt x="5574" y="10840"/>
                </a:cubicBezTo>
                <a:cubicBezTo>
                  <a:pt x="4575" y="10612"/>
                  <a:pt x="3330" y="10357"/>
                  <a:pt x="2503" y="9682"/>
                </a:cubicBezTo>
                <a:cubicBezTo>
                  <a:pt x="2449" y="9638"/>
                  <a:pt x="2463" y="9544"/>
                  <a:pt x="2538" y="9541"/>
                </a:cubicBezTo>
                <a:cubicBezTo>
                  <a:pt x="2592" y="9539"/>
                  <a:pt x="2646" y="9538"/>
                  <a:pt x="2699" y="9538"/>
                </a:cubicBezTo>
                <a:cubicBezTo>
                  <a:pt x="3681" y="9538"/>
                  <a:pt x="4709" y="9883"/>
                  <a:pt x="5681" y="9991"/>
                </a:cubicBezTo>
                <a:cubicBezTo>
                  <a:pt x="6216" y="10051"/>
                  <a:pt x="6751" y="10096"/>
                  <a:pt x="7289" y="10116"/>
                </a:cubicBezTo>
                <a:cubicBezTo>
                  <a:pt x="7352" y="10118"/>
                  <a:pt x="7415" y="10118"/>
                  <a:pt x="7478" y="10118"/>
                </a:cubicBezTo>
                <a:cubicBezTo>
                  <a:pt x="7609" y="10118"/>
                  <a:pt x="7740" y="10115"/>
                  <a:pt x="7871" y="10115"/>
                </a:cubicBezTo>
                <a:cubicBezTo>
                  <a:pt x="8130" y="10115"/>
                  <a:pt x="8387" y="10128"/>
                  <a:pt x="8633" y="10203"/>
                </a:cubicBezTo>
                <a:cubicBezTo>
                  <a:pt x="8638" y="10187"/>
                  <a:pt x="8642" y="10171"/>
                  <a:pt x="8648" y="10155"/>
                </a:cubicBezTo>
                <a:cubicBezTo>
                  <a:pt x="8293" y="10051"/>
                  <a:pt x="7973" y="9794"/>
                  <a:pt x="7640" y="9609"/>
                </a:cubicBezTo>
                <a:cubicBezTo>
                  <a:pt x="7139" y="9330"/>
                  <a:pt x="6630" y="9071"/>
                  <a:pt x="6113" y="8823"/>
                </a:cubicBezTo>
                <a:cubicBezTo>
                  <a:pt x="5194" y="8379"/>
                  <a:pt x="3953" y="8067"/>
                  <a:pt x="3203" y="7326"/>
                </a:cubicBezTo>
                <a:cubicBezTo>
                  <a:pt x="3164" y="7288"/>
                  <a:pt x="3182" y="7207"/>
                  <a:pt x="3236" y="7195"/>
                </a:cubicBezTo>
                <a:cubicBezTo>
                  <a:pt x="3396" y="7160"/>
                  <a:pt x="3561" y="7145"/>
                  <a:pt x="3731" y="7145"/>
                </a:cubicBezTo>
                <a:cubicBezTo>
                  <a:pt x="4649" y="7145"/>
                  <a:pt x="5681" y="7600"/>
                  <a:pt x="6475" y="7911"/>
                </a:cubicBezTo>
                <a:cubicBezTo>
                  <a:pt x="7006" y="8119"/>
                  <a:pt x="7528" y="8352"/>
                  <a:pt x="8045" y="8596"/>
                </a:cubicBezTo>
                <a:cubicBezTo>
                  <a:pt x="8364" y="8746"/>
                  <a:pt x="8712" y="8865"/>
                  <a:pt x="8994" y="9068"/>
                </a:cubicBezTo>
                <a:cubicBezTo>
                  <a:pt x="8259" y="7794"/>
                  <a:pt x="7374" y="6561"/>
                  <a:pt x="6213" y="5797"/>
                </a:cubicBezTo>
                <a:cubicBezTo>
                  <a:pt x="5474" y="5355"/>
                  <a:pt x="4680" y="5075"/>
                  <a:pt x="3924" y="5075"/>
                </a:cubicBezTo>
                <a:cubicBezTo>
                  <a:pt x="3044" y="5075"/>
                  <a:pt x="2215" y="5455"/>
                  <a:pt x="1585" y="6402"/>
                </a:cubicBezTo>
                <a:cubicBezTo>
                  <a:pt x="651" y="7805"/>
                  <a:pt x="419" y="9826"/>
                  <a:pt x="1327" y="11309"/>
                </a:cubicBezTo>
                <a:cubicBezTo>
                  <a:pt x="2011" y="12426"/>
                  <a:pt x="3008" y="12891"/>
                  <a:pt x="4093" y="12891"/>
                </a:cubicBezTo>
                <a:close/>
                <a:moveTo>
                  <a:pt x="12770" y="9026"/>
                </a:moveTo>
                <a:cubicBezTo>
                  <a:pt x="13691" y="8574"/>
                  <a:pt x="14554" y="8005"/>
                  <a:pt x="15223" y="7240"/>
                </a:cubicBezTo>
                <a:cubicBezTo>
                  <a:pt x="16389" y="5794"/>
                  <a:pt x="16939" y="3926"/>
                  <a:pt x="15625" y="2367"/>
                </a:cubicBezTo>
                <a:lnTo>
                  <a:pt x="15625" y="2366"/>
                </a:lnTo>
                <a:cubicBezTo>
                  <a:pt x="14821" y="1413"/>
                  <a:pt x="13616" y="801"/>
                  <a:pt x="12413" y="801"/>
                </a:cubicBezTo>
                <a:cubicBezTo>
                  <a:pt x="11979" y="801"/>
                  <a:pt x="11545" y="881"/>
                  <a:pt x="11130" y="1054"/>
                </a:cubicBezTo>
                <a:cubicBezTo>
                  <a:pt x="9415" y="1765"/>
                  <a:pt x="8848" y="3480"/>
                  <a:pt x="9060" y="5318"/>
                </a:cubicBezTo>
                <a:cubicBezTo>
                  <a:pt x="9175" y="6323"/>
                  <a:pt x="9371" y="7332"/>
                  <a:pt x="9707" y="8278"/>
                </a:cubicBezTo>
                <a:cubicBezTo>
                  <a:pt x="9733" y="8028"/>
                  <a:pt x="9790" y="7774"/>
                  <a:pt x="9828" y="7535"/>
                </a:cubicBezTo>
                <a:cubicBezTo>
                  <a:pt x="9942" y="6828"/>
                  <a:pt x="10109" y="6134"/>
                  <a:pt x="10336" y="5460"/>
                </a:cubicBezTo>
                <a:cubicBezTo>
                  <a:pt x="10683" y="4428"/>
                  <a:pt x="11154" y="3022"/>
                  <a:pt x="12019" y="2364"/>
                </a:cubicBezTo>
                <a:cubicBezTo>
                  <a:pt x="12023" y="2361"/>
                  <a:pt x="12026" y="2360"/>
                  <a:pt x="12030" y="2360"/>
                </a:cubicBezTo>
                <a:cubicBezTo>
                  <a:pt x="12042" y="2360"/>
                  <a:pt x="12052" y="2376"/>
                  <a:pt x="12050" y="2389"/>
                </a:cubicBezTo>
                <a:cubicBezTo>
                  <a:pt x="11970" y="2989"/>
                  <a:pt x="11669" y="3556"/>
                  <a:pt x="11482" y="4129"/>
                </a:cubicBezTo>
                <a:cubicBezTo>
                  <a:pt x="11290" y="4720"/>
                  <a:pt x="11126" y="5322"/>
                  <a:pt x="11004" y="5934"/>
                </a:cubicBezTo>
                <a:cubicBezTo>
                  <a:pt x="10872" y="6595"/>
                  <a:pt x="10783" y="7262"/>
                  <a:pt x="10748" y="7937"/>
                </a:cubicBezTo>
                <a:cubicBezTo>
                  <a:pt x="10737" y="8158"/>
                  <a:pt x="10742" y="8356"/>
                  <a:pt x="10727" y="8542"/>
                </a:cubicBezTo>
                <a:cubicBezTo>
                  <a:pt x="10740" y="8542"/>
                  <a:pt x="10754" y="8542"/>
                  <a:pt x="10767" y="8542"/>
                </a:cubicBezTo>
                <a:cubicBezTo>
                  <a:pt x="11079" y="8542"/>
                  <a:pt x="11387" y="8610"/>
                  <a:pt x="11673" y="8741"/>
                </a:cubicBezTo>
                <a:cubicBezTo>
                  <a:pt x="11731" y="8624"/>
                  <a:pt x="11793" y="8504"/>
                  <a:pt x="11849" y="8380"/>
                </a:cubicBezTo>
                <a:cubicBezTo>
                  <a:pt x="12141" y="7731"/>
                  <a:pt x="12414" y="7072"/>
                  <a:pt x="12675" y="6408"/>
                </a:cubicBezTo>
                <a:cubicBezTo>
                  <a:pt x="12920" y="5786"/>
                  <a:pt x="13149" y="5159"/>
                  <a:pt x="13382" y="4532"/>
                </a:cubicBezTo>
                <a:cubicBezTo>
                  <a:pt x="13561" y="4050"/>
                  <a:pt x="13701" y="3531"/>
                  <a:pt x="14022" y="3138"/>
                </a:cubicBezTo>
                <a:cubicBezTo>
                  <a:pt x="14051" y="3102"/>
                  <a:pt x="14093" y="3086"/>
                  <a:pt x="14137" y="3086"/>
                </a:cubicBezTo>
                <a:cubicBezTo>
                  <a:pt x="14212" y="3086"/>
                  <a:pt x="14290" y="3134"/>
                  <a:pt x="14302" y="3216"/>
                </a:cubicBezTo>
                <a:cubicBezTo>
                  <a:pt x="14470" y="4367"/>
                  <a:pt x="13847" y="5864"/>
                  <a:pt x="13498" y="6947"/>
                </a:cubicBezTo>
                <a:cubicBezTo>
                  <a:pt x="13295" y="7579"/>
                  <a:pt x="13076" y="8205"/>
                  <a:pt x="12842" y="8826"/>
                </a:cubicBezTo>
                <a:cubicBezTo>
                  <a:pt x="12816" y="8893"/>
                  <a:pt x="12793" y="8960"/>
                  <a:pt x="12770" y="9026"/>
                </a:cubicBezTo>
                <a:close/>
                <a:moveTo>
                  <a:pt x="8856" y="21600"/>
                </a:moveTo>
                <a:cubicBezTo>
                  <a:pt x="7227" y="21600"/>
                  <a:pt x="5578" y="20743"/>
                  <a:pt x="4678" y="19287"/>
                </a:cubicBezTo>
                <a:cubicBezTo>
                  <a:pt x="3602" y="17547"/>
                  <a:pt x="3826" y="15274"/>
                  <a:pt x="5193" y="13805"/>
                </a:cubicBezTo>
                <a:cubicBezTo>
                  <a:pt x="5283" y="13708"/>
                  <a:pt x="5376" y="13611"/>
                  <a:pt x="5472" y="13517"/>
                </a:cubicBezTo>
                <a:cubicBezTo>
                  <a:pt x="5262" y="13573"/>
                  <a:pt x="5053" y="13622"/>
                  <a:pt x="4846" y="13661"/>
                </a:cubicBezTo>
                <a:cubicBezTo>
                  <a:pt x="4601" y="13707"/>
                  <a:pt x="4357" y="13730"/>
                  <a:pt x="4116" y="13730"/>
                </a:cubicBezTo>
                <a:cubicBezTo>
                  <a:pt x="2518" y="13730"/>
                  <a:pt x="1060" y="12745"/>
                  <a:pt x="383" y="11131"/>
                </a:cubicBezTo>
                <a:cubicBezTo>
                  <a:pt x="-397" y="9273"/>
                  <a:pt x="61" y="6959"/>
                  <a:pt x="1324" y="5469"/>
                </a:cubicBezTo>
                <a:cubicBezTo>
                  <a:pt x="2054" y="4607"/>
                  <a:pt x="2951" y="4260"/>
                  <a:pt x="3882" y="4260"/>
                </a:cubicBezTo>
                <a:cubicBezTo>
                  <a:pt x="4796" y="4260"/>
                  <a:pt x="5741" y="4594"/>
                  <a:pt x="6594" y="5104"/>
                </a:cubicBezTo>
                <a:cubicBezTo>
                  <a:pt x="7317" y="5579"/>
                  <a:pt x="7943" y="6218"/>
                  <a:pt x="8497" y="6934"/>
                </a:cubicBezTo>
                <a:cubicBezTo>
                  <a:pt x="8278" y="5931"/>
                  <a:pt x="8190" y="4905"/>
                  <a:pt x="8261" y="3966"/>
                </a:cubicBezTo>
                <a:cubicBezTo>
                  <a:pt x="8408" y="2026"/>
                  <a:pt x="9789" y="446"/>
                  <a:pt x="11580" y="82"/>
                </a:cubicBezTo>
                <a:cubicBezTo>
                  <a:pt x="11853" y="26"/>
                  <a:pt x="12130" y="0"/>
                  <a:pt x="12407" y="0"/>
                </a:cubicBezTo>
                <a:cubicBezTo>
                  <a:pt x="13986" y="0"/>
                  <a:pt x="15559" y="872"/>
                  <a:pt x="16488" y="2231"/>
                </a:cubicBezTo>
                <a:cubicBezTo>
                  <a:pt x="17760" y="4097"/>
                  <a:pt x="17045" y="6208"/>
                  <a:pt x="15755" y="7808"/>
                </a:cubicBezTo>
                <a:cubicBezTo>
                  <a:pt x="15717" y="7852"/>
                  <a:pt x="15676" y="7893"/>
                  <a:pt x="15636" y="7936"/>
                </a:cubicBezTo>
                <a:cubicBezTo>
                  <a:pt x="15697" y="7924"/>
                  <a:pt x="15757" y="7910"/>
                  <a:pt x="15818" y="7900"/>
                </a:cubicBezTo>
                <a:cubicBezTo>
                  <a:pt x="15821" y="7900"/>
                  <a:pt x="15825" y="7900"/>
                  <a:pt x="15828" y="7900"/>
                </a:cubicBezTo>
                <a:cubicBezTo>
                  <a:pt x="15858" y="7900"/>
                  <a:pt x="15889" y="7896"/>
                  <a:pt x="15919" y="7886"/>
                </a:cubicBezTo>
                <a:cubicBezTo>
                  <a:pt x="16168" y="7857"/>
                  <a:pt x="16418" y="7842"/>
                  <a:pt x="16665" y="7842"/>
                </a:cubicBezTo>
                <a:cubicBezTo>
                  <a:pt x="18348" y="7842"/>
                  <a:pt x="19939" y="8543"/>
                  <a:pt x="20567" y="10391"/>
                </a:cubicBezTo>
                <a:cubicBezTo>
                  <a:pt x="21203" y="12266"/>
                  <a:pt x="20776" y="14613"/>
                  <a:pt x="19400" y="15997"/>
                </a:cubicBezTo>
                <a:cubicBezTo>
                  <a:pt x="18607" y="16794"/>
                  <a:pt x="17584" y="17214"/>
                  <a:pt x="16553" y="17214"/>
                </a:cubicBezTo>
                <a:cubicBezTo>
                  <a:pt x="15829" y="17214"/>
                  <a:pt x="15101" y="17007"/>
                  <a:pt x="14447" y="16577"/>
                </a:cubicBezTo>
                <a:cubicBezTo>
                  <a:pt x="13790" y="16145"/>
                  <a:pt x="13155" y="15587"/>
                  <a:pt x="12582" y="14949"/>
                </a:cubicBezTo>
                <a:cubicBezTo>
                  <a:pt x="12738" y="15663"/>
                  <a:pt x="12821" y="16386"/>
                  <a:pt x="12787" y="17104"/>
                </a:cubicBezTo>
                <a:cubicBezTo>
                  <a:pt x="12612" y="19163"/>
                  <a:pt x="11726" y="21167"/>
                  <a:pt x="9632" y="21534"/>
                </a:cubicBezTo>
                <a:cubicBezTo>
                  <a:pt x="9376" y="21578"/>
                  <a:pt x="9116" y="21600"/>
                  <a:pt x="8856" y="21600"/>
                </a:cubicBezTo>
                <a:close/>
              </a:path>
            </a:pathLst>
          </a:custGeom>
          <a:solidFill>
            <a:srgbClr val="6986AE"/>
          </a:solidFill>
          <a:ln w="13425">
            <a:solidFill>
              <a:srgbClr val="495364"/>
            </a:solidFill>
            <a:miter lim="1073"/>
          </a:ln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231" name="Google Shape;2000;p30"/>
          <p:cNvSpPr/>
          <p:nvPr/>
        </p:nvSpPr>
        <p:spPr>
          <a:xfrm>
            <a:off x="7852396" y="2159523"/>
            <a:ext cx="493691" cy="6563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56" h="21600" fill="norm" stroke="1" extrusionOk="0">
                <a:moveTo>
                  <a:pt x="8879" y="20796"/>
                </a:moveTo>
                <a:cubicBezTo>
                  <a:pt x="8941" y="20796"/>
                  <a:pt x="9002" y="20794"/>
                  <a:pt x="9064" y="20792"/>
                </a:cubicBezTo>
                <a:cubicBezTo>
                  <a:pt x="11017" y="20703"/>
                  <a:pt x="11875" y="18977"/>
                  <a:pt x="12034" y="17104"/>
                </a:cubicBezTo>
                <a:cubicBezTo>
                  <a:pt x="12095" y="15841"/>
                  <a:pt x="11766" y="14558"/>
                  <a:pt x="11309" y="13344"/>
                </a:cubicBezTo>
                <a:cubicBezTo>
                  <a:pt x="11211" y="13361"/>
                  <a:pt x="11112" y="13371"/>
                  <a:pt x="11013" y="13375"/>
                </a:cubicBezTo>
                <a:cubicBezTo>
                  <a:pt x="11075" y="14308"/>
                  <a:pt x="10677" y="15422"/>
                  <a:pt x="10428" y="16290"/>
                </a:cubicBezTo>
                <a:cubicBezTo>
                  <a:pt x="10176" y="17164"/>
                  <a:pt x="9953" y="18254"/>
                  <a:pt x="9387" y="18958"/>
                </a:cubicBezTo>
                <a:cubicBezTo>
                  <a:pt x="9328" y="19032"/>
                  <a:pt x="9251" y="19064"/>
                  <a:pt x="9173" y="19064"/>
                </a:cubicBezTo>
                <a:cubicBezTo>
                  <a:pt x="9001" y="19064"/>
                  <a:pt x="8824" y="18908"/>
                  <a:pt x="8825" y="18710"/>
                </a:cubicBezTo>
                <a:cubicBezTo>
                  <a:pt x="8826" y="17770"/>
                  <a:pt x="9264" y="16776"/>
                  <a:pt x="9456" y="15857"/>
                </a:cubicBezTo>
                <a:cubicBezTo>
                  <a:pt x="9635" y="14998"/>
                  <a:pt x="9673" y="14003"/>
                  <a:pt x="9975" y="13177"/>
                </a:cubicBezTo>
                <a:cubicBezTo>
                  <a:pt x="9940" y="13162"/>
                  <a:pt x="9904" y="13148"/>
                  <a:pt x="9870" y="13131"/>
                </a:cubicBezTo>
                <a:cubicBezTo>
                  <a:pt x="9448" y="13973"/>
                  <a:pt x="8964" y="14775"/>
                  <a:pt x="8559" y="15628"/>
                </a:cubicBezTo>
                <a:cubicBezTo>
                  <a:pt x="8154" y="16481"/>
                  <a:pt x="7810" y="17380"/>
                  <a:pt x="7367" y="18211"/>
                </a:cubicBezTo>
                <a:cubicBezTo>
                  <a:pt x="7310" y="18317"/>
                  <a:pt x="7200" y="18367"/>
                  <a:pt x="7090" y="18367"/>
                </a:cubicBezTo>
                <a:cubicBezTo>
                  <a:pt x="6921" y="18367"/>
                  <a:pt x="6752" y="18250"/>
                  <a:pt x="6778" y="18041"/>
                </a:cubicBezTo>
                <a:cubicBezTo>
                  <a:pt x="7010" y="16153"/>
                  <a:pt x="7886" y="14035"/>
                  <a:pt x="8924" y="12493"/>
                </a:cubicBezTo>
                <a:cubicBezTo>
                  <a:pt x="8944" y="12463"/>
                  <a:pt x="8967" y="12435"/>
                  <a:pt x="8992" y="12408"/>
                </a:cubicBezTo>
                <a:cubicBezTo>
                  <a:pt x="8980" y="12394"/>
                  <a:pt x="8968" y="12381"/>
                  <a:pt x="8958" y="12366"/>
                </a:cubicBezTo>
                <a:cubicBezTo>
                  <a:pt x="8910" y="12303"/>
                  <a:pt x="8867" y="12237"/>
                  <a:pt x="8827" y="12169"/>
                </a:cubicBezTo>
                <a:cubicBezTo>
                  <a:pt x="7881" y="12608"/>
                  <a:pt x="6994" y="13230"/>
                  <a:pt x="6217" y="13903"/>
                </a:cubicBezTo>
                <a:cubicBezTo>
                  <a:pt x="4894" y="15049"/>
                  <a:pt x="4315" y="16776"/>
                  <a:pt x="5110" y="18479"/>
                </a:cubicBezTo>
                <a:cubicBezTo>
                  <a:pt x="5798" y="19953"/>
                  <a:pt x="7366" y="20796"/>
                  <a:pt x="8879" y="20796"/>
                </a:cubicBezTo>
                <a:close/>
                <a:moveTo>
                  <a:pt x="10902" y="12464"/>
                </a:moveTo>
                <a:cubicBezTo>
                  <a:pt x="11225" y="12464"/>
                  <a:pt x="11552" y="12367"/>
                  <a:pt x="11842" y="12179"/>
                </a:cubicBezTo>
                <a:cubicBezTo>
                  <a:pt x="12480" y="11581"/>
                  <a:pt x="12616" y="10672"/>
                  <a:pt x="11970" y="9990"/>
                </a:cubicBezTo>
                <a:cubicBezTo>
                  <a:pt x="11659" y="9661"/>
                  <a:pt x="11225" y="9471"/>
                  <a:pt x="10793" y="9471"/>
                </a:cubicBezTo>
                <a:cubicBezTo>
                  <a:pt x="10568" y="9471"/>
                  <a:pt x="10344" y="9523"/>
                  <a:pt x="10138" y="9633"/>
                </a:cubicBezTo>
                <a:lnTo>
                  <a:pt x="10138" y="9632"/>
                </a:lnTo>
                <a:cubicBezTo>
                  <a:pt x="9353" y="10051"/>
                  <a:pt x="9105" y="11164"/>
                  <a:pt x="9690" y="11882"/>
                </a:cubicBezTo>
                <a:cubicBezTo>
                  <a:pt x="10014" y="12277"/>
                  <a:pt x="10454" y="12464"/>
                  <a:pt x="10902" y="12464"/>
                </a:cubicBezTo>
                <a:close/>
                <a:moveTo>
                  <a:pt x="16648" y="16401"/>
                </a:moveTo>
                <a:cubicBezTo>
                  <a:pt x="17360" y="16401"/>
                  <a:pt x="18072" y="16145"/>
                  <a:pt x="18712" y="15576"/>
                </a:cubicBezTo>
                <a:cubicBezTo>
                  <a:pt x="19938" y="14485"/>
                  <a:pt x="20357" y="12572"/>
                  <a:pt x="19945" y="10964"/>
                </a:cubicBezTo>
                <a:lnTo>
                  <a:pt x="19945" y="10963"/>
                </a:lnTo>
                <a:cubicBezTo>
                  <a:pt x="19502" y="9229"/>
                  <a:pt x="18127" y="8646"/>
                  <a:pt x="16644" y="8646"/>
                </a:cubicBezTo>
                <a:cubicBezTo>
                  <a:pt x="16422" y="8646"/>
                  <a:pt x="16198" y="8659"/>
                  <a:pt x="15974" y="8683"/>
                </a:cubicBezTo>
                <a:cubicBezTo>
                  <a:pt x="14912" y="8862"/>
                  <a:pt x="13898" y="9368"/>
                  <a:pt x="12954" y="9994"/>
                </a:cubicBezTo>
                <a:cubicBezTo>
                  <a:pt x="13025" y="10133"/>
                  <a:pt x="13083" y="10278"/>
                  <a:pt x="13129" y="10428"/>
                </a:cubicBezTo>
                <a:cubicBezTo>
                  <a:pt x="13218" y="10422"/>
                  <a:pt x="13309" y="10419"/>
                  <a:pt x="13400" y="10419"/>
                </a:cubicBezTo>
                <a:cubicBezTo>
                  <a:pt x="14161" y="10419"/>
                  <a:pt x="14978" y="10612"/>
                  <a:pt x="15678" y="10736"/>
                </a:cubicBezTo>
                <a:cubicBezTo>
                  <a:pt x="16499" y="10881"/>
                  <a:pt x="17788" y="10966"/>
                  <a:pt x="18394" y="11632"/>
                </a:cubicBezTo>
                <a:cubicBezTo>
                  <a:pt x="18420" y="11661"/>
                  <a:pt x="18421" y="11723"/>
                  <a:pt x="18381" y="11741"/>
                </a:cubicBezTo>
                <a:cubicBezTo>
                  <a:pt x="18118" y="11860"/>
                  <a:pt x="17817" y="11901"/>
                  <a:pt x="17500" y="11901"/>
                </a:cubicBezTo>
                <a:cubicBezTo>
                  <a:pt x="16890" y="11901"/>
                  <a:pt x="16227" y="11748"/>
                  <a:pt x="15689" y="11712"/>
                </a:cubicBezTo>
                <a:cubicBezTo>
                  <a:pt x="15459" y="11696"/>
                  <a:pt x="15219" y="11692"/>
                  <a:pt x="14974" y="11692"/>
                </a:cubicBezTo>
                <a:cubicBezTo>
                  <a:pt x="14775" y="11692"/>
                  <a:pt x="14573" y="11695"/>
                  <a:pt x="14370" y="11695"/>
                </a:cubicBezTo>
                <a:cubicBezTo>
                  <a:pt x="13967" y="11695"/>
                  <a:pt x="13561" y="11686"/>
                  <a:pt x="13177" y="11631"/>
                </a:cubicBezTo>
                <a:cubicBezTo>
                  <a:pt x="13142" y="11782"/>
                  <a:pt x="13090" y="11928"/>
                  <a:pt x="13024" y="12066"/>
                </a:cubicBezTo>
                <a:cubicBezTo>
                  <a:pt x="13237" y="12181"/>
                  <a:pt x="13444" y="12321"/>
                  <a:pt x="13662" y="12436"/>
                </a:cubicBezTo>
                <a:cubicBezTo>
                  <a:pt x="14194" y="12717"/>
                  <a:pt x="14739" y="12968"/>
                  <a:pt x="15295" y="13191"/>
                </a:cubicBezTo>
                <a:cubicBezTo>
                  <a:pt x="15812" y="13398"/>
                  <a:pt x="16342" y="13574"/>
                  <a:pt x="16868" y="13753"/>
                </a:cubicBezTo>
                <a:cubicBezTo>
                  <a:pt x="17297" y="13899"/>
                  <a:pt x="17748" y="13974"/>
                  <a:pt x="18051" y="14349"/>
                </a:cubicBezTo>
                <a:cubicBezTo>
                  <a:pt x="18070" y="14370"/>
                  <a:pt x="18066" y="14403"/>
                  <a:pt x="18043" y="14418"/>
                </a:cubicBezTo>
                <a:cubicBezTo>
                  <a:pt x="17806" y="14585"/>
                  <a:pt x="17498" y="14648"/>
                  <a:pt x="17162" y="14648"/>
                </a:cubicBezTo>
                <a:cubicBezTo>
                  <a:pt x="16395" y="14648"/>
                  <a:pt x="15481" y="14320"/>
                  <a:pt x="14916" y="14145"/>
                </a:cubicBezTo>
                <a:cubicBezTo>
                  <a:pt x="14381" y="13979"/>
                  <a:pt x="13861" y="13777"/>
                  <a:pt x="13349" y="13544"/>
                </a:cubicBezTo>
                <a:cubicBezTo>
                  <a:pt x="12979" y="13376"/>
                  <a:pt x="12571" y="13235"/>
                  <a:pt x="12253" y="12981"/>
                </a:cubicBezTo>
                <a:cubicBezTo>
                  <a:pt x="12211" y="13008"/>
                  <a:pt x="12170" y="13034"/>
                  <a:pt x="12128" y="13058"/>
                </a:cubicBezTo>
                <a:cubicBezTo>
                  <a:pt x="12696" y="13910"/>
                  <a:pt x="13399" y="14670"/>
                  <a:pt x="14134" y="15334"/>
                </a:cubicBezTo>
                <a:cubicBezTo>
                  <a:pt x="14882" y="16008"/>
                  <a:pt x="15765" y="16401"/>
                  <a:pt x="16648" y="16401"/>
                </a:cubicBezTo>
                <a:close/>
                <a:moveTo>
                  <a:pt x="4093" y="12891"/>
                </a:moveTo>
                <a:cubicBezTo>
                  <a:pt x="4607" y="12891"/>
                  <a:pt x="5140" y="12787"/>
                  <a:pt x="5669" y="12599"/>
                </a:cubicBezTo>
                <a:cubicBezTo>
                  <a:pt x="6629" y="12257"/>
                  <a:pt x="7579" y="11819"/>
                  <a:pt x="8424" y="11220"/>
                </a:cubicBezTo>
                <a:cubicBezTo>
                  <a:pt x="8274" y="11245"/>
                  <a:pt x="8117" y="11256"/>
                  <a:pt x="7955" y="11256"/>
                </a:cubicBezTo>
                <a:cubicBezTo>
                  <a:pt x="7160" y="11256"/>
                  <a:pt x="6246" y="10994"/>
                  <a:pt x="5574" y="10840"/>
                </a:cubicBezTo>
                <a:cubicBezTo>
                  <a:pt x="4575" y="10612"/>
                  <a:pt x="3330" y="10357"/>
                  <a:pt x="2503" y="9682"/>
                </a:cubicBezTo>
                <a:cubicBezTo>
                  <a:pt x="2449" y="9638"/>
                  <a:pt x="2463" y="9544"/>
                  <a:pt x="2538" y="9541"/>
                </a:cubicBezTo>
                <a:cubicBezTo>
                  <a:pt x="2592" y="9539"/>
                  <a:pt x="2646" y="9538"/>
                  <a:pt x="2699" y="9538"/>
                </a:cubicBezTo>
                <a:cubicBezTo>
                  <a:pt x="3681" y="9538"/>
                  <a:pt x="4709" y="9883"/>
                  <a:pt x="5681" y="9991"/>
                </a:cubicBezTo>
                <a:cubicBezTo>
                  <a:pt x="6216" y="10051"/>
                  <a:pt x="6751" y="10096"/>
                  <a:pt x="7289" y="10116"/>
                </a:cubicBezTo>
                <a:cubicBezTo>
                  <a:pt x="7352" y="10118"/>
                  <a:pt x="7415" y="10118"/>
                  <a:pt x="7478" y="10118"/>
                </a:cubicBezTo>
                <a:cubicBezTo>
                  <a:pt x="7609" y="10118"/>
                  <a:pt x="7740" y="10115"/>
                  <a:pt x="7871" y="10115"/>
                </a:cubicBezTo>
                <a:cubicBezTo>
                  <a:pt x="8130" y="10115"/>
                  <a:pt x="8387" y="10128"/>
                  <a:pt x="8633" y="10203"/>
                </a:cubicBezTo>
                <a:cubicBezTo>
                  <a:pt x="8638" y="10187"/>
                  <a:pt x="8642" y="10171"/>
                  <a:pt x="8648" y="10155"/>
                </a:cubicBezTo>
                <a:cubicBezTo>
                  <a:pt x="8293" y="10051"/>
                  <a:pt x="7973" y="9794"/>
                  <a:pt x="7640" y="9609"/>
                </a:cubicBezTo>
                <a:cubicBezTo>
                  <a:pt x="7139" y="9330"/>
                  <a:pt x="6630" y="9071"/>
                  <a:pt x="6113" y="8823"/>
                </a:cubicBezTo>
                <a:cubicBezTo>
                  <a:pt x="5194" y="8379"/>
                  <a:pt x="3953" y="8067"/>
                  <a:pt x="3203" y="7326"/>
                </a:cubicBezTo>
                <a:cubicBezTo>
                  <a:pt x="3164" y="7288"/>
                  <a:pt x="3182" y="7207"/>
                  <a:pt x="3236" y="7195"/>
                </a:cubicBezTo>
                <a:cubicBezTo>
                  <a:pt x="3396" y="7160"/>
                  <a:pt x="3561" y="7145"/>
                  <a:pt x="3731" y="7145"/>
                </a:cubicBezTo>
                <a:cubicBezTo>
                  <a:pt x="4649" y="7145"/>
                  <a:pt x="5681" y="7600"/>
                  <a:pt x="6475" y="7911"/>
                </a:cubicBezTo>
                <a:cubicBezTo>
                  <a:pt x="7006" y="8119"/>
                  <a:pt x="7528" y="8352"/>
                  <a:pt x="8045" y="8596"/>
                </a:cubicBezTo>
                <a:cubicBezTo>
                  <a:pt x="8364" y="8746"/>
                  <a:pt x="8712" y="8865"/>
                  <a:pt x="8994" y="9068"/>
                </a:cubicBezTo>
                <a:cubicBezTo>
                  <a:pt x="8259" y="7794"/>
                  <a:pt x="7374" y="6561"/>
                  <a:pt x="6213" y="5797"/>
                </a:cubicBezTo>
                <a:cubicBezTo>
                  <a:pt x="5474" y="5355"/>
                  <a:pt x="4680" y="5075"/>
                  <a:pt x="3924" y="5075"/>
                </a:cubicBezTo>
                <a:cubicBezTo>
                  <a:pt x="3044" y="5075"/>
                  <a:pt x="2215" y="5455"/>
                  <a:pt x="1585" y="6402"/>
                </a:cubicBezTo>
                <a:cubicBezTo>
                  <a:pt x="651" y="7805"/>
                  <a:pt x="419" y="9826"/>
                  <a:pt x="1327" y="11309"/>
                </a:cubicBezTo>
                <a:cubicBezTo>
                  <a:pt x="2011" y="12426"/>
                  <a:pt x="3008" y="12891"/>
                  <a:pt x="4093" y="12891"/>
                </a:cubicBezTo>
                <a:close/>
                <a:moveTo>
                  <a:pt x="12770" y="9026"/>
                </a:moveTo>
                <a:cubicBezTo>
                  <a:pt x="13691" y="8574"/>
                  <a:pt x="14554" y="8005"/>
                  <a:pt x="15223" y="7240"/>
                </a:cubicBezTo>
                <a:cubicBezTo>
                  <a:pt x="16389" y="5794"/>
                  <a:pt x="16939" y="3926"/>
                  <a:pt x="15625" y="2367"/>
                </a:cubicBezTo>
                <a:lnTo>
                  <a:pt x="15625" y="2366"/>
                </a:lnTo>
                <a:cubicBezTo>
                  <a:pt x="14821" y="1413"/>
                  <a:pt x="13616" y="801"/>
                  <a:pt x="12413" y="801"/>
                </a:cubicBezTo>
                <a:cubicBezTo>
                  <a:pt x="11979" y="801"/>
                  <a:pt x="11545" y="881"/>
                  <a:pt x="11130" y="1054"/>
                </a:cubicBezTo>
                <a:cubicBezTo>
                  <a:pt x="9415" y="1765"/>
                  <a:pt x="8848" y="3480"/>
                  <a:pt x="9060" y="5318"/>
                </a:cubicBezTo>
                <a:cubicBezTo>
                  <a:pt x="9175" y="6323"/>
                  <a:pt x="9371" y="7332"/>
                  <a:pt x="9707" y="8278"/>
                </a:cubicBezTo>
                <a:cubicBezTo>
                  <a:pt x="9733" y="8028"/>
                  <a:pt x="9790" y="7774"/>
                  <a:pt x="9828" y="7535"/>
                </a:cubicBezTo>
                <a:cubicBezTo>
                  <a:pt x="9942" y="6828"/>
                  <a:pt x="10109" y="6134"/>
                  <a:pt x="10336" y="5460"/>
                </a:cubicBezTo>
                <a:cubicBezTo>
                  <a:pt x="10683" y="4428"/>
                  <a:pt x="11154" y="3022"/>
                  <a:pt x="12019" y="2364"/>
                </a:cubicBezTo>
                <a:cubicBezTo>
                  <a:pt x="12023" y="2361"/>
                  <a:pt x="12026" y="2360"/>
                  <a:pt x="12030" y="2360"/>
                </a:cubicBezTo>
                <a:cubicBezTo>
                  <a:pt x="12042" y="2360"/>
                  <a:pt x="12052" y="2376"/>
                  <a:pt x="12050" y="2389"/>
                </a:cubicBezTo>
                <a:cubicBezTo>
                  <a:pt x="11970" y="2989"/>
                  <a:pt x="11669" y="3556"/>
                  <a:pt x="11482" y="4129"/>
                </a:cubicBezTo>
                <a:cubicBezTo>
                  <a:pt x="11290" y="4720"/>
                  <a:pt x="11126" y="5322"/>
                  <a:pt x="11004" y="5934"/>
                </a:cubicBezTo>
                <a:cubicBezTo>
                  <a:pt x="10872" y="6595"/>
                  <a:pt x="10783" y="7262"/>
                  <a:pt x="10748" y="7937"/>
                </a:cubicBezTo>
                <a:cubicBezTo>
                  <a:pt x="10737" y="8158"/>
                  <a:pt x="10742" y="8356"/>
                  <a:pt x="10727" y="8542"/>
                </a:cubicBezTo>
                <a:cubicBezTo>
                  <a:pt x="10740" y="8542"/>
                  <a:pt x="10754" y="8542"/>
                  <a:pt x="10767" y="8542"/>
                </a:cubicBezTo>
                <a:cubicBezTo>
                  <a:pt x="11079" y="8542"/>
                  <a:pt x="11387" y="8610"/>
                  <a:pt x="11673" y="8741"/>
                </a:cubicBezTo>
                <a:cubicBezTo>
                  <a:pt x="11731" y="8624"/>
                  <a:pt x="11793" y="8504"/>
                  <a:pt x="11849" y="8380"/>
                </a:cubicBezTo>
                <a:cubicBezTo>
                  <a:pt x="12141" y="7731"/>
                  <a:pt x="12414" y="7072"/>
                  <a:pt x="12675" y="6408"/>
                </a:cubicBezTo>
                <a:cubicBezTo>
                  <a:pt x="12920" y="5786"/>
                  <a:pt x="13149" y="5159"/>
                  <a:pt x="13382" y="4532"/>
                </a:cubicBezTo>
                <a:cubicBezTo>
                  <a:pt x="13561" y="4050"/>
                  <a:pt x="13701" y="3531"/>
                  <a:pt x="14022" y="3138"/>
                </a:cubicBezTo>
                <a:cubicBezTo>
                  <a:pt x="14051" y="3102"/>
                  <a:pt x="14093" y="3086"/>
                  <a:pt x="14137" y="3086"/>
                </a:cubicBezTo>
                <a:cubicBezTo>
                  <a:pt x="14212" y="3086"/>
                  <a:pt x="14290" y="3134"/>
                  <a:pt x="14302" y="3216"/>
                </a:cubicBezTo>
                <a:cubicBezTo>
                  <a:pt x="14470" y="4367"/>
                  <a:pt x="13847" y="5864"/>
                  <a:pt x="13498" y="6947"/>
                </a:cubicBezTo>
                <a:cubicBezTo>
                  <a:pt x="13295" y="7579"/>
                  <a:pt x="13076" y="8205"/>
                  <a:pt x="12842" y="8826"/>
                </a:cubicBezTo>
                <a:cubicBezTo>
                  <a:pt x="12816" y="8893"/>
                  <a:pt x="12793" y="8960"/>
                  <a:pt x="12770" y="9026"/>
                </a:cubicBezTo>
                <a:close/>
                <a:moveTo>
                  <a:pt x="8856" y="21600"/>
                </a:moveTo>
                <a:cubicBezTo>
                  <a:pt x="7227" y="21600"/>
                  <a:pt x="5578" y="20743"/>
                  <a:pt x="4678" y="19287"/>
                </a:cubicBezTo>
                <a:cubicBezTo>
                  <a:pt x="3602" y="17547"/>
                  <a:pt x="3826" y="15274"/>
                  <a:pt x="5193" y="13805"/>
                </a:cubicBezTo>
                <a:cubicBezTo>
                  <a:pt x="5283" y="13708"/>
                  <a:pt x="5376" y="13611"/>
                  <a:pt x="5472" y="13517"/>
                </a:cubicBezTo>
                <a:cubicBezTo>
                  <a:pt x="5262" y="13573"/>
                  <a:pt x="5053" y="13622"/>
                  <a:pt x="4846" y="13661"/>
                </a:cubicBezTo>
                <a:cubicBezTo>
                  <a:pt x="4601" y="13707"/>
                  <a:pt x="4357" y="13730"/>
                  <a:pt x="4116" y="13730"/>
                </a:cubicBezTo>
                <a:cubicBezTo>
                  <a:pt x="2518" y="13730"/>
                  <a:pt x="1060" y="12745"/>
                  <a:pt x="383" y="11131"/>
                </a:cubicBezTo>
                <a:cubicBezTo>
                  <a:pt x="-397" y="9273"/>
                  <a:pt x="61" y="6959"/>
                  <a:pt x="1324" y="5469"/>
                </a:cubicBezTo>
                <a:cubicBezTo>
                  <a:pt x="2054" y="4607"/>
                  <a:pt x="2951" y="4260"/>
                  <a:pt x="3882" y="4260"/>
                </a:cubicBezTo>
                <a:cubicBezTo>
                  <a:pt x="4796" y="4260"/>
                  <a:pt x="5741" y="4594"/>
                  <a:pt x="6594" y="5104"/>
                </a:cubicBezTo>
                <a:cubicBezTo>
                  <a:pt x="7317" y="5579"/>
                  <a:pt x="7943" y="6218"/>
                  <a:pt x="8497" y="6934"/>
                </a:cubicBezTo>
                <a:cubicBezTo>
                  <a:pt x="8278" y="5931"/>
                  <a:pt x="8190" y="4905"/>
                  <a:pt x="8261" y="3966"/>
                </a:cubicBezTo>
                <a:cubicBezTo>
                  <a:pt x="8408" y="2026"/>
                  <a:pt x="9789" y="446"/>
                  <a:pt x="11580" y="82"/>
                </a:cubicBezTo>
                <a:cubicBezTo>
                  <a:pt x="11853" y="26"/>
                  <a:pt x="12130" y="0"/>
                  <a:pt x="12407" y="0"/>
                </a:cubicBezTo>
                <a:cubicBezTo>
                  <a:pt x="13986" y="0"/>
                  <a:pt x="15559" y="872"/>
                  <a:pt x="16488" y="2231"/>
                </a:cubicBezTo>
                <a:cubicBezTo>
                  <a:pt x="17760" y="4097"/>
                  <a:pt x="17045" y="6208"/>
                  <a:pt x="15755" y="7808"/>
                </a:cubicBezTo>
                <a:cubicBezTo>
                  <a:pt x="15717" y="7852"/>
                  <a:pt x="15676" y="7893"/>
                  <a:pt x="15636" y="7936"/>
                </a:cubicBezTo>
                <a:cubicBezTo>
                  <a:pt x="15697" y="7924"/>
                  <a:pt x="15757" y="7910"/>
                  <a:pt x="15818" y="7900"/>
                </a:cubicBezTo>
                <a:cubicBezTo>
                  <a:pt x="15821" y="7900"/>
                  <a:pt x="15825" y="7900"/>
                  <a:pt x="15828" y="7900"/>
                </a:cubicBezTo>
                <a:cubicBezTo>
                  <a:pt x="15858" y="7900"/>
                  <a:pt x="15889" y="7896"/>
                  <a:pt x="15919" y="7886"/>
                </a:cubicBezTo>
                <a:cubicBezTo>
                  <a:pt x="16168" y="7857"/>
                  <a:pt x="16418" y="7842"/>
                  <a:pt x="16665" y="7842"/>
                </a:cubicBezTo>
                <a:cubicBezTo>
                  <a:pt x="18348" y="7842"/>
                  <a:pt x="19939" y="8543"/>
                  <a:pt x="20567" y="10391"/>
                </a:cubicBezTo>
                <a:cubicBezTo>
                  <a:pt x="21203" y="12266"/>
                  <a:pt x="20776" y="14613"/>
                  <a:pt x="19400" y="15997"/>
                </a:cubicBezTo>
                <a:cubicBezTo>
                  <a:pt x="18607" y="16794"/>
                  <a:pt x="17584" y="17214"/>
                  <a:pt x="16553" y="17214"/>
                </a:cubicBezTo>
                <a:cubicBezTo>
                  <a:pt x="15829" y="17214"/>
                  <a:pt x="15101" y="17007"/>
                  <a:pt x="14447" y="16577"/>
                </a:cubicBezTo>
                <a:cubicBezTo>
                  <a:pt x="13790" y="16145"/>
                  <a:pt x="13155" y="15587"/>
                  <a:pt x="12582" y="14949"/>
                </a:cubicBezTo>
                <a:cubicBezTo>
                  <a:pt x="12738" y="15663"/>
                  <a:pt x="12821" y="16386"/>
                  <a:pt x="12787" y="17104"/>
                </a:cubicBezTo>
                <a:cubicBezTo>
                  <a:pt x="12612" y="19163"/>
                  <a:pt x="11726" y="21167"/>
                  <a:pt x="9632" y="21534"/>
                </a:cubicBezTo>
                <a:cubicBezTo>
                  <a:pt x="9376" y="21578"/>
                  <a:pt x="9116" y="21600"/>
                  <a:pt x="8856" y="21600"/>
                </a:cubicBezTo>
                <a:close/>
              </a:path>
            </a:pathLst>
          </a:custGeom>
          <a:solidFill>
            <a:srgbClr val="6986AE"/>
          </a:solidFill>
          <a:ln w="13425">
            <a:solidFill>
              <a:srgbClr val="495364"/>
            </a:solidFill>
            <a:miter lim="1073"/>
          </a:ln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232" name="بيضاوي"/>
          <p:cNvSpPr/>
          <p:nvPr/>
        </p:nvSpPr>
        <p:spPr>
          <a:xfrm>
            <a:off x="18225510" y="3479011"/>
            <a:ext cx="1007545" cy="936037"/>
          </a:xfrm>
          <a:prstGeom prst="ellipse">
            <a:avLst/>
          </a:prstGeom>
          <a:blipFill>
            <a:blip r:embed="rId2"/>
            <a:stretch>
              <a:fillRect/>
            </a:stretch>
          </a:blipFill>
          <a:ln w="12700">
            <a:miter lim="400000"/>
          </a:ln>
          <a:effectLst>
            <a:outerShdw sx="100000" sy="100000" kx="0" ky="0" algn="b" rotWithShape="0" blurRad="63500" dist="19050" dir="5400000">
              <a:srgbClr val="000000">
                <a:alpha val="63000"/>
              </a:srgbClr>
            </a:outerShdw>
          </a:effectLst>
        </p:spPr>
        <p:txBody>
          <a:bodyPr lIns="45719" rIns="45719"/>
          <a:lstStyle/>
          <a:p>
            <a:pPr algn="r" defTabSz="914400" rtl="0"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235" name="القوى والاسس"/>
          <p:cNvGrpSpPr/>
          <p:nvPr/>
        </p:nvGrpSpPr>
        <p:grpSpPr>
          <a:xfrm>
            <a:off x="13524157" y="3311361"/>
            <a:ext cx="4555964" cy="1328747"/>
            <a:chOff x="0" y="0"/>
            <a:chExt cx="4555962" cy="1328746"/>
          </a:xfrm>
        </p:grpSpPr>
        <p:sp>
          <p:nvSpPr>
            <p:cNvPr id="234" name="القوى والاسس"/>
            <p:cNvSpPr txBox="1"/>
            <p:nvPr/>
          </p:nvSpPr>
          <p:spPr>
            <a:xfrm>
              <a:off x="12700" y="355599"/>
              <a:ext cx="4530563" cy="858848"/>
            </a:xfrm>
            <a:prstGeom prst="rect">
              <a:avLst/>
            </a:prstGeom>
            <a:solidFill>
              <a:srgbClr val="9AAECB"/>
            </a:solidFill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lnSpc>
                  <a:spcPct val="80000"/>
                </a:lnSpc>
                <a:defRPr spc="-94" sz="4700">
                  <a:solidFill>
                    <a:srgbClr val="B92D5D"/>
                  </a:solidFill>
                  <a:latin typeface="+mn-lt"/>
                  <a:ea typeface="+mn-ea"/>
                  <a:cs typeface="+mn-cs"/>
                  <a:sym typeface="Geeza Pro Bold"/>
                </a:defRPr>
              </a:lvl1pPr>
            </a:lstStyle>
            <a:p>
              <a:pPr rtl="0">
                <a:defRPr/>
              </a:pPr>
              <a:r>
                <a:t>القوى والاسس</a:t>
              </a:r>
            </a:p>
          </p:txBody>
        </p:sp>
        <p:pic>
          <p:nvPicPr>
            <p:cNvPr id="233" name="القوى والاسس القوى والاسس" descr="القوى والاسس القوى والاسس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-1"/>
              <a:ext cx="4555963" cy="1328748"/>
            </a:xfrm>
            <a:prstGeom prst="rect">
              <a:avLst/>
            </a:prstGeom>
            <a:effectLst/>
          </p:spPr>
        </p:pic>
      </p:grpSp>
      <p:sp>
        <p:nvSpPr>
          <p:cNvPr id="236" name="١٦="/>
          <p:cNvSpPr txBox="1"/>
          <p:nvPr/>
        </p:nvSpPr>
        <p:spPr>
          <a:xfrm>
            <a:off x="16126719" y="6191250"/>
            <a:ext cx="2602564" cy="13335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lnSpc>
                <a:spcPct val="80000"/>
              </a:lnSpc>
              <a:defRPr spc="-194" sz="9700">
                <a:solidFill>
                  <a:srgbClr val="99244F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/>
            </a:pPr>
            <a:r>
              <a:t>١٦=  </a:t>
            </a:r>
          </a:p>
        </p:txBody>
      </p:sp>
      <p:sp>
        <p:nvSpPr>
          <p:cNvPr id="237" name="٢×٢ ×٢ × ٢ ="/>
          <p:cNvSpPr txBox="1"/>
          <p:nvPr/>
        </p:nvSpPr>
        <p:spPr>
          <a:xfrm>
            <a:off x="10198415" y="6191250"/>
            <a:ext cx="7639242" cy="13208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lnSpc>
                <a:spcPct val="80000"/>
              </a:lnSpc>
              <a:defRPr spc="-192" sz="9600">
                <a:solidFill>
                  <a:srgbClr val="93BDFF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/>
            </a:pPr>
            <a:r>
              <a:t>٢×٢ ×٢ × ٢ = </a:t>
            </a:r>
          </a:p>
        </p:txBody>
      </p:sp>
      <p:grpSp>
        <p:nvGrpSpPr>
          <p:cNvPr id="240" name="تجميع"/>
          <p:cNvGrpSpPr/>
          <p:nvPr/>
        </p:nvGrpSpPr>
        <p:grpSpPr>
          <a:xfrm>
            <a:off x="9811914" y="5699020"/>
            <a:ext cx="2602563" cy="1933400"/>
            <a:chOff x="0" y="0"/>
            <a:chExt cx="2602562" cy="1933399"/>
          </a:xfrm>
        </p:grpSpPr>
        <p:sp>
          <p:nvSpPr>
            <p:cNvPr id="238" name="٢"/>
            <p:cNvSpPr txBox="1"/>
            <p:nvPr/>
          </p:nvSpPr>
          <p:spPr>
            <a:xfrm>
              <a:off x="0" y="536399"/>
              <a:ext cx="2602563" cy="1397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 rtl="0">
                <a:lnSpc>
                  <a:spcPct val="80000"/>
                </a:lnSpc>
                <a:defRPr spc="-164" sz="8200">
                  <a:solidFill>
                    <a:srgbClr val="96D35F"/>
                  </a:solidFill>
                  <a:latin typeface="Farah Regular"/>
                  <a:ea typeface="Farah Regular"/>
                  <a:cs typeface="Farah Regular"/>
                  <a:sym typeface="Farah Regular"/>
                </a:defRPr>
              </a:pPr>
              <a:r>
                <a:rPr spc="-204" sz="10200"/>
                <a:t>٢</a:t>
              </a:r>
              <a:r>
                <a:t> </a:t>
              </a:r>
            </a:p>
          </p:txBody>
        </p:sp>
        <p:sp>
          <p:nvSpPr>
            <p:cNvPr id="239" name="٤"/>
            <p:cNvSpPr txBox="1"/>
            <p:nvPr/>
          </p:nvSpPr>
          <p:spPr>
            <a:xfrm>
              <a:off x="399015" y="0"/>
              <a:ext cx="1071554" cy="11430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lnSpc>
                  <a:spcPct val="80000"/>
                </a:lnSpc>
                <a:defRPr spc="-164" sz="8200">
                  <a:solidFill>
                    <a:srgbClr val="FF4015"/>
                  </a:solidFill>
                  <a:latin typeface="Farah Regular"/>
                  <a:ea typeface="Farah Regular"/>
                  <a:cs typeface="Farah Regular"/>
                  <a:sym typeface="Farah Regular"/>
                </a:defRPr>
              </a:lvl1pPr>
            </a:lstStyle>
            <a:p>
              <a:pPr rtl="0">
                <a:defRPr/>
              </a:pPr>
              <a:r>
                <a:t>٤</a:t>
              </a:r>
            </a:p>
          </p:txBody>
        </p:sp>
      </p:grpSp>
      <p:sp>
        <p:nvSpPr>
          <p:cNvPr id="241" name="العوامل"/>
          <p:cNvSpPr txBox="1"/>
          <p:nvPr/>
        </p:nvSpPr>
        <p:spPr>
          <a:xfrm>
            <a:off x="13524157" y="7803943"/>
            <a:ext cx="2602564" cy="15417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lnSpc>
                <a:spcPct val="80000"/>
              </a:lnSpc>
              <a:defRPr spc="-117" sz="5900">
                <a:solidFill>
                  <a:srgbClr val="3A87FE"/>
                </a:solid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 rtl="0">
              <a:defRPr/>
            </a:pPr>
            <a:r>
              <a:t>العوامل </a:t>
            </a:r>
          </a:p>
        </p:txBody>
      </p:sp>
      <p:sp>
        <p:nvSpPr>
          <p:cNvPr id="242" name="الاساس"/>
          <p:cNvSpPr txBox="1"/>
          <p:nvPr/>
        </p:nvSpPr>
        <p:spPr>
          <a:xfrm>
            <a:off x="7869414" y="8371615"/>
            <a:ext cx="2602563" cy="1564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lnSpc>
                <a:spcPct val="80000"/>
              </a:lnSpc>
              <a:defRPr spc="-119" sz="6000">
                <a:solidFill>
                  <a:srgbClr val="96D35F"/>
                </a:solid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 rtl="0">
              <a:defRPr/>
            </a:pPr>
            <a:r>
              <a:t>الاساس</a:t>
            </a:r>
          </a:p>
        </p:txBody>
      </p:sp>
      <p:sp>
        <p:nvSpPr>
          <p:cNvPr id="243" name="الاس"/>
          <p:cNvSpPr txBox="1"/>
          <p:nvPr/>
        </p:nvSpPr>
        <p:spPr>
          <a:xfrm>
            <a:off x="6568133" y="5443220"/>
            <a:ext cx="2602563" cy="14960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lnSpc>
                <a:spcPct val="80000"/>
              </a:lnSpc>
              <a:defRPr spc="-114" sz="5700">
                <a:solidFill>
                  <a:srgbClr val="FF4015"/>
                </a:solid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 rtl="0">
              <a:defRPr/>
            </a:pPr>
            <a:r>
              <a:t>الاس</a:t>
            </a:r>
          </a:p>
        </p:txBody>
      </p:sp>
      <p:pic>
        <p:nvPicPr>
          <p:cNvPr id="244" name="Google Shape;14491;p117" descr="Google Shape;14491;p117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 rot="20507380">
            <a:off x="8709031" y="5370731"/>
            <a:ext cx="1821480" cy="967461"/>
          </a:xfrm>
          <a:prstGeom prst="rect">
            <a:avLst/>
          </a:prstGeom>
          <a:effectLst>
            <a:outerShdw sx="100000" sy="100000" kx="0" ky="0" algn="b" rotWithShape="0" blurRad="355600" dist="0" dir="0">
              <a:srgbClr val="000000">
                <a:alpha val="75000"/>
              </a:srgbClr>
            </a:outerShdw>
          </a:effectLst>
        </p:spPr>
      </p:pic>
      <p:pic>
        <p:nvPicPr>
          <p:cNvPr id="245" name="Google Shape;14491;p117" descr="Google Shape;14491;p117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 rot="20507380">
            <a:off x="10058382" y="7574746"/>
            <a:ext cx="1426876" cy="1208744"/>
          </a:xfrm>
          <a:prstGeom prst="rect">
            <a:avLst/>
          </a:prstGeom>
          <a:effectLst>
            <a:outerShdw sx="100000" sy="100000" kx="0" ky="0" algn="b" rotWithShape="0" blurRad="355600" dist="0" dir="0">
              <a:srgbClr val="000000">
                <a:alpha val="75000"/>
              </a:srgbClr>
            </a:outerShdw>
          </a:effectLst>
        </p:spPr>
      </p:pic>
      <p:sp>
        <p:nvSpPr>
          <p:cNvPr id="246" name="Google Shape;3100;p57"/>
          <p:cNvSpPr/>
          <p:nvPr/>
        </p:nvSpPr>
        <p:spPr>
          <a:xfrm>
            <a:off x="12529036" y="7743091"/>
            <a:ext cx="4333369" cy="12170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552" y="10964"/>
                </a:moveTo>
                <a:cubicBezTo>
                  <a:pt x="21559" y="10938"/>
                  <a:pt x="21567" y="10912"/>
                  <a:pt x="21574" y="10912"/>
                </a:cubicBezTo>
                <a:cubicBezTo>
                  <a:pt x="21582" y="10912"/>
                  <a:pt x="21591" y="10925"/>
                  <a:pt x="21600" y="10964"/>
                </a:cubicBezTo>
                <a:close/>
                <a:moveTo>
                  <a:pt x="17148" y="21600"/>
                </a:moveTo>
                <a:cubicBezTo>
                  <a:pt x="15061" y="21600"/>
                  <a:pt x="12987" y="21074"/>
                  <a:pt x="10898" y="19733"/>
                </a:cubicBezTo>
                <a:cubicBezTo>
                  <a:pt x="7408" y="18852"/>
                  <a:pt x="3920" y="16223"/>
                  <a:pt x="510" y="11845"/>
                </a:cubicBezTo>
                <a:lnTo>
                  <a:pt x="431" y="11845"/>
                </a:lnTo>
                <a:cubicBezTo>
                  <a:pt x="353" y="11845"/>
                  <a:pt x="314" y="10530"/>
                  <a:pt x="196" y="10530"/>
                </a:cubicBezTo>
                <a:cubicBezTo>
                  <a:pt x="431" y="10530"/>
                  <a:pt x="705" y="10964"/>
                  <a:pt x="940" y="10964"/>
                </a:cubicBezTo>
                <a:cubicBezTo>
                  <a:pt x="705" y="10964"/>
                  <a:pt x="509" y="10530"/>
                  <a:pt x="235" y="10530"/>
                </a:cubicBezTo>
                <a:cubicBezTo>
                  <a:pt x="196" y="10530"/>
                  <a:pt x="156" y="9650"/>
                  <a:pt x="156" y="8769"/>
                </a:cubicBezTo>
                <a:lnTo>
                  <a:pt x="39" y="8769"/>
                </a:lnTo>
                <a:cubicBezTo>
                  <a:pt x="39" y="8769"/>
                  <a:pt x="39" y="7454"/>
                  <a:pt x="0" y="6140"/>
                </a:cubicBezTo>
                <a:lnTo>
                  <a:pt x="0" y="5706"/>
                </a:lnTo>
                <a:lnTo>
                  <a:pt x="39" y="5706"/>
                </a:lnTo>
                <a:cubicBezTo>
                  <a:pt x="39" y="4825"/>
                  <a:pt x="118" y="2629"/>
                  <a:pt x="156" y="2629"/>
                </a:cubicBezTo>
                <a:cubicBezTo>
                  <a:pt x="391" y="2629"/>
                  <a:pt x="628" y="3510"/>
                  <a:pt x="901" y="3510"/>
                </a:cubicBezTo>
                <a:cubicBezTo>
                  <a:pt x="901" y="2629"/>
                  <a:pt x="823" y="2195"/>
                  <a:pt x="823" y="2195"/>
                </a:cubicBezTo>
                <a:cubicBezTo>
                  <a:pt x="1685" y="3510"/>
                  <a:pt x="2509" y="3944"/>
                  <a:pt x="3332" y="4391"/>
                </a:cubicBezTo>
                <a:cubicBezTo>
                  <a:pt x="2509" y="3510"/>
                  <a:pt x="1685" y="2629"/>
                  <a:pt x="823" y="1315"/>
                </a:cubicBezTo>
                <a:lnTo>
                  <a:pt x="784" y="1315"/>
                </a:lnTo>
                <a:cubicBezTo>
                  <a:pt x="628" y="1315"/>
                  <a:pt x="510" y="434"/>
                  <a:pt x="314" y="434"/>
                </a:cubicBezTo>
                <a:cubicBezTo>
                  <a:pt x="391" y="434"/>
                  <a:pt x="510" y="0"/>
                  <a:pt x="588" y="0"/>
                </a:cubicBezTo>
                <a:cubicBezTo>
                  <a:pt x="7017" y="4391"/>
                  <a:pt x="13445" y="7020"/>
                  <a:pt x="19836" y="8769"/>
                </a:cubicBezTo>
                <a:lnTo>
                  <a:pt x="21482" y="8769"/>
                </a:lnTo>
                <a:cubicBezTo>
                  <a:pt x="21404" y="8769"/>
                  <a:pt x="21365" y="10964"/>
                  <a:pt x="21325" y="10964"/>
                </a:cubicBezTo>
                <a:lnTo>
                  <a:pt x="21552" y="10964"/>
                </a:lnTo>
                <a:cubicBezTo>
                  <a:pt x="21480" y="11293"/>
                  <a:pt x="21470" y="13226"/>
                  <a:pt x="21404" y="13594"/>
                </a:cubicBezTo>
                <a:lnTo>
                  <a:pt x="21521" y="13594"/>
                </a:lnTo>
                <a:lnTo>
                  <a:pt x="21521" y="17104"/>
                </a:lnTo>
                <a:lnTo>
                  <a:pt x="21090" y="17104"/>
                </a:lnTo>
                <a:cubicBezTo>
                  <a:pt x="21090" y="17538"/>
                  <a:pt x="21129" y="19733"/>
                  <a:pt x="21129" y="19733"/>
                </a:cubicBezTo>
                <a:lnTo>
                  <a:pt x="21365" y="19733"/>
                </a:lnTo>
                <a:cubicBezTo>
                  <a:pt x="21286" y="19733"/>
                  <a:pt x="21207" y="21048"/>
                  <a:pt x="21129" y="21048"/>
                </a:cubicBezTo>
                <a:cubicBezTo>
                  <a:pt x="19793" y="21390"/>
                  <a:pt x="18468" y="21600"/>
                  <a:pt x="17148" y="21600"/>
                </a:cubicBezTo>
                <a:close/>
              </a:path>
            </a:pathLst>
          </a:custGeom>
          <a:solidFill>
            <a:srgbClr val="3C8BFF">
              <a:alpha val="64840"/>
            </a:srgbClr>
          </a:solidFill>
          <a:ln w="12700">
            <a:miter lim="400000"/>
          </a:ln>
          <a:effectLst>
            <a:outerShdw sx="100000" sy="100000" kx="0" ky="0" algn="b" rotWithShape="0" blurRad="381000" dist="119618" dir="0">
              <a:srgbClr val="000000">
                <a:alpha val="75000"/>
              </a:srgbClr>
            </a:outerShdw>
          </a:effectLst>
        </p:spPr>
        <p:txBody>
          <a:bodyPr lIns="0" tIns="0" rIns="0" bIns="0" anchor="ctr"/>
          <a:lstStyle/>
          <a:p>
            <a:pPr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247" name="عدد المرات  التي استعمال فيها الاساس عاملًا"/>
          <p:cNvSpPr txBox="1"/>
          <p:nvPr/>
        </p:nvSpPr>
        <p:spPr>
          <a:xfrm>
            <a:off x="3008574" y="4988050"/>
            <a:ext cx="3413921" cy="3355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lnSpc>
                <a:spcPct val="80000"/>
              </a:lnSpc>
              <a:defRPr spc="-114" sz="5700">
                <a:solidFill>
                  <a:srgbClr val="2C0977"/>
                </a:solid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 rtl="0">
              <a:defRPr/>
            </a:pPr>
            <a:r>
              <a:t>عدد المرات  التي استعمال فيها الاساس عاملًا </a:t>
            </a:r>
          </a:p>
        </p:txBody>
      </p:sp>
      <p:sp>
        <p:nvSpPr>
          <p:cNvPr id="248" name="العامل المتكرر في  عملية الضرب"/>
          <p:cNvSpPr txBox="1"/>
          <p:nvPr/>
        </p:nvSpPr>
        <p:spPr>
          <a:xfrm>
            <a:off x="7114412" y="9662555"/>
            <a:ext cx="3509947" cy="27355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lnSpc>
                <a:spcPct val="80000"/>
              </a:lnSpc>
              <a:defRPr spc="-114" sz="5700">
                <a:solidFill>
                  <a:srgbClr val="2C0977"/>
                </a:solid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 rtl="0">
              <a:defRPr/>
            </a:pPr>
            <a:r>
              <a:t>العامل المتكرر في  عملية الضرب</a:t>
            </a:r>
          </a:p>
        </p:txBody>
      </p:sp>
      <p:sp>
        <p:nvSpPr>
          <p:cNvPr id="249" name="طريقة مختصرة لكتابة الاعداد"/>
          <p:cNvSpPr txBox="1"/>
          <p:nvPr/>
        </p:nvSpPr>
        <p:spPr>
          <a:xfrm>
            <a:off x="6025603" y="3763807"/>
            <a:ext cx="7661393" cy="876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lnSpc>
                <a:spcPct val="80000"/>
              </a:lnSpc>
              <a:defRPr spc="-114" sz="5700">
                <a:solidFill>
                  <a:srgbClr val="669D34"/>
                </a:solid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 rtl="0">
              <a:defRPr/>
            </a:pPr>
            <a:r>
              <a:t>طريقة مختصرة لكتابة الاعداد</a:t>
            </a:r>
          </a:p>
        </p:txBody>
      </p:sp>
      <p:pic>
        <p:nvPicPr>
          <p:cNvPr id="250" name="IMG_0328.jpeg" descr="IMG_0328.jpeg"/>
          <p:cNvPicPr>
            <a:picLocks noChangeAspect="0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448910" y="7743091"/>
            <a:ext cx="4901141" cy="4465830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251" name="Picture 3" descr="Picture 3"/>
          <p:cNvPicPr>
            <a:picLocks noChangeAspect="1"/>
          </p:cNvPicPr>
          <p:nvPr/>
        </p:nvPicPr>
        <p:blipFill>
          <a:blip r:embed="rId7">
            <a:extLst/>
          </a:blip>
          <a:srcRect l="0" t="0" r="0" b="55692"/>
          <a:stretch>
            <a:fillRect/>
          </a:stretch>
        </p:blipFill>
        <p:spPr>
          <a:xfrm>
            <a:off x="2431320" y="4660701"/>
            <a:ext cx="4568562" cy="3061184"/>
          </a:xfrm>
          <a:prstGeom prst="rect">
            <a:avLst/>
          </a:prstGeom>
          <a:ln w="12700">
            <a:miter lim="400000"/>
          </a:ln>
        </p:spPr>
      </p:pic>
      <p:pic>
        <p:nvPicPr>
          <p:cNvPr id="252" name="Picture 3" descr="Picture 3"/>
          <p:cNvPicPr>
            <a:picLocks noChangeAspect="1"/>
          </p:cNvPicPr>
          <p:nvPr/>
        </p:nvPicPr>
        <p:blipFill>
          <a:blip r:embed="rId7">
            <a:extLst/>
          </a:blip>
          <a:srcRect l="0" t="0" r="0" b="55692"/>
          <a:stretch>
            <a:fillRect/>
          </a:stretch>
        </p:blipFill>
        <p:spPr>
          <a:xfrm>
            <a:off x="6890567" y="9204652"/>
            <a:ext cx="3957775" cy="265192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peelOff"/>
      </p:transition>
    </mc:Choice>
    <mc:Choice xmlns:p14="http://schemas.microsoft.com/office/powerpoint/2010/main" Requires="p14">
      <p:transition spd="med" advClick="1" p14:dur="1000">
        <p:wipe dir="r"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3000"/>
                                        <p:tgtEl>
                                          <p:spTgt spid="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2" dur="3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Class="entr" nodeType="afterEffect" presetSubtype="0" presetID="1" grpId="3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Class="entr" nodeType="afterEffect" presetID="10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9" dur="10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Class="entr" nodeType="afterEffect" presetSubtype="0" presetID="1" grpId="5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0"/>
                            </p:stCondLst>
                            <p:childTnLst>
                              <p:par>
                                <p:cTn id="24" presetClass="entr" nodeType="afterEffect" presetSubtype="2" presetID="2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0"/>
                            </p:stCondLst>
                            <p:childTnLst>
                              <p:par>
                                <p:cTn id="29" presetClass="entr" nodeType="afterEffect" presetSubtype="4" presetID="22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 transition="in">
                                      <p:cBhvr>
                                        <p:cTn id="31" dur="275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750"/>
                            </p:stCondLst>
                            <p:childTnLst>
                              <p:par>
                                <p:cTn id="33" presetClass="entr" nodeType="afterEffect" presetSubtype="2" presetID="22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35" dur="30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750"/>
                            </p:stCondLst>
                            <p:childTnLst>
                              <p:par>
                                <p:cTn id="37" presetClass="entr" nodeType="afterEffect" presetSubtype="2" presetID="22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fill="hold"/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39" dur="1000"/>
                                        <p:tgtEl>
                                          <p:spTgt spid="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1750"/>
                            </p:stCondLst>
                            <p:childTnLst>
                              <p:par>
                                <p:cTn id="41" presetClass="entr" nodeType="afterEffect" presetSubtype="2" presetID="22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" fill="hold"/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43" dur="30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4750"/>
                            </p:stCondLst>
                            <p:childTnLst>
                              <p:par>
                                <p:cTn id="45" presetClass="entr" nodeType="afterEffect" presetSubtype="8" presetID="22" grpId="1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47" dur="10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5750"/>
                            </p:stCondLst>
                            <p:childTnLst>
                              <p:par>
                                <p:cTn id="49" presetClass="entr" nodeType="afterEffect" presetSubtype="2" presetID="22" grpId="1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51" dur="30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8750"/>
                            </p:stCondLst>
                            <p:childTnLst>
                              <p:par>
                                <p:cTn id="53" presetClass="entr" nodeType="afterEffect" presetSubtype="2" presetID="22" grpId="1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4" fill="hold"/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55" dur="1000"/>
                                        <p:tgtEl>
                                          <p:spTgt spid="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9750"/>
                            </p:stCondLst>
                            <p:childTnLst>
                              <p:par>
                                <p:cTn id="57" presetClass="entr" nodeType="afterEffect" presetSubtype="2" presetID="22" grpId="1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8" fill="hold"/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59" dur="30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Class="entr" nodeType="clickEffect" presetSubtype="32" presetID="23" grpId="1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3" fill="hold"/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0" fill="hold"/>
                                        <p:tgtEl>
                                          <p:spTgt spid="2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0" fill="hold"/>
                                        <p:tgtEl>
                                          <p:spTgt spid="2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41" grpId="5"/>
      <p:bldP build="whole" bldLvl="1" animBg="1" rev="0" advAuto="0" spid="251" grpId="13"/>
      <p:bldP build="whole" bldLvl="1" animBg="1" rev="0" advAuto="0" spid="242" grpId="8"/>
      <p:bldP build="whole" bldLvl="1" animBg="1" rev="0" advAuto="0" spid="236" grpId="2"/>
      <p:bldP build="whole" bldLvl="1" animBg="1" rev="0" advAuto="0" spid="246" grpId="4"/>
      <p:bldP build="whole" bldLvl="1" animBg="1" rev="0" advAuto="0" spid="244" grpId="11"/>
      <p:bldP build="whole" bldLvl="1" animBg="1" rev="0" advAuto="0" spid="243" grpId="12"/>
      <p:bldP build="whole" bldLvl="1" animBg="1" rev="0" advAuto="0" spid="252" grpId="9"/>
      <p:bldP build="whole" bldLvl="1" animBg="1" rev="0" advAuto="0" spid="249" grpId="1"/>
      <p:bldP build="whole" bldLvl="1" animBg="1" rev="0" advAuto="0" spid="245" grpId="7"/>
      <p:bldP build="whole" bldLvl="1" animBg="1" rev="0" advAuto="0" spid="240" grpId="6"/>
      <p:bldP build="whole" bldLvl="1" animBg="1" rev="0" advAuto="0" spid="248" grpId="10"/>
      <p:bldP build="whole" bldLvl="1" animBg="1" rev="0" advAuto="0" spid="247" grpId="14"/>
      <p:bldP build="whole" bldLvl="1" animBg="1" rev="0" advAuto="0" spid="250" grpId="15"/>
      <p:bldP build="whole" bldLvl="1" animBg="1" rev="0" advAuto="0" spid="237" grpId="3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3100;p57"/>
          <p:cNvSpPr/>
          <p:nvPr/>
        </p:nvSpPr>
        <p:spPr>
          <a:xfrm>
            <a:off x="6118435" y="7698592"/>
            <a:ext cx="13935782" cy="2546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552" y="10964"/>
                </a:moveTo>
                <a:cubicBezTo>
                  <a:pt x="21559" y="10938"/>
                  <a:pt x="21567" y="10912"/>
                  <a:pt x="21574" y="10912"/>
                </a:cubicBezTo>
                <a:cubicBezTo>
                  <a:pt x="21582" y="10912"/>
                  <a:pt x="21591" y="10925"/>
                  <a:pt x="21600" y="10964"/>
                </a:cubicBezTo>
                <a:close/>
                <a:moveTo>
                  <a:pt x="17148" y="21600"/>
                </a:moveTo>
                <a:cubicBezTo>
                  <a:pt x="15061" y="21600"/>
                  <a:pt x="12987" y="21074"/>
                  <a:pt x="10898" y="19733"/>
                </a:cubicBezTo>
                <a:cubicBezTo>
                  <a:pt x="7408" y="18852"/>
                  <a:pt x="3920" y="16223"/>
                  <a:pt x="510" y="11845"/>
                </a:cubicBezTo>
                <a:lnTo>
                  <a:pt x="431" y="11845"/>
                </a:lnTo>
                <a:cubicBezTo>
                  <a:pt x="353" y="11845"/>
                  <a:pt x="314" y="10530"/>
                  <a:pt x="196" y="10530"/>
                </a:cubicBezTo>
                <a:cubicBezTo>
                  <a:pt x="431" y="10530"/>
                  <a:pt x="705" y="10964"/>
                  <a:pt x="940" y="10964"/>
                </a:cubicBezTo>
                <a:cubicBezTo>
                  <a:pt x="705" y="10964"/>
                  <a:pt x="509" y="10530"/>
                  <a:pt x="235" y="10530"/>
                </a:cubicBezTo>
                <a:cubicBezTo>
                  <a:pt x="196" y="10530"/>
                  <a:pt x="156" y="9650"/>
                  <a:pt x="156" y="8769"/>
                </a:cubicBezTo>
                <a:lnTo>
                  <a:pt x="39" y="8769"/>
                </a:lnTo>
                <a:cubicBezTo>
                  <a:pt x="39" y="8769"/>
                  <a:pt x="39" y="7454"/>
                  <a:pt x="0" y="6140"/>
                </a:cubicBezTo>
                <a:lnTo>
                  <a:pt x="0" y="5706"/>
                </a:lnTo>
                <a:lnTo>
                  <a:pt x="39" y="5706"/>
                </a:lnTo>
                <a:cubicBezTo>
                  <a:pt x="39" y="4825"/>
                  <a:pt x="118" y="2629"/>
                  <a:pt x="156" y="2629"/>
                </a:cubicBezTo>
                <a:cubicBezTo>
                  <a:pt x="391" y="2629"/>
                  <a:pt x="628" y="3510"/>
                  <a:pt x="901" y="3510"/>
                </a:cubicBezTo>
                <a:cubicBezTo>
                  <a:pt x="901" y="2629"/>
                  <a:pt x="823" y="2195"/>
                  <a:pt x="823" y="2195"/>
                </a:cubicBezTo>
                <a:cubicBezTo>
                  <a:pt x="1685" y="3510"/>
                  <a:pt x="2509" y="3944"/>
                  <a:pt x="3332" y="4391"/>
                </a:cubicBezTo>
                <a:cubicBezTo>
                  <a:pt x="2509" y="3510"/>
                  <a:pt x="1685" y="2629"/>
                  <a:pt x="823" y="1315"/>
                </a:cubicBezTo>
                <a:lnTo>
                  <a:pt x="784" y="1315"/>
                </a:lnTo>
                <a:cubicBezTo>
                  <a:pt x="628" y="1315"/>
                  <a:pt x="510" y="434"/>
                  <a:pt x="314" y="434"/>
                </a:cubicBezTo>
                <a:cubicBezTo>
                  <a:pt x="391" y="434"/>
                  <a:pt x="510" y="0"/>
                  <a:pt x="588" y="0"/>
                </a:cubicBezTo>
                <a:cubicBezTo>
                  <a:pt x="7017" y="4391"/>
                  <a:pt x="13445" y="7020"/>
                  <a:pt x="19836" y="8769"/>
                </a:cubicBezTo>
                <a:lnTo>
                  <a:pt x="21482" y="8769"/>
                </a:lnTo>
                <a:cubicBezTo>
                  <a:pt x="21404" y="8769"/>
                  <a:pt x="21365" y="10964"/>
                  <a:pt x="21325" y="10964"/>
                </a:cubicBezTo>
                <a:lnTo>
                  <a:pt x="21552" y="10964"/>
                </a:lnTo>
                <a:cubicBezTo>
                  <a:pt x="21480" y="11293"/>
                  <a:pt x="21470" y="13226"/>
                  <a:pt x="21404" y="13594"/>
                </a:cubicBezTo>
                <a:lnTo>
                  <a:pt x="21521" y="13594"/>
                </a:lnTo>
                <a:lnTo>
                  <a:pt x="21521" y="17104"/>
                </a:lnTo>
                <a:lnTo>
                  <a:pt x="21090" y="17104"/>
                </a:lnTo>
                <a:cubicBezTo>
                  <a:pt x="21090" y="17538"/>
                  <a:pt x="21129" y="19733"/>
                  <a:pt x="21129" y="19733"/>
                </a:cubicBezTo>
                <a:lnTo>
                  <a:pt x="21365" y="19733"/>
                </a:lnTo>
                <a:cubicBezTo>
                  <a:pt x="21286" y="19733"/>
                  <a:pt x="21207" y="21048"/>
                  <a:pt x="21129" y="21048"/>
                </a:cubicBezTo>
                <a:cubicBezTo>
                  <a:pt x="19793" y="21390"/>
                  <a:pt x="18468" y="21600"/>
                  <a:pt x="17148" y="21600"/>
                </a:cubicBezTo>
                <a:close/>
              </a:path>
            </a:pathLst>
          </a:custGeom>
          <a:solidFill>
            <a:srgbClr val="FFCF06"/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pic>
        <p:nvPicPr>
          <p:cNvPr id="255" name="IMG_0329.png" descr="IMG_0329.png"/>
          <p:cNvPicPr>
            <a:picLocks noChangeAspect="1"/>
          </p:cNvPicPr>
          <p:nvPr/>
        </p:nvPicPr>
        <p:blipFill>
          <a:blip r:embed="rId2">
            <a:extLst/>
          </a:blip>
          <a:srcRect l="19308" t="29709" r="35874" b="65428"/>
          <a:stretch>
            <a:fillRect/>
          </a:stretch>
        </p:blipFill>
        <p:spPr>
          <a:xfrm>
            <a:off x="5813960" y="6101338"/>
            <a:ext cx="14663962" cy="1193078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peelOff"/>
      </p:transition>
    </mc:Choice>
    <mc:Choice xmlns:p14="http://schemas.microsoft.com/office/powerpoint/2010/main" Requires="p14">
      <p:transition spd="med" advClick="1" p14:dur="1000">
        <p:wipe dir="r"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54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5144;p62"/>
          <p:cNvSpPr/>
          <p:nvPr/>
        </p:nvSpPr>
        <p:spPr>
          <a:xfrm flipH="1">
            <a:off x="3318569" y="6213412"/>
            <a:ext cx="11483345" cy="209892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3" h="21600" fill="norm" stroke="1" extrusionOk="0">
                <a:moveTo>
                  <a:pt x="21295" y="388"/>
                </a:moveTo>
                <a:cubicBezTo>
                  <a:pt x="21292" y="410"/>
                  <a:pt x="21291" y="431"/>
                  <a:pt x="21292" y="451"/>
                </a:cubicBezTo>
                <a:lnTo>
                  <a:pt x="21295" y="388"/>
                </a:lnTo>
                <a:close/>
                <a:moveTo>
                  <a:pt x="759" y="850"/>
                </a:moveTo>
                <a:cubicBezTo>
                  <a:pt x="772" y="875"/>
                  <a:pt x="785" y="875"/>
                  <a:pt x="811" y="875"/>
                </a:cubicBezTo>
                <a:lnTo>
                  <a:pt x="759" y="875"/>
                </a:lnTo>
                <a:lnTo>
                  <a:pt x="759" y="850"/>
                </a:lnTo>
                <a:close/>
                <a:moveTo>
                  <a:pt x="2148" y="21279"/>
                </a:moveTo>
                <a:cubicBezTo>
                  <a:pt x="1901" y="21292"/>
                  <a:pt x="1681" y="21331"/>
                  <a:pt x="1447" y="21356"/>
                </a:cubicBezTo>
                <a:lnTo>
                  <a:pt x="1447" y="21318"/>
                </a:lnTo>
                <a:cubicBezTo>
                  <a:pt x="1681" y="21292"/>
                  <a:pt x="1901" y="21292"/>
                  <a:pt x="2148" y="21279"/>
                </a:cubicBezTo>
                <a:close/>
                <a:moveTo>
                  <a:pt x="2893" y="0"/>
                </a:moveTo>
                <a:cubicBezTo>
                  <a:pt x="2201" y="0"/>
                  <a:pt x="1511" y="15"/>
                  <a:pt x="811" y="55"/>
                </a:cubicBezTo>
                <a:cubicBezTo>
                  <a:pt x="850" y="55"/>
                  <a:pt x="876" y="67"/>
                  <a:pt x="915" y="67"/>
                </a:cubicBezTo>
                <a:lnTo>
                  <a:pt x="759" y="67"/>
                </a:lnTo>
                <a:cubicBezTo>
                  <a:pt x="668" y="67"/>
                  <a:pt x="577" y="183"/>
                  <a:pt x="499" y="183"/>
                </a:cubicBezTo>
                <a:cubicBezTo>
                  <a:pt x="642" y="196"/>
                  <a:pt x="785" y="196"/>
                  <a:pt x="928" y="208"/>
                </a:cubicBezTo>
                <a:lnTo>
                  <a:pt x="538" y="208"/>
                </a:lnTo>
                <a:cubicBezTo>
                  <a:pt x="513" y="208"/>
                  <a:pt x="460" y="311"/>
                  <a:pt x="435" y="375"/>
                </a:cubicBezTo>
                <a:lnTo>
                  <a:pt x="331" y="375"/>
                </a:lnTo>
                <a:cubicBezTo>
                  <a:pt x="318" y="375"/>
                  <a:pt x="305" y="644"/>
                  <a:pt x="305" y="644"/>
                </a:cubicBezTo>
                <a:lnTo>
                  <a:pt x="331" y="644"/>
                </a:lnTo>
                <a:cubicBezTo>
                  <a:pt x="344" y="721"/>
                  <a:pt x="383" y="850"/>
                  <a:pt x="396" y="850"/>
                </a:cubicBezTo>
                <a:lnTo>
                  <a:pt x="474" y="850"/>
                </a:lnTo>
                <a:lnTo>
                  <a:pt x="474" y="888"/>
                </a:lnTo>
                <a:cubicBezTo>
                  <a:pt x="435" y="940"/>
                  <a:pt x="383" y="965"/>
                  <a:pt x="383" y="1017"/>
                </a:cubicBezTo>
                <a:cubicBezTo>
                  <a:pt x="383" y="1132"/>
                  <a:pt x="370" y="1221"/>
                  <a:pt x="370" y="1337"/>
                </a:cubicBezTo>
                <a:cubicBezTo>
                  <a:pt x="370" y="1324"/>
                  <a:pt x="344" y="1324"/>
                  <a:pt x="344" y="1299"/>
                </a:cubicBezTo>
                <a:cubicBezTo>
                  <a:pt x="344" y="1196"/>
                  <a:pt x="344" y="1080"/>
                  <a:pt x="331" y="965"/>
                </a:cubicBezTo>
                <a:cubicBezTo>
                  <a:pt x="331" y="1042"/>
                  <a:pt x="305" y="1145"/>
                  <a:pt x="305" y="1221"/>
                </a:cubicBezTo>
                <a:cubicBezTo>
                  <a:pt x="240" y="1914"/>
                  <a:pt x="149" y="2581"/>
                  <a:pt x="84" y="3274"/>
                </a:cubicBezTo>
                <a:cubicBezTo>
                  <a:pt x="71" y="4017"/>
                  <a:pt x="45" y="4749"/>
                  <a:pt x="19" y="5492"/>
                </a:cubicBezTo>
                <a:cubicBezTo>
                  <a:pt x="-7" y="7326"/>
                  <a:pt x="-7" y="9173"/>
                  <a:pt x="19" y="11020"/>
                </a:cubicBezTo>
                <a:cubicBezTo>
                  <a:pt x="84" y="14290"/>
                  <a:pt x="279" y="17547"/>
                  <a:pt x="538" y="20792"/>
                </a:cubicBezTo>
                <a:lnTo>
                  <a:pt x="513" y="20792"/>
                </a:lnTo>
                <a:cubicBezTo>
                  <a:pt x="499" y="20792"/>
                  <a:pt x="499" y="20946"/>
                  <a:pt x="474" y="21023"/>
                </a:cubicBezTo>
                <a:cubicBezTo>
                  <a:pt x="474" y="21049"/>
                  <a:pt x="474" y="21074"/>
                  <a:pt x="460" y="21074"/>
                </a:cubicBezTo>
                <a:lnTo>
                  <a:pt x="499" y="21074"/>
                </a:lnTo>
                <a:cubicBezTo>
                  <a:pt x="512" y="21148"/>
                  <a:pt x="536" y="21280"/>
                  <a:pt x="561" y="21280"/>
                </a:cubicBezTo>
                <a:cubicBezTo>
                  <a:pt x="562" y="21280"/>
                  <a:pt x="563" y="21280"/>
                  <a:pt x="564" y="21279"/>
                </a:cubicBezTo>
                <a:cubicBezTo>
                  <a:pt x="668" y="21279"/>
                  <a:pt x="772" y="21267"/>
                  <a:pt x="889" y="21267"/>
                </a:cubicBezTo>
                <a:cubicBezTo>
                  <a:pt x="889" y="21305"/>
                  <a:pt x="902" y="21369"/>
                  <a:pt x="902" y="21420"/>
                </a:cubicBezTo>
                <a:cubicBezTo>
                  <a:pt x="837" y="21420"/>
                  <a:pt x="785" y="21433"/>
                  <a:pt x="720" y="21433"/>
                </a:cubicBezTo>
                <a:cubicBezTo>
                  <a:pt x="785" y="21433"/>
                  <a:pt x="837" y="21472"/>
                  <a:pt x="902" y="21485"/>
                </a:cubicBezTo>
                <a:lnTo>
                  <a:pt x="902" y="21523"/>
                </a:lnTo>
                <a:cubicBezTo>
                  <a:pt x="908" y="21574"/>
                  <a:pt x="976" y="21600"/>
                  <a:pt x="1043" y="21600"/>
                </a:cubicBezTo>
                <a:cubicBezTo>
                  <a:pt x="1109" y="21600"/>
                  <a:pt x="1174" y="21574"/>
                  <a:pt x="1174" y="21523"/>
                </a:cubicBezTo>
                <a:lnTo>
                  <a:pt x="1226" y="21523"/>
                </a:lnTo>
                <a:cubicBezTo>
                  <a:pt x="1252" y="21536"/>
                  <a:pt x="1281" y="21542"/>
                  <a:pt x="1309" y="21542"/>
                </a:cubicBezTo>
                <a:cubicBezTo>
                  <a:pt x="1337" y="21542"/>
                  <a:pt x="1363" y="21536"/>
                  <a:pt x="1382" y="21523"/>
                </a:cubicBezTo>
                <a:cubicBezTo>
                  <a:pt x="2265" y="21523"/>
                  <a:pt x="3161" y="21497"/>
                  <a:pt x="4030" y="21459"/>
                </a:cubicBezTo>
                <a:lnTo>
                  <a:pt x="7249" y="21318"/>
                </a:lnTo>
                <a:cubicBezTo>
                  <a:pt x="9404" y="21228"/>
                  <a:pt x="11559" y="21190"/>
                  <a:pt x="13701" y="21151"/>
                </a:cubicBezTo>
                <a:cubicBezTo>
                  <a:pt x="14812" y="21142"/>
                  <a:pt x="15935" y="21116"/>
                  <a:pt x="17053" y="21116"/>
                </a:cubicBezTo>
                <a:cubicBezTo>
                  <a:pt x="17582" y="21116"/>
                  <a:pt x="18109" y="21122"/>
                  <a:pt x="18633" y="21138"/>
                </a:cubicBezTo>
                <a:cubicBezTo>
                  <a:pt x="18841" y="21151"/>
                  <a:pt x="19036" y="21151"/>
                  <a:pt x="19256" y="21164"/>
                </a:cubicBezTo>
                <a:cubicBezTo>
                  <a:pt x="19659" y="21202"/>
                  <a:pt x="20074" y="21267"/>
                  <a:pt x="20464" y="21382"/>
                </a:cubicBezTo>
                <a:cubicBezTo>
                  <a:pt x="20469" y="21383"/>
                  <a:pt x="20475" y="21384"/>
                  <a:pt x="20480" y="21384"/>
                </a:cubicBezTo>
                <a:cubicBezTo>
                  <a:pt x="20524" y="21384"/>
                  <a:pt x="20556" y="21338"/>
                  <a:pt x="20568" y="21292"/>
                </a:cubicBezTo>
                <a:cubicBezTo>
                  <a:pt x="20593" y="21292"/>
                  <a:pt x="20619" y="21318"/>
                  <a:pt x="20645" y="21318"/>
                </a:cubicBezTo>
                <a:cubicBezTo>
                  <a:pt x="20670" y="21322"/>
                  <a:pt x="20691" y="21325"/>
                  <a:pt x="20710" y="21325"/>
                </a:cubicBezTo>
                <a:cubicBezTo>
                  <a:pt x="20754" y="21325"/>
                  <a:pt x="20787" y="21311"/>
                  <a:pt x="20814" y="21267"/>
                </a:cubicBezTo>
                <a:lnTo>
                  <a:pt x="20814" y="21382"/>
                </a:lnTo>
                <a:cubicBezTo>
                  <a:pt x="20814" y="21420"/>
                  <a:pt x="20882" y="21440"/>
                  <a:pt x="20951" y="21440"/>
                </a:cubicBezTo>
                <a:cubicBezTo>
                  <a:pt x="21019" y="21440"/>
                  <a:pt x="21087" y="21420"/>
                  <a:pt x="21087" y="21382"/>
                </a:cubicBezTo>
                <a:lnTo>
                  <a:pt x="21087" y="21318"/>
                </a:lnTo>
                <a:cubicBezTo>
                  <a:pt x="21093" y="21358"/>
                  <a:pt x="21148" y="21378"/>
                  <a:pt x="21208" y="21378"/>
                </a:cubicBezTo>
                <a:cubicBezTo>
                  <a:pt x="21281" y="21378"/>
                  <a:pt x="21359" y="21349"/>
                  <a:pt x="21359" y="21292"/>
                </a:cubicBezTo>
                <a:lnTo>
                  <a:pt x="21359" y="21138"/>
                </a:lnTo>
                <a:cubicBezTo>
                  <a:pt x="21437" y="21138"/>
                  <a:pt x="21541" y="21112"/>
                  <a:pt x="21541" y="21061"/>
                </a:cubicBezTo>
                <a:lnTo>
                  <a:pt x="21541" y="20869"/>
                </a:lnTo>
                <a:cubicBezTo>
                  <a:pt x="21567" y="20843"/>
                  <a:pt x="21593" y="20831"/>
                  <a:pt x="21593" y="20805"/>
                </a:cubicBezTo>
                <a:cubicBezTo>
                  <a:pt x="21554" y="17380"/>
                  <a:pt x="21541" y="13982"/>
                  <a:pt x="21528" y="10571"/>
                </a:cubicBezTo>
                <a:cubicBezTo>
                  <a:pt x="21502" y="9083"/>
                  <a:pt x="21502" y="7608"/>
                  <a:pt x="21489" y="6121"/>
                </a:cubicBezTo>
                <a:cubicBezTo>
                  <a:pt x="21489" y="5377"/>
                  <a:pt x="21476" y="4620"/>
                  <a:pt x="21476" y="3889"/>
                </a:cubicBezTo>
                <a:cubicBezTo>
                  <a:pt x="21489" y="2902"/>
                  <a:pt x="21437" y="1940"/>
                  <a:pt x="21359" y="965"/>
                </a:cubicBezTo>
                <a:cubicBezTo>
                  <a:pt x="21359" y="875"/>
                  <a:pt x="21359" y="773"/>
                  <a:pt x="21346" y="683"/>
                </a:cubicBezTo>
                <a:cubicBezTo>
                  <a:pt x="21346" y="696"/>
                  <a:pt x="21346" y="696"/>
                  <a:pt x="21320" y="709"/>
                </a:cubicBezTo>
                <a:lnTo>
                  <a:pt x="21320" y="657"/>
                </a:lnTo>
                <a:cubicBezTo>
                  <a:pt x="21320" y="597"/>
                  <a:pt x="21296" y="528"/>
                  <a:pt x="21292" y="451"/>
                </a:cubicBezTo>
                <a:lnTo>
                  <a:pt x="21281" y="773"/>
                </a:lnTo>
                <a:lnTo>
                  <a:pt x="21216" y="837"/>
                </a:lnTo>
                <a:lnTo>
                  <a:pt x="21216" y="644"/>
                </a:lnTo>
                <a:cubicBezTo>
                  <a:pt x="21230" y="593"/>
                  <a:pt x="21230" y="555"/>
                  <a:pt x="21216" y="516"/>
                </a:cubicBezTo>
                <a:lnTo>
                  <a:pt x="21216" y="144"/>
                </a:lnTo>
                <a:cubicBezTo>
                  <a:pt x="21216" y="131"/>
                  <a:pt x="21087" y="119"/>
                  <a:pt x="20996" y="106"/>
                </a:cubicBezTo>
                <a:cubicBezTo>
                  <a:pt x="20983" y="67"/>
                  <a:pt x="20957" y="42"/>
                  <a:pt x="20918" y="42"/>
                </a:cubicBezTo>
                <a:cubicBezTo>
                  <a:pt x="17973" y="75"/>
                  <a:pt x="15037" y="108"/>
                  <a:pt x="12086" y="108"/>
                </a:cubicBezTo>
                <a:cubicBezTo>
                  <a:pt x="11629" y="108"/>
                  <a:pt x="11173" y="108"/>
                  <a:pt x="10715" y="106"/>
                </a:cubicBezTo>
                <a:cubicBezTo>
                  <a:pt x="9274" y="106"/>
                  <a:pt x="7807" y="80"/>
                  <a:pt x="6367" y="55"/>
                </a:cubicBezTo>
                <a:cubicBezTo>
                  <a:pt x="5653" y="42"/>
                  <a:pt x="4926" y="42"/>
                  <a:pt x="4212" y="16"/>
                </a:cubicBezTo>
                <a:cubicBezTo>
                  <a:pt x="3769" y="6"/>
                  <a:pt x="3331" y="0"/>
                  <a:pt x="2893" y="0"/>
                </a:cubicBezTo>
                <a:close/>
              </a:path>
            </a:pathLst>
          </a:custGeom>
          <a:solidFill>
            <a:srgbClr val="FFFFFF"/>
          </a:solidFill>
          <a:ln w="38100">
            <a:solidFill>
              <a:srgbClr val="CDE8B5"/>
            </a:solidFill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grpSp>
        <p:nvGrpSpPr>
          <p:cNvPr id="260" name="تجميع"/>
          <p:cNvGrpSpPr/>
          <p:nvPr/>
        </p:nvGrpSpPr>
        <p:grpSpPr>
          <a:xfrm>
            <a:off x="19378445" y="3311361"/>
            <a:ext cx="826501" cy="1854495"/>
            <a:chOff x="0" y="0"/>
            <a:chExt cx="826500" cy="1854493"/>
          </a:xfrm>
        </p:grpSpPr>
        <p:sp>
          <p:nvSpPr>
            <p:cNvPr id="258" name="Google Shape;14361;p115"/>
            <p:cNvSpPr/>
            <p:nvPr/>
          </p:nvSpPr>
          <p:spPr>
            <a:xfrm>
              <a:off x="0" y="69997"/>
              <a:ext cx="823483" cy="17844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981" y="0"/>
                  </a:moveTo>
                  <a:cubicBezTo>
                    <a:pt x="17178" y="0"/>
                    <a:pt x="16545" y="78"/>
                    <a:pt x="15776" y="219"/>
                  </a:cubicBezTo>
                  <a:cubicBezTo>
                    <a:pt x="14441" y="464"/>
                    <a:pt x="12723" y="480"/>
                    <a:pt x="9680" y="673"/>
                  </a:cubicBezTo>
                  <a:cubicBezTo>
                    <a:pt x="8572" y="751"/>
                    <a:pt x="7667" y="767"/>
                    <a:pt x="6910" y="767"/>
                  </a:cubicBezTo>
                  <a:cubicBezTo>
                    <a:pt x="6322" y="767"/>
                    <a:pt x="5813" y="757"/>
                    <a:pt x="5360" y="757"/>
                  </a:cubicBezTo>
                  <a:cubicBezTo>
                    <a:pt x="4772" y="757"/>
                    <a:pt x="4275" y="772"/>
                    <a:pt x="3811" y="851"/>
                  </a:cubicBezTo>
                  <a:cubicBezTo>
                    <a:pt x="3461" y="903"/>
                    <a:pt x="2929" y="924"/>
                    <a:pt x="2296" y="924"/>
                  </a:cubicBezTo>
                  <a:cubicBezTo>
                    <a:pt x="1606" y="924"/>
                    <a:pt x="792" y="898"/>
                    <a:pt x="0" y="851"/>
                  </a:cubicBezTo>
                  <a:lnTo>
                    <a:pt x="0" y="21600"/>
                  </a:lnTo>
                  <a:lnTo>
                    <a:pt x="10777" y="18631"/>
                  </a:lnTo>
                  <a:lnTo>
                    <a:pt x="21600" y="21600"/>
                  </a:lnTo>
                  <a:lnTo>
                    <a:pt x="21600" y="198"/>
                  </a:lnTo>
                  <a:cubicBezTo>
                    <a:pt x="21114" y="198"/>
                    <a:pt x="20616" y="167"/>
                    <a:pt x="20119" y="130"/>
                  </a:cubicBezTo>
                  <a:cubicBezTo>
                    <a:pt x="19248" y="42"/>
                    <a:pt x="18569" y="0"/>
                    <a:pt x="17981" y="0"/>
                  </a:cubicBezTo>
                  <a:close/>
                </a:path>
              </a:pathLst>
            </a:custGeom>
            <a:solidFill>
              <a:srgbClr val="D6D6D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59" name="Google Shape;14362;p115"/>
            <p:cNvSpPr/>
            <p:nvPr/>
          </p:nvSpPr>
          <p:spPr>
            <a:xfrm>
              <a:off x="0" y="0"/>
              <a:ext cx="826501" cy="17853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882" y="0"/>
                  </a:moveTo>
                  <a:cubicBezTo>
                    <a:pt x="17104" y="0"/>
                    <a:pt x="16485" y="78"/>
                    <a:pt x="15752" y="224"/>
                  </a:cubicBezTo>
                  <a:cubicBezTo>
                    <a:pt x="14423" y="469"/>
                    <a:pt x="12676" y="490"/>
                    <a:pt x="9679" y="683"/>
                  </a:cubicBezTo>
                  <a:cubicBezTo>
                    <a:pt x="8608" y="756"/>
                    <a:pt x="7718" y="777"/>
                    <a:pt x="6975" y="777"/>
                  </a:cubicBezTo>
                  <a:cubicBezTo>
                    <a:pt x="6299" y="777"/>
                    <a:pt x="5735" y="762"/>
                    <a:pt x="5239" y="762"/>
                  </a:cubicBezTo>
                  <a:cubicBezTo>
                    <a:pt x="4699" y="762"/>
                    <a:pt x="4237" y="777"/>
                    <a:pt x="3797" y="840"/>
                  </a:cubicBezTo>
                  <a:cubicBezTo>
                    <a:pt x="3437" y="902"/>
                    <a:pt x="2862" y="928"/>
                    <a:pt x="2197" y="928"/>
                  </a:cubicBezTo>
                  <a:cubicBezTo>
                    <a:pt x="1521" y="928"/>
                    <a:pt x="755" y="902"/>
                    <a:pt x="0" y="861"/>
                  </a:cubicBezTo>
                  <a:lnTo>
                    <a:pt x="0" y="21600"/>
                  </a:lnTo>
                  <a:lnTo>
                    <a:pt x="10783" y="18627"/>
                  </a:lnTo>
                  <a:lnTo>
                    <a:pt x="21600" y="21600"/>
                  </a:lnTo>
                  <a:lnTo>
                    <a:pt x="21600" y="209"/>
                  </a:lnTo>
                  <a:cubicBezTo>
                    <a:pt x="21070" y="209"/>
                    <a:pt x="20575" y="172"/>
                    <a:pt x="20079" y="136"/>
                  </a:cubicBezTo>
                  <a:cubicBezTo>
                    <a:pt x="19177" y="47"/>
                    <a:pt x="18479" y="0"/>
                    <a:pt x="17882" y="0"/>
                  </a:cubicBezTo>
                  <a:close/>
                </a:path>
              </a:pathLst>
            </a:custGeom>
            <a:solidFill>
              <a:srgbClr val="9AAECB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 defTabSz="914400">
                <a:defRPr b="1" sz="45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rtl="0">
                <a:defRPr/>
              </a:pPr>
              <a:r>
                <a:t>١٧</a:t>
              </a:r>
            </a:p>
          </p:txBody>
        </p:sp>
      </p:grpSp>
      <p:sp>
        <p:nvSpPr>
          <p:cNvPr id="261" name="Google Shape;5144;p62"/>
          <p:cNvSpPr/>
          <p:nvPr/>
        </p:nvSpPr>
        <p:spPr>
          <a:xfrm flipH="1">
            <a:off x="3240114" y="8940710"/>
            <a:ext cx="11483344" cy="22985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3" h="21600" fill="norm" stroke="1" extrusionOk="0">
                <a:moveTo>
                  <a:pt x="21295" y="388"/>
                </a:moveTo>
                <a:cubicBezTo>
                  <a:pt x="21292" y="410"/>
                  <a:pt x="21291" y="431"/>
                  <a:pt x="21292" y="451"/>
                </a:cubicBezTo>
                <a:lnTo>
                  <a:pt x="21295" y="388"/>
                </a:lnTo>
                <a:close/>
                <a:moveTo>
                  <a:pt x="759" y="850"/>
                </a:moveTo>
                <a:cubicBezTo>
                  <a:pt x="772" y="875"/>
                  <a:pt x="785" y="875"/>
                  <a:pt x="811" y="875"/>
                </a:cubicBezTo>
                <a:lnTo>
                  <a:pt x="759" y="875"/>
                </a:lnTo>
                <a:lnTo>
                  <a:pt x="759" y="850"/>
                </a:lnTo>
                <a:close/>
                <a:moveTo>
                  <a:pt x="2148" y="21279"/>
                </a:moveTo>
                <a:cubicBezTo>
                  <a:pt x="1901" y="21292"/>
                  <a:pt x="1681" y="21331"/>
                  <a:pt x="1447" y="21356"/>
                </a:cubicBezTo>
                <a:lnTo>
                  <a:pt x="1447" y="21318"/>
                </a:lnTo>
                <a:cubicBezTo>
                  <a:pt x="1681" y="21292"/>
                  <a:pt x="1901" y="21292"/>
                  <a:pt x="2148" y="21279"/>
                </a:cubicBezTo>
                <a:close/>
                <a:moveTo>
                  <a:pt x="2893" y="0"/>
                </a:moveTo>
                <a:cubicBezTo>
                  <a:pt x="2201" y="0"/>
                  <a:pt x="1511" y="15"/>
                  <a:pt x="811" y="55"/>
                </a:cubicBezTo>
                <a:cubicBezTo>
                  <a:pt x="850" y="55"/>
                  <a:pt x="876" y="67"/>
                  <a:pt x="915" y="67"/>
                </a:cubicBezTo>
                <a:lnTo>
                  <a:pt x="759" y="67"/>
                </a:lnTo>
                <a:cubicBezTo>
                  <a:pt x="668" y="67"/>
                  <a:pt x="577" y="183"/>
                  <a:pt x="499" y="183"/>
                </a:cubicBezTo>
                <a:cubicBezTo>
                  <a:pt x="642" y="196"/>
                  <a:pt x="785" y="196"/>
                  <a:pt x="928" y="208"/>
                </a:cubicBezTo>
                <a:lnTo>
                  <a:pt x="538" y="208"/>
                </a:lnTo>
                <a:cubicBezTo>
                  <a:pt x="513" y="208"/>
                  <a:pt x="460" y="311"/>
                  <a:pt x="435" y="375"/>
                </a:cubicBezTo>
                <a:lnTo>
                  <a:pt x="331" y="375"/>
                </a:lnTo>
                <a:cubicBezTo>
                  <a:pt x="318" y="375"/>
                  <a:pt x="305" y="644"/>
                  <a:pt x="305" y="644"/>
                </a:cubicBezTo>
                <a:lnTo>
                  <a:pt x="331" y="644"/>
                </a:lnTo>
                <a:cubicBezTo>
                  <a:pt x="344" y="721"/>
                  <a:pt x="383" y="850"/>
                  <a:pt x="396" y="850"/>
                </a:cubicBezTo>
                <a:lnTo>
                  <a:pt x="474" y="850"/>
                </a:lnTo>
                <a:lnTo>
                  <a:pt x="474" y="888"/>
                </a:lnTo>
                <a:cubicBezTo>
                  <a:pt x="435" y="940"/>
                  <a:pt x="383" y="965"/>
                  <a:pt x="383" y="1017"/>
                </a:cubicBezTo>
                <a:cubicBezTo>
                  <a:pt x="383" y="1132"/>
                  <a:pt x="370" y="1221"/>
                  <a:pt x="370" y="1337"/>
                </a:cubicBezTo>
                <a:cubicBezTo>
                  <a:pt x="370" y="1324"/>
                  <a:pt x="344" y="1324"/>
                  <a:pt x="344" y="1299"/>
                </a:cubicBezTo>
                <a:cubicBezTo>
                  <a:pt x="344" y="1196"/>
                  <a:pt x="344" y="1080"/>
                  <a:pt x="331" y="965"/>
                </a:cubicBezTo>
                <a:cubicBezTo>
                  <a:pt x="331" y="1042"/>
                  <a:pt x="305" y="1145"/>
                  <a:pt x="305" y="1221"/>
                </a:cubicBezTo>
                <a:cubicBezTo>
                  <a:pt x="240" y="1914"/>
                  <a:pt x="149" y="2581"/>
                  <a:pt x="84" y="3274"/>
                </a:cubicBezTo>
                <a:cubicBezTo>
                  <a:pt x="71" y="4017"/>
                  <a:pt x="45" y="4749"/>
                  <a:pt x="19" y="5492"/>
                </a:cubicBezTo>
                <a:cubicBezTo>
                  <a:pt x="-7" y="7326"/>
                  <a:pt x="-7" y="9173"/>
                  <a:pt x="19" y="11020"/>
                </a:cubicBezTo>
                <a:cubicBezTo>
                  <a:pt x="84" y="14290"/>
                  <a:pt x="279" y="17547"/>
                  <a:pt x="538" y="20792"/>
                </a:cubicBezTo>
                <a:lnTo>
                  <a:pt x="513" y="20792"/>
                </a:lnTo>
                <a:cubicBezTo>
                  <a:pt x="499" y="20792"/>
                  <a:pt x="499" y="20946"/>
                  <a:pt x="474" y="21023"/>
                </a:cubicBezTo>
                <a:cubicBezTo>
                  <a:pt x="474" y="21049"/>
                  <a:pt x="474" y="21074"/>
                  <a:pt x="460" y="21074"/>
                </a:cubicBezTo>
                <a:lnTo>
                  <a:pt x="499" y="21074"/>
                </a:lnTo>
                <a:cubicBezTo>
                  <a:pt x="512" y="21148"/>
                  <a:pt x="536" y="21280"/>
                  <a:pt x="561" y="21280"/>
                </a:cubicBezTo>
                <a:cubicBezTo>
                  <a:pt x="562" y="21280"/>
                  <a:pt x="563" y="21280"/>
                  <a:pt x="564" y="21279"/>
                </a:cubicBezTo>
                <a:cubicBezTo>
                  <a:pt x="668" y="21279"/>
                  <a:pt x="772" y="21267"/>
                  <a:pt x="889" y="21267"/>
                </a:cubicBezTo>
                <a:cubicBezTo>
                  <a:pt x="889" y="21305"/>
                  <a:pt x="902" y="21369"/>
                  <a:pt x="902" y="21420"/>
                </a:cubicBezTo>
                <a:cubicBezTo>
                  <a:pt x="837" y="21420"/>
                  <a:pt x="785" y="21433"/>
                  <a:pt x="720" y="21433"/>
                </a:cubicBezTo>
                <a:cubicBezTo>
                  <a:pt x="785" y="21433"/>
                  <a:pt x="837" y="21472"/>
                  <a:pt x="902" y="21485"/>
                </a:cubicBezTo>
                <a:lnTo>
                  <a:pt x="902" y="21523"/>
                </a:lnTo>
                <a:cubicBezTo>
                  <a:pt x="908" y="21574"/>
                  <a:pt x="976" y="21600"/>
                  <a:pt x="1043" y="21600"/>
                </a:cubicBezTo>
                <a:cubicBezTo>
                  <a:pt x="1109" y="21600"/>
                  <a:pt x="1174" y="21574"/>
                  <a:pt x="1174" y="21523"/>
                </a:cubicBezTo>
                <a:lnTo>
                  <a:pt x="1226" y="21523"/>
                </a:lnTo>
                <a:cubicBezTo>
                  <a:pt x="1252" y="21536"/>
                  <a:pt x="1281" y="21542"/>
                  <a:pt x="1309" y="21542"/>
                </a:cubicBezTo>
                <a:cubicBezTo>
                  <a:pt x="1337" y="21542"/>
                  <a:pt x="1363" y="21536"/>
                  <a:pt x="1382" y="21523"/>
                </a:cubicBezTo>
                <a:cubicBezTo>
                  <a:pt x="2265" y="21523"/>
                  <a:pt x="3161" y="21497"/>
                  <a:pt x="4030" y="21459"/>
                </a:cubicBezTo>
                <a:lnTo>
                  <a:pt x="7249" y="21318"/>
                </a:lnTo>
                <a:cubicBezTo>
                  <a:pt x="9404" y="21228"/>
                  <a:pt x="11559" y="21190"/>
                  <a:pt x="13701" y="21151"/>
                </a:cubicBezTo>
                <a:cubicBezTo>
                  <a:pt x="14812" y="21142"/>
                  <a:pt x="15935" y="21116"/>
                  <a:pt x="17053" y="21116"/>
                </a:cubicBezTo>
                <a:cubicBezTo>
                  <a:pt x="17582" y="21116"/>
                  <a:pt x="18109" y="21122"/>
                  <a:pt x="18633" y="21138"/>
                </a:cubicBezTo>
                <a:cubicBezTo>
                  <a:pt x="18841" y="21151"/>
                  <a:pt x="19036" y="21151"/>
                  <a:pt x="19256" y="21164"/>
                </a:cubicBezTo>
                <a:cubicBezTo>
                  <a:pt x="19659" y="21202"/>
                  <a:pt x="20074" y="21267"/>
                  <a:pt x="20464" y="21382"/>
                </a:cubicBezTo>
                <a:cubicBezTo>
                  <a:pt x="20469" y="21383"/>
                  <a:pt x="20475" y="21384"/>
                  <a:pt x="20480" y="21384"/>
                </a:cubicBezTo>
                <a:cubicBezTo>
                  <a:pt x="20524" y="21384"/>
                  <a:pt x="20556" y="21338"/>
                  <a:pt x="20568" y="21292"/>
                </a:cubicBezTo>
                <a:cubicBezTo>
                  <a:pt x="20593" y="21292"/>
                  <a:pt x="20619" y="21318"/>
                  <a:pt x="20645" y="21318"/>
                </a:cubicBezTo>
                <a:cubicBezTo>
                  <a:pt x="20670" y="21322"/>
                  <a:pt x="20691" y="21325"/>
                  <a:pt x="20710" y="21325"/>
                </a:cubicBezTo>
                <a:cubicBezTo>
                  <a:pt x="20754" y="21325"/>
                  <a:pt x="20787" y="21311"/>
                  <a:pt x="20814" y="21267"/>
                </a:cubicBezTo>
                <a:lnTo>
                  <a:pt x="20814" y="21382"/>
                </a:lnTo>
                <a:cubicBezTo>
                  <a:pt x="20814" y="21420"/>
                  <a:pt x="20882" y="21440"/>
                  <a:pt x="20951" y="21440"/>
                </a:cubicBezTo>
                <a:cubicBezTo>
                  <a:pt x="21019" y="21440"/>
                  <a:pt x="21087" y="21420"/>
                  <a:pt x="21087" y="21382"/>
                </a:cubicBezTo>
                <a:lnTo>
                  <a:pt x="21087" y="21318"/>
                </a:lnTo>
                <a:cubicBezTo>
                  <a:pt x="21093" y="21358"/>
                  <a:pt x="21148" y="21378"/>
                  <a:pt x="21208" y="21378"/>
                </a:cubicBezTo>
                <a:cubicBezTo>
                  <a:pt x="21281" y="21378"/>
                  <a:pt x="21359" y="21349"/>
                  <a:pt x="21359" y="21292"/>
                </a:cubicBezTo>
                <a:lnTo>
                  <a:pt x="21359" y="21138"/>
                </a:lnTo>
                <a:cubicBezTo>
                  <a:pt x="21437" y="21138"/>
                  <a:pt x="21541" y="21112"/>
                  <a:pt x="21541" y="21061"/>
                </a:cubicBezTo>
                <a:lnTo>
                  <a:pt x="21541" y="20869"/>
                </a:lnTo>
                <a:cubicBezTo>
                  <a:pt x="21567" y="20843"/>
                  <a:pt x="21593" y="20831"/>
                  <a:pt x="21593" y="20805"/>
                </a:cubicBezTo>
                <a:cubicBezTo>
                  <a:pt x="21554" y="17380"/>
                  <a:pt x="21541" y="13982"/>
                  <a:pt x="21528" y="10571"/>
                </a:cubicBezTo>
                <a:cubicBezTo>
                  <a:pt x="21502" y="9083"/>
                  <a:pt x="21502" y="7608"/>
                  <a:pt x="21489" y="6121"/>
                </a:cubicBezTo>
                <a:cubicBezTo>
                  <a:pt x="21489" y="5377"/>
                  <a:pt x="21476" y="4620"/>
                  <a:pt x="21476" y="3889"/>
                </a:cubicBezTo>
                <a:cubicBezTo>
                  <a:pt x="21489" y="2902"/>
                  <a:pt x="21437" y="1940"/>
                  <a:pt x="21359" y="965"/>
                </a:cubicBezTo>
                <a:cubicBezTo>
                  <a:pt x="21359" y="875"/>
                  <a:pt x="21359" y="773"/>
                  <a:pt x="21346" y="683"/>
                </a:cubicBezTo>
                <a:cubicBezTo>
                  <a:pt x="21346" y="696"/>
                  <a:pt x="21346" y="696"/>
                  <a:pt x="21320" y="709"/>
                </a:cubicBezTo>
                <a:lnTo>
                  <a:pt x="21320" y="657"/>
                </a:lnTo>
                <a:cubicBezTo>
                  <a:pt x="21320" y="597"/>
                  <a:pt x="21296" y="528"/>
                  <a:pt x="21292" y="451"/>
                </a:cubicBezTo>
                <a:lnTo>
                  <a:pt x="21281" y="773"/>
                </a:lnTo>
                <a:lnTo>
                  <a:pt x="21216" y="837"/>
                </a:lnTo>
                <a:lnTo>
                  <a:pt x="21216" y="644"/>
                </a:lnTo>
                <a:cubicBezTo>
                  <a:pt x="21230" y="593"/>
                  <a:pt x="21230" y="555"/>
                  <a:pt x="21216" y="516"/>
                </a:cubicBezTo>
                <a:lnTo>
                  <a:pt x="21216" y="144"/>
                </a:lnTo>
                <a:cubicBezTo>
                  <a:pt x="21216" y="131"/>
                  <a:pt x="21087" y="119"/>
                  <a:pt x="20996" y="106"/>
                </a:cubicBezTo>
                <a:cubicBezTo>
                  <a:pt x="20983" y="67"/>
                  <a:pt x="20957" y="42"/>
                  <a:pt x="20918" y="42"/>
                </a:cubicBezTo>
                <a:cubicBezTo>
                  <a:pt x="17973" y="75"/>
                  <a:pt x="15037" y="108"/>
                  <a:pt x="12086" y="108"/>
                </a:cubicBezTo>
                <a:cubicBezTo>
                  <a:pt x="11629" y="108"/>
                  <a:pt x="11173" y="108"/>
                  <a:pt x="10715" y="106"/>
                </a:cubicBezTo>
                <a:cubicBezTo>
                  <a:pt x="9274" y="106"/>
                  <a:pt x="7807" y="80"/>
                  <a:pt x="6367" y="55"/>
                </a:cubicBezTo>
                <a:cubicBezTo>
                  <a:pt x="5653" y="42"/>
                  <a:pt x="4926" y="42"/>
                  <a:pt x="4212" y="16"/>
                </a:cubicBezTo>
                <a:cubicBezTo>
                  <a:pt x="3769" y="6"/>
                  <a:pt x="3331" y="0"/>
                  <a:pt x="2893" y="0"/>
                </a:cubicBezTo>
                <a:close/>
              </a:path>
            </a:pathLst>
          </a:custGeom>
          <a:solidFill>
            <a:srgbClr val="FFFFFF"/>
          </a:solidFill>
          <a:ln w="38100">
            <a:solidFill>
              <a:srgbClr val="FFC777"/>
            </a:solidFill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262" name="Google Shape;2000;p30"/>
          <p:cNvSpPr/>
          <p:nvPr/>
        </p:nvSpPr>
        <p:spPr>
          <a:xfrm>
            <a:off x="20649096" y="6969367"/>
            <a:ext cx="493691" cy="6563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56" h="21600" fill="norm" stroke="1" extrusionOk="0">
                <a:moveTo>
                  <a:pt x="8879" y="20796"/>
                </a:moveTo>
                <a:cubicBezTo>
                  <a:pt x="8941" y="20796"/>
                  <a:pt x="9002" y="20794"/>
                  <a:pt x="9064" y="20792"/>
                </a:cubicBezTo>
                <a:cubicBezTo>
                  <a:pt x="11017" y="20703"/>
                  <a:pt x="11875" y="18977"/>
                  <a:pt x="12034" y="17104"/>
                </a:cubicBezTo>
                <a:cubicBezTo>
                  <a:pt x="12095" y="15841"/>
                  <a:pt x="11766" y="14558"/>
                  <a:pt x="11309" y="13344"/>
                </a:cubicBezTo>
                <a:cubicBezTo>
                  <a:pt x="11211" y="13361"/>
                  <a:pt x="11112" y="13371"/>
                  <a:pt x="11013" y="13375"/>
                </a:cubicBezTo>
                <a:cubicBezTo>
                  <a:pt x="11075" y="14308"/>
                  <a:pt x="10677" y="15422"/>
                  <a:pt x="10428" y="16290"/>
                </a:cubicBezTo>
                <a:cubicBezTo>
                  <a:pt x="10176" y="17164"/>
                  <a:pt x="9953" y="18254"/>
                  <a:pt x="9387" y="18958"/>
                </a:cubicBezTo>
                <a:cubicBezTo>
                  <a:pt x="9328" y="19032"/>
                  <a:pt x="9251" y="19064"/>
                  <a:pt x="9173" y="19064"/>
                </a:cubicBezTo>
                <a:cubicBezTo>
                  <a:pt x="9001" y="19064"/>
                  <a:pt x="8824" y="18908"/>
                  <a:pt x="8825" y="18710"/>
                </a:cubicBezTo>
                <a:cubicBezTo>
                  <a:pt x="8826" y="17770"/>
                  <a:pt x="9264" y="16776"/>
                  <a:pt x="9456" y="15857"/>
                </a:cubicBezTo>
                <a:cubicBezTo>
                  <a:pt x="9635" y="14998"/>
                  <a:pt x="9673" y="14003"/>
                  <a:pt x="9975" y="13177"/>
                </a:cubicBezTo>
                <a:cubicBezTo>
                  <a:pt x="9940" y="13162"/>
                  <a:pt x="9904" y="13148"/>
                  <a:pt x="9870" y="13131"/>
                </a:cubicBezTo>
                <a:cubicBezTo>
                  <a:pt x="9448" y="13973"/>
                  <a:pt x="8964" y="14775"/>
                  <a:pt x="8559" y="15628"/>
                </a:cubicBezTo>
                <a:cubicBezTo>
                  <a:pt x="8154" y="16481"/>
                  <a:pt x="7810" y="17380"/>
                  <a:pt x="7367" y="18211"/>
                </a:cubicBezTo>
                <a:cubicBezTo>
                  <a:pt x="7310" y="18317"/>
                  <a:pt x="7200" y="18367"/>
                  <a:pt x="7090" y="18367"/>
                </a:cubicBezTo>
                <a:cubicBezTo>
                  <a:pt x="6921" y="18367"/>
                  <a:pt x="6752" y="18250"/>
                  <a:pt x="6778" y="18041"/>
                </a:cubicBezTo>
                <a:cubicBezTo>
                  <a:pt x="7010" y="16153"/>
                  <a:pt x="7886" y="14035"/>
                  <a:pt x="8924" y="12493"/>
                </a:cubicBezTo>
                <a:cubicBezTo>
                  <a:pt x="8944" y="12463"/>
                  <a:pt x="8967" y="12435"/>
                  <a:pt x="8992" y="12408"/>
                </a:cubicBezTo>
                <a:cubicBezTo>
                  <a:pt x="8980" y="12394"/>
                  <a:pt x="8968" y="12381"/>
                  <a:pt x="8958" y="12366"/>
                </a:cubicBezTo>
                <a:cubicBezTo>
                  <a:pt x="8910" y="12303"/>
                  <a:pt x="8867" y="12237"/>
                  <a:pt x="8827" y="12169"/>
                </a:cubicBezTo>
                <a:cubicBezTo>
                  <a:pt x="7881" y="12608"/>
                  <a:pt x="6994" y="13230"/>
                  <a:pt x="6217" y="13903"/>
                </a:cubicBezTo>
                <a:cubicBezTo>
                  <a:pt x="4894" y="15049"/>
                  <a:pt x="4315" y="16776"/>
                  <a:pt x="5110" y="18479"/>
                </a:cubicBezTo>
                <a:cubicBezTo>
                  <a:pt x="5798" y="19953"/>
                  <a:pt x="7366" y="20796"/>
                  <a:pt x="8879" y="20796"/>
                </a:cubicBezTo>
                <a:close/>
                <a:moveTo>
                  <a:pt x="10902" y="12464"/>
                </a:moveTo>
                <a:cubicBezTo>
                  <a:pt x="11225" y="12464"/>
                  <a:pt x="11552" y="12367"/>
                  <a:pt x="11842" y="12179"/>
                </a:cubicBezTo>
                <a:cubicBezTo>
                  <a:pt x="12480" y="11581"/>
                  <a:pt x="12616" y="10672"/>
                  <a:pt x="11970" y="9990"/>
                </a:cubicBezTo>
                <a:cubicBezTo>
                  <a:pt x="11659" y="9661"/>
                  <a:pt x="11225" y="9471"/>
                  <a:pt x="10793" y="9471"/>
                </a:cubicBezTo>
                <a:cubicBezTo>
                  <a:pt x="10568" y="9471"/>
                  <a:pt x="10344" y="9523"/>
                  <a:pt x="10138" y="9633"/>
                </a:cubicBezTo>
                <a:lnTo>
                  <a:pt x="10138" y="9632"/>
                </a:lnTo>
                <a:cubicBezTo>
                  <a:pt x="9353" y="10051"/>
                  <a:pt x="9105" y="11164"/>
                  <a:pt x="9690" y="11882"/>
                </a:cubicBezTo>
                <a:cubicBezTo>
                  <a:pt x="10014" y="12277"/>
                  <a:pt x="10454" y="12464"/>
                  <a:pt x="10902" y="12464"/>
                </a:cubicBezTo>
                <a:close/>
                <a:moveTo>
                  <a:pt x="16648" y="16401"/>
                </a:moveTo>
                <a:cubicBezTo>
                  <a:pt x="17360" y="16401"/>
                  <a:pt x="18072" y="16145"/>
                  <a:pt x="18712" y="15576"/>
                </a:cubicBezTo>
                <a:cubicBezTo>
                  <a:pt x="19938" y="14485"/>
                  <a:pt x="20357" y="12572"/>
                  <a:pt x="19945" y="10964"/>
                </a:cubicBezTo>
                <a:lnTo>
                  <a:pt x="19945" y="10963"/>
                </a:lnTo>
                <a:cubicBezTo>
                  <a:pt x="19502" y="9229"/>
                  <a:pt x="18127" y="8646"/>
                  <a:pt x="16644" y="8646"/>
                </a:cubicBezTo>
                <a:cubicBezTo>
                  <a:pt x="16422" y="8646"/>
                  <a:pt x="16198" y="8659"/>
                  <a:pt x="15974" y="8683"/>
                </a:cubicBezTo>
                <a:cubicBezTo>
                  <a:pt x="14912" y="8862"/>
                  <a:pt x="13898" y="9368"/>
                  <a:pt x="12954" y="9994"/>
                </a:cubicBezTo>
                <a:cubicBezTo>
                  <a:pt x="13025" y="10133"/>
                  <a:pt x="13083" y="10278"/>
                  <a:pt x="13129" y="10428"/>
                </a:cubicBezTo>
                <a:cubicBezTo>
                  <a:pt x="13218" y="10422"/>
                  <a:pt x="13309" y="10419"/>
                  <a:pt x="13400" y="10419"/>
                </a:cubicBezTo>
                <a:cubicBezTo>
                  <a:pt x="14161" y="10419"/>
                  <a:pt x="14978" y="10612"/>
                  <a:pt x="15678" y="10736"/>
                </a:cubicBezTo>
                <a:cubicBezTo>
                  <a:pt x="16499" y="10881"/>
                  <a:pt x="17788" y="10966"/>
                  <a:pt x="18394" y="11632"/>
                </a:cubicBezTo>
                <a:cubicBezTo>
                  <a:pt x="18420" y="11661"/>
                  <a:pt x="18421" y="11723"/>
                  <a:pt x="18381" y="11741"/>
                </a:cubicBezTo>
                <a:cubicBezTo>
                  <a:pt x="18118" y="11860"/>
                  <a:pt x="17817" y="11901"/>
                  <a:pt x="17500" y="11901"/>
                </a:cubicBezTo>
                <a:cubicBezTo>
                  <a:pt x="16890" y="11901"/>
                  <a:pt x="16227" y="11748"/>
                  <a:pt x="15689" y="11712"/>
                </a:cubicBezTo>
                <a:cubicBezTo>
                  <a:pt x="15459" y="11696"/>
                  <a:pt x="15219" y="11692"/>
                  <a:pt x="14974" y="11692"/>
                </a:cubicBezTo>
                <a:cubicBezTo>
                  <a:pt x="14775" y="11692"/>
                  <a:pt x="14573" y="11695"/>
                  <a:pt x="14370" y="11695"/>
                </a:cubicBezTo>
                <a:cubicBezTo>
                  <a:pt x="13967" y="11695"/>
                  <a:pt x="13561" y="11686"/>
                  <a:pt x="13177" y="11631"/>
                </a:cubicBezTo>
                <a:cubicBezTo>
                  <a:pt x="13142" y="11782"/>
                  <a:pt x="13090" y="11928"/>
                  <a:pt x="13024" y="12066"/>
                </a:cubicBezTo>
                <a:cubicBezTo>
                  <a:pt x="13237" y="12181"/>
                  <a:pt x="13444" y="12321"/>
                  <a:pt x="13662" y="12436"/>
                </a:cubicBezTo>
                <a:cubicBezTo>
                  <a:pt x="14194" y="12717"/>
                  <a:pt x="14739" y="12968"/>
                  <a:pt x="15295" y="13191"/>
                </a:cubicBezTo>
                <a:cubicBezTo>
                  <a:pt x="15812" y="13398"/>
                  <a:pt x="16342" y="13574"/>
                  <a:pt x="16868" y="13753"/>
                </a:cubicBezTo>
                <a:cubicBezTo>
                  <a:pt x="17297" y="13899"/>
                  <a:pt x="17748" y="13974"/>
                  <a:pt x="18051" y="14349"/>
                </a:cubicBezTo>
                <a:cubicBezTo>
                  <a:pt x="18070" y="14370"/>
                  <a:pt x="18066" y="14403"/>
                  <a:pt x="18043" y="14418"/>
                </a:cubicBezTo>
                <a:cubicBezTo>
                  <a:pt x="17806" y="14585"/>
                  <a:pt x="17498" y="14648"/>
                  <a:pt x="17162" y="14648"/>
                </a:cubicBezTo>
                <a:cubicBezTo>
                  <a:pt x="16395" y="14648"/>
                  <a:pt x="15481" y="14320"/>
                  <a:pt x="14916" y="14145"/>
                </a:cubicBezTo>
                <a:cubicBezTo>
                  <a:pt x="14381" y="13979"/>
                  <a:pt x="13861" y="13777"/>
                  <a:pt x="13349" y="13544"/>
                </a:cubicBezTo>
                <a:cubicBezTo>
                  <a:pt x="12979" y="13376"/>
                  <a:pt x="12571" y="13235"/>
                  <a:pt x="12253" y="12981"/>
                </a:cubicBezTo>
                <a:cubicBezTo>
                  <a:pt x="12211" y="13008"/>
                  <a:pt x="12170" y="13034"/>
                  <a:pt x="12128" y="13058"/>
                </a:cubicBezTo>
                <a:cubicBezTo>
                  <a:pt x="12696" y="13910"/>
                  <a:pt x="13399" y="14670"/>
                  <a:pt x="14134" y="15334"/>
                </a:cubicBezTo>
                <a:cubicBezTo>
                  <a:pt x="14882" y="16008"/>
                  <a:pt x="15765" y="16401"/>
                  <a:pt x="16648" y="16401"/>
                </a:cubicBezTo>
                <a:close/>
                <a:moveTo>
                  <a:pt x="4093" y="12891"/>
                </a:moveTo>
                <a:cubicBezTo>
                  <a:pt x="4607" y="12891"/>
                  <a:pt x="5140" y="12787"/>
                  <a:pt x="5669" y="12599"/>
                </a:cubicBezTo>
                <a:cubicBezTo>
                  <a:pt x="6629" y="12257"/>
                  <a:pt x="7579" y="11819"/>
                  <a:pt x="8424" y="11220"/>
                </a:cubicBezTo>
                <a:cubicBezTo>
                  <a:pt x="8274" y="11245"/>
                  <a:pt x="8117" y="11256"/>
                  <a:pt x="7955" y="11256"/>
                </a:cubicBezTo>
                <a:cubicBezTo>
                  <a:pt x="7160" y="11256"/>
                  <a:pt x="6246" y="10994"/>
                  <a:pt x="5574" y="10840"/>
                </a:cubicBezTo>
                <a:cubicBezTo>
                  <a:pt x="4575" y="10612"/>
                  <a:pt x="3330" y="10357"/>
                  <a:pt x="2503" y="9682"/>
                </a:cubicBezTo>
                <a:cubicBezTo>
                  <a:pt x="2449" y="9638"/>
                  <a:pt x="2463" y="9544"/>
                  <a:pt x="2538" y="9541"/>
                </a:cubicBezTo>
                <a:cubicBezTo>
                  <a:pt x="2592" y="9539"/>
                  <a:pt x="2646" y="9538"/>
                  <a:pt x="2699" y="9538"/>
                </a:cubicBezTo>
                <a:cubicBezTo>
                  <a:pt x="3681" y="9538"/>
                  <a:pt x="4709" y="9883"/>
                  <a:pt x="5681" y="9991"/>
                </a:cubicBezTo>
                <a:cubicBezTo>
                  <a:pt x="6216" y="10051"/>
                  <a:pt x="6751" y="10096"/>
                  <a:pt x="7289" y="10116"/>
                </a:cubicBezTo>
                <a:cubicBezTo>
                  <a:pt x="7352" y="10118"/>
                  <a:pt x="7415" y="10118"/>
                  <a:pt x="7478" y="10118"/>
                </a:cubicBezTo>
                <a:cubicBezTo>
                  <a:pt x="7609" y="10118"/>
                  <a:pt x="7740" y="10115"/>
                  <a:pt x="7871" y="10115"/>
                </a:cubicBezTo>
                <a:cubicBezTo>
                  <a:pt x="8130" y="10115"/>
                  <a:pt x="8387" y="10128"/>
                  <a:pt x="8633" y="10203"/>
                </a:cubicBezTo>
                <a:cubicBezTo>
                  <a:pt x="8638" y="10187"/>
                  <a:pt x="8642" y="10171"/>
                  <a:pt x="8648" y="10155"/>
                </a:cubicBezTo>
                <a:cubicBezTo>
                  <a:pt x="8293" y="10051"/>
                  <a:pt x="7973" y="9794"/>
                  <a:pt x="7640" y="9609"/>
                </a:cubicBezTo>
                <a:cubicBezTo>
                  <a:pt x="7139" y="9330"/>
                  <a:pt x="6630" y="9071"/>
                  <a:pt x="6113" y="8823"/>
                </a:cubicBezTo>
                <a:cubicBezTo>
                  <a:pt x="5194" y="8379"/>
                  <a:pt x="3953" y="8067"/>
                  <a:pt x="3203" y="7326"/>
                </a:cubicBezTo>
                <a:cubicBezTo>
                  <a:pt x="3164" y="7288"/>
                  <a:pt x="3182" y="7207"/>
                  <a:pt x="3236" y="7195"/>
                </a:cubicBezTo>
                <a:cubicBezTo>
                  <a:pt x="3396" y="7160"/>
                  <a:pt x="3561" y="7145"/>
                  <a:pt x="3731" y="7145"/>
                </a:cubicBezTo>
                <a:cubicBezTo>
                  <a:pt x="4649" y="7145"/>
                  <a:pt x="5681" y="7600"/>
                  <a:pt x="6475" y="7911"/>
                </a:cubicBezTo>
                <a:cubicBezTo>
                  <a:pt x="7006" y="8119"/>
                  <a:pt x="7528" y="8352"/>
                  <a:pt x="8045" y="8596"/>
                </a:cubicBezTo>
                <a:cubicBezTo>
                  <a:pt x="8364" y="8746"/>
                  <a:pt x="8712" y="8865"/>
                  <a:pt x="8994" y="9068"/>
                </a:cubicBezTo>
                <a:cubicBezTo>
                  <a:pt x="8259" y="7794"/>
                  <a:pt x="7374" y="6561"/>
                  <a:pt x="6213" y="5797"/>
                </a:cubicBezTo>
                <a:cubicBezTo>
                  <a:pt x="5474" y="5355"/>
                  <a:pt x="4680" y="5075"/>
                  <a:pt x="3924" y="5075"/>
                </a:cubicBezTo>
                <a:cubicBezTo>
                  <a:pt x="3044" y="5075"/>
                  <a:pt x="2215" y="5455"/>
                  <a:pt x="1585" y="6402"/>
                </a:cubicBezTo>
                <a:cubicBezTo>
                  <a:pt x="651" y="7805"/>
                  <a:pt x="419" y="9826"/>
                  <a:pt x="1327" y="11309"/>
                </a:cubicBezTo>
                <a:cubicBezTo>
                  <a:pt x="2011" y="12426"/>
                  <a:pt x="3008" y="12891"/>
                  <a:pt x="4093" y="12891"/>
                </a:cubicBezTo>
                <a:close/>
                <a:moveTo>
                  <a:pt x="12770" y="9026"/>
                </a:moveTo>
                <a:cubicBezTo>
                  <a:pt x="13691" y="8574"/>
                  <a:pt x="14554" y="8005"/>
                  <a:pt x="15223" y="7240"/>
                </a:cubicBezTo>
                <a:cubicBezTo>
                  <a:pt x="16389" y="5794"/>
                  <a:pt x="16939" y="3926"/>
                  <a:pt x="15625" y="2367"/>
                </a:cubicBezTo>
                <a:lnTo>
                  <a:pt x="15625" y="2366"/>
                </a:lnTo>
                <a:cubicBezTo>
                  <a:pt x="14821" y="1413"/>
                  <a:pt x="13616" y="801"/>
                  <a:pt x="12413" y="801"/>
                </a:cubicBezTo>
                <a:cubicBezTo>
                  <a:pt x="11979" y="801"/>
                  <a:pt x="11545" y="881"/>
                  <a:pt x="11130" y="1054"/>
                </a:cubicBezTo>
                <a:cubicBezTo>
                  <a:pt x="9415" y="1765"/>
                  <a:pt x="8848" y="3480"/>
                  <a:pt x="9060" y="5318"/>
                </a:cubicBezTo>
                <a:cubicBezTo>
                  <a:pt x="9175" y="6323"/>
                  <a:pt x="9371" y="7332"/>
                  <a:pt x="9707" y="8278"/>
                </a:cubicBezTo>
                <a:cubicBezTo>
                  <a:pt x="9733" y="8028"/>
                  <a:pt x="9790" y="7774"/>
                  <a:pt x="9828" y="7535"/>
                </a:cubicBezTo>
                <a:cubicBezTo>
                  <a:pt x="9942" y="6828"/>
                  <a:pt x="10109" y="6134"/>
                  <a:pt x="10336" y="5460"/>
                </a:cubicBezTo>
                <a:cubicBezTo>
                  <a:pt x="10683" y="4428"/>
                  <a:pt x="11154" y="3022"/>
                  <a:pt x="12019" y="2364"/>
                </a:cubicBezTo>
                <a:cubicBezTo>
                  <a:pt x="12023" y="2361"/>
                  <a:pt x="12026" y="2360"/>
                  <a:pt x="12030" y="2360"/>
                </a:cubicBezTo>
                <a:cubicBezTo>
                  <a:pt x="12042" y="2360"/>
                  <a:pt x="12052" y="2376"/>
                  <a:pt x="12050" y="2389"/>
                </a:cubicBezTo>
                <a:cubicBezTo>
                  <a:pt x="11970" y="2989"/>
                  <a:pt x="11669" y="3556"/>
                  <a:pt x="11482" y="4129"/>
                </a:cubicBezTo>
                <a:cubicBezTo>
                  <a:pt x="11290" y="4720"/>
                  <a:pt x="11126" y="5322"/>
                  <a:pt x="11004" y="5934"/>
                </a:cubicBezTo>
                <a:cubicBezTo>
                  <a:pt x="10872" y="6595"/>
                  <a:pt x="10783" y="7262"/>
                  <a:pt x="10748" y="7937"/>
                </a:cubicBezTo>
                <a:cubicBezTo>
                  <a:pt x="10737" y="8158"/>
                  <a:pt x="10742" y="8356"/>
                  <a:pt x="10727" y="8542"/>
                </a:cubicBezTo>
                <a:cubicBezTo>
                  <a:pt x="10740" y="8542"/>
                  <a:pt x="10754" y="8542"/>
                  <a:pt x="10767" y="8542"/>
                </a:cubicBezTo>
                <a:cubicBezTo>
                  <a:pt x="11079" y="8542"/>
                  <a:pt x="11387" y="8610"/>
                  <a:pt x="11673" y="8741"/>
                </a:cubicBezTo>
                <a:cubicBezTo>
                  <a:pt x="11731" y="8624"/>
                  <a:pt x="11793" y="8504"/>
                  <a:pt x="11849" y="8380"/>
                </a:cubicBezTo>
                <a:cubicBezTo>
                  <a:pt x="12141" y="7731"/>
                  <a:pt x="12414" y="7072"/>
                  <a:pt x="12675" y="6408"/>
                </a:cubicBezTo>
                <a:cubicBezTo>
                  <a:pt x="12920" y="5786"/>
                  <a:pt x="13149" y="5159"/>
                  <a:pt x="13382" y="4532"/>
                </a:cubicBezTo>
                <a:cubicBezTo>
                  <a:pt x="13561" y="4050"/>
                  <a:pt x="13701" y="3531"/>
                  <a:pt x="14022" y="3138"/>
                </a:cubicBezTo>
                <a:cubicBezTo>
                  <a:pt x="14051" y="3102"/>
                  <a:pt x="14093" y="3086"/>
                  <a:pt x="14137" y="3086"/>
                </a:cubicBezTo>
                <a:cubicBezTo>
                  <a:pt x="14212" y="3086"/>
                  <a:pt x="14290" y="3134"/>
                  <a:pt x="14302" y="3216"/>
                </a:cubicBezTo>
                <a:cubicBezTo>
                  <a:pt x="14470" y="4367"/>
                  <a:pt x="13847" y="5864"/>
                  <a:pt x="13498" y="6947"/>
                </a:cubicBezTo>
                <a:cubicBezTo>
                  <a:pt x="13295" y="7579"/>
                  <a:pt x="13076" y="8205"/>
                  <a:pt x="12842" y="8826"/>
                </a:cubicBezTo>
                <a:cubicBezTo>
                  <a:pt x="12816" y="8893"/>
                  <a:pt x="12793" y="8960"/>
                  <a:pt x="12770" y="9026"/>
                </a:cubicBezTo>
                <a:close/>
                <a:moveTo>
                  <a:pt x="8856" y="21600"/>
                </a:moveTo>
                <a:cubicBezTo>
                  <a:pt x="7227" y="21600"/>
                  <a:pt x="5578" y="20743"/>
                  <a:pt x="4678" y="19287"/>
                </a:cubicBezTo>
                <a:cubicBezTo>
                  <a:pt x="3602" y="17547"/>
                  <a:pt x="3826" y="15274"/>
                  <a:pt x="5193" y="13805"/>
                </a:cubicBezTo>
                <a:cubicBezTo>
                  <a:pt x="5283" y="13708"/>
                  <a:pt x="5376" y="13611"/>
                  <a:pt x="5472" y="13517"/>
                </a:cubicBezTo>
                <a:cubicBezTo>
                  <a:pt x="5262" y="13573"/>
                  <a:pt x="5053" y="13622"/>
                  <a:pt x="4846" y="13661"/>
                </a:cubicBezTo>
                <a:cubicBezTo>
                  <a:pt x="4601" y="13707"/>
                  <a:pt x="4357" y="13730"/>
                  <a:pt x="4116" y="13730"/>
                </a:cubicBezTo>
                <a:cubicBezTo>
                  <a:pt x="2518" y="13730"/>
                  <a:pt x="1060" y="12745"/>
                  <a:pt x="383" y="11131"/>
                </a:cubicBezTo>
                <a:cubicBezTo>
                  <a:pt x="-397" y="9273"/>
                  <a:pt x="61" y="6959"/>
                  <a:pt x="1324" y="5469"/>
                </a:cubicBezTo>
                <a:cubicBezTo>
                  <a:pt x="2054" y="4607"/>
                  <a:pt x="2951" y="4260"/>
                  <a:pt x="3882" y="4260"/>
                </a:cubicBezTo>
                <a:cubicBezTo>
                  <a:pt x="4796" y="4260"/>
                  <a:pt x="5741" y="4594"/>
                  <a:pt x="6594" y="5104"/>
                </a:cubicBezTo>
                <a:cubicBezTo>
                  <a:pt x="7317" y="5579"/>
                  <a:pt x="7943" y="6218"/>
                  <a:pt x="8497" y="6934"/>
                </a:cubicBezTo>
                <a:cubicBezTo>
                  <a:pt x="8278" y="5931"/>
                  <a:pt x="8190" y="4905"/>
                  <a:pt x="8261" y="3966"/>
                </a:cubicBezTo>
                <a:cubicBezTo>
                  <a:pt x="8408" y="2026"/>
                  <a:pt x="9789" y="446"/>
                  <a:pt x="11580" y="82"/>
                </a:cubicBezTo>
                <a:cubicBezTo>
                  <a:pt x="11853" y="26"/>
                  <a:pt x="12130" y="0"/>
                  <a:pt x="12407" y="0"/>
                </a:cubicBezTo>
                <a:cubicBezTo>
                  <a:pt x="13986" y="0"/>
                  <a:pt x="15559" y="872"/>
                  <a:pt x="16488" y="2231"/>
                </a:cubicBezTo>
                <a:cubicBezTo>
                  <a:pt x="17760" y="4097"/>
                  <a:pt x="17045" y="6208"/>
                  <a:pt x="15755" y="7808"/>
                </a:cubicBezTo>
                <a:cubicBezTo>
                  <a:pt x="15717" y="7852"/>
                  <a:pt x="15676" y="7893"/>
                  <a:pt x="15636" y="7936"/>
                </a:cubicBezTo>
                <a:cubicBezTo>
                  <a:pt x="15697" y="7924"/>
                  <a:pt x="15757" y="7910"/>
                  <a:pt x="15818" y="7900"/>
                </a:cubicBezTo>
                <a:cubicBezTo>
                  <a:pt x="15821" y="7900"/>
                  <a:pt x="15825" y="7900"/>
                  <a:pt x="15828" y="7900"/>
                </a:cubicBezTo>
                <a:cubicBezTo>
                  <a:pt x="15858" y="7900"/>
                  <a:pt x="15889" y="7896"/>
                  <a:pt x="15919" y="7886"/>
                </a:cubicBezTo>
                <a:cubicBezTo>
                  <a:pt x="16168" y="7857"/>
                  <a:pt x="16418" y="7842"/>
                  <a:pt x="16665" y="7842"/>
                </a:cubicBezTo>
                <a:cubicBezTo>
                  <a:pt x="18348" y="7842"/>
                  <a:pt x="19939" y="8543"/>
                  <a:pt x="20567" y="10391"/>
                </a:cubicBezTo>
                <a:cubicBezTo>
                  <a:pt x="21203" y="12266"/>
                  <a:pt x="20776" y="14613"/>
                  <a:pt x="19400" y="15997"/>
                </a:cubicBezTo>
                <a:cubicBezTo>
                  <a:pt x="18607" y="16794"/>
                  <a:pt x="17584" y="17214"/>
                  <a:pt x="16553" y="17214"/>
                </a:cubicBezTo>
                <a:cubicBezTo>
                  <a:pt x="15829" y="17214"/>
                  <a:pt x="15101" y="17007"/>
                  <a:pt x="14447" y="16577"/>
                </a:cubicBezTo>
                <a:cubicBezTo>
                  <a:pt x="13790" y="16145"/>
                  <a:pt x="13155" y="15587"/>
                  <a:pt x="12582" y="14949"/>
                </a:cubicBezTo>
                <a:cubicBezTo>
                  <a:pt x="12738" y="15663"/>
                  <a:pt x="12821" y="16386"/>
                  <a:pt x="12787" y="17104"/>
                </a:cubicBezTo>
                <a:cubicBezTo>
                  <a:pt x="12612" y="19163"/>
                  <a:pt x="11726" y="21167"/>
                  <a:pt x="9632" y="21534"/>
                </a:cubicBezTo>
                <a:cubicBezTo>
                  <a:pt x="9376" y="21578"/>
                  <a:pt x="9116" y="21600"/>
                  <a:pt x="8856" y="21600"/>
                </a:cubicBezTo>
                <a:close/>
              </a:path>
            </a:pathLst>
          </a:custGeom>
          <a:solidFill>
            <a:srgbClr val="6986AE"/>
          </a:solidFill>
          <a:ln w="13425">
            <a:solidFill>
              <a:srgbClr val="495364"/>
            </a:solidFill>
            <a:miter lim="1073"/>
          </a:ln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263" name="Google Shape;2000;p30"/>
          <p:cNvSpPr/>
          <p:nvPr/>
        </p:nvSpPr>
        <p:spPr>
          <a:xfrm>
            <a:off x="7852396" y="2159523"/>
            <a:ext cx="493691" cy="6563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56" h="21600" fill="norm" stroke="1" extrusionOk="0">
                <a:moveTo>
                  <a:pt x="8879" y="20796"/>
                </a:moveTo>
                <a:cubicBezTo>
                  <a:pt x="8941" y="20796"/>
                  <a:pt x="9002" y="20794"/>
                  <a:pt x="9064" y="20792"/>
                </a:cubicBezTo>
                <a:cubicBezTo>
                  <a:pt x="11017" y="20703"/>
                  <a:pt x="11875" y="18977"/>
                  <a:pt x="12034" y="17104"/>
                </a:cubicBezTo>
                <a:cubicBezTo>
                  <a:pt x="12095" y="15841"/>
                  <a:pt x="11766" y="14558"/>
                  <a:pt x="11309" y="13344"/>
                </a:cubicBezTo>
                <a:cubicBezTo>
                  <a:pt x="11211" y="13361"/>
                  <a:pt x="11112" y="13371"/>
                  <a:pt x="11013" y="13375"/>
                </a:cubicBezTo>
                <a:cubicBezTo>
                  <a:pt x="11075" y="14308"/>
                  <a:pt x="10677" y="15422"/>
                  <a:pt x="10428" y="16290"/>
                </a:cubicBezTo>
                <a:cubicBezTo>
                  <a:pt x="10176" y="17164"/>
                  <a:pt x="9953" y="18254"/>
                  <a:pt x="9387" y="18958"/>
                </a:cubicBezTo>
                <a:cubicBezTo>
                  <a:pt x="9328" y="19032"/>
                  <a:pt x="9251" y="19064"/>
                  <a:pt x="9173" y="19064"/>
                </a:cubicBezTo>
                <a:cubicBezTo>
                  <a:pt x="9001" y="19064"/>
                  <a:pt x="8824" y="18908"/>
                  <a:pt x="8825" y="18710"/>
                </a:cubicBezTo>
                <a:cubicBezTo>
                  <a:pt x="8826" y="17770"/>
                  <a:pt x="9264" y="16776"/>
                  <a:pt x="9456" y="15857"/>
                </a:cubicBezTo>
                <a:cubicBezTo>
                  <a:pt x="9635" y="14998"/>
                  <a:pt x="9673" y="14003"/>
                  <a:pt x="9975" y="13177"/>
                </a:cubicBezTo>
                <a:cubicBezTo>
                  <a:pt x="9940" y="13162"/>
                  <a:pt x="9904" y="13148"/>
                  <a:pt x="9870" y="13131"/>
                </a:cubicBezTo>
                <a:cubicBezTo>
                  <a:pt x="9448" y="13973"/>
                  <a:pt x="8964" y="14775"/>
                  <a:pt x="8559" y="15628"/>
                </a:cubicBezTo>
                <a:cubicBezTo>
                  <a:pt x="8154" y="16481"/>
                  <a:pt x="7810" y="17380"/>
                  <a:pt x="7367" y="18211"/>
                </a:cubicBezTo>
                <a:cubicBezTo>
                  <a:pt x="7310" y="18317"/>
                  <a:pt x="7200" y="18367"/>
                  <a:pt x="7090" y="18367"/>
                </a:cubicBezTo>
                <a:cubicBezTo>
                  <a:pt x="6921" y="18367"/>
                  <a:pt x="6752" y="18250"/>
                  <a:pt x="6778" y="18041"/>
                </a:cubicBezTo>
                <a:cubicBezTo>
                  <a:pt x="7010" y="16153"/>
                  <a:pt x="7886" y="14035"/>
                  <a:pt x="8924" y="12493"/>
                </a:cubicBezTo>
                <a:cubicBezTo>
                  <a:pt x="8944" y="12463"/>
                  <a:pt x="8967" y="12435"/>
                  <a:pt x="8992" y="12408"/>
                </a:cubicBezTo>
                <a:cubicBezTo>
                  <a:pt x="8980" y="12394"/>
                  <a:pt x="8968" y="12381"/>
                  <a:pt x="8958" y="12366"/>
                </a:cubicBezTo>
                <a:cubicBezTo>
                  <a:pt x="8910" y="12303"/>
                  <a:pt x="8867" y="12237"/>
                  <a:pt x="8827" y="12169"/>
                </a:cubicBezTo>
                <a:cubicBezTo>
                  <a:pt x="7881" y="12608"/>
                  <a:pt x="6994" y="13230"/>
                  <a:pt x="6217" y="13903"/>
                </a:cubicBezTo>
                <a:cubicBezTo>
                  <a:pt x="4894" y="15049"/>
                  <a:pt x="4315" y="16776"/>
                  <a:pt x="5110" y="18479"/>
                </a:cubicBezTo>
                <a:cubicBezTo>
                  <a:pt x="5798" y="19953"/>
                  <a:pt x="7366" y="20796"/>
                  <a:pt x="8879" y="20796"/>
                </a:cubicBezTo>
                <a:close/>
                <a:moveTo>
                  <a:pt x="10902" y="12464"/>
                </a:moveTo>
                <a:cubicBezTo>
                  <a:pt x="11225" y="12464"/>
                  <a:pt x="11552" y="12367"/>
                  <a:pt x="11842" y="12179"/>
                </a:cubicBezTo>
                <a:cubicBezTo>
                  <a:pt x="12480" y="11581"/>
                  <a:pt x="12616" y="10672"/>
                  <a:pt x="11970" y="9990"/>
                </a:cubicBezTo>
                <a:cubicBezTo>
                  <a:pt x="11659" y="9661"/>
                  <a:pt x="11225" y="9471"/>
                  <a:pt x="10793" y="9471"/>
                </a:cubicBezTo>
                <a:cubicBezTo>
                  <a:pt x="10568" y="9471"/>
                  <a:pt x="10344" y="9523"/>
                  <a:pt x="10138" y="9633"/>
                </a:cubicBezTo>
                <a:lnTo>
                  <a:pt x="10138" y="9632"/>
                </a:lnTo>
                <a:cubicBezTo>
                  <a:pt x="9353" y="10051"/>
                  <a:pt x="9105" y="11164"/>
                  <a:pt x="9690" y="11882"/>
                </a:cubicBezTo>
                <a:cubicBezTo>
                  <a:pt x="10014" y="12277"/>
                  <a:pt x="10454" y="12464"/>
                  <a:pt x="10902" y="12464"/>
                </a:cubicBezTo>
                <a:close/>
                <a:moveTo>
                  <a:pt x="16648" y="16401"/>
                </a:moveTo>
                <a:cubicBezTo>
                  <a:pt x="17360" y="16401"/>
                  <a:pt x="18072" y="16145"/>
                  <a:pt x="18712" y="15576"/>
                </a:cubicBezTo>
                <a:cubicBezTo>
                  <a:pt x="19938" y="14485"/>
                  <a:pt x="20357" y="12572"/>
                  <a:pt x="19945" y="10964"/>
                </a:cubicBezTo>
                <a:lnTo>
                  <a:pt x="19945" y="10963"/>
                </a:lnTo>
                <a:cubicBezTo>
                  <a:pt x="19502" y="9229"/>
                  <a:pt x="18127" y="8646"/>
                  <a:pt x="16644" y="8646"/>
                </a:cubicBezTo>
                <a:cubicBezTo>
                  <a:pt x="16422" y="8646"/>
                  <a:pt x="16198" y="8659"/>
                  <a:pt x="15974" y="8683"/>
                </a:cubicBezTo>
                <a:cubicBezTo>
                  <a:pt x="14912" y="8862"/>
                  <a:pt x="13898" y="9368"/>
                  <a:pt x="12954" y="9994"/>
                </a:cubicBezTo>
                <a:cubicBezTo>
                  <a:pt x="13025" y="10133"/>
                  <a:pt x="13083" y="10278"/>
                  <a:pt x="13129" y="10428"/>
                </a:cubicBezTo>
                <a:cubicBezTo>
                  <a:pt x="13218" y="10422"/>
                  <a:pt x="13309" y="10419"/>
                  <a:pt x="13400" y="10419"/>
                </a:cubicBezTo>
                <a:cubicBezTo>
                  <a:pt x="14161" y="10419"/>
                  <a:pt x="14978" y="10612"/>
                  <a:pt x="15678" y="10736"/>
                </a:cubicBezTo>
                <a:cubicBezTo>
                  <a:pt x="16499" y="10881"/>
                  <a:pt x="17788" y="10966"/>
                  <a:pt x="18394" y="11632"/>
                </a:cubicBezTo>
                <a:cubicBezTo>
                  <a:pt x="18420" y="11661"/>
                  <a:pt x="18421" y="11723"/>
                  <a:pt x="18381" y="11741"/>
                </a:cubicBezTo>
                <a:cubicBezTo>
                  <a:pt x="18118" y="11860"/>
                  <a:pt x="17817" y="11901"/>
                  <a:pt x="17500" y="11901"/>
                </a:cubicBezTo>
                <a:cubicBezTo>
                  <a:pt x="16890" y="11901"/>
                  <a:pt x="16227" y="11748"/>
                  <a:pt x="15689" y="11712"/>
                </a:cubicBezTo>
                <a:cubicBezTo>
                  <a:pt x="15459" y="11696"/>
                  <a:pt x="15219" y="11692"/>
                  <a:pt x="14974" y="11692"/>
                </a:cubicBezTo>
                <a:cubicBezTo>
                  <a:pt x="14775" y="11692"/>
                  <a:pt x="14573" y="11695"/>
                  <a:pt x="14370" y="11695"/>
                </a:cubicBezTo>
                <a:cubicBezTo>
                  <a:pt x="13967" y="11695"/>
                  <a:pt x="13561" y="11686"/>
                  <a:pt x="13177" y="11631"/>
                </a:cubicBezTo>
                <a:cubicBezTo>
                  <a:pt x="13142" y="11782"/>
                  <a:pt x="13090" y="11928"/>
                  <a:pt x="13024" y="12066"/>
                </a:cubicBezTo>
                <a:cubicBezTo>
                  <a:pt x="13237" y="12181"/>
                  <a:pt x="13444" y="12321"/>
                  <a:pt x="13662" y="12436"/>
                </a:cubicBezTo>
                <a:cubicBezTo>
                  <a:pt x="14194" y="12717"/>
                  <a:pt x="14739" y="12968"/>
                  <a:pt x="15295" y="13191"/>
                </a:cubicBezTo>
                <a:cubicBezTo>
                  <a:pt x="15812" y="13398"/>
                  <a:pt x="16342" y="13574"/>
                  <a:pt x="16868" y="13753"/>
                </a:cubicBezTo>
                <a:cubicBezTo>
                  <a:pt x="17297" y="13899"/>
                  <a:pt x="17748" y="13974"/>
                  <a:pt x="18051" y="14349"/>
                </a:cubicBezTo>
                <a:cubicBezTo>
                  <a:pt x="18070" y="14370"/>
                  <a:pt x="18066" y="14403"/>
                  <a:pt x="18043" y="14418"/>
                </a:cubicBezTo>
                <a:cubicBezTo>
                  <a:pt x="17806" y="14585"/>
                  <a:pt x="17498" y="14648"/>
                  <a:pt x="17162" y="14648"/>
                </a:cubicBezTo>
                <a:cubicBezTo>
                  <a:pt x="16395" y="14648"/>
                  <a:pt x="15481" y="14320"/>
                  <a:pt x="14916" y="14145"/>
                </a:cubicBezTo>
                <a:cubicBezTo>
                  <a:pt x="14381" y="13979"/>
                  <a:pt x="13861" y="13777"/>
                  <a:pt x="13349" y="13544"/>
                </a:cubicBezTo>
                <a:cubicBezTo>
                  <a:pt x="12979" y="13376"/>
                  <a:pt x="12571" y="13235"/>
                  <a:pt x="12253" y="12981"/>
                </a:cubicBezTo>
                <a:cubicBezTo>
                  <a:pt x="12211" y="13008"/>
                  <a:pt x="12170" y="13034"/>
                  <a:pt x="12128" y="13058"/>
                </a:cubicBezTo>
                <a:cubicBezTo>
                  <a:pt x="12696" y="13910"/>
                  <a:pt x="13399" y="14670"/>
                  <a:pt x="14134" y="15334"/>
                </a:cubicBezTo>
                <a:cubicBezTo>
                  <a:pt x="14882" y="16008"/>
                  <a:pt x="15765" y="16401"/>
                  <a:pt x="16648" y="16401"/>
                </a:cubicBezTo>
                <a:close/>
                <a:moveTo>
                  <a:pt x="4093" y="12891"/>
                </a:moveTo>
                <a:cubicBezTo>
                  <a:pt x="4607" y="12891"/>
                  <a:pt x="5140" y="12787"/>
                  <a:pt x="5669" y="12599"/>
                </a:cubicBezTo>
                <a:cubicBezTo>
                  <a:pt x="6629" y="12257"/>
                  <a:pt x="7579" y="11819"/>
                  <a:pt x="8424" y="11220"/>
                </a:cubicBezTo>
                <a:cubicBezTo>
                  <a:pt x="8274" y="11245"/>
                  <a:pt x="8117" y="11256"/>
                  <a:pt x="7955" y="11256"/>
                </a:cubicBezTo>
                <a:cubicBezTo>
                  <a:pt x="7160" y="11256"/>
                  <a:pt x="6246" y="10994"/>
                  <a:pt x="5574" y="10840"/>
                </a:cubicBezTo>
                <a:cubicBezTo>
                  <a:pt x="4575" y="10612"/>
                  <a:pt x="3330" y="10357"/>
                  <a:pt x="2503" y="9682"/>
                </a:cubicBezTo>
                <a:cubicBezTo>
                  <a:pt x="2449" y="9638"/>
                  <a:pt x="2463" y="9544"/>
                  <a:pt x="2538" y="9541"/>
                </a:cubicBezTo>
                <a:cubicBezTo>
                  <a:pt x="2592" y="9539"/>
                  <a:pt x="2646" y="9538"/>
                  <a:pt x="2699" y="9538"/>
                </a:cubicBezTo>
                <a:cubicBezTo>
                  <a:pt x="3681" y="9538"/>
                  <a:pt x="4709" y="9883"/>
                  <a:pt x="5681" y="9991"/>
                </a:cubicBezTo>
                <a:cubicBezTo>
                  <a:pt x="6216" y="10051"/>
                  <a:pt x="6751" y="10096"/>
                  <a:pt x="7289" y="10116"/>
                </a:cubicBezTo>
                <a:cubicBezTo>
                  <a:pt x="7352" y="10118"/>
                  <a:pt x="7415" y="10118"/>
                  <a:pt x="7478" y="10118"/>
                </a:cubicBezTo>
                <a:cubicBezTo>
                  <a:pt x="7609" y="10118"/>
                  <a:pt x="7740" y="10115"/>
                  <a:pt x="7871" y="10115"/>
                </a:cubicBezTo>
                <a:cubicBezTo>
                  <a:pt x="8130" y="10115"/>
                  <a:pt x="8387" y="10128"/>
                  <a:pt x="8633" y="10203"/>
                </a:cubicBezTo>
                <a:cubicBezTo>
                  <a:pt x="8638" y="10187"/>
                  <a:pt x="8642" y="10171"/>
                  <a:pt x="8648" y="10155"/>
                </a:cubicBezTo>
                <a:cubicBezTo>
                  <a:pt x="8293" y="10051"/>
                  <a:pt x="7973" y="9794"/>
                  <a:pt x="7640" y="9609"/>
                </a:cubicBezTo>
                <a:cubicBezTo>
                  <a:pt x="7139" y="9330"/>
                  <a:pt x="6630" y="9071"/>
                  <a:pt x="6113" y="8823"/>
                </a:cubicBezTo>
                <a:cubicBezTo>
                  <a:pt x="5194" y="8379"/>
                  <a:pt x="3953" y="8067"/>
                  <a:pt x="3203" y="7326"/>
                </a:cubicBezTo>
                <a:cubicBezTo>
                  <a:pt x="3164" y="7288"/>
                  <a:pt x="3182" y="7207"/>
                  <a:pt x="3236" y="7195"/>
                </a:cubicBezTo>
                <a:cubicBezTo>
                  <a:pt x="3396" y="7160"/>
                  <a:pt x="3561" y="7145"/>
                  <a:pt x="3731" y="7145"/>
                </a:cubicBezTo>
                <a:cubicBezTo>
                  <a:pt x="4649" y="7145"/>
                  <a:pt x="5681" y="7600"/>
                  <a:pt x="6475" y="7911"/>
                </a:cubicBezTo>
                <a:cubicBezTo>
                  <a:pt x="7006" y="8119"/>
                  <a:pt x="7528" y="8352"/>
                  <a:pt x="8045" y="8596"/>
                </a:cubicBezTo>
                <a:cubicBezTo>
                  <a:pt x="8364" y="8746"/>
                  <a:pt x="8712" y="8865"/>
                  <a:pt x="8994" y="9068"/>
                </a:cubicBezTo>
                <a:cubicBezTo>
                  <a:pt x="8259" y="7794"/>
                  <a:pt x="7374" y="6561"/>
                  <a:pt x="6213" y="5797"/>
                </a:cubicBezTo>
                <a:cubicBezTo>
                  <a:pt x="5474" y="5355"/>
                  <a:pt x="4680" y="5075"/>
                  <a:pt x="3924" y="5075"/>
                </a:cubicBezTo>
                <a:cubicBezTo>
                  <a:pt x="3044" y="5075"/>
                  <a:pt x="2215" y="5455"/>
                  <a:pt x="1585" y="6402"/>
                </a:cubicBezTo>
                <a:cubicBezTo>
                  <a:pt x="651" y="7805"/>
                  <a:pt x="419" y="9826"/>
                  <a:pt x="1327" y="11309"/>
                </a:cubicBezTo>
                <a:cubicBezTo>
                  <a:pt x="2011" y="12426"/>
                  <a:pt x="3008" y="12891"/>
                  <a:pt x="4093" y="12891"/>
                </a:cubicBezTo>
                <a:close/>
                <a:moveTo>
                  <a:pt x="12770" y="9026"/>
                </a:moveTo>
                <a:cubicBezTo>
                  <a:pt x="13691" y="8574"/>
                  <a:pt x="14554" y="8005"/>
                  <a:pt x="15223" y="7240"/>
                </a:cubicBezTo>
                <a:cubicBezTo>
                  <a:pt x="16389" y="5794"/>
                  <a:pt x="16939" y="3926"/>
                  <a:pt x="15625" y="2367"/>
                </a:cubicBezTo>
                <a:lnTo>
                  <a:pt x="15625" y="2366"/>
                </a:lnTo>
                <a:cubicBezTo>
                  <a:pt x="14821" y="1413"/>
                  <a:pt x="13616" y="801"/>
                  <a:pt x="12413" y="801"/>
                </a:cubicBezTo>
                <a:cubicBezTo>
                  <a:pt x="11979" y="801"/>
                  <a:pt x="11545" y="881"/>
                  <a:pt x="11130" y="1054"/>
                </a:cubicBezTo>
                <a:cubicBezTo>
                  <a:pt x="9415" y="1765"/>
                  <a:pt x="8848" y="3480"/>
                  <a:pt x="9060" y="5318"/>
                </a:cubicBezTo>
                <a:cubicBezTo>
                  <a:pt x="9175" y="6323"/>
                  <a:pt x="9371" y="7332"/>
                  <a:pt x="9707" y="8278"/>
                </a:cubicBezTo>
                <a:cubicBezTo>
                  <a:pt x="9733" y="8028"/>
                  <a:pt x="9790" y="7774"/>
                  <a:pt x="9828" y="7535"/>
                </a:cubicBezTo>
                <a:cubicBezTo>
                  <a:pt x="9942" y="6828"/>
                  <a:pt x="10109" y="6134"/>
                  <a:pt x="10336" y="5460"/>
                </a:cubicBezTo>
                <a:cubicBezTo>
                  <a:pt x="10683" y="4428"/>
                  <a:pt x="11154" y="3022"/>
                  <a:pt x="12019" y="2364"/>
                </a:cubicBezTo>
                <a:cubicBezTo>
                  <a:pt x="12023" y="2361"/>
                  <a:pt x="12026" y="2360"/>
                  <a:pt x="12030" y="2360"/>
                </a:cubicBezTo>
                <a:cubicBezTo>
                  <a:pt x="12042" y="2360"/>
                  <a:pt x="12052" y="2376"/>
                  <a:pt x="12050" y="2389"/>
                </a:cubicBezTo>
                <a:cubicBezTo>
                  <a:pt x="11970" y="2989"/>
                  <a:pt x="11669" y="3556"/>
                  <a:pt x="11482" y="4129"/>
                </a:cubicBezTo>
                <a:cubicBezTo>
                  <a:pt x="11290" y="4720"/>
                  <a:pt x="11126" y="5322"/>
                  <a:pt x="11004" y="5934"/>
                </a:cubicBezTo>
                <a:cubicBezTo>
                  <a:pt x="10872" y="6595"/>
                  <a:pt x="10783" y="7262"/>
                  <a:pt x="10748" y="7937"/>
                </a:cubicBezTo>
                <a:cubicBezTo>
                  <a:pt x="10737" y="8158"/>
                  <a:pt x="10742" y="8356"/>
                  <a:pt x="10727" y="8542"/>
                </a:cubicBezTo>
                <a:cubicBezTo>
                  <a:pt x="10740" y="8542"/>
                  <a:pt x="10754" y="8542"/>
                  <a:pt x="10767" y="8542"/>
                </a:cubicBezTo>
                <a:cubicBezTo>
                  <a:pt x="11079" y="8542"/>
                  <a:pt x="11387" y="8610"/>
                  <a:pt x="11673" y="8741"/>
                </a:cubicBezTo>
                <a:cubicBezTo>
                  <a:pt x="11731" y="8624"/>
                  <a:pt x="11793" y="8504"/>
                  <a:pt x="11849" y="8380"/>
                </a:cubicBezTo>
                <a:cubicBezTo>
                  <a:pt x="12141" y="7731"/>
                  <a:pt x="12414" y="7072"/>
                  <a:pt x="12675" y="6408"/>
                </a:cubicBezTo>
                <a:cubicBezTo>
                  <a:pt x="12920" y="5786"/>
                  <a:pt x="13149" y="5159"/>
                  <a:pt x="13382" y="4532"/>
                </a:cubicBezTo>
                <a:cubicBezTo>
                  <a:pt x="13561" y="4050"/>
                  <a:pt x="13701" y="3531"/>
                  <a:pt x="14022" y="3138"/>
                </a:cubicBezTo>
                <a:cubicBezTo>
                  <a:pt x="14051" y="3102"/>
                  <a:pt x="14093" y="3086"/>
                  <a:pt x="14137" y="3086"/>
                </a:cubicBezTo>
                <a:cubicBezTo>
                  <a:pt x="14212" y="3086"/>
                  <a:pt x="14290" y="3134"/>
                  <a:pt x="14302" y="3216"/>
                </a:cubicBezTo>
                <a:cubicBezTo>
                  <a:pt x="14470" y="4367"/>
                  <a:pt x="13847" y="5864"/>
                  <a:pt x="13498" y="6947"/>
                </a:cubicBezTo>
                <a:cubicBezTo>
                  <a:pt x="13295" y="7579"/>
                  <a:pt x="13076" y="8205"/>
                  <a:pt x="12842" y="8826"/>
                </a:cubicBezTo>
                <a:cubicBezTo>
                  <a:pt x="12816" y="8893"/>
                  <a:pt x="12793" y="8960"/>
                  <a:pt x="12770" y="9026"/>
                </a:cubicBezTo>
                <a:close/>
                <a:moveTo>
                  <a:pt x="8856" y="21600"/>
                </a:moveTo>
                <a:cubicBezTo>
                  <a:pt x="7227" y="21600"/>
                  <a:pt x="5578" y="20743"/>
                  <a:pt x="4678" y="19287"/>
                </a:cubicBezTo>
                <a:cubicBezTo>
                  <a:pt x="3602" y="17547"/>
                  <a:pt x="3826" y="15274"/>
                  <a:pt x="5193" y="13805"/>
                </a:cubicBezTo>
                <a:cubicBezTo>
                  <a:pt x="5283" y="13708"/>
                  <a:pt x="5376" y="13611"/>
                  <a:pt x="5472" y="13517"/>
                </a:cubicBezTo>
                <a:cubicBezTo>
                  <a:pt x="5262" y="13573"/>
                  <a:pt x="5053" y="13622"/>
                  <a:pt x="4846" y="13661"/>
                </a:cubicBezTo>
                <a:cubicBezTo>
                  <a:pt x="4601" y="13707"/>
                  <a:pt x="4357" y="13730"/>
                  <a:pt x="4116" y="13730"/>
                </a:cubicBezTo>
                <a:cubicBezTo>
                  <a:pt x="2518" y="13730"/>
                  <a:pt x="1060" y="12745"/>
                  <a:pt x="383" y="11131"/>
                </a:cubicBezTo>
                <a:cubicBezTo>
                  <a:pt x="-397" y="9273"/>
                  <a:pt x="61" y="6959"/>
                  <a:pt x="1324" y="5469"/>
                </a:cubicBezTo>
                <a:cubicBezTo>
                  <a:pt x="2054" y="4607"/>
                  <a:pt x="2951" y="4260"/>
                  <a:pt x="3882" y="4260"/>
                </a:cubicBezTo>
                <a:cubicBezTo>
                  <a:pt x="4796" y="4260"/>
                  <a:pt x="5741" y="4594"/>
                  <a:pt x="6594" y="5104"/>
                </a:cubicBezTo>
                <a:cubicBezTo>
                  <a:pt x="7317" y="5579"/>
                  <a:pt x="7943" y="6218"/>
                  <a:pt x="8497" y="6934"/>
                </a:cubicBezTo>
                <a:cubicBezTo>
                  <a:pt x="8278" y="5931"/>
                  <a:pt x="8190" y="4905"/>
                  <a:pt x="8261" y="3966"/>
                </a:cubicBezTo>
                <a:cubicBezTo>
                  <a:pt x="8408" y="2026"/>
                  <a:pt x="9789" y="446"/>
                  <a:pt x="11580" y="82"/>
                </a:cubicBezTo>
                <a:cubicBezTo>
                  <a:pt x="11853" y="26"/>
                  <a:pt x="12130" y="0"/>
                  <a:pt x="12407" y="0"/>
                </a:cubicBezTo>
                <a:cubicBezTo>
                  <a:pt x="13986" y="0"/>
                  <a:pt x="15559" y="872"/>
                  <a:pt x="16488" y="2231"/>
                </a:cubicBezTo>
                <a:cubicBezTo>
                  <a:pt x="17760" y="4097"/>
                  <a:pt x="17045" y="6208"/>
                  <a:pt x="15755" y="7808"/>
                </a:cubicBezTo>
                <a:cubicBezTo>
                  <a:pt x="15717" y="7852"/>
                  <a:pt x="15676" y="7893"/>
                  <a:pt x="15636" y="7936"/>
                </a:cubicBezTo>
                <a:cubicBezTo>
                  <a:pt x="15697" y="7924"/>
                  <a:pt x="15757" y="7910"/>
                  <a:pt x="15818" y="7900"/>
                </a:cubicBezTo>
                <a:cubicBezTo>
                  <a:pt x="15821" y="7900"/>
                  <a:pt x="15825" y="7900"/>
                  <a:pt x="15828" y="7900"/>
                </a:cubicBezTo>
                <a:cubicBezTo>
                  <a:pt x="15858" y="7900"/>
                  <a:pt x="15889" y="7896"/>
                  <a:pt x="15919" y="7886"/>
                </a:cubicBezTo>
                <a:cubicBezTo>
                  <a:pt x="16168" y="7857"/>
                  <a:pt x="16418" y="7842"/>
                  <a:pt x="16665" y="7842"/>
                </a:cubicBezTo>
                <a:cubicBezTo>
                  <a:pt x="18348" y="7842"/>
                  <a:pt x="19939" y="8543"/>
                  <a:pt x="20567" y="10391"/>
                </a:cubicBezTo>
                <a:cubicBezTo>
                  <a:pt x="21203" y="12266"/>
                  <a:pt x="20776" y="14613"/>
                  <a:pt x="19400" y="15997"/>
                </a:cubicBezTo>
                <a:cubicBezTo>
                  <a:pt x="18607" y="16794"/>
                  <a:pt x="17584" y="17214"/>
                  <a:pt x="16553" y="17214"/>
                </a:cubicBezTo>
                <a:cubicBezTo>
                  <a:pt x="15829" y="17214"/>
                  <a:pt x="15101" y="17007"/>
                  <a:pt x="14447" y="16577"/>
                </a:cubicBezTo>
                <a:cubicBezTo>
                  <a:pt x="13790" y="16145"/>
                  <a:pt x="13155" y="15587"/>
                  <a:pt x="12582" y="14949"/>
                </a:cubicBezTo>
                <a:cubicBezTo>
                  <a:pt x="12738" y="15663"/>
                  <a:pt x="12821" y="16386"/>
                  <a:pt x="12787" y="17104"/>
                </a:cubicBezTo>
                <a:cubicBezTo>
                  <a:pt x="12612" y="19163"/>
                  <a:pt x="11726" y="21167"/>
                  <a:pt x="9632" y="21534"/>
                </a:cubicBezTo>
                <a:cubicBezTo>
                  <a:pt x="9376" y="21578"/>
                  <a:pt x="9116" y="21600"/>
                  <a:pt x="8856" y="21600"/>
                </a:cubicBezTo>
                <a:close/>
              </a:path>
            </a:pathLst>
          </a:custGeom>
          <a:solidFill>
            <a:srgbClr val="6986AE"/>
          </a:solidFill>
          <a:ln w="13425">
            <a:solidFill>
              <a:srgbClr val="495364"/>
            </a:solidFill>
            <a:miter lim="1073"/>
          </a:ln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grpSp>
        <p:nvGrpSpPr>
          <p:cNvPr id="271" name="تجميع"/>
          <p:cNvGrpSpPr/>
          <p:nvPr/>
        </p:nvGrpSpPr>
        <p:grpSpPr>
          <a:xfrm>
            <a:off x="12192000" y="3311361"/>
            <a:ext cx="7058937" cy="1403645"/>
            <a:chOff x="-316908" y="-388000"/>
            <a:chExt cx="7058936" cy="1403644"/>
          </a:xfrm>
        </p:grpSpPr>
        <p:grpSp>
          <p:nvGrpSpPr>
            <p:cNvPr id="268" name="Google Shape;4333;p67"/>
            <p:cNvGrpSpPr/>
            <p:nvPr/>
          </p:nvGrpSpPr>
          <p:grpSpPr>
            <a:xfrm>
              <a:off x="-316909" y="-388001"/>
              <a:ext cx="6076603" cy="1283066"/>
              <a:chOff x="0" y="0"/>
              <a:chExt cx="6076602" cy="1283064"/>
            </a:xfrm>
          </p:grpSpPr>
          <p:sp>
            <p:nvSpPr>
              <p:cNvPr id="264" name="Google Shape;4334;p67"/>
              <p:cNvSpPr/>
              <p:nvPr/>
            </p:nvSpPr>
            <p:spPr>
              <a:xfrm>
                <a:off x="5517173" y="0"/>
                <a:ext cx="522114" cy="12663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>
                <a:outerShdw sx="100000" sy="100000" kx="0" ky="0" algn="b" rotWithShape="0" blurRad="165100" dist="50800" dir="5400000">
                  <a:srgbClr val="000000">
                    <a:alpha val="2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65" name="Google Shape;4336;p67"/>
              <p:cNvSpPr/>
              <p:nvPr/>
            </p:nvSpPr>
            <p:spPr>
              <a:xfrm>
                <a:off x="5517173" y="0"/>
                <a:ext cx="522114" cy="12663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66" name="Google Shape;4337;p67"/>
              <p:cNvSpPr/>
              <p:nvPr/>
            </p:nvSpPr>
            <p:spPr>
              <a:xfrm>
                <a:off x="0" y="188071"/>
                <a:ext cx="6076603" cy="10949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121"/>
                    </a:lnTo>
                    <a:cubicBezTo>
                      <a:pt x="19" y="21103"/>
                      <a:pt x="41" y="21094"/>
                      <a:pt x="64" y="21091"/>
                    </a:cubicBezTo>
                    <a:cubicBezTo>
                      <a:pt x="68" y="21091"/>
                      <a:pt x="72" y="21091"/>
                      <a:pt x="75" y="21091"/>
                    </a:cubicBezTo>
                    <a:cubicBezTo>
                      <a:pt x="247" y="21091"/>
                      <a:pt x="281" y="21600"/>
                      <a:pt x="453" y="21600"/>
                    </a:cubicBezTo>
                    <a:cubicBezTo>
                      <a:pt x="457" y="21600"/>
                      <a:pt x="460" y="21600"/>
                      <a:pt x="464" y="21599"/>
                    </a:cubicBezTo>
                    <a:cubicBezTo>
                      <a:pt x="648" y="21578"/>
                      <a:pt x="642" y="21446"/>
                      <a:pt x="826" y="21422"/>
                    </a:cubicBezTo>
                    <a:cubicBezTo>
                      <a:pt x="1012" y="21399"/>
                      <a:pt x="997" y="21140"/>
                      <a:pt x="1183" y="21116"/>
                    </a:cubicBezTo>
                    <a:cubicBezTo>
                      <a:pt x="1369" y="21094"/>
                      <a:pt x="1364" y="21001"/>
                      <a:pt x="1548" y="20976"/>
                    </a:cubicBezTo>
                    <a:cubicBezTo>
                      <a:pt x="1554" y="20976"/>
                      <a:pt x="1560" y="20975"/>
                      <a:pt x="1566" y="20975"/>
                    </a:cubicBezTo>
                    <a:cubicBezTo>
                      <a:pt x="1730" y="20975"/>
                      <a:pt x="1754" y="21266"/>
                      <a:pt x="1918" y="21266"/>
                    </a:cubicBezTo>
                    <a:cubicBezTo>
                      <a:pt x="1924" y="21266"/>
                      <a:pt x="1930" y="21265"/>
                      <a:pt x="1936" y="21265"/>
                    </a:cubicBezTo>
                    <a:cubicBezTo>
                      <a:pt x="2120" y="21240"/>
                      <a:pt x="2114" y="21099"/>
                      <a:pt x="2298" y="21077"/>
                    </a:cubicBezTo>
                    <a:cubicBezTo>
                      <a:pt x="2482" y="21055"/>
                      <a:pt x="2479" y="20981"/>
                      <a:pt x="2663" y="20957"/>
                    </a:cubicBezTo>
                    <a:cubicBezTo>
                      <a:pt x="2849" y="20935"/>
                      <a:pt x="2847" y="20896"/>
                      <a:pt x="3031" y="20871"/>
                    </a:cubicBezTo>
                    <a:cubicBezTo>
                      <a:pt x="3036" y="20871"/>
                      <a:pt x="3041" y="20871"/>
                      <a:pt x="3046" y="20871"/>
                    </a:cubicBezTo>
                    <a:cubicBezTo>
                      <a:pt x="3212" y="20871"/>
                      <a:pt x="3241" y="21236"/>
                      <a:pt x="3406" y="21236"/>
                    </a:cubicBezTo>
                    <a:cubicBezTo>
                      <a:pt x="3411" y="21236"/>
                      <a:pt x="3417" y="21236"/>
                      <a:pt x="3422" y="21235"/>
                    </a:cubicBezTo>
                    <a:cubicBezTo>
                      <a:pt x="3606" y="21213"/>
                      <a:pt x="3574" y="20598"/>
                      <a:pt x="3759" y="20576"/>
                    </a:cubicBezTo>
                    <a:cubicBezTo>
                      <a:pt x="3762" y="20576"/>
                      <a:pt x="3765" y="20575"/>
                      <a:pt x="3768" y="20575"/>
                    </a:cubicBezTo>
                    <a:cubicBezTo>
                      <a:pt x="3942" y="20575"/>
                      <a:pt x="3976" y="21136"/>
                      <a:pt x="4150" y="21136"/>
                    </a:cubicBezTo>
                    <a:cubicBezTo>
                      <a:pt x="4154" y="21136"/>
                      <a:pt x="4157" y="21136"/>
                      <a:pt x="4160" y="21135"/>
                    </a:cubicBezTo>
                    <a:cubicBezTo>
                      <a:pt x="4344" y="21113"/>
                      <a:pt x="4314" y="20522"/>
                      <a:pt x="4498" y="20500"/>
                    </a:cubicBezTo>
                    <a:cubicBezTo>
                      <a:pt x="4503" y="20500"/>
                      <a:pt x="4508" y="20500"/>
                      <a:pt x="4512" y="20500"/>
                    </a:cubicBezTo>
                    <a:cubicBezTo>
                      <a:pt x="4681" y="20500"/>
                      <a:pt x="4708" y="20887"/>
                      <a:pt x="4877" y="20887"/>
                    </a:cubicBezTo>
                    <a:cubicBezTo>
                      <a:pt x="4882" y="20887"/>
                      <a:pt x="4886" y="20887"/>
                      <a:pt x="4891" y="20886"/>
                    </a:cubicBezTo>
                    <a:cubicBezTo>
                      <a:pt x="5075" y="20864"/>
                      <a:pt x="5059" y="20544"/>
                      <a:pt x="5243" y="20520"/>
                    </a:cubicBezTo>
                    <a:cubicBezTo>
                      <a:pt x="5313" y="20511"/>
                      <a:pt x="5356" y="20509"/>
                      <a:pt x="5393" y="20509"/>
                    </a:cubicBezTo>
                    <a:cubicBezTo>
                      <a:pt x="5420" y="20509"/>
                      <a:pt x="5443" y="20509"/>
                      <a:pt x="5471" y="20509"/>
                    </a:cubicBezTo>
                    <a:cubicBezTo>
                      <a:pt x="5506" y="20509"/>
                      <a:pt x="5549" y="20508"/>
                      <a:pt x="5613" y="20500"/>
                    </a:cubicBezTo>
                    <a:cubicBezTo>
                      <a:pt x="5799" y="20478"/>
                      <a:pt x="5791" y="20329"/>
                      <a:pt x="5975" y="20307"/>
                    </a:cubicBezTo>
                    <a:cubicBezTo>
                      <a:pt x="6160" y="20285"/>
                      <a:pt x="6158" y="20263"/>
                      <a:pt x="6344" y="20241"/>
                    </a:cubicBezTo>
                    <a:cubicBezTo>
                      <a:pt x="6348" y="20241"/>
                      <a:pt x="6352" y="20241"/>
                      <a:pt x="6356" y="20241"/>
                    </a:cubicBezTo>
                    <a:cubicBezTo>
                      <a:pt x="6525" y="20241"/>
                      <a:pt x="6556" y="20684"/>
                      <a:pt x="6725" y="20684"/>
                    </a:cubicBezTo>
                    <a:cubicBezTo>
                      <a:pt x="6729" y="20684"/>
                      <a:pt x="6733" y="20684"/>
                      <a:pt x="6737" y="20684"/>
                    </a:cubicBezTo>
                    <a:cubicBezTo>
                      <a:pt x="6922" y="20659"/>
                      <a:pt x="6914" y="20498"/>
                      <a:pt x="7100" y="20476"/>
                    </a:cubicBezTo>
                    <a:cubicBezTo>
                      <a:pt x="7284" y="20454"/>
                      <a:pt x="7271" y="20219"/>
                      <a:pt x="7457" y="20197"/>
                    </a:cubicBezTo>
                    <a:cubicBezTo>
                      <a:pt x="7464" y="20196"/>
                      <a:pt x="7470" y="20196"/>
                      <a:pt x="7476" y="20196"/>
                    </a:cubicBezTo>
                    <a:cubicBezTo>
                      <a:pt x="7636" y="20196"/>
                      <a:pt x="7660" y="20443"/>
                      <a:pt x="7820" y="20443"/>
                    </a:cubicBezTo>
                    <a:cubicBezTo>
                      <a:pt x="7826" y="20443"/>
                      <a:pt x="7833" y="20443"/>
                      <a:pt x="7839" y="20442"/>
                    </a:cubicBezTo>
                    <a:cubicBezTo>
                      <a:pt x="8025" y="20422"/>
                      <a:pt x="8016" y="20226"/>
                      <a:pt x="8200" y="20204"/>
                    </a:cubicBezTo>
                    <a:cubicBezTo>
                      <a:pt x="8384" y="20180"/>
                      <a:pt x="8381" y="20102"/>
                      <a:pt x="8565" y="20082"/>
                    </a:cubicBezTo>
                    <a:cubicBezTo>
                      <a:pt x="8569" y="20082"/>
                      <a:pt x="8573" y="20082"/>
                      <a:pt x="8576" y="20082"/>
                    </a:cubicBezTo>
                    <a:cubicBezTo>
                      <a:pt x="8746" y="20082"/>
                      <a:pt x="8779" y="20550"/>
                      <a:pt x="8948" y="20550"/>
                    </a:cubicBezTo>
                    <a:cubicBezTo>
                      <a:pt x="8952" y="20550"/>
                      <a:pt x="8956" y="20549"/>
                      <a:pt x="8960" y="20549"/>
                    </a:cubicBezTo>
                    <a:cubicBezTo>
                      <a:pt x="9146" y="20527"/>
                      <a:pt x="9145" y="20522"/>
                      <a:pt x="9330" y="20498"/>
                    </a:cubicBezTo>
                    <a:cubicBezTo>
                      <a:pt x="9515" y="20476"/>
                      <a:pt x="9492" y="20048"/>
                      <a:pt x="9677" y="20026"/>
                    </a:cubicBezTo>
                    <a:cubicBezTo>
                      <a:pt x="9684" y="20025"/>
                      <a:pt x="9691" y="20025"/>
                      <a:pt x="9697" y="20025"/>
                    </a:cubicBezTo>
                    <a:cubicBezTo>
                      <a:pt x="9856" y="20025"/>
                      <a:pt x="9880" y="20260"/>
                      <a:pt x="10039" y="20260"/>
                    </a:cubicBezTo>
                    <a:cubicBezTo>
                      <a:pt x="10046" y="20260"/>
                      <a:pt x="10053" y="20259"/>
                      <a:pt x="10061" y="20258"/>
                    </a:cubicBezTo>
                    <a:cubicBezTo>
                      <a:pt x="10245" y="20236"/>
                      <a:pt x="10237" y="20090"/>
                      <a:pt x="10423" y="20068"/>
                    </a:cubicBezTo>
                    <a:cubicBezTo>
                      <a:pt x="10607" y="20046"/>
                      <a:pt x="10594" y="19797"/>
                      <a:pt x="10780" y="19772"/>
                    </a:cubicBezTo>
                    <a:cubicBezTo>
                      <a:pt x="10784" y="19772"/>
                      <a:pt x="10788" y="19771"/>
                      <a:pt x="10791" y="19771"/>
                    </a:cubicBezTo>
                    <a:cubicBezTo>
                      <a:pt x="10962" y="19771"/>
                      <a:pt x="10994" y="20256"/>
                      <a:pt x="11166" y="20256"/>
                    </a:cubicBezTo>
                    <a:cubicBezTo>
                      <a:pt x="11170" y="20256"/>
                      <a:pt x="11173" y="20256"/>
                      <a:pt x="11177" y="20256"/>
                    </a:cubicBezTo>
                    <a:cubicBezTo>
                      <a:pt x="11362" y="20231"/>
                      <a:pt x="11345" y="19929"/>
                      <a:pt x="11530" y="19907"/>
                    </a:cubicBezTo>
                    <a:cubicBezTo>
                      <a:pt x="11714" y="19885"/>
                      <a:pt x="11705" y="19677"/>
                      <a:pt x="11889" y="19653"/>
                    </a:cubicBezTo>
                    <a:cubicBezTo>
                      <a:pt x="12073" y="19631"/>
                      <a:pt x="12074" y="19648"/>
                      <a:pt x="12259" y="19623"/>
                    </a:cubicBezTo>
                    <a:cubicBezTo>
                      <a:pt x="12274" y="19621"/>
                      <a:pt x="12289" y="19620"/>
                      <a:pt x="12302" y="19620"/>
                    </a:cubicBezTo>
                    <a:cubicBezTo>
                      <a:pt x="12433" y="19620"/>
                      <a:pt x="12462" y="19711"/>
                      <a:pt x="12595" y="19711"/>
                    </a:cubicBezTo>
                    <a:cubicBezTo>
                      <a:pt x="12607" y="19711"/>
                      <a:pt x="12620" y="19710"/>
                      <a:pt x="12635" y="19708"/>
                    </a:cubicBezTo>
                    <a:cubicBezTo>
                      <a:pt x="12819" y="19687"/>
                      <a:pt x="12816" y="19633"/>
                      <a:pt x="13002" y="19611"/>
                    </a:cubicBezTo>
                    <a:cubicBezTo>
                      <a:pt x="13007" y="19610"/>
                      <a:pt x="13011" y="19610"/>
                      <a:pt x="13016" y="19610"/>
                    </a:cubicBezTo>
                    <a:cubicBezTo>
                      <a:pt x="13182" y="19610"/>
                      <a:pt x="13210" y="19973"/>
                      <a:pt x="13377" y="19973"/>
                    </a:cubicBezTo>
                    <a:cubicBezTo>
                      <a:pt x="13381" y="19973"/>
                      <a:pt x="13386" y="19973"/>
                      <a:pt x="13391" y="19972"/>
                    </a:cubicBezTo>
                    <a:cubicBezTo>
                      <a:pt x="13413" y="19970"/>
                      <a:pt x="13432" y="19968"/>
                      <a:pt x="13449" y="19968"/>
                    </a:cubicBezTo>
                    <a:cubicBezTo>
                      <a:pt x="13561" y="19968"/>
                      <a:pt x="13593" y="20016"/>
                      <a:pt x="13705" y="20016"/>
                    </a:cubicBezTo>
                    <a:cubicBezTo>
                      <a:pt x="13722" y="20016"/>
                      <a:pt x="13742" y="20014"/>
                      <a:pt x="13764" y="20012"/>
                    </a:cubicBezTo>
                    <a:cubicBezTo>
                      <a:pt x="13950" y="19990"/>
                      <a:pt x="13943" y="19882"/>
                      <a:pt x="14127" y="19860"/>
                    </a:cubicBezTo>
                    <a:cubicBezTo>
                      <a:pt x="14313" y="19838"/>
                      <a:pt x="14302" y="19628"/>
                      <a:pt x="14486" y="19606"/>
                    </a:cubicBezTo>
                    <a:cubicBezTo>
                      <a:pt x="14670" y="19584"/>
                      <a:pt x="14655" y="19252"/>
                      <a:pt x="14839" y="19230"/>
                    </a:cubicBezTo>
                    <a:cubicBezTo>
                      <a:pt x="14846" y="19229"/>
                      <a:pt x="14852" y="19229"/>
                      <a:pt x="14858" y="19229"/>
                    </a:cubicBezTo>
                    <a:cubicBezTo>
                      <a:pt x="15018" y="19229"/>
                      <a:pt x="15044" y="19480"/>
                      <a:pt x="15204" y="19480"/>
                    </a:cubicBezTo>
                    <a:cubicBezTo>
                      <a:pt x="15210" y="19480"/>
                      <a:pt x="15216" y="19480"/>
                      <a:pt x="15223" y="19479"/>
                    </a:cubicBezTo>
                    <a:cubicBezTo>
                      <a:pt x="15407" y="19457"/>
                      <a:pt x="15404" y="19403"/>
                      <a:pt x="15588" y="19379"/>
                    </a:cubicBezTo>
                    <a:cubicBezTo>
                      <a:pt x="15772" y="19357"/>
                      <a:pt x="15761" y="19130"/>
                      <a:pt x="15946" y="19108"/>
                    </a:cubicBezTo>
                    <a:cubicBezTo>
                      <a:pt x="15958" y="19106"/>
                      <a:pt x="15970" y="19106"/>
                      <a:pt x="15981" y="19106"/>
                    </a:cubicBezTo>
                    <a:cubicBezTo>
                      <a:pt x="16122" y="19106"/>
                      <a:pt x="16148" y="19220"/>
                      <a:pt x="16289" y="19220"/>
                    </a:cubicBezTo>
                    <a:cubicBezTo>
                      <a:pt x="16299" y="19220"/>
                      <a:pt x="16311" y="19219"/>
                      <a:pt x="16324" y="19217"/>
                    </a:cubicBezTo>
                    <a:cubicBezTo>
                      <a:pt x="16508" y="19195"/>
                      <a:pt x="16501" y="19076"/>
                      <a:pt x="16686" y="19054"/>
                    </a:cubicBezTo>
                    <a:cubicBezTo>
                      <a:pt x="16700" y="19052"/>
                      <a:pt x="16714" y="19051"/>
                      <a:pt x="16726" y="19051"/>
                    </a:cubicBezTo>
                    <a:cubicBezTo>
                      <a:pt x="16858" y="19051"/>
                      <a:pt x="16887" y="19140"/>
                      <a:pt x="17018" y="19140"/>
                    </a:cubicBezTo>
                    <a:cubicBezTo>
                      <a:pt x="17031" y="19140"/>
                      <a:pt x="17046" y="19139"/>
                      <a:pt x="17062" y="19137"/>
                    </a:cubicBezTo>
                    <a:cubicBezTo>
                      <a:pt x="17090" y="19134"/>
                      <a:pt x="17114" y="19132"/>
                      <a:pt x="17134" y="19132"/>
                    </a:cubicBezTo>
                    <a:cubicBezTo>
                      <a:pt x="17230" y="19132"/>
                      <a:pt x="17265" y="19161"/>
                      <a:pt x="17362" y="19161"/>
                    </a:cubicBezTo>
                    <a:cubicBezTo>
                      <a:pt x="17383" y="19161"/>
                      <a:pt x="17407" y="19160"/>
                      <a:pt x="17435" y="19157"/>
                    </a:cubicBezTo>
                    <a:cubicBezTo>
                      <a:pt x="17619" y="19135"/>
                      <a:pt x="17610" y="18963"/>
                      <a:pt x="17795" y="18944"/>
                    </a:cubicBezTo>
                    <a:cubicBezTo>
                      <a:pt x="17799" y="18944"/>
                      <a:pt x="17803" y="18944"/>
                      <a:pt x="17806" y="18944"/>
                    </a:cubicBezTo>
                    <a:cubicBezTo>
                      <a:pt x="17977" y="18944"/>
                      <a:pt x="18010" y="19463"/>
                      <a:pt x="18181" y="19463"/>
                    </a:cubicBezTo>
                    <a:cubicBezTo>
                      <a:pt x="18185" y="19463"/>
                      <a:pt x="18189" y="19463"/>
                      <a:pt x="18193" y="19462"/>
                    </a:cubicBezTo>
                    <a:cubicBezTo>
                      <a:pt x="18375" y="19440"/>
                      <a:pt x="18361" y="19154"/>
                      <a:pt x="18547" y="19132"/>
                    </a:cubicBezTo>
                    <a:cubicBezTo>
                      <a:pt x="18567" y="19130"/>
                      <a:pt x="18585" y="19129"/>
                      <a:pt x="18601" y="19129"/>
                    </a:cubicBezTo>
                    <a:cubicBezTo>
                      <a:pt x="18718" y="19129"/>
                      <a:pt x="18749" y="19182"/>
                      <a:pt x="18865" y="19182"/>
                    </a:cubicBezTo>
                    <a:cubicBezTo>
                      <a:pt x="18881" y="19182"/>
                      <a:pt x="18900" y="19181"/>
                      <a:pt x="18920" y="19178"/>
                    </a:cubicBezTo>
                    <a:cubicBezTo>
                      <a:pt x="19104" y="19157"/>
                      <a:pt x="19091" y="18910"/>
                      <a:pt x="19275" y="18886"/>
                    </a:cubicBezTo>
                    <a:cubicBezTo>
                      <a:pt x="19288" y="18884"/>
                      <a:pt x="19300" y="18883"/>
                      <a:pt x="19311" y="18883"/>
                    </a:cubicBezTo>
                    <a:cubicBezTo>
                      <a:pt x="19450" y="18883"/>
                      <a:pt x="19477" y="18995"/>
                      <a:pt x="19617" y="18995"/>
                    </a:cubicBezTo>
                    <a:cubicBezTo>
                      <a:pt x="19628" y="18995"/>
                      <a:pt x="19639" y="18995"/>
                      <a:pt x="19652" y="18993"/>
                    </a:cubicBezTo>
                    <a:cubicBezTo>
                      <a:pt x="19673" y="18990"/>
                      <a:pt x="19691" y="18989"/>
                      <a:pt x="19708" y="18989"/>
                    </a:cubicBezTo>
                    <a:cubicBezTo>
                      <a:pt x="19824" y="18989"/>
                      <a:pt x="19854" y="19040"/>
                      <a:pt x="19969" y="19040"/>
                    </a:cubicBezTo>
                    <a:cubicBezTo>
                      <a:pt x="19986" y="19040"/>
                      <a:pt x="20004" y="19039"/>
                      <a:pt x="20025" y="19037"/>
                    </a:cubicBezTo>
                    <a:cubicBezTo>
                      <a:pt x="20209" y="19013"/>
                      <a:pt x="20204" y="18878"/>
                      <a:pt x="20387" y="18856"/>
                    </a:cubicBezTo>
                    <a:cubicBezTo>
                      <a:pt x="20571" y="18834"/>
                      <a:pt x="20558" y="18577"/>
                      <a:pt x="20742" y="18555"/>
                    </a:cubicBezTo>
                    <a:cubicBezTo>
                      <a:pt x="20746" y="18555"/>
                      <a:pt x="20750" y="18555"/>
                      <a:pt x="20753" y="18555"/>
                    </a:cubicBezTo>
                    <a:cubicBezTo>
                      <a:pt x="20926" y="18555"/>
                      <a:pt x="20959" y="19064"/>
                      <a:pt x="21129" y="19064"/>
                    </a:cubicBezTo>
                    <a:cubicBezTo>
                      <a:pt x="21132" y="19064"/>
                      <a:pt x="21136" y="19064"/>
                      <a:pt x="21140" y="19063"/>
                    </a:cubicBezTo>
                    <a:cubicBezTo>
                      <a:pt x="21324" y="19042"/>
                      <a:pt x="21312" y="18800"/>
                      <a:pt x="21497" y="18778"/>
                    </a:cubicBezTo>
                    <a:cubicBezTo>
                      <a:pt x="21504" y="18777"/>
                      <a:pt x="21511" y="18776"/>
                      <a:pt x="21519" y="18776"/>
                    </a:cubicBezTo>
                    <a:cubicBezTo>
                      <a:pt x="21546" y="18776"/>
                      <a:pt x="21574" y="18783"/>
                      <a:pt x="21600" y="18795"/>
                    </a:cubicBezTo>
                    <a:lnTo>
                      <a:pt x="21599" y="0"/>
                    </a:lnTo>
                    <a:close/>
                  </a:path>
                </a:pathLst>
              </a:custGeom>
              <a:solidFill>
                <a:srgbClr val="DFEED4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67" name="Google Shape;4338;p67"/>
              <p:cNvSpPr/>
              <p:nvPr/>
            </p:nvSpPr>
            <p:spPr>
              <a:xfrm>
                <a:off x="5517173" y="0"/>
                <a:ext cx="522114" cy="12663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D9827D"/>
              </a:solidFill>
              <a:ln w="50800" cap="flat">
                <a:solidFill>
                  <a:srgbClr val="D9827D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  <p:sp>
          <p:nvSpPr>
            <p:cNvPr id="269" name="مثال"/>
            <p:cNvSpPr txBox="1"/>
            <p:nvPr/>
          </p:nvSpPr>
          <p:spPr>
            <a:xfrm>
              <a:off x="402338" y="-105706"/>
              <a:ext cx="4492231" cy="112135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defTabSz="592566">
                <a:defRPr sz="6600" u="sng">
                  <a:solidFill>
                    <a:srgbClr val="CC0000"/>
                  </a:solidFill>
                  <a:latin typeface="Farah Regular"/>
                  <a:ea typeface="Farah Regular"/>
                  <a:cs typeface="Farah Regular"/>
                  <a:sym typeface="Farah Regular"/>
                </a:defRPr>
              </a:lvl1pPr>
            </a:lstStyle>
            <a:p>
              <a:pPr rtl="0">
                <a:defRPr/>
              </a:pPr>
              <a:r>
                <a:t>مثال</a:t>
              </a:r>
            </a:p>
          </p:txBody>
        </p:sp>
        <p:sp>
          <p:nvSpPr>
            <p:cNvPr id="270" name="بيضاوي"/>
            <p:cNvSpPr/>
            <p:nvPr/>
          </p:nvSpPr>
          <p:spPr>
            <a:xfrm>
              <a:off x="5759693" y="-17271"/>
              <a:ext cx="982335" cy="847631"/>
            </a:xfrm>
            <a:prstGeom prst="ellipse">
              <a:avLst/>
            </a:prstGeom>
            <a:blipFill rotWithShape="1">
              <a:blip r:embed="rId2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defTabSz="914400" rtl="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pic>
        <p:nvPicPr>
          <p:cNvPr id="272" name="IMG_0329.png" descr="IMG_0329.png"/>
          <p:cNvPicPr>
            <a:picLocks noChangeAspect="1"/>
          </p:cNvPicPr>
          <p:nvPr/>
        </p:nvPicPr>
        <p:blipFill>
          <a:blip r:embed="rId3">
            <a:extLst/>
          </a:blip>
          <a:srcRect l="33717" t="36971" r="16813" b="56404"/>
          <a:stretch>
            <a:fillRect/>
          </a:stretch>
        </p:blipFill>
        <p:spPr>
          <a:xfrm>
            <a:off x="3559755" y="4694984"/>
            <a:ext cx="13757231" cy="1381597"/>
          </a:xfrm>
          <a:prstGeom prst="rect">
            <a:avLst/>
          </a:prstGeom>
          <a:ln w="12700">
            <a:miter lim="400000"/>
          </a:ln>
        </p:spPr>
      </p:pic>
      <p:pic>
        <p:nvPicPr>
          <p:cNvPr id="273" name="IMG_0329.png" descr="IMG_0329.png"/>
          <p:cNvPicPr>
            <a:picLocks noChangeAspect="1"/>
          </p:cNvPicPr>
          <p:nvPr/>
        </p:nvPicPr>
        <p:blipFill>
          <a:blip r:embed="rId3">
            <a:extLst/>
          </a:blip>
          <a:srcRect l="78773" t="43828" r="16944" b="51071"/>
          <a:stretch>
            <a:fillRect/>
          </a:stretch>
        </p:blipFill>
        <p:spPr>
          <a:xfrm>
            <a:off x="15346150" y="6457408"/>
            <a:ext cx="1832053" cy="1636199"/>
          </a:xfrm>
          <a:prstGeom prst="rect">
            <a:avLst/>
          </a:prstGeom>
          <a:ln w="12700">
            <a:miter lim="400000"/>
          </a:ln>
        </p:spPr>
      </p:pic>
      <p:pic>
        <p:nvPicPr>
          <p:cNvPr id="274" name="IMG_0329.png" descr="IMG_0329.png"/>
          <p:cNvPicPr>
            <a:picLocks noChangeAspect="1"/>
          </p:cNvPicPr>
          <p:nvPr/>
        </p:nvPicPr>
        <p:blipFill>
          <a:blip r:embed="rId3">
            <a:extLst/>
          </a:blip>
          <a:srcRect l="46118" t="50421" r="16732" b="37660"/>
          <a:stretch>
            <a:fillRect/>
          </a:stretch>
        </p:blipFill>
        <p:spPr>
          <a:xfrm>
            <a:off x="5200956" y="6293252"/>
            <a:ext cx="7561847" cy="1819456"/>
          </a:xfrm>
          <a:prstGeom prst="rect">
            <a:avLst/>
          </a:prstGeom>
          <a:ln w="12700">
            <a:miter lim="400000"/>
          </a:ln>
        </p:spPr>
      </p:pic>
      <p:pic>
        <p:nvPicPr>
          <p:cNvPr id="275" name="IMG_0329.png" descr="IMG_0329.png"/>
          <p:cNvPicPr>
            <a:picLocks noChangeAspect="1"/>
          </p:cNvPicPr>
          <p:nvPr/>
        </p:nvPicPr>
        <p:blipFill>
          <a:blip r:embed="rId3">
            <a:extLst/>
          </a:blip>
          <a:srcRect l="31356" t="43050" r="64035" b="50805"/>
          <a:stretch>
            <a:fillRect/>
          </a:stretch>
        </p:blipFill>
        <p:spPr>
          <a:xfrm>
            <a:off x="15346149" y="9296968"/>
            <a:ext cx="1971046" cy="1971047"/>
          </a:xfrm>
          <a:prstGeom prst="rect">
            <a:avLst/>
          </a:prstGeom>
          <a:ln w="12700">
            <a:miter lim="400000"/>
          </a:ln>
        </p:spPr>
      </p:pic>
      <p:pic>
        <p:nvPicPr>
          <p:cNvPr id="276" name="IMG_0329.png" descr="IMG_0329.png"/>
          <p:cNvPicPr>
            <a:picLocks noChangeAspect="1"/>
          </p:cNvPicPr>
          <p:nvPr/>
        </p:nvPicPr>
        <p:blipFill>
          <a:blip r:embed="rId3">
            <a:extLst/>
          </a:blip>
          <a:srcRect l="6273" t="49348" r="64909" b="39370"/>
          <a:stretch>
            <a:fillRect/>
          </a:stretch>
        </p:blipFill>
        <p:spPr>
          <a:xfrm>
            <a:off x="5851109" y="9148729"/>
            <a:ext cx="6418073" cy="188433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79" name="تجميع"/>
          <p:cNvGrpSpPr/>
          <p:nvPr/>
        </p:nvGrpSpPr>
        <p:grpSpPr>
          <a:xfrm>
            <a:off x="17317030" y="6450342"/>
            <a:ext cx="1590041" cy="1325851"/>
            <a:chOff x="0" y="-63500"/>
            <a:chExt cx="1590039" cy="1325850"/>
          </a:xfrm>
        </p:grpSpPr>
        <p:pic>
          <p:nvPicPr>
            <p:cNvPr id="277" name="بيضاوي بيضاوي" descr="بيضاوي بيضاوي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11161" y="-63500"/>
              <a:ext cx="1367718" cy="1259145"/>
            </a:xfrm>
            <a:prstGeom prst="rect">
              <a:avLst/>
            </a:prstGeom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</p:pic>
        <p:sp>
          <p:nvSpPr>
            <p:cNvPr id="278" name="مستطيل 38"/>
            <p:cNvSpPr txBox="1"/>
            <p:nvPr/>
          </p:nvSpPr>
          <p:spPr>
            <a:xfrm>
              <a:off x="0" y="176460"/>
              <a:ext cx="1590040" cy="108589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defTabSz="914400">
                <a:defRPr b="1" sz="5600">
                  <a:ln w="6600" cap="flat">
                    <a:solidFill>
                      <a:srgbClr val="953735"/>
                    </a:solidFill>
                    <a:prstDash val="solid"/>
                    <a:round/>
                  </a:ln>
                  <a:solidFill>
                    <a:srgbClr val="FFFFFF"/>
                  </a:solidFill>
                  <a:effectLst>
                    <a:outerShdw sx="100000" sy="100000" kx="0" ky="0" algn="b" rotWithShape="0" blurRad="0" dist="38100" dir="2700000">
                      <a:srgbClr val="C0504D"/>
                    </a:outerShdw>
                  </a:effectLst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١</a:t>
              </a:r>
            </a:p>
          </p:txBody>
        </p:sp>
      </p:grpSp>
      <p:grpSp>
        <p:nvGrpSpPr>
          <p:cNvPr id="282" name="تجميع"/>
          <p:cNvGrpSpPr/>
          <p:nvPr/>
        </p:nvGrpSpPr>
        <p:grpSpPr>
          <a:xfrm>
            <a:off x="17268393" y="9591448"/>
            <a:ext cx="1590041" cy="1325852"/>
            <a:chOff x="0" y="-63500"/>
            <a:chExt cx="1590039" cy="1325850"/>
          </a:xfrm>
        </p:grpSpPr>
        <p:pic>
          <p:nvPicPr>
            <p:cNvPr id="280" name="بيضاوي بيضاوي" descr="بيضاوي بيضاوي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11161" y="-63500"/>
              <a:ext cx="1367718" cy="1259145"/>
            </a:xfrm>
            <a:prstGeom prst="rect">
              <a:avLst/>
            </a:prstGeom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</p:pic>
        <p:sp>
          <p:nvSpPr>
            <p:cNvPr id="281" name="مستطيل 38"/>
            <p:cNvSpPr txBox="1"/>
            <p:nvPr/>
          </p:nvSpPr>
          <p:spPr>
            <a:xfrm>
              <a:off x="0" y="176460"/>
              <a:ext cx="1590040" cy="108589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defTabSz="914400">
                <a:defRPr b="1" sz="5600">
                  <a:ln w="6600" cap="flat">
                    <a:solidFill>
                      <a:srgbClr val="953735"/>
                    </a:solidFill>
                    <a:prstDash val="solid"/>
                    <a:round/>
                  </a:ln>
                  <a:solidFill>
                    <a:srgbClr val="FFFFFF"/>
                  </a:solidFill>
                  <a:effectLst>
                    <a:outerShdw sx="100000" sy="100000" kx="0" ky="0" algn="b" rotWithShape="0" blurRad="0" dist="38100" dir="2700000">
                      <a:srgbClr val="C0504D"/>
                    </a:outerShdw>
                  </a:effectLst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٢</a:t>
              </a:r>
            </a:p>
          </p:txBody>
        </p:sp>
      </p:grpSp>
      <p:grpSp>
        <p:nvGrpSpPr>
          <p:cNvPr id="287" name="تجميع"/>
          <p:cNvGrpSpPr/>
          <p:nvPr/>
        </p:nvGrpSpPr>
        <p:grpSpPr>
          <a:xfrm rot="16200000">
            <a:off x="10349493" y="317857"/>
            <a:ext cx="177801" cy="16625542"/>
            <a:chOff x="-44450" y="-44449"/>
            <a:chExt cx="177800" cy="16625541"/>
          </a:xfrm>
        </p:grpSpPr>
        <p:pic>
          <p:nvPicPr>
            <p:cNvPr id="283" name="خط خط" descr="خط خط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 rot="16200000">
              <a:off x="-6543911" y="9903830"/>
              <a:ext cx="13265622" cy="88901"/>
            </a:xfrm>
            <a:prstGeom prst="rect">
              <a:avLst/>
            </a:prstGeom>
            <a:effectLst/>
          </p:spPr>
        </p:pic>
        <p:pic>
          <p:nvPicPr>
            <p:cNvPr id="285" name="خط خط" descr="خط خط"/>
            <p:cNvPicPr>
              <a:picLocks noChangeAspect="0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 rot="16200000">
              <a:off x="-6869585" y="6780684"/>
              <a:ext cx="13739170" cy="88901"/>
            </a:xfrm>
            <a:prstGeom prst="rect">
              <a:avLst/>
            </a:prstGeom>
            <a:effectLst/>
          </p:spPr>
        </p:pic>
      </p:grpSp>
      <p:sp>
        <p:nvSpPr>
          <p:cNvPr id="288" name="Google Shape;2000;p30"/>
          <p:cNvSpPr/>
          <p:nvPr/>
        </p:nvSpPr>
        <p:spPr>
          <a:xfrm>
            <a:off x="19656442" y="9208024"/>
            <a:ext cx="631364" cy="63136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56" h="21600" fill="norm" stroke="1" extrusionOk="0">
                <a:moveTo>
                  <a:pt x="8879" y="20796"/>
                </a:moveTo>
                <a:cubicBezTo>
                  <a:pt x="8941" y="20796"/>
                  <a:pt x="9002" y="20794"/>
                  <a:pt x="9064" y="20792"/>
                </a:cubicBezTo>
                <a:cubicBezTo>
                  <a:pt x="11017" y="20703"/>
                  <a:pt x="11875" y="18977"/>
                  <a:pt x="12034" y="17104"/>
                </a:cubicBezTo>
                <a:cubicBezTo>
                  <a:pt x="12095" y="15841"/>
                  <a:pt x="11766" y="14558"/>
                  <a:pt x="11309" y="13344"/>
                </a:cubicBezTo>
                <a:cubicBezTo>
                  <a:pt x="11211" y="13361"/>
                  <a:pt x="11112" y="13371"/>
                  <a:pt x="11013" y="13375"/>
                </a:cubicBezTo>
                <a:cubicBezTo>
                  <a:pt x="11075" y="14308"/>
                  <a:pt x="10677" y="15422"/>
                  <a:pt x="10428" y="16290"/>
                </a:cubicBezTo>
                <a:cubicBezTo>
                  <a:pt x="10176" y="17164"/>
                  <a:pt x="9953" y="18254"/>
                  <a:pt x="9387" y="18958"/>
                </a:cubicBezTo>
                <a:cubicBezTo>
                  <a:pt x="9328" y="19032"/>
                  <a:pt x="9251" y="19064"/>
                  <a:pt x="9173" y="19064"/>
                </a:cubicBezTo>
                <a:cubicBezTo>
                  <a:pt x="9001" y="19064"/>
                  <a:pt x="8824" y="18908"/>
                  <a:pt x="8825" y="18710"/>
                </a:cubicBezTo>
                <a:cubicBezTo>
                  <a:pt x="8826" y="17770"/>
                  <a:pt x="9264" y="16776"/>
                  <a:pt x="9456" y="15857"/>
                </a:cubicBezTo>
                <a:cubicBezTo>
                  <a:pt x="9635" y="14998"/>
                  <a:pt x="9673" y="14003"/>
                  <a:pt x="9975" y="13177"/>
                </a:cubicBezTo>
                <a:cubicBezTo>
                  <a:pt x="9940" y="13162"/>
                  <a:pt x="9904" y="13148"/>
                  <a:pt x="9870" y="13131"/>
                </a:cubicBezTo>
                <a:cubicBezTo>
                  <a:pt x="9448" y="13973"/>
                  <a:pt x="8964" y="14775"/>
                  <a:pt x="8559" y="15628"/>
                </a:cubicBezTo>
                <a:cubicBezTo>
                  <a:pt x="8154" y="16481"/>
                  <a:pt x="7810" y="17380"/>
                  <a:pt x="7367" y="18211"/>
                </a:cubicBezTo>
                <a:cubicBezTo>
                  <a:pt x="7310" y="18317"/>
                  <a:pt x="7200" y="18367"/>
                  <a:pt x="7090" y="18367"/>
                </a:cubicBezTo>
                <a:cubicBezTo>
                  <a:pt x="6921" y="18367"/>
                  <a:pt x="6752" y="18250"/>
                  <a:pt x="6778" y="18041"/>
                </a:cubicBezTo>
                <a:cubicBezTo>
                  <a:pt x="7010" y="16153"/>
                  <a:pt x="7886" y="14035"/>
                  <a:pt x="8924" y="12493"/>
                </a:cubicBezTo>
                <a:cubicBezTo>
                  <a:pt x="8944" y="12463"/>
                  <a:pt x="8967" y="12435"/>
                  <a:pt x="8992" y="12408"/>
                </a:cubicBezTo>
                <a:cubicBezTo>
                  <a:pt x="8980" y="12394"/>
                  <a:pt x="8968" y="12381"/>
                  <a:pt x="8958" y="12366"/>
                </a:cubicBezTo>
                <a:cubicBezTo>
                  <a:pt x="8910" y="12303"/>
                  <a:pt x="8867" y="12237"/>
                  <a:pt x="8827" y="12169"/>
                </a:cubicBezTo>
                <a:cubicBezTo>
                  <a:pt x="7881" y="12608"/>
                  <a:pt x="6994" y="13230"/>
                  <a:pt x="6217" y="13903"/>
                </a:cubicBezTo>
                <a:cubicBezTo>
                  <a:pt x="4894" y="15049"/>
                  <a:pt x="4315" y="16776"/>
                  <a:pt x="5110" y="18479"/>
                </a:cubicBezTo>
                <a:cubicBezTo>
                  <a:pt x="5798" y="19953"/>
                  <a:pt x="7366" y="20796"/>
                  <a:pt x="8879" y="20796"/>
                </a:cubicBezTo>
                <a:close/>
                <a:moveTo>
                  <a:pt x="10902" y="12464"/>
                </a:moveTo>
                <a:cubicBezTo>
                  <a:pt x="11225" y="12464"/>
                  <a:pt x="11552" y="12367"/>
                  <a:pt x="11842" y="12179"/>
                </a:cubicBezTo>
                <a:cubicBezTo>
                  <a:pt x="12480" y="11581"/>
                  <a:pt x="12616" y="10672"/>
                  <a:pt x="11970" y="9990"/>
                </a:cubicBezTo>
                <a:cubicBezTo>
                  <a:pt x="11659" y="9661"/>
                  <a:pt x="11225" y="9471"/>
                  <a:pt x="10793" y="9471"/>
                </a:cubicBezTo>
                <a:cubicBezTo>
                  <a:pt x="10568" y="9471"/>
                  <a:pt x="10344" y="9523"/>
                  <a:pt x="10138" y="9633"/>
                </a:cubicBezTo>
                <a:lnTo>
                  <a:pt x="10138" y="9632"/>
                </a:lnTo>
                <a:cubicBezTo>
                  <a:pt x="9353" y="10051"/>
                  <a:pt x="9105" y="11164"/>
                  <a:pt x="9690" y="11882"/>
                </a:cubicBezTo>
                <a:cubicBezTo>
                  <a:pt x="10014" y="12277"/>
                  <a:pt x="10454" y="12464"/>
                  <a:pt x="10902" y="12464"/>
                </a:cubicBezTo>
                <a:close/>
                <a:moveTo>
                  <a:pt x="16648" y="16401"/>
                </a:moveTo>
                <a:cubicBezTo>
                  <a:pt x="17360" y="16401"/>
                  <a:pt x="18072" y="16145"/>
                  <a:pt x="18712" y="15576"/>
                </a:cubicBezTo>
                <a:cubicBezTo>
                  <a:pt x="19938" y="14485"/>
                  <a:pt x="20357" y="12572"/>
                  <a:pt x="19945" y="10964"/>
                </a:cubicBezTo>
                <a:lnTo>
                  <a:pt x="19945" y="10963"/>
                </a:lnTo>
                <a:cubicBezTo>
                  <a:pt x="19502" y="9229"/>
                  <a:pt x="18127" y="8646"/>
                  <a:pt x="16644" y="8646"/>
                </a:cubicBezTo>
                <a:cubicBezTo>
                  <a:pt x="16422" y="8646"/>
                  <a:pt x="16198" y="8659"/>
                  <a:pt x="15974" y="8683"/>
                </a:cubicBezTo>
                <a:cubicBezTo>
                  <a:pt x="14912" y="8862"/>
                  <a:pt x="13898" y="9368"/>
                  <a:pt x="12954" y="9994"/>
                </a:cubicBezTo>
                <a:cubicBezTo>
                  <a:pt x="13025" y="10133"/>
                  <a:pt x="13083" y="10278"/>
                  <a:pt x="13129" y="10428"/>
                </a:cubicBezTo>
                <a:cubicBezTo>
                  <a:pt x="13218" y="10422"/>
                  <a:pt x="13309" y="10419"/>
                  <a:pt x="13400" y="10419"/>
                </a:cubicBezTo>
                <a:cubicBezTo>
                  <a:pt x="14161" y="10419"/>
                  <a:pt x="14978" y="10612"/>
                  <a:pt x="15678" y="10736"/>
                </a:cubicBezTo>
                <a:cubicBezTo>
                  <a:pt x="16499" y="10881"/>
                  <a:pt x="17788" y="10966"/>
                  <a:pt x="18394" y="11632"/>
                </a:cubicBezTo>
                <a:cubicBezTo>
                  <a:pt x="18420" y="11661"/>
                  <a:pt x="18421" y="11723"/>
                  <a:pt x="18381" y="11741"/>
                </a:cubicBezTo>
                <a:cubicBezTo>
                  <a:pt x="18118" y="11860"/>
                  <a:pt x="17817" y="11901"/>
                  <a:pt x="17500" y="11901"/>
                </a:cubicBezTo>
                <a:cubicBezTo>
                  <a:pt x="16890" y="11901"/>
                  <a:pt x="16227" y="11748"/>
                  <a:pt x="15689" y="11712"/>
                </a:cubicBezTo>
                <a:cubicBezTo>
                  <a:pt x="15459" y="11696"/>
                  <a:pt x="15219" y="11692"/>
                  <a:pt x="14974" y="11692"/>
                </a:cubicBezTo>
                <a:cubicBezTo>
                  <a:pt x="14775" y="11692"/>
                  <a:pt x="14573" y="11695"/>
                  <a:pt x="14370" y="11695"/>
                </a:cubicBezTo>
                <a:cubicBezTo>
                  <a:pt x="13967" y="11695"/>
                  <a:pt x="13561" y="11686"/>
                  <a:pt x="13177" y="11631"/>
                </a:cubicBezTo>
                <a:cubicBezTo>
                  <a:pt x="13142" y="11782"/>
                  <a:pt x="13090" y="11928"/>
                  <a:pt x="13024" y="12066"/>
                </a:cubicBezTo>
                <a:cubicBezTo>
                  <a:pt x="13237" y="12181"/>
                  <a:pt x="13444" y="12321"/>
                  <a:pt x="13662" y="12436"/>
                </a:cubicBezTo>
                <a:cubicBezTo>
                  <a:pt x="14194" y="12717"/>
                  <a:pt x="14739" y="12968"/>
                  <a:pt x="15295" y="13191"/>
                </a:cubicBezTo>
                <a:cubicBezTo>
                  <a:pt x="15812" y="13398"/>
                  <a:pt x="16342" y="13574"/>
                  <a:pt x="16868" y="13753"/>
                </a:cubicBezTo>
                <a:cubicBezTo>
                  <a:pt x="17297" y="13899"/>
                  <a:pt x="17748" y="13974"/>
                  <a:pt x="18051" y="14349"/>
                </a:cubicBezTo>
                <a:cubicBezTo>
                  <a:pt x="18070" y="14370"/>
                  <a:pt x="18066" y="14403"/>
                  <a:pt x="18043" y="14418"/>
                </a:cubicBezTo>
                <a:cubicBezTo>
                  <a:pt x="17806" y="14585"/>
                  <a:pt x="17498" y="14648"/>
                  <a:pt x="17162" y="14648"/>
                </a:cubicBezTo>
                <a:cubicBezTo>
                  <a:pt x="16395" y="14648"/>
                  <a:pt x="15481" y="14320"/>
                  <a:pt x="14916" y="14145"/>
                </a:cubicBezTo>
                <a:cubicBezTo>
                  <a:pt x="14381" y="13979"/>
                  <a:pt x="13861" y="13777"/>
                  <a:pt x="13349" y="13544"/>
                </a:cubicBezTo>
                <a:cubicBezTo>
                  <a:pt x="12979" y="13376"/>
                  <a:pt x="12571" y="13235"/>
                  <a:pt x="12253" y="12981"/>
                </a:cubicBezTo>
                <a:cubicBezTo>
                  <a:pt x="12211" y="13008"/>
                  <a:pt x="12170" y="13034"/>
                  <a:pt x="12128" y="13058"/>
                </a:cubicBezTo>
                <a:cubicBezTo>
                  <a:pt x="12696" y="13910"/>
                  <a:pt x="13399" y="14670"/>
                  <a:pt x="14134" y="15334"/>
                </a:cubicBezTo>
                <a:cubicBezTo>
                  <a:pt x="14882" y="16008"/>
                  <a:pt x="15765" y="16401"/>
                  <a:pt x="16648" y="16401"/>
                </a:cubicBezTo>
                <a:close/>
                <a:moveTo>
                  <a:pt x="4093" y="12891"/>
                </a:moveTo>
                <a:cubicBezTo>
                  <a:pt x="4607" y="12891"/>
                  <a:pt x="5140" y="12787"/>
                  <a:pt x="5669" y="12599"/>
                </a:cubicBezTo>
                <a:cubicBezTo>
                  <a:pt x="6629" y="12257"/>
                  <a:pt x="7579" y="11819"/>
                  <a:pt x="8424" y="11220"/>
                </a:cubicBezTo>
                <a:cubicBezTo>
                  <a:pt x="8274" y="11245"/>
                  <a:pt x="8117" y="11256"/>
                  <a:pt x="7955" y="11256"/>
                </a:cubicBezTo>
                <a:cubicBezTo>
                  <a:pt x="7160" y="11256"/>
                  <a:pt x="6246" y="10994"/>
                  <a:pt x="5574" y="10840"/>
                </a:cubicBezTo>
                <a:cubicBezTo>
                  <a:pt x="4575" y="10612"/>
                  <a:pt x="3330" y="10357"/>
                  <a:pt x="2503" y="9682"/>
                </a:cubicBezTo>
                <a:cubicBezTo>
                  <a:pt x="2449" y="9638"/>
                  <a:pt x="2463" y="9544"/>
                  <a:pt x="2538" y="9541"/>
                </a:cubicBezTo>
                <a:cubicBezTo>
                  <a:pt x="2592" y="9539"/>
                  <a:pt x="2646" y="9538"/>
                  <a:pt x="2699" y="9538"/>
                </a:cubicBezTo>
                <a:cubicBezTo>
                  <a:pt x="3681" y="9538"/>
                  <a:pt x="4709" y="9883"/>
                  <a:pt x="5681" y="9991"/>
                </a:cubicBezTo>
                <a:cubicBezTo>
                  <a:pt x="6216" y="10051"/>
                  <a:pt x="6751" y="10096"/>
                  <a:pt x="7289" y="10116"/>
                </a:cubicBezTo>
                <a:cubicBezTo>
                  <a:pt x="7352" y="10118"/>
                  <a:pt x="7415" y="10118"/>
                  <a:pt x="7478" y="10118"/>
                </a:cubicBezTo>
                <a:cubicBezTo>
                  <a:pt x="7609" y="10118"/>
                  <a:pt x="7740" y="10115"/>
                  <a:pt x="7871" y="10115"/>
                </a:cubicBezTo>
                <a:cubicBezTo>
                  <a:pt x="8130" y="10115"/>
                  <a:pt x="8387" y="10128"/>
                  <a:pt x="8633" y="10203"/>
                </a:cubicBezTo>
                <a:cubicBezTo>
                  <a:pt x="8638" y="10187"/>
                  <a:pt x="8642" y="10171"/>
                  <a:pt x="8648" y="10155"/>
                </a:cubicBezTo>
                <a:cubicBezTo>
                  <a:pt x="8293" y="10051"/>
                  <a:pt x="7973" y="9794"/>
                  <a:pt x="7640" y="9609"/>
                </a:cubicBezTo>
                <a:cubicBezTo>
                  <a:pt x="7139" y="9330"/>
                  <a:pt x="6630" y="9071"/>
                  <a:pt x="6113" y="8823"/>
                </a:cubicBezTo>
                <a:cubicBezTo>
                  <a:pt x="5194" y="8379"/>
                  <a:pt x="3953" y="8067"/>
                  <a:pt x="3203" y="7326"/>
                </a:cubicBezTo>
                <a:cubicBezTo>
                  <a:pt x="3164" y="7288"/>
                  <a:pt x="3182" y="7207"/>
                  <a:pt x="3236" y="7195"/>
                </a:cubicBezTo>
                <a:cubicBezTo>
                  <a:pt x="3396" y="7160"/>
                  <a:pt x="3561" y="7145"/>
                  <a:pt x="3731" y="7145"/>
                </a:cubicBezTo>
                <a:cubicBezTo>
                  <a:pt x="4649" y="7145"/>
                  <a:pt x="5681" y="7600"/>
                  <a:pt x="6475" y="7911"/>
                </a:cubicBezTo>
                <a:cubicBezTo>
                  <a:pt x="7006" y="8119"/>
                  <a:pt x="7528" y="8352"/>
                  <a:pt x="8045" y="8596"/>
                </a:cubicBezTo>
                <a:cubicBezTo>
                  <a:pt x="8364" y="8746"/>
                  <a:pt x="8712" y="8865"/>
                  <a:pt x="8994" y="9068"/>
                </a:cubicBezTo>
                <a:cubicBezTo>
                  <a:pt x="8259" y="7794"/>
                  <a:pt x="7374" y="6561"/>
                  <a:pt x="6213" y="5797"/>
                </a:cubicBezTo>
                <a:cubicBezTo>
                  <a:pt x="5474" y="5355"/>
                  <a:pt x="4680" y="5075"/>
                  <a:pt x="3924" y="5075"/>
                </a:cubicBezTo>
                <a:cubicBezTo>
                  <a:pt x="3044" y="5075"/>
                  <a:pt x="2215" y="5455"/>
                  <a:pt x="1585" y="6402"/>
                </a:cubicBezTo>
                <a:cubicBezTo>
                  <a:pt x="651" y="7805"/>
                  <a:pt x="419" y="9826"/>
                  <a:pt x="1327" y="11309"/>
                </a:cubicBezTo>
                <a:cubicBezTo>
                  <a:pt x="2011" y="12426"/>
                  <a:pt x="3008" y="12891"/>
                  <a:pt x="4093" y="12891"/>
                </a:cubicBezTo>
                <a:close/>
                <a:moveTo>
                  <a:pt x="12770" y="9026"/>
                </a:moveTo>
                <a:cubicBezTo>
                  <a:pt x="13691" y="8574"/>
                  <a:pt x="14554" y="8005"/>
                  <a:pt x="15223" y="7240"/>
                </a:cubicBezTo>
                <a:cubicBezTo>
                  <a:pt x="16389" y="5794"/>
                  <a:pt x="16939" y="3926"/>
                  <a:pt x="15625" y="2367"/>
                </a:cubicBezTo>
                <a:lnTo>
                  <a:pt x="15625" y="2366"/>
                </a:lnTo>
                <a:cubicBezTo>
                  <a:pt x="14821" y="1413"/>
                  <a:pt x="13616" y="801"/>
                  <a:pt x="12413" y="801"/>
                </a:cubicBezTo>
                <a:cubicBezTo>
                  <a:pt x="11979" y="801"/>
                  <a:pt x="11545" y="881"/>
                  <a:pt x="11130" y="1054"/>
                </a:cubicBezTo>
                <a:cubicBezTo>
                  <a:pt x="9415" y="1765"/>
                  <a:pt x="8848" y="3480"/>
                  <a:pt x="9060" y="5318"/>
                </a:cubicBezTo>
                <a:cubicBezTo>
                  <a:pt x="9175" y="6323"/>
                  <a:pt x="9371" y="7332"/>
                  <a:pt x="9707" y="8278"/>
                </a:cubicBezTo>
                <a:cubicBezTo>
                  <a:pt x="9733" y="8028"/>
                  <a:pt x="9790" y="7774"/>
                  <a:pt x="9828" y="7535"/>
                </a:cubicBezTo>
                <a:cubicBezTo>
                  <a:pt x="9942" y="6828"/>
                  <a:pt x="10109" y="6134"/>
                  <a:pt x="10336" y="5460"/>
                </a:cubicBezTo>
                <a:cubicBezTo>
                  <a:pt x="10683" y="4428"/>
                  <a:pt x="11154" y="3022"/>
                  <a:pt x="12019" y="2364"/>
                </a:cubicBezTo>
                <a:cubicBezTo>
                  <a:pt x="12023" y="2361"/>
                  <a:pt x="12026" y="2360"/>
                  <a:pt x="12030" y="2360"/>
                </a:cubicBezTo>
                <a:cubicBezTo>
                  <a:pt x="12042" y="2360"/>
                  <a:pt x="12052" y="2376"/>
                  <a:pt x="12050" y="2389"/>
                </a:cubicBezTo>
                <a:cubicBezTo>
                  <a:pt x="11970" y="2989"/>
                  <a:pt x="11669" y="3556"/>
                  <a:pt x="11482" y="4129"/>
                </a:cubicBezTo>
                <a:cubicBezTo>
                  <a:pt x="11290" y="4720"/>
                  <a:pt x="11126" y="5322"/>
                  <a:pt x="11004" y="5934"/>
                </a:cubicBezTo>
                <a:cubicBezTo>
                  <a:pt x="10872" y="6595"/>
                  <a:pt x="10783" y="7262"/>
                  <a:pt x="10748" y="7937"/>
                </a:cubicBezTo>
                <a:cubicBezTo>
                  <a:pt x="10737" y="8158"/>
                  <a:pt x="10742" y="8356"/>
                  <a:pt x="10727" y="8542"/>
                </a:cubicBezTo>
                <a:cubicBezTo>
                  <a:pt x="10740" y="8542"/>
                  <a:pt x="10754" y="8542"/>
                  <a:pt x="10767" y="8542"/>
                </a:cubicBezTo>
                <a:cubicBezTo>
                  <a:pt x="11079" y="8542"/>
                  <a:pt x="11387" y="8610"/>
                  <a:pt x="11673" y="8741"/>
                </a:cubicBezTo>
                <a:cubicBezTo>
                  <a:pt x="11731" y="8624"/>
                  <a:pt x="11793" y="8504"/>
                  <a:pt x="11849" y="8380"/>
                </a:cubicBezTo>
                <a:cubicBezTo>
                  <a:pt x="12141" y="7731"/>
                  <a:pt x="12414" y="7072"/>
                  <a:pt x="12675" y="6408"/>
                </a:cubicBezTo>
                <a:cubicBezTo>
                  <a:pt x="12920" y="5786"/>
                  <a:pt x="13149" y="5159"/>
                  <a:pt x="13382" y="4532"/>
                </a:cubicBezTo>
                <a:cubicBezTo>
                  <a:pt x="13561" y="4050"/>
                  <a:pt x="13701" y="3531"/>
                  <a:pt x="14022" y="3138"/>
                </a:cubicBezTo>
                <a:cubicBezTo>
                  <a:pt x="14051" y="3102"/>
                  <a:pt x="14093" y="3086"/>
                  <a:pt x="14137" y="3086"/>
                </a:cubicBezTo>
                <a:cubicBezTo>
                  <a:pt x="14212" y="3086"/>
                  <a:pt x="14290" y="3134"/>
                  <a:pt x="14302" y="3216"/>
                </a:cubicBezTo>
                <a:cubicBezTo>
                  <a:pt x="14470" y="4367"/>
                  <a:pt x="13847" y="5864"/>
                  <a:pt x="13498" y="6947"/>
                </a:cubicBezTo>
                <a:cubicBezTo>
                  <a:pt x="13295" y="7579"/>
                  <a:pt x="13076" y="8205"/>
                  <a:pt x="12842" y="8826"/>
                </a:cubicBezTo>
                <a:cubicBezTo>
                  <a:pt x="12816" y="8893"/>
                  <a:pt x="12793" y="8960"/>
                  <a:pt x="12770" y="9026"/>
                </a:cubicBezTo>
                <a:close/>
                <a:moveTo>
                  <a:pt x="8856" y="21600"/>
                </a:moveTo>
                <a:cubicBezTo>
                  <a:pt x="7227" y="21600"/>
                  <a:pt x="5578" y="20743"/>
                  <a:pt x="4678" y="19287"/>
                </a:cubicBezTo>
                <a:cubicBezTo>
                  <a:pt x="3602" y="17547"/>
                  <a:pt x="3826" y="15274"/>
                  <a:pt x="5193" y="13805"/>
                </a:cubicBezTo>
                <a:cubicBezTo>
                  <a:pt x="5283" y="13708"/>
                  <a:pt x="5376" y="13611"/>
                  <a:pt x="5472" y="13517"/>
                </a:cubicBezTo>
                <a:cubicBezTo>
                  <a:pt x="5262" y="13573"/>
                  <a:pt x="5053" y="13622"/>
                  <a:pt x="4846" y="13661"/>
                </a:cubicBezTo>
                <a:cubicBezTo>
                  <a:pt x="4601" y="13707"/>
                  <a:pt x="4357" y="13730"/>
                  <a:pt x="4116" y="13730"/>
                </a:cubicBezTo>
                <a:cubicBezTo>
                  <a:pt x="2518" y="13730"/>
                  <a:pt x="1060" y="12745"/>
                  <a:pt x="383" y="11131"/>
                </a:cubicBezTo>
                <a:cubicBezTo>
                  <a:pt x="-397" y="9273"/>
                  <a:pt x="61" y="6959"/>
                  <a:pt x="1324" y="5469"/>
                </a:cubicBezTo>
                <a:cubicBezTo>
                  <a:pt x="2054" y="4607"/>
                  <a:pt x="2951" y="4260"/>
                  <a:pt x="3882" y="4260"/>
                </a:cubicBezTo>
                <a:cubicBezTo>
                  <a:pt x="4796" y="4260"/>
                  <a:pt x="5741" y="4594"/>
                  <a:pt x="6594" y="5104"/>
                </a:cubicBezTo>
                <a:cubicBezTo>
                  <a:pt x="7317" y="5579"/>
                  <a:pt x="7943" y="6218"/>
                  <a:pt x="8497" y="6934"/>
                </a:cubicBezTo>
                <a:cubicBezTo>
                  <a:pt x="8278" y="5931"/>
                  <a:pt x="8190" y="4905"/>
                  <a:pt x="8261" y="3966"/>
                </a:cubicBezTo>
                <a:cubicBezTo>
                  <a:pt x="8408" y="2026"/>
                  <a:pt x="9789" y="446"/>
                  <a:pt x="11580" y="82"/>
                </a:cubicBezTo>
                <a:cubicBezTo>
                  <a:pt x="11853" y="26"/>
                  <a:pt x="12130" y="0"/>
                  <a:pt x="12407" y="0"/>
                </a:cubicBezTo>
                <a:cubicBezTo>
                  <a:pt x="13986" y="0"/>
                  <a:pt x="15559" y="872"/>
                  <a:pt x="16488" y="2231"/>
                </a:cubicBezTo>
                <a:cubicBezTo>
                  <a:pt x="17760" y="4097"/>
                  <a:pt x="17045" y="6208"/>
                  <a:pt x="15755" y="7808"/>
                </a:cubicBezTo>
                <a:cubicBezTo>
                  <a:pt x="15717" y="7852"/>
                  <a:pt x="15676" y="7893"/>
                  <a:pt x="15636" y="7936"/>
                </a:cubicBezTo>
                <a:cubicBezTo>
                  <a:pt x="15697" y="7924"/>
                  <a:pt x="15757" y="7910"/>
                  <a:pt x="15818" y="7900"/>
                </a:cubicBezTo>
                <a:cubicBezTo>
                  <a:pt x="15821" y="7900"/>
                  <a:pt x="15825" y="7900"/>
                  <a:pt x="15828" y="7900"/>
                </a:cubicBezTo>
                <a:cubicBezTo>
                  <a:pt x="15858" y="7900"/>
                  <a:pt x="15889" y="7896"/>
                  <a:pt x="15919" y="7886"/>
                </a:cubicBezTo>
                <a:cubicBezTo>
                  <a:pt x="16168" y="7857"/>
                  <a:pt x="16418" y="7842"/>
                  <a:pt x="16665" y="7842"/>
                </a:cubicBezTo>
                <a:cubicBezTo>
                  <a:pt x="18348" y="7842"/>
                  <a:pt x="19939" y="8543"/>
                  <a:pt x="20567" y="10391"/>
                </a:cubicBezTo>
                <a:cubicBezTo>
                  <a:pt x="21203" y="12266"/>
                  <a:pt x="20776" y="14613"/>
                  <a:pt x="19400" y="15997"/>
                </a:cubicBezTo>
                <a:cubicBezTo>
                  <a:pt x="18607" y="16794"/>
                  <a:pt x="17584" y="17214"/>
                  <a:pt x="16553" y="17214"/>
                </a:cubicBezTo>
                <a:cubicBezTo>
                  <a:pt x="15829" y="17214"/>
                  <a:pt x="15101" y="17007"/>
                  <a:pt x="14447" y="16577"/>
                </a:cubicBezTo>
                <a:cubicBezTo>
                  <a:pt x="13790" y="16145"/>
                  <a:pt x="13155" y="15587"/>
                  <a:pt x="12582" y="14949"/>
                </a:cubicBezTo>
                <a:cubicBezTo>
                  <a:pt x="12738" y="15663"/>
                  <a:pt x="12821" y="16386"/>
                  <a:pt x="12787" y="17104"/>
                </a:cubicBezTo>
                <a:cubicBezTo>
                  <a:pt x="12612" y="19163"/>
                  <a:pt x="11726" y="21167"/>
                  <a:pt x="9632" y="21534"/>
                </a:cubicBezTo>
                <a:cubicBezTo>
                  <a:pt x="9376" y="21578"/>
                  <a:pt x="9116" y="21600"/>
                  <a:pt x="8856" y="21600"/>
                </a:cubicBezTo>
                <a:close/>
              </a:path>
            </a:pathLst>
          </a:custGeom>
          <a:solidFill>
            <a:srgbClr val="6986AE"/>
          </a:solidFill>
          <a:ln w="13425">
            <a:solidFill>
              <a:srgbClr val="495364"/>
            </a:solidFill>
            <a:miter lim="1073"/>
          </a:ln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doors dir="vert"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2" dur="1000"/>
                                        <p:tgtEl>
                                          <p:spTgt spid="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74" grpId="1"/>
      <p:bldP build="whole" bldLvl="1" animBg="1" rev="0" advAuto="0" spid="276" grpId="2"/>
    </p:bldLst>
  </p:timing>
</p:sld>
</file>

<file path=ppt/theme/theme1.xml><?xml version="1.0" encoding="utf-8"?>
<a:theme xmlns:a="http://schemas.openxmlformats.org/drawingml/2006/main" xmlns:r="http://schemas.openxmlformats.org/officeDocument/2006/relationships" name="21_BasicWhite">
  <a:themeElements>
    <a:clrScheme name="21_BasicWhite">
      <a:dk1>
        <a:srgbClr val="5E5E5E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Geeza Pro Bold"/>
        <a:ea typeface="Geeza Pro Bold"/>
        <a:cs typeface="Geeza Pro Bold"/>
      </a:majorFont>
      <a:minorFont>
        <a:latin typeface="Geeza Pro Bold"/>
        <a:ea typeface="Geeza Pro Bold"/>
        <a:cs typeface="Geeza Pro Bold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Geeza Pro Regular"/>
            <a:ea typeface="Geeza Pro Regular"/>
            <a:cs typeface="Geeza Pro Regular"/>
            <a:sym typeface="Geeza Pro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2438338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5E5E5E"/>
            </a:solidFill>
            <a:effectLst/>
            <a:uFillTx/>
            <a:latin typeface="Geeza Pro Regular"/>
            <a:ea typeface="Geeza Pro Regular"/>
            <a:cs typeface="Geeza Pro Regular"/>
            <a:sym typeface="Geeza Pro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Geeza Pro Bold"/>
        <a:ea typeface="Geeza Pro Bold"/>
        <a:cs typeface="Geeza Pro Bold"/>
      </a:majorFont>
      <a:minorFont>
        <a:latin typeface="Geeza Pro Bold"/>
        <a:ea typeface="Geeza Pro Bold"/>
        <a:cs typeface="Geeza Pro Bold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Geeza Pro Regular"/>
            <a:ea typeface="Geeza Pro Regular"/>
            <a:cs typeface="Geeza Pro Regular"/>
            <a:sym typeface="Geeza Pro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2438338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5E5E5E"/>
            </a:solidFill>
            <a:effectLst/>
            <a:uFillTx/>
            <a:latin typeface="Geeza Pro Regular"/>
            <a:ea typeface="Geeza Pro Regular"/>
            <a:cs typeface="Geeza Pro Regular"/>
            <a:sym typeface="Geeza Pro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