
<file path=[Content_Types].xml><?xml version="1.0" encoding="utf-8"?>
<Types xmlns="http://schemas.openxmlformats.org/package/2006/content-types">
  <Default Extension="jpeg" ContentType="image/jpeg"/>
  <Default Extension="jpg" ContentType="image/jpeg"/>
  <Default Extension="mp3" ContentType="audio/m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60" r:id="rId1"/>
  </p:sldMasterIdLst>
  <p:sldIdLst>
    <p:sldId id="256" r:id="rId2"/>
    <p:sldId id="257" r:id="rId3"/>
    <p:sldId id="262" r:id="rId4"/>
    <p:sldId id="258" r:id="rId5"/>
    <p:sldId id="259" r:id="rId6"/>
    <p:sldId id="597" r:id="rId7"/>
    <p:sldId id="598" r:id="rId8"/>
    <p:sldId id="596" r:id="rId9"/>
    <p:sldId id="260" r:id="rId10"/>
    <p:sldId id="261" r:id="rId11"/>
    <p:sldId id="599" r:id="rId12"/>
    <p:sldId id="600" r:id="rId1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09DB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4380"/>
    <p:restoredTop sz="94660"/>
  </p:normalViewPr>
  <p:slideViewPr>
    <p:cSldViewPr snapToGrid="0">
      <p:cViewPr varScale="1">
        <p:scale>
          <a:sx n="87" d="100"/>
          <a:sy n="87" d="100"/>
        </p:scale>
        <p:origin x="66" y="18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شريحة عنوان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>
              <a:alphaModFix amt="45000"/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-44450" ty="38100" sx="85000" sy="85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11" name="Rectangle 10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15" name="Rectangle 14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4" name="Group 3"/>
          <p:cNvGrpSpPr/>
          <p:nvPr/>
        </p:nvGrpSpPr>
        <p:grpSpPr>
          <a:xfrm>
            <a:off x="5250180" y="1267730"/>
            <a:ext cx="1691640" cy="645295"/>
            <a:chOff x="5318306" y="1386268"/>
            <a:chExt cx="1567331" cy="645295"/>
          </a:xfrm>
        </p:grpSpPr>
        <p:cxnSp>
          <p:nvCxnSpPr>
            <p:cNvPr id="17" name="Straight Connector 16"/>
            <p:cNvCxnSpPr/>
            <p:nvPr/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61708" y="2091263"/>
            <a:ext cx="9068586" cy="2590800"/>
          </a:xfrm>
        </p:spPr>
        <p:txBody>
          <a:bodyPr tIns="45720" bIns="45720" anchor="ctr">
            <a:noAutofit/>
          </a:bodyPr>
          <a:lstStyle>
            <a:lvl1pPr algn="ctr">
              <a:lnSpc>
                <a:spcPct val="83000"/>
              </a:lnSpc>
              <a:defRPr lang="en-US" sz="7200" b="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62100" y="4682062"/>
            <a:ext cx="9070848" cy="457201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1600" spc="8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600"/>
            </a:lvl2pPr>
            <a:lvl3pPr marL="914400" indent="0" algn="ctr">
              <a:buNone/>
              <a:defRPr sz="16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ar-SA"/>
              <a:t>انقر لتحرير نمط العنوان الفرعي للشكل الرئيسي</a:t>
            </a:r>
            <a:endParaRPr lang="en-US" dirty="0"/>
          </a:p>
        </p:txBody>
      </p:sp>
      <p:sp>
        <p:nvSpPr>
          <p:cNvPr id="20" name="Date Placeholder 19"/>
          <p:cNvSpPr>
            <a:spLocks noGrp="1"/>
          </p:cNvSpPr>
          <p:nvPr>
            <p:ph type="dt" sz="half" idx="10"/>
          </p:nvPr>
        </p:nvSpPr>
        <p:spPr>
          <a:xfrm>
            <a:off x="5318760" y="1341255"/>
            <a:ext cx="1554480" cy="527213"/>
          </a:xfrm>
        </p:spPr>
        <p:txBody>
          <a:bodyPr/>
          <a:lstStyle>
            <a:lvl1pPr algn="ctr">
              <a:defRPr sz="1300" spc="0" baseline="0">
                <a:solidFill>
                  <a:schemeClr val="tx1"/>
                </a:solidFill>
                <a:latin typeface="+mn-lt"/>
              </a:defRPr>
            </a:lvl1pPr>
          </a:lstStyle>
          <a:p>
            <a:fld id="{6B5834D9-85C8-4977-9AD9-12A0C3EA7DD1}" type="datetimeFigureOut">
              <a:rPr lang="ar-SA" smtClean="0"/>
              <a:t>01/02/1444</a:t>
            </a:fld>
            <a:endParaRPr lang="ar-SA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>
          <a:xfrm>
            <a:off x="1453896" y="5211060"/>
            <a:ext cx="5905500" cy="228600"/>
          </a:xfrm>
        </p:spPr>
        <p:txBody>
          <a:bodyPr/>
          <a:lstStyle>
            <a:lvl1pPr algn="l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ar-SA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2"/>
          </p:nvPr>
        </p:nvSpPr>
        <p:spPr>
          <a:xfrm>
            <a:off x="8606919" y="5212080"/>
            <a:ext cx="2111881" cy="22860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6E2FC329-3ECC-4742-84B1-5CD6F51A6D73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00180144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5834D9-85C8-4977-9AD9-12A0C3EA7DD1}" type="datetimeFigureOut">
              <a:rPr lang="ar-SA" smtClean="0"/>
              <a:t>01/02/1444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FC329-3ECC-4742-84B1-5CD6F51A6D73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5560229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1600" y="762000"/>
            <a:ext cx="2362200" cy="5257800"/>
          </a:xfrm>
        </p:spPr>
        <p:txBody>
          <a:bodyPr vert="eaVert"/>
          <a:lstStyle/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762000"/>
            <a:ext cx="8077200" cy="5257800"/>
          </a:xfrm>
        </p:spPr>
        <p:txBody>
          <a:bodyPr vert="eaVert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5834D9-85C8-4977-9AD9-12A0C3EA7DD1}" type="datetimeFigureOut">
              <a:rPr lang="ar-SA" smtClean="0"/>
              <a:t>01/02/1444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FC329-3ECC-4742-84B1-5CD6F51A6D73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3787987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5834D9-85C8-4977-9AD9-12A0C3EA7DD1}" type="datetimeFigureOut">
              <a:rPr lang="ar-SA" smtClean="0"/>
              <a:t>01/02/1444</a:t>
            </a:fld>
            <a:endParaRPr lang="ar-S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FC329-3ECC-4742-84B1-5CD6F51A6D73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2370024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عنوان المقطع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>
              <a:alphaModFix amt="45000"/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rcRect/>
            <a:tile tx="-44450" ty="38100" sx="85000" sy="85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3" name="Rectangle 22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24" name="Rectangle 23"/>
          <p:cNvSpPr/>
          <p:nvPr/>
        </p:nvSpPr>
        <p:spPr>
          <a:xfrm>
            <a:off x="1447800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30" name="Rectangle 29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31" name="Group 30"/>
          <p:cNvGrpSpPr/>
          <p:nvPr/>
        </p:nvGrpSpPr>
        <p:grpSpPr>
          <a:xfrm>
            <a:off x="5250180" y="1267730"/>
            <a:ext cx="1691640" cy="645295"/>
            <a:chOff x="5318306" y="1386268"/>
            <a:chExt cx="1567331" cy="645295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63623" y="2094309"/>
            <a:ext cx="9070848" cy="2587752"/>
          </a:xfrm>
        </p:spPr>
        <p:txBody>
          <a:bodyPr anchor="ctr">
            <a:noAutofit/>
          </a:bodyPr>
          <a:lstStyle>
            <a:lvl1pPr algn="ctr">
              <a:lnSpc>
                <a:spcPct val="83000"/>
              </a:lnSpc>
              <a:defRPr lang="en-US" sz="720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63624" y="4682062"/>
            <a:ext cx="9070848" cy="45720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>
                <a:solidFill>
                  <a:schemeClr val="tx1"/>
                </a:solidFill>
                <a:effectLst/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321808" y="1344502"/>
            <a:ext cx="1554480" cy="530352"/>
          </a:xfrm>
        </p:spPr>
        <p:txBody>
          <a:bodyPr/>
          <a:lstStyle>
            <a:lvl1pPr algn="ctr">
              <a:defRPr lang="en-US" sz="13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fld id="{6B5834D9-85C8-4977-9AD9-12A0C3EA7DD1}" type="datetimeFigureOut">
              <a:rPr lang="ar-SA" smtClean="0"/>
              <a:t>01/02/1444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453553" y="5211060"/>
            <a:ext cx="5907024" cy="228600"/>
          </a:xfrm>
        </p:spPr>
        <p:txBody>
          <a:bodyPr/>
          <a:lstStyle>
            <a:lvl1pPr algn="l">
              <a:defRPr/>
            </a:lvl1pPr>
          </a:lstStyle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04504" y="5211060"/>
            <a:ext cx="2112264" cy="228600"/>
          </a:xfrm>
        </p:spPr>
        <p:txBody>
          <a:bodyPr/>
          <a:lstStyle/>
          <a:p>
            <a:fld id="{6E2FC329-3ECC-4742-84B1-5CD6F51A6D73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411652331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6800" y="2103120"/>
            <a:ext cx="475488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70320" y="2103120"/>
            <a:ext cx="475488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5834D9-85C8-4977-9AD9-12A0C3EA7DD1}" type="datetimeFigureOut">
              <a:rPr lang="ar-SA" smtClean="0"/>
              <a:t>01/02/1444</a:t>
            </a:fld>
            <a:endParaRPr lang="ar-S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FC329-3ECC-4742-84B1-5CD6F51A6D73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6828141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074334"/>
            <a:ext cx="4754880" cy="64008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900" b="0">
                <a:solidFill>
                  <a:schemeClr val="tx2"/>
                </a:solidFill>
                <a:latin typeface="+mn-lt"/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55898"/>
            <a:ext cx="4754880" cy="3200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73368" y="2074334"/>
            <a:ext cx="4754880" cy="64008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900" b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73368" y="2756581"/>
            <a:ext cx="4754880" cy="3200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5834D9-85C8-4977-9AD9-12A0C3EA7DD1}" type="datetimeFigureOut">
              <a:rPr lang="ar-SA" smtClean="0"/>
              <a:t>01/02/1444</a:t>
            </a:fld>
            <a:endParaRPr lang="ar-S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FC329-3ECC-4742-84B1-5CD6F51A6D73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6963010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5834D9-85C8-4977-9AD9-12A0C3EA7DD1}" type="datetimeFigureOut">
              <a:rPr lang="ar-SA" smtClean="0"/>
              <a:t>01/02/1444</a:t>
            </a:fld>
            <a:endParaRPr lang="ar-S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FC329-3ECC-4742-84B1-5CD6F51A6D73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9895854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5834D9-85C8-4977-9AD9-12A0C3EA7DD1}" type="datetimeFigureOut">
              <a:rPr lang="ar-SA" smtClean="0"/>
              <a:t>01/02/1444</a:t>
            </a:fld>
            <a:endParaRPr lang="ar-S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FC329-3ECC-4742-84B1-5CD6F51A6D73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7681748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محتوى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245529" y="237744"/>
            <a:ext cx="8531352" cy="6382512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/>
          <p:cNvSpPr/>
          <p:nvPr/>
        </p:nvSpPr>
        <p:spPr>
          <a:xfrm>
            <a:off x="9020386" y="237744"/>
            <a:ext cx="2926080" cy="638251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96400" y="607392"/>
            <a:ext cx="2430780" cy="1645920"/>
          </a:xfrm>
        </p:spPr>
        <p:txBody>
          <a:bodyPr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b="0" kern="1200" cap="none" spc="0" baseline="0" dirty="0">
                <a:solidFill>
                  <a:srgbClr val="FFFFFF"/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609600"/>
            <a:ext cx="7772400" cy="53340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296400" y="2286000"/>
            <a:ext cx="2430780" cy="3505200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800"/>
              </a:spcBef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5834D9-85C8-4977-9AD9-12A0C3EA7DD1}" type="datetimeFigureOut">
              <a:rPr lang="ar-SA" smtClean="0"/>
              <a:t>01/02/1444</a:t>
            </a:fld>
            <a:endParaRPr lang="ar-SA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r">
              <a:defRPr/>
            </a:lvl1pPr>
          </a:lstStyle>
          <a:p>
            <a:endParaRPr lang="ar-SA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>
          <a:xfrm>
            <a:off x="10393677" y="6223002"/>
            <a:ext cx="1463040" cy="274320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6E2FC329-3ECC-4742-84B1-5CD6F51A6D73}" type="slidenum">
              <a:rPr lang="ar-SA" smtClean="0"/>
              <a:t>‹#›</a:t>
            </a:fld>
            <a:endParaRPr lang="ar-SA"/>
          </a:p>
        </p:txBody>
      </p:sp>
      <p:sp>
        <p:nvSpPr>
          <p:cNvPr id="12" name="Rectangle 11"/>
          <p:cNvSpPr/>
          <p:nvPr/>
        </p:nvSpPr>
        <p:spPr>
          <a:xfrm>
            <a:off x="9157546" y="374904"/>
            <a:ext cx="2651760" cy="6108192"/>
          </a:xfrm>
          <a:prstGeom prst="rect">
            <a:avLst/>
          </a:prstGeom>
          <a:noFill/>
          <a:ln w="63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5288217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صورة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9020386" y="237744"/>
            <a:ext cx="2926080" cy="638251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96400" y="603504"/>
            <a:ext cx="2432304" cy="1645920"/>
          </a:xfrm>
        </p:spPr>
        <p:txBody>
          <a:bodyPr anchor="b">
            <a:noAutofit/>
          </a:bodyPr>
          <a:lstStyle>
            <a:lvl1pPr algn="l">
              <a:defRPr sz="2800" b="0">
                <a:solidFill>
                  <a:srgbClr val="FFFFFF"/>
                </a:solidFill>
                <a:latin typeface="+mj-lt"/>
              </a:defRPr>
            </a:lvl1pPr>
          </a:lstStyle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28599" y="237744"/>
            <a:ext cx="8531352" cy="6382512"/>
          </a:xfr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ar-SA"/>
              <a:t>انقر فوق الأيقونة لإضافة صورة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296400" y="2286000"/>
            <a:ext cx="2432304" cy="3502152"/>
          </a:xfrm>
        </p:spPr>
        <p:txBody>
          <a:bodyPr>
            <a:normAutofit/>
          </a:bodyPr>
          <a:lstStyle>
            <a:lvl1pPr marL="0" indent="0" algn="l">
              <a:lnSpc>
                <a:spcPct val="110000"/>
              </a:lnSpc>
              <a:spcBef>
                <a:spcPts val="800"/>
              </a:spcBef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12700" dist="635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fld id="{6B5834D9-85C8-4977-9AD9-12A0C3EA7DD1}" type="datetimeFigureOut">
              <a:rPr lang="ar-SA" smtClean="0"/>
              <a:t>01/02/1444</a:t>
            </a:fld>
            <a:endParaRPr lang="ar-S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marL="0" algn="r" defTabSz="914400" rtl="0" eaLnBrk="1" latinLnBrk="0" hangingPunct="1">
              <a:defRPr lang="en-US" sz="1000" kern="1200" dirty="0">
                <a:solidFill>
                  <a:srgbClr val="FFFFFF"/>
                </a:solidFill>
                <a:effectLst>
                  <a:outerShdw blurRad="12700" dist="635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endParaRPr lang="ar-S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396728" y="6227064"/>
            <a:ext cx="1463040" cy="274320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6E2FC329-3ECC-4742-84B1-5CD6F51A6D73}" type="slidenum">
              <a:rPr lang="ar-SA" smtClean="0"/>
              <a:t>‹#›</a:t>
            </a:fld>
            <a:endParaRPr lang="ar-SA"/>
          </a:p>
        </p:txBody>
      </p:sp>
      <p:sp>
        <p:nvSpPr>
          <p:cNvPr id="10" name="Rectangle 9"/>
          <p:cNvSpPr/>
          <p:nvPr/>
        </p:nvSpPr>
        <p:spPr>
          <a:xfrm>
            <a:off x="9157546" y="374904"/>
            <a:ext cx="2651760" cy="6108192"/>
          </a:xfrm>
          <a:prstGeom prst="rect">
            <a:avLst/>
          </a:prstGeom>
          <a:noFill/>
          <a:ln w="63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6528914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4696" y="237744"/>
            <a:ext cx="11722608" cy="6382512"/>
          </a:xfrm>
          <a:prstGeom prst="rect">
            <a:avLst/>
          </a:prstGeom>
          <a:solidFill>
            <a:schemeClr val="bg2"/>
          </a:solidFill>
          <a:ln w="6350" cap="flat" cmpd="sng" algn="ctr">
            <a:noFill/>
            <a:prstDash val="solid"/>
          </a:ln>
          <a:effectLst>
            <a:softEdge rad="0"/>
          </a:effectLst>
        </p:spPr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103120"/>
            <a:ext cx="10058400" cy="39319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74320" y="6307672"/>
            <a:ext cx="2743200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6B5834D9-85C8-4977-9AD9-12A0C3EA7DD1}" type="datetimeFigureOut">
              <a:rPr lang="ar-SA" smtClean="0"/>
              <a:t>01/02/1444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89960" y="6307672"/>
            <a:ext cx="5212080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469880" y="6307672"/>
            <a:ext cx="1463040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6E2FC329-3ECC-4742-84B1-5CD6F51A6D73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9302149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1" eaLnBrk="1" latinLnBrk="0" hangingPunct="1">
        <a:lnSpc>
          <a:spcPct val="90000"/>
        </a:lnSpc>
        <a:spcBef>
          <a:spcPct val="0"/>
        </a:spcBef>
        <a:buNone/>
        <a:defRPr lang="en-US" sz="4800" kern="1200" cap="none" spc="0" baseline="0" dirty="0"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n-ea"/>
          <a:cs typeface="+mn-cs"/>
        </a:defRPr>
      </a:lvl1pPr>
    </p:titleStyle>
    <p:bodyStyle>
      <a:lvl1pPr marL="182880" indent="-182880" algn="r" defTabSz="914400" rtl="1" eaLnBrk="1" latinLnBrk="0" hangingPunct="1">
        <a:lnSpc>
          <a:spcPct val="100000"/>
        </a:lnSpc>
        <a:spcBef>
          <a:spcPts val="900"/>
        </a:spcBef>
        <a:spcAft>
          <a:spcPts val="0"/>
        </a:spcAft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r" defTabSz="914400" rtl="1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r" defTabSz="914400" rtl="1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r" defTabSz="914400" rtl="1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r" defTabSz="914400" rtl="1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r" defTabSz="914400" rtl="1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r" defTabSz="914400" rtl="1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r" defTabSz="914400" rtl="1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r" defTabSz="914400" rtl="1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jpe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jpeg"/><Relationship Id="rId13" Type="http://schemas.openxmlformats.org/officeDocument/2006/relationships/slide" Target="slide9.xml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9.png"/><Relationship Id="rId12" Type="http://schemas.openxmlformats.org/officeDocument/2006/relationships/slide" Target="slide8.xml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6" Type="http://schemas.openxmlformats.org/officeDocument/2006/relationships/image" Target="../media/image30.jpeg"/><Relationship Id="rId11" Type="http://schemas.openxmlformats.org/officeDocument/2006/relationships/slide" Target="slide5.xml"/><Relationship Id="rId5" Type="http://schemas.openxmlformats.org/officeDocument/2006/relationships/image" Target="../media/image29.png"/><Relationship Id="rId10" Type="http://schemas.openxmlformats.org/officeDocument/2006/relationships/slide" Target="slide4.xml"/><Relationship Id="rId4" Type="http://schemas.openxmlformats.org/officeDocument/2006/relationships/image" Target="../media/image6.jpeg"/><Relationship Id="rId9" Type="http://schemas.openxmlformats.org/officeDocument/2006/relationships/image" Target="../media/image32.png"/><Relationship Id="rId14" Type="http://schemas.openxmlformats.org/officeDocument/2006/relationships/slide" Target="slide10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slide" Target="slide4.xml"/><Relationship Id="rId3" Type="http://schemas.openxmlformats.org/officeDocument/2006/relationships/image" Target="../media/image33.jpeg"/><Relationship Id="rId7" Type="http://schemas.openxmlformats.org/officeDocument/2006/relationships/image" Target="../media/image37.png"/><Relationship Id="rId12" Type="http://schemas.openxmlformats.org/officeDocument/2006/relationships/slide" Target="slide10.xm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jpeg"/><Relationship Id="rId11" Type="http://schemas.openxmlformats.org/officeDocument/2006/relationships/slide" Target="slide9.xml"/><Relationship Id="rId5" Type="http://schemas.openxmlformats.org/officeDocument/2006/relationships/image" Target="../media/image35.jpeg"/><Relationship Id="rId10" Type="http://schemas.openxmlformats.org/officeDocument/2006/relationships/slide" Target="slide8.xml"/><Relationship Id="rId4" Type="http://schemas.openxmlformats.org/officeDocument/2006/relationships/image" Target="../media/image34.png"/><Relationship Id="rId9" Type="http://schemas.openxmlformats.org/officeDocument/2006/relationships/slide" Target="slide5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png"/><Relationship Id="rId13" Type="http://schemas.openxmlformats.org/officeDocument/2006/relationships/slide" Target="slide8.xml"/><Relationship Id="rId3" Type="http://schemas.openxmlformats.org/officeDocument/2006/relationships/image" Target="../media/image38.png"/><Relationship Id="rId7" Type="http://schemas.openxmlformats.org/officeDocument/2006/relationships/image" Target="../media/image42.png"/><Relationship Id="rId12" Type="http://schemas.openxmlformats.org/officeDocument/2006/relationships/slide" Target="slide5.xm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1.png"/><Relationship Id="rId11" Type="http://schemas.openxmlformats.org/officeDocument/2006/relationships/slide" Target="slide4.xml"/><Relationship Id="rId5" Type="http://schemas.openxmlformats.org/officeDocument/2006/relationships/image" Target="../media/image40.png"/><Relationship Id="rId15" Type="http://schemas.openxmlformats.org/officeDocument/2006/relationships/slide" Target="slide10.xml"/><Relationship Id="rId10" Type="http://schemas.openxmlformats.org/officeDocument/2006/relationships/image" Target="../media/image45.png"/><Relationship Id="rId4" Type="http://schemas.openxmlformats.org/officeDocument/2006/relationships/image" Target="../media/image39.png"/><Relationship Id="rId9" Type="http://schemas.openxmlformats.org/officeDocument/2006/relationships/image" Target="../media/image44.png"/><Relationship Id="rId14" Type="http://schemas.openxmlformats.org/officeDocument/2006/relationships/slide" Target="slide9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" Target="slide5.xml"/><Relationship Id="rId3" Type="http://schemas.openxmlformats.org/officeDocument/2006/relationships/image" Target="../media/image8.jpg"/><Relationship Id="rId7" Type="http://schemas.openxmlformats.org/officeDocument/2006/relationships/slide" Target="slide4.xm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11" Type="http://schemas.openxmlformats.org/officeDocument/2006/relationships/slide" Target="slide10.xml"/><Relationship Id="rId5" Type="http://schemas.openxmlformats.org/officeDocument/2006/relationships/slide" Target="slide3.xml"/><Relationship Id="rId10" Type="http://schemas.openxmlformats.org/officeDocument/2006/relationships/slide" Target="slide9.xml"/><Relationship Id="rId4" Type="http://schemas.openxmlformats.org/officeDocument/2006/relationships/image" Target="../media/image9.png"/><Relationship Id="rId9" Type="http://schemas.openxmlformats.org/officeDocument/2006/relationships/slide" Target="slide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13" Type="http://schemas.openxmlformats.org/officeDocument/2006/relationships/slide" Target="slide10.xml"/><Relationship Id="rId3" Type="http://schemas.openxmlformats.org/officeDocument/2006/relationships/image" Target="../media/image12.png"/><Relationship Id="rId7" Type="http://schemas.openxmlformats.org/officeDocument/2006/relationships/image" Target="../media/image15.png"/><Relationship Id="rId12" Type="http://schemas.openxmlformats.org/officeDocument/2006/relationships/slide" Target="slide9.xm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liveworksheets.com/cu1068930hi" TargetMode="External"/><Relationship Id="rId11" Type="http://schemas.openxmlformats.org/officeDocument/2006/relationships/slide" Target="slide8.xml"/><Relationship Id="rId5" Type="http://schemas.openxmlformats.org/officeDocument/2006/relationships/image" Target="../media/image14.png"/><Relationship Id="rId10" Type="http://schemas.openxmlformats.org/officeDocument/2006/relationships/slide" Target="slide5.xml"/><Relationship Id="rId4" Type="http://schemas.openxmlformats.org/officeDocument/2006/relationships/image" Target="../media/image13.jpeg"/><Relationship Id="rId9" Type="http://schemas.openxmlformats.org/officeDocument/2006/relationships/slide" Target="slide4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slide" Target="slide4.xml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9.png"/><Relationship Id="rId12" Type="http://schemas.openxmlformats.org/officeDocument/2006/relationships/slide" Target="slide10.xml"/><Relationship Id="rId2" Type="http://schemas.microsoft.com/office/2007/relationships/media" Target="../media/media1.mp3"/><Relationship Id="rId1" Type="http://schemas.openxmlformats.org/officeDocument/2006/relationships/audio" Target="NULL" TargetMode="External"/><Relationship Id="rId6" Type="http://schemas.openxmlformats.org/officeDocument/2006/relationships/image" Target="../media/image18.png"/><Relationship Id="rId11" Type="http://schemas.openxmlformats.org/officeDocument/2006/relationships/slide" Target="slide9.xml"/><Relationship Id="rId5" Type="http://schemas.openxmlformats.org/officeDocument/2006/relationships/image" Target="../media/image17.png"/><Relationship Id="rId10" Type="http://schemas.openxmlformats.org/officeDocument/2006/relationships/slide" Target="slide8.xml"/><Relationship Id="rId4" Type="http://schemas.openxmlformats.org/officeDocument/2006/relationships/image" Target="../media/image6.jpeg"/><Relationship Id="rId9" Type="http://schemas.openxmlformats.org/officeDocument/2006/relationships/slide" Target="slide5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slide" Target="slide4.xml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9.png"/><Relationship Id="rId12" Type="http://schemas.openxmlformats.org/officeDocument/2006/relationships/slide" Target="slide10.xml"/><Relationship Id="rId2" Type="http://schemas.microsoft.com/office/2007/relationships/media" Target="../media/media1.mp3"/><Relationship Id="rId1" Type="http://schemas.openxmlformats.org/officeDocument/2006/relationships/audio" Target="NULL" TargetMode="External"/><Relationship Id="rId6" Type="http://schemas.openxmlformats.org/officeDocument/2006/relationships/image" Target="../media/image20.png"/><Relationship Id="rId11" Type="http://schemas.openxmlformats.org/officeDocument/2006/relationships/slide" Target="slide9.xml"/><Relationship Id="rId5" Type="http://schemas.openxmlformats.org/officeDocument/2006/relationships/image" Target="../media/image17.png"/><Relationship Id="rId10" Type="http://schemas.openxmlformats.org/officeDocument/2006/relationships/slide" Target="slide8.xml"/><Relationship Id="rId4" Type="http://schemas.openxmlformats.org/officeDocument/2006/relationships/image" Target="../media/image6.jpeg"/><Relationship Id="rId9" Type="http://schemas.openxmlformats.org/officeDocument/2006/relationships/slide" Target="slide5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13" Type="http://schemas.openxmlformats.org/officeDocument/2006/relationships/slide" Target="slide10.xml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22.png"/><Relationship Id="rId12" Type="http://schemas.openxmlformats.org/officeDocument/2006/relationships/slide" Target="slide9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21.png"/><Relationship Id="rId11" Type="http://schemas.openxmlformats.org/officeDocument/2006/relationships/slide" Target="slide8.xml"/><Relationship Id="rId5" Type="http://schemas.openxmlformats.org/officeDocument/2006/relationships/image" Target="../media/image17.png"/><Relationship Id="rId10" Type="http://schemas.openxmlformats.org/officeDocument/2006/relationships/slide" Target="slide5.xml"/><Relationship Id="rId4" Type="http://schemas.openxmlformats.org/officeDocument/2006/relationships/image" Target="../media/image6.jpeg"/><Relationship Id="rId9" Type="http://schemas.openxmlformats.org/officeDocument/2006/relationships/slide" Target="slide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5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13" Type="http://schemas.openxmlformats.org/officeDocument/2006/relationships/slide" Target="slide10.xml"/><Relationship Id="rId3" Type="http://schemas.openxmlformats.org/officeDocument/2006/relationships/image" Target="../media/image22.png"/><Relationship Id="rId7" Type="http://schemas.openxmlformats.org/officeDocument/2006/relationships/slide" Target="slide6.xml"/><Relationship Id="rId12" Type="http://schemas.openxmlformats.org/officeDocument/2006/relationships/slide" Target="slide9.xm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png"/><Relationship Id="rId11" Type="http://schemas.openxmlformats.org/officeDocument/2006/relationships/slide" Target="slide8.xml"/><Relationship Id="rId5" Type="http://schemas.openxmlformats.org/officeDocument/2006/relationships/slide" Target="slide5.xml"/><Relationship Id="rId10" Type="http://schemas.openxmlformats.org/officeDocument/2006/relationships/slide" Target="slide4.xml"/><Relationship Id="rId4" Type="http://schemas.openxmlformats.org/officeDocument/2006/relationships/image" Target="../media/image26.png"/><Relationship Id="rId9" Type="http://schemas.openxmlformats.org/officeDocument/2006/relationships/slide" Target="slide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shade val="92000"/>
                <a:satMod val="160000"/>
              </a:schemeClr>
            </a:gs>
            <a:gs pos="77000">
              <a:schemeClr val="bg2">
                <a:tint val="100000"/>
                <a:shade val="73000"/>
                <a:satMod val="155000"/>
              </a:schemeClr>
            </a:gs>
            <a:gs pos="100000">
              <a:schemeClr val="bg2">
                <a:tint val="100000"/>
                <a:shade val="67000"/>
                <a:satMod val="145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883B94E1-A151-4A9D-8EA8-51C135F271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2">
            <a:schemeClr val="lt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E2207CC9-CFEA-4BDB-80C2-DDB854B2E5E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63" y="0"/>
            <a:ext cx="12192000" cy="6858000"/>
          </a:xfrm>
          <a:prstGeom prst="rect">
            <a:avLst/>
          </a:prstGeom>
          <a:blipFill dpi="0" rotWithShape="1">
            <a:blip r:embed="rId2">
              <a:alphaModFix amt="45000"/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-44450" ty="38100" sx="85000" sy="85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2C841ADD-F4C7-48FF-A7BE-2C2B1DF425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337" y="643464"/>
            <a:ext cx="6269159" cy="5571072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26FF9C34-9276-4F06-9B4B-81132BBB141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6116" y="809244"/>
            <a:ext cx="5943600" cy="5239512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2" name="عنوان 1">
            <a:extLst>
              <a:ext uri="{FF2B5EF4-FFF2-40B4-BE49-F238E27FC236}">
                <a16:creationId xmlns:a16="http://schemas.microsoft.com/office/drawing/2014/main" id="{F754638E-E173-BBF2-6A3E-F3D4C27039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6682" y="3122269"/>
            <a:ext cx="5068568" cy="3135379"/>
          </a:xfrm>
        </p:spPr>
        <p:txBody>
          <a:bodyPr>
            <a:normAutofit/>
          </a:bodyPr>
          <a:lstStyle/>
          <a:p>
            <a:r>
              <a:rPr lang="en-US" sz="6000" dirty="0">
                <a:latin typeface="Goudy Old Style" panose="02020502050305020303" pitchFamily="18" charset="0"/>
              </a:rPr>
              <a:t>1 Listen &amp; discuss</a:t>
            </a:r>
            <a:br>
              <a:rPr lang="en-US" sz="6000" dirty="0">
                <a:latin typeface="Goudy Old Style" panose="02020502050305020303" pitchFamily="18" charset="0"/>
              </a:rPr>
            </a:br>
            <a:r>
              <a:rPr lang="en-US" sz="6000" dirty="0">
                <a:latin typeface="Goudy Old Style" panose="02020502050305020303" pitchFamily="18" charset="0"/>
              </a:rPr>
              <a:t>2 pair work</a:t>
            </a:r>
            <a:endParaRPr lang="ar-SA" sz="6000" dirty="0">
              <a:latin typeface="Goudy Old Style" panose="02020502050305020303" pitchFamily="18" charset="0"/>
            </a:endParaRPr>
          </a:p>
        </p:txBody>
      </p:sp>
      <p:sp>
        <p:nvSpPr>
          <p:cNvPr id="3" name="عنوان فرعي 2">
            <a:extLst>
              <a:ext uri="{FF2B5EF4-FFF2-40B4-BE49-F238E27FC236}">
                <a16:creationId xmlns:a16="http://schemas.microsoft.com/office/drawing/2014/main" id="{CA5EBCF7-4E7F-4CE6-4063-EB56461CE9A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370952" y="6401928"/>
            <a:ext cx="2813927" cy="417996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en-US" dirty="0"/>
              <a:t>By: Dalal Al-</a:t>
            </a:r>
            <a:r>
              <a:rPr lang="en-US" dirty="0" err="1"/>
              <a:t>Juaid</a:t>
            </a:r>
            <a:endParaRPr lang="ar-SA" dirty="0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810F13CF-6F8C-44CD-BB53-0B499832615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817796" y="640856"/>
            <a:ext cx="1920240" cy="73152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D0CE19D5-814D-46B9-A3DE-CFE7547B95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2932096" y="640855"/>
            <a:ext cx="0" cy="64008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chemeClr val="tx1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2016F978-90F8-4BC4-9518-B3D8D341F8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623736" y="640855"/>
            <a:ext cx="0" cy="64008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chemeClr val="tx1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7FFB3AB9-CBA1-4A4A-8BE5-F00DA60F9D3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2932096" y="1286150"/>
            <a:ext cx="1691640" cy="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chemeClr val="tx1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Rectangle 28">
            <a:extLst>
              <a:ext uri="{FF2B5EF4-FFF2-40B4-BE49-F238E27FC236}">
                <a16:creationId xmlns:a16="http://schemas.microsoft.com/office/drawing/2014/main" id="{62AAC5C4-57EC-4B55-9D7B-A34D9A3F8F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56055" y="0"/>
            <a:ext cx="4636008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مستطيل 17">
            <a:extLst>
              <a:ext uri="{FF2B5EF4-FFF2-40B4-BE49-F238E27FC236}">
                <a16:creationId xmlns:a16="http://schemas.microsoft.com/office/drawing/2014/main" id="{C8EB54B0-BD58-297B-F533-BD344C8AC4A7}"/>
              </a:ext>
            </a:extLst>
          </p:cNvPr>
          <p:cNvSpPr/>
          <p:nvPr/>
        </p:nvSpPr>
        <p:spPr>
          <a:xfrm>
            <a:off x="8023187" y="5657297"/>
            <a:ext cx="1737439" cy="461665"/>
          </a:xfrm>
          <a:prstGeom prst="rect">
            <a:avLst/>
          </a:prstGeom>
          <a:solidFill>
            <a:srgbClr val="B09DBA"/>
          </a:solidFill>
        </p:spPr>
        <p:txBody>
          <a:bodyPr wrap="square" lIns="91440" tIns="45720" rIns="91440" bIns="45720">
            <a:spAutoFit/>
          </a:bodyPr>
          <a:lstStyle/>
          <a:p>
            <a:pPr algn="l" rtl="0"/>
            <a:r>
              <a:rPr lang="en-US" sz="2400" b="1" dirty="0"/>
              <a:t>Page 2-3</a:t>
            </a:r>
          </a:p>
        </p:txBody>
      </p:sp>
      <p:pic>
        <p:nvPicPr>
          <p:cNvPr id="6" name="صورة 5">
            <a:extLst>
              <a:ext uri="{FF2B5EF4-FFF2-40B4-BE49-F238E27FC236}">
                <a16:creationId xmlns:a16="http://schemas.microsoft.com/office/drawing/2014/main" id="{348FAD03-C1E4-85F9-D3B4-46063AAC23C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46540" y="705527"/>
            <a:ext cx="1862750" cy="602178"/>
          </a:xfrm>
          <a:prstGeom prst="rect">
            <a:avLst/>
          </a:prstGeom>
        </p:spPr>
      </p:pic>
      <p:pic>
        <p:nvPicPr>
          <p:cNvPr id="8" name="صورة 7">
            <a:extLst>
              <a:ext uri="{FF2B5EF4-FFF2-40B4-BE49-F238E27FC236}">
                <a16:creationId xmlns:a16="http://schemas.microsoft.com/office/drawing/2014/main" id="{814E1724-B95B-9096-26A3-5C18395BCE0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2389" y="1929615"/>
            <a:ext cx="5021272" cy="1242764"/>
          </a:xfrm>
          <a:prstGeom prst="rect">
            <a:avLst/>
          </a:prstGeom>
        </p:spPr>
      </p:pic>
      <p:sp>
        <p:nvSpPr>
          <p:cNvPr id="9" name="مستطيل 8">
            <a:extLst>
              <a:ext uri="{FF2B5EF4-FFF2-40B4-BE49-F238E27FC236}">
                <a16:creationId xmlns:a16="http://schemas.microsoft.com/office/drawing/2014/main" id="{37E3236E-040E-096A-B585-46D2AE021E72}"/>
              </a:ext>
            </a:extLst>
          </p:cNvPr>
          <p:cNvSpPr/>
          <p:nvPr/>
        </p:nvSpPr>
        <p:spPr>
          <a:xfrm>
            <a:off x="7630179" y="1123717"/>
            <a:ext cx="1382430" cy="623248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</a:bodyPr>
          <a:lstStyle/>
          <a:p>
            <a:pPr algn="l" rtl="0"/>
            <a:r>
              <a:rPr lang="en-US" sz="3600" dirty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Date:</a:t>
            </a:r>
            <a:endParaRPr lang="ar-SA" sz="3600" dirty="0">
              <a:ln w="0"/>
              <a:solidFill>
                <a:srgbClr val="C0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10" name="Picture 6" descr="Calendar Computer Icons Clip art - others png download - 1024*1024 - Free  Transparent Calendar png Download. - Clip Art Library">
            <a:extLst>
              <a:ext uri="{FF2B5EF4-FFF2-40B4-BE49-F238E27FC236}">
                <a16:creationId xmlns:a16="http://schemas.microsoft.com/office/drawing/2014/main" id="{426C28E8-77CC-5111-43D5-2F38F2C41B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832" y="0"/>
            <a:ext cx="1172537" cy="11725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مستطيل 10">
            <a:extLst>
              <a:ext uri="{FF2B5EF4-FFF2-40B4-BE49-F238E27FC236}">
                <a16:creationId xmlns:a16="http://schemas.microsoft.com/office/drawing/2014/main" id="{21CF21D9-C535-8B53-DA85-C8985D9E0814}"/>
              </a:ext>
            </a:extLst>
          </p:cNvPr>
          <p:cNvSpPr/>
          <p:nvPr/>
        </p:nvSpPr>
        <p:spPr>
          <a:xfrm>
            <a:off x="8624545" y="134202"/>
            <a:ext cx="1940659" cy="623248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</a:bodyPr>
          <a:lstStyle/>
          <a:p>
            <a:pPr algn="l" rtl="0"/>
            <a:r>
              <a:rPr lang="en-US" sz="3600" dirty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Today:     </a:t>
            </a:r>
            <a:endParaRPr lang="ar-SA" sz="3600" dirty="0">
              <a:ln w="0"/>
              <a:solidFill>
                <a:srgbClr val="C0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2" name="مستطيل 11">
            <a:extLst>
              <a:ext uri="{FF2B5EF4-FFF2-40B4-BE49-F238E27FC236}">
                <a16:creationId xmlns:a16="http://schemas.microsoft.com/office/drawing/2014/main" id="{F749D6B2-C223-983D-B71B-41E2BA4F7835}"/>
              </a:ext>
            </a:extLst>
          </p:cNvPr>
          <p:cNvSpPr/>
          <p:nvPr/>
        </p:nvSpPr>
        <p:spPr>
          <a:xfrm>
            <a:off x="9297655" y="1123717"/>
            <a:ext cx="2581476" cy="623248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</a:bodyPr>
          <a:lstStyle/>
          <a:p>
            <a:pPr algn="l" rtl="0"/>
            <a:r>
              <a:rPr lang="en-US" sz="2400" dirty="0">
                <a:ln w="0"/>
                <a:solidFill>
                  <a:schemeClr val="accent6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   </a:t>
            </a:r>
            <a:r>
              <a:rPr lang="en-US" sz="3600" dirty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-      -1444</a:t>
            </a:r>
            <a:endParaRPr lang="ar-SA" sz="2400" dirty="0">
              <a:ln w="0"/>
              <a:solidFill>
                <a:srgbClr val="C0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grpSp>
        <p:nvGrpSpPr>
          <p:cNvPr id="16" name="مجموعة 15">
            <a:extLst>
              <a:ext uri="{FF2B5EF4-FFF2-40B4-BE49-F238E27FC236}">
                <a16:creationId xmlns:a16="http://schemas.microsoft.com/office/drawing/2014/main" id="{C0A1E1AD-36B5-D510-F2CB-EB63EA2D3345}"/>
              </a:ext>
            </a:extLst>
          </p:cNvPr>
          <p:cNvGrpSpPr/>
          <p:nvPr/>
        </p:nvGrpSpPr>
        <p:grpSpPr>
          <a:xfrm>
            <a:off x="8963720" y="1737561"/>
            <a:ext cx="3129947" cy="4982827"/>
            <a:chOff x="8963720" y="1737561"/>
            <a:chExt cx="3129947" cy="4982827"/>
          </a:xfrm>
        </p:grpSpPr>
        <p:pic>
          <p:nvPicPr>
            <p:cNvPr id="1026" name="Picture 2" descr="مشاهدة صورة المصدر">
              <a:extLst>
                <a:ext uri="{FF2B5EF4-FFF2-40B4-BE49-F238E27FC236}">
                  <a16:creationId xmlns:a16="http://schemas.microsoft.com/office/drawing/2014/main" id="{77822E9C-7647-020D-86C2-5D38F68201A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594819" y="4221571"/>
              <a:ext cx="2498817" cy="249881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4" name="Picture 4" descr="hand pointer">
              <a:extLst>
                <a:ext uri="{FF2B5EF4-FFF2-40B4-BE49-F238E27FC236}">
                  <a16:creationId xmlns:a16="http://schemas.microsoft.com/office/drawing/2014/main" id="{C83476D8-2FC4-FC35-61C1-35832D96A0BF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2831"/>
            <a:stretch/>
          </p:blipFill>
          <p:spPr bwMode="auto">
            <a:xfrm flipH="1">
              <a:off x="8963720" y="1737561"/>
              <a:ext cx="3129947" cy="272834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8652316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مشاهدة صورة المصدر">
            <a:extLst>
              <a:ext uri="{FF2B5EF4-FFF2-40B4-BE49-F238E27FC236}">
                <a16:creationId xmlns:a16="http://schemas.microsoft.com/office/drawing/2014/main" id="{CBD6C0D7-C24B-0764-A2A3-5B8AE18853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94819" y="3429001"/>
            <a:ext cx="2498817" cy="32913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صورة 2">
            <a:extLst>
              <a:ext uri="{FF2B5EF4-FFF2-40B4-BE49-F238E27FC236}">
                <a16:creationId xmlns:a16="http://schemas.microsoft.com/office/drawing/2014/main" id="{49474198-C246-7743-62C9-C2E0EBC5726E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3686" t="19112" r="47596"/>
          <a:stretch/>
        </p:blipFill>
        <p:spPr>
          <a:xfrm>
            <a:off x="333510" y="1741464"/>
            <a:ext cx="5070757" cy="3246037"/>
          </a:xfrm>
          <a:prstGeom prst="rect">
            <a:avLst/>
          </a:prstGeom>
        </p:spPr>
      </p:pic>
      <p:pic>
        <p:nvPicPr>
          <p:cNvPr id="8" name="صورة 7">
            <a:extLst>
              <a:ext uri="{FF2B5EF4-FFF2-40B4-BE49-F238E27FC236}">
                <a16:creationId xmlns:a16="http://schemas.microsoft.com/office/drawing/2014/main" id="{F8F39F94-EEAC-F747-BE4D-90A15255572F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r="68012" b="81536"/>
          <a:stretch/>
        </p:blipFill>
        <p:spPr>
          <a:xfrm>
            <a:off x="228600" y="507441"/>
            <a:ext cx="3900055" cy="867942"/>
          </a:xfrm>
          <a:prstGeom prst="rect">
            <a:avLst/>
          </a:prstGeom>
        </p:spPr>
      </p:pic>
      <p:pic>
        <p:nvPicPr>
          <p:cNvPr id="9" name="صورة 8">
            <a:extLst>
              <a:ext uri="{FF2B5EF4-FFF2-40B4-BE49-F238E27FC236}">
                <a16:creationId xmlns:a16="http://schemas.microsoft.com/office/drawing/2014/main" id="{BE2F9E6E-7816-A244-79F5-EBA9D1F685AA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56156" t="19112" r="-936"/>
          <a:stretch/>
        </p:blipFill>
        <p:spPr>
          <a:xfrm>
            <a:off x="5091047" y="1741464"/>
            <a:ext cx="4660844" cy="3246038"/>
          </a:xfrm>
          <a:prstGeom prst="rect">
            <a:avLst/>
          </a:prstGeom>
        </p:spPr>
      </p:pic>
      <p:pic>
        <p:nvPicPr>
          <p:cNvPr id="10" name="Picture 4" descr="قلمشاه الأن الحدث والموضوع - من فضل وأحكام تحية الإسلام معنى السلام : قال  ابن حجر رحمه الله([1]): وقد اختلف في معنى السلام فنقل عياض : أن معناه اسم  الله أي كلاءة">
            <a:extLst>
              <a:ext uri="{FF2B5EF4-FFF2-40B4-BE49-F238E27FC236}">
                <a16:creationId xmlns:a16="http://schemas.microsoft.com/office/drawing/2014/main" id="{7C2A1FDC-D8C6-41E8-8C0C-B02EF331198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64" t="7099" r="2022" b="11234"/>
          <a:stretch/>
        </p:blipFill>
        <p:spPr bwMode="auto">
          <a:xfrm>
            <a:off x="5091047" y="3718676"/>
            <a:ext cx="4495091" cy="271203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SG Bk 1 F-SA_2020_03">
            <a:hlinkClick r:id="" action="ppaction://media"/>
            <a:extLst>
              <a:ext uri="{FF2B5EF4-FFF2-40B4-BE49-F238E27FC236}">
                <a16:creationId xmlns:a16="http://schemas.microsoft.com/office/drawing/2014/main" id="{D7C4F0B6-C807-5376-7DA6-8ACFB909AAAD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8829162" y="307629"/>
            <a:ext cx="1267566" cy="1267566"/>
          </a:xfrm>
          <a:prstGeom prst="rect">
            <a:avLst/>
          </a:prstGeom>
        </p:spPr>
      </p:pic>
      <p:pic>
        <p:nvPicPr>
          <p:cNvPr id="12" name="Picture 2" descr="Classroom Cartoon clipart - Student, Teamwork, Communication ...">
            <a:extLst>
              <a:ext uri="{FF2B5EF4-FFF2-40B4-BE49-F238E27FC236}">
                <a16:creationId xmlns:a16="http://schemas.microsoft.com/office/drawing/2014/main" id="{FADE7E63-426B-ECB8-A1D1-ED2E4280151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14675" y="290295"/>
            <a:ext cx="1833105" cy="13850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6" descr="Clientmoji">
            <a:extLst>
              <a:ext uri="{FF2B5EF4-FFF2-40B4-BE49-F238E27FC236}">
                <a16:creationId xmlns:a16="http://schemas.microsoft.com/office/drawing/2014/main" id="{76172A2C-2BBB-448E-280B-C45B802CC0E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49521" y="1006511"/>
            <a:ext cx="2389412" cy="23894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مربع نص 13">
            <a:hlinkClick r:id="rId10" action="ppaction://hlinksldjump"/>
            <a:extLst>
              <a:ext uri="{FF2B5EF4-FFF2-40B4-BE49-F238E27FC236}">
                <a16:creationId xmlns:a16="http://schemas.microsoft.com/office/drawing/2014/main" id="{0CA10267-9770-BA78-2BF9-81CB94703B4A}"/>
              </a:ext>
            </a:extLst>
          </p:cNvPr>
          <p:cNvSpPr txBox="1"/>
          <p:nvPr/>
        </p:nvSpPr>
        <p:spPr>
          <a:xfrm rot="21326640">
            <a:off x="10671650" y="3783522"/>
            <a:ext cx="1275780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dirty="0"/>
              <a:t>Warm up</a:t>
            </a:r>
            <a:endParaRPr lang="ar-SA" dirty="0"/>
          </a:p>
        </p:txBody>
      </p:sp>
      <p:sp>
        <p:nvSpPr>
          <p:cNvPr id="15" name="مربع نص 14">
            <a:hlinkClick r:id="rId11" action="ppaction://hlinksldjump"/>
            <a:extLst>
              <a:ext uri="{FF2B5EF4-FFF2-40B4-BE49-F238E27FC236}">
                <a16:creationId xmlns:a16="http://schemas.microsoft.com/office/drawing/2014/main" id="{C81DCE74-B8BA-C298-FDA5-249C7F3DC212}"/>
              </a:ext>
            </a:extLst>
          </p:cNvPr>
          <p:cNvSpPr txBox="1"/>
          <p:nvPr/>
        </p:nvSpPr>
        <p:spPr>
          <a:xfrm rot="21326640">
            <a:off x="10856879" y="4204219"/>
            <a:ext cx="1275780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dirty="0"/>
              <a:t>1-Listen </a:t>
            </a:r>
            <a:endParaRPr lang="ar-SA" dirty="0"/>
          </a:p>
        </p:txBody>
      </p:sp>
      <p:sp>
        <p:nvSpPr>
          <p:cNvPr id="16" name="مربع نص 15">
            <a:hlinkClick r:id="rId12" action="ppaction://hlinksldjump"/>
            <a:extLst>
              <a:ext uri="{FF2B5EF4-FFF2-40B4-BE49-F238E27FC236}">
                <a16:creationId xmlns:a16="http://schemas.microsoft.com/office/drawing/2014/main" id="{64651BA1-3045-7666-EBFF-C61BF8758E28}"/>
              </a:ext>
            </a:extLst>
          </p:cNvPr>
          <p:cNvSpPr txBox="1"/>
          <p:nvPr/>
        </p:nvSpPr>
        <p:spPr>
          <a:xfrm rot="21326640">
            <a:off x="10548763" y="4604904"/>
            <a:ext cx="1275780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dirty="0"/>
              <a:t>New words</a:t>
            </a:r>
            <a:endParaRPr lang="ar-SA" dirty="0"/>
          </a:p>
        </p:txBody>
      </p:sp>
      <p:sp>
        <p:nvSpPr>
          <p:cNvPr id="17" name="مربع نص 16">
            <a:hlinkClick r:id="rId13" action="ppaction://hlinksldjump"/>
            <a:extLst>
              <a:ext uri="{FF2B5EF4-FFF2-40B4-BE49-F238E27FC236}">
                <a16:creationId xmlns:a16="http://schemas.microsoft.com/office/drawing/2014/main" id="{223DF431-1A11-A7E5-174C-F22AE413A505}"/>
              </a:ext>
            </a:extLst>
          </p:cNvPr>
          <p:cNvSpPr txBox="1"/>
          <p:nvPr/>
        </p:nvSpPr>
        <p:spPr>
          <a:xfrm rot="21326640">
            <a:off x="10068820" y="5413373"/>
            <a:ext cx="1641341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dirty="0"/>
              <a:t>Quick check</a:t>
            </a:r>
            <a:endParaRPr lang="ar-SA" dirty="0"/>
          </a:p>
        </p:txBody>
      </p:sp>
      <p:sp>
        <p:nvSpPr>
          <p:cNvPr id="18" name="مربع نص 17">
            <a:hlinkClick r:id="rId14" action="ppaction://hlinksldjump"/>
            <a:extLst>
              <a:ext uri="{FF2B5EF4-FFF2-40B4-BE49-F238E27FC236}">
                <a16:creationId xmlns:a16="http://schemas.microsoft.com/office/drawing/2014/main" id="{B7A3AA15-F458-7A28-5624-62F280674C7D}"/>
              </a:ext>
            </a:extLst>
          </p:cNvPr>
          <p:cNvSpPr txBox="1"/>
          <p:nvPr/>
        </p:nvSpPr>
        <p:spPr>
          <a:xfrm rot="20984729">
            <a:off x="10546870" y="6016096"/>
            <a:ext cx="1391451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dirty="0"/>
              <a:t>2-Pair work</a:t>
            </a:r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18093185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4697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مشاهدة صورة المصدر">
            <a:extLst>
              <a:ext uri="{FF2B5EF4-FFF2-40B4-BE49-F238E27FC236}">
                <a16:creationId xmlns:a16="http://schemas.microsoft.com/office/drawing/2014/main" id="{CBD6C0D7-C24B-0764-A2A3-5B8AE18853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94819" y="3429000"/>
            <a:ext cx="2498817" cy="32913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2" descr="Spiral Notebook Stock Photos And Images - 123RF">
            <a:extLst>
              <a:ext uri="{FF2B5EF4-FFF2-40B4-BE49-F238E27FC236}">
                <a16:creationId xmlns:a16="http://schemas.microsoft.com/office/drawing/2014/main" id="{6E3031AB-E71C-127C-15CE-9AC5550264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2303" y="-224083"/>
            <a:ext cx="6535613" cy="65356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صورة 2">
            <a:extLst>
              <a:ext uri="{FF2B5EF4-FFF2-40B4-BE49-F238E27FC236}">
                <a16:creationId xmlns:a16="http://schemas.microsoft.com/office/drawing/2014/main" id="{F605AA79-523F-1F9B-521F-B33C802BB36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598152">
            <a:off x="5653409" y="1580420"/>
            <a:ext cx="1769950" cy="647375"/>
          </a:xfrm>
          <a:prstGeom prst="rect">
            <a:avLst/>
          </a:prstGeom>
        </p:spPr>
      </p:pic>
      <p:sp>
        <p:nvSpPr>
          <p:cNvPr id="4" name="مستطيل 3">
            <a:extLst>
              <a:ext uri="{FF2B5EF4-FFF2-40B4-BE49-F238E27FC236}">
                <a16:creationId xmlns:a16="http://schemas.microsoft.com/office/drawing/2014/main" id="{D303B224-CBB0-9184-B3E2-B4953AF2BB3F}"/>
              </a:ext>
            </a:extLst>
          </p:cNvPr>
          <p:cNvSpPr/>
          <p:nvPr/>
        </p:nvSpPr>
        <p:spPr>
          <a:xfrm>
            <a:off x="2424838" y="1573662"/>
            <a:ext cx="2260744" cy="323165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sz="3200" dirty="0"/>
              <a:t>page </a:t>
            </a:r>
            <a:r>
              <a:rPr lang="en-US" sz="4000" b="1" dirty="0">
                <a:solidFill>
                  <a:srgbClr val="C00000"/>
                </a:solidFill>
              </a:rPr>
              <a:t>187</a:t>
            </a:r>
            <a:r>
              <a:rPr lang="en-US" sz="3200" dirty="0"/>
              <a:t> </a:t>
            </a:r>
            <a:r>
              <a:rPr lang="en-US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Ex (</a:t>
            </a:r>
            <a:r>
              <a:rPr lang="en-US" sz="3600" b="1" dirty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A</a:t>
            </a:r>
            <a:r>
              <a:rPr lang="en-US" sz="3200" dirty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)</a:t>
            </a:r>
            <a:endParaRPr lang="en-US" sz="4400" dirty="0">
              <a:ln w="0"/>
              <a:solidFill>
                <a:srgbClr val="C0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algn="l" rtl="0"/>
            <a:r>
              <a:rPr lang="en-US" sz="3200" dirty="0"/>
              <a:t>for practice with new words</a:t>
            </a:r>
          </a:p>
        </p:txBody>
      </p:sp>
      <p:pic>
        <p:nvPicPr>
          <p:cNvPr id="6" name="Picture 6" descr="Effective Note Taking | Stephanie's Portfolio">
            <a:extLst>
              <a:ext uri="{FF2B5EF4-FFF2-40B4-BE49-F238E27FC236}">
                <a16:creationId xmlns:a16="http://schemas.microsoft.com/office/drawing/2014/main" id="{BAC7966F-B074-434F-DED9-BBAB6E5274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498167" y="4841976"/>
            <a:ext cx="1842632" cy="17747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Free Homework Cliparts, Download Free Clip Art, Free Clip Art on ...">
            <a:extLst>
              <a:ext uri="{FF2B5EF4-FFF2-40B4-BE49-F238E27FC236}">
                <a16:creationId xmlns:a16="http://schemas.microsoft.com/office/drawing/2014/main" id="{2112E952-6FF0-FE60-FC3D-2D6465F300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7744" y="169715"/>
            <a:ext cx="6163204" cy="12278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صورة 7">
            <a:extLst>
              <a:ext uri="{FF2B5EF4-FFF2-40B4-BE49-F238E27FC236}">
                <a16:creationId xmlns:a16="http://schemas.microsoft.com/office/drawing/2014/main" id="{9BD1973D-7FC3-7901-182A-D35CC8AF706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885507" y="638880"/>
            <a:ext cx="3936198" cy="2484974"/>
          </a:xfrm>
          <a:prstGeom prst="rect">
            <a:avLst/>
          </a:prstGeom>
        </p:spPr>
      </p:pic>
      <p:sp>
        <p:nvSpPr>
          <p:cNvPr id="9" name="مربع نص 8">
            <a:hlinkClick r:id="rId8" action="ppaction://hlinksldjump"/>
            <a:extLst>
              <a:ext uri="{FF2B5EF4-FFF2-40B4-BE49-F238E27FC236}">
                <a16:creationId xmlns:a16="http://schemas.microsoft.com/office/drawing/2014/main" id="{4DFF2FC7-0FE9-117C-15B4-4A22CCBB1BCD}"/>
              </a:ext>
            </a:extLst>
          </p:cNvPr>
          <p:cNvSpPr txBox="1"/>
          <p:nvPr/>
        </p:nvSpPr>
        <p:spPr>
          <a:xfrm rot="21326640">
            <a:off x="10671650" y="3783522"/>
            <a:ext cx="1275780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dirty="0"/>
              <a:t>Warm up</a:t>
            </a:r>
            <a:endParaRPr lang="ar-SA" dirty="0"/>
          </a:p>
        </p:txBody>
      </p:sp>
      <p:sp>
        <p:nvSpPr>
          <p:cNvPr id="10" name="مربع نص 9">
            <a:hlinkClick r:id="rId9" action="ppaction://hlinksldjump"/>
            <a:extLst>
              <a:ext uri="{FF2B5EF4-FFF2-40B4-BE49-F238E27FC236}">
                <a16:creationId xmlns:a16="http://schemas.microsoft.com/office/drawing/2014/main" id="{83BD7FCE-8667-7F69-AFF8-C0848E148732}"/>
              </a:ext>
            </a:extLst>
          </p:cNvPr>
          <p:cNvSpPr txBox="1"/>
          <p:nvPr/>
        </p:nvSpPr>
        <p:spPr>
          <a:xfrm rot="21326640">
            <a:off x="10856879" y="4204219"/>
            <a:ext cx="1275780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dirty="0"/>
              <a:t>1-Listen </a:t>
            </a:r>
            <a:endParaRPr lang="ar-SA" dirty="0"/>
          </a:p>
        </p:txBody>
      </p:sp>
      <p:sp>
        <p:nvSpPr>
          <p:cNvPr id="11" name="مربع نص 10">
            <a:hlinkClick r:id="rId10" action="ppaction://hlinksldjump"/>
            <a:extLst>
              <a:ext uri="{FF2B5EF4-FFF2-40B4-BE49-F238E27FC236}">
                <a16:creationId xmlns:a16="http://schemas.microsoft.com/office/drawing/2014/main" id="{3CD3B683-DE88-AE4D-FA63-405A5BC0DF63}"/>
              </a:ext>
            </a:extLst>
          </p:cNvPr>
          <p:cNvSpPr txBox="1"/>
          <p:nvPr/>
        </p:nvSpPr>
        <p:spPr>
          <a:xfrm rot="21326640">
            <a:off x="10548763" y="4604904"/>
            <a:ext cx="1275780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dirty="0"/>
              <a:t>New words</a:t>
            </a:r>
            <a:endParaRPr lang="ar-SA" dirty="0"/>
          </a:p>
        </p:txBody>
      </p:sp>
      <p:sp>
        <p:nvSpPr>
          <p:cNvPr id="12" name="مربع نص 11">
            <a:hlinkClick r:id="rId11" action="ppaction://hlinksldjump"/>
            <a:extLst>
              <a:ext uri="{FF2B5EF4-FFF2-40B4-BE49-F238E27FC236}">
                <a16:creationId xmlns:a16="http://schemas.microsoft.com/office/drawing/2014/main" id="{A0B967ED-F722-0FA5-AA37-0ADA1BFAC622}"/>
              </a:ext>
            </a:extLst>
          </p:cNvPr>
          <p:cNvSpPr txBox="1"/>
          <p:nvPr/>
        </p:nvSpPr>
        <p:spPr>
          <a:xfrm rot="21326640">
            <a:off x="10068820" y="5413373"/>
            <a:ext cx="1641341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dirty="0"/>
              <a:t>Quick check</a:t>
            </a:r>
            <a:endParaRPr lang="ar-SA" dirty="0"/>
          </a:p>
        </p:txBody>
      </p:sp>
      <p:sp>
        <p:nvSpPr>
          <p:cNvPr id="13" name="مربع نص 12">
            <a:hlinkClick r:id="rId12" action="ppaction://hlinksldjump"/>
            <a:extLst>
              <a:ext uri="{FF2B5EF4-FFF2-40B4-BE49-F238E27FC236}">
                <a16:creationId xmlns:a16="http://schemas.microsoft.com/office/drawing/2014/main" id="{5F9B276B-1E3B-95CA-2B3C-D5C962A8617A}"/>
              </a:ext>
            </a:extLst>
          </p:cNvPr>
          <p:cNvSpPr txBox="1"/>
          <p:nvPr/>
        </p:nvSpPr>
        <p:spPr>
          <a:xfrm rot="20984729">
            <a:off x="10546870" y="6016096"/>
            <a:ext cx="1391451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dirty="0"/>
              <a:t>2-Pair work</a:t>
            </a:r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252740457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مشاهدة صورة المصدر">
            <a:extLst>
              <a:ext uri="{FF2B5EF4-FFF2-40B4-BE49-F238E27FC236}">
                <a16:creationId xmlns:a16="http://schemas.microsoft.com/office/drawing/2014/main" id="{0D59A2E5-7F04-AC44-9E40-7D693F5925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94819" y="3429000"/>
            <a:ext cx="2498817" cy="32913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مستطيل 4">
            <a:extLst>
              <a:ext uri="{FF2B5EF4-FFF2-40B4-BE49-F238E27FC236}">
                <a16:creationId xmlns:a16="http://schemas.microsoft.com/office/drawing/2014/main" id="{154DCF61-0B88-0485-B924-4723A523357B}"/>
              </a:ext>
            </a:extLst>
          </p:cNvPr>
          <p:cNvSpPr/>
          <p:nvPr/>
        </p:nvSpPr>
        <p:spPr>
          <a:xfrm>
            <a:off x="9133049" y="116623"/>
            <a:ext cx="2911995" cy="124676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l"/>
            <a:r>
              <a:rPr lang="en-US" sz="48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en-US" sz="7200" b="1" dirty="0">
                <a:ln w="10160">
                  <a:solidFill>
                    <a:schemeClr val="accent5"/>
                  </a:solidFill>
                  <a:prstDash val="solid"/>
                </a:ln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p.187</a:t>
            </a:r>
            <a:endParaRPr lang="ar-SA" sz="4800" dirty="0">
              <a:ln w="10160">
                <a:solidFill>
                  <a:schemeClr val="accent5"/>
                </a:solidFill>
                <a:prstDash val="solid"/>
              </a:ln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  <p:pic>
        <p:nvPicPr>
          <p:cNvPr id="6" name="صورة 5">
            <a:extLst>
              <a:ext uri="{FF2B5EF4-FFF2-40B4-BE49-F238E27FC236}">
                <a16:creationId xmlns:a16="http://schemas.microsoft.com/office/drawing/2014/main" id="{7F5165F6-F37E-B435-8A77-EA35BD07D51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3371" y="314106"/>
            <a:ext cx="4790593" cy="616720"/>
          </a:xfrm>
          <a:prstGeom prst="rect">
            <a:avLst/>
          </a:prstGeom>
        </p:spPr>
      </p:pic>
      <p:pic>
        <p:nvPicPr>
          <p:cNvPr id="7" name="صورة 6">
            <a:extLst>
              <a:ext uri="{FF2B5EF4-FFF2-40B4-BE49-F238E27FC236}">
                <a16:creationId xmlns:a16="http://schemas.microsoft.com/office/drawing/2014/main" id="{54E3CD0D-BA34-6BDD-E538-3B37EA1A004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40131" y="805445"/>
            <a:ext cx="4680520" cy="706494"/>
          </a:xfrm>
          <a:prstGeom prst="rect">
            <a:avLst/>
          </a:prstGeom>
        </p:spPr>
      </p:pic>
      <p:pic>
        <p:nvPicPr>
          <p:cNvPr id="8" name="صورة 7">
            <a:extLst>
              <a:ext uri="{FF2B5EF4-FFF2-40B4-BE49-F238E27FC236}">
                <a16:creationId xmlns:a16="http://schemas.microsoft.com/office/drawing/2014/main" id="{4F241A02-7D34-E246-C2A2-5E005E6A05B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7675" y="1511405"/>
            <a:ext cx="2179057" cy="1922362"/>
          </a:xfrm>
          <a:prstGeom prst="rect">
            <a:avLst/>
          </a:prstGeom>
        </p:spPr>
      </p:pic>
      <p:pic>
        <p:nvPicPr>
          <p:cNvPr id="9" name="صورة 8">
            <a:extLst>
              <a:ext uri="{FF2B5EF4-FFF2-40B4-BE49-F238E27FC236}">
                <a16:creationId xmlns:a16="http://schemas.microsoft.com/office/drawing/2014/main" id="{37ECC05D-2D44-8ADD-2021-E0C0866521D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723324" y="1484529"/>
            <a:ext cx="2293182" cy="1686321"/>
          </a:xfrm>
          <a:prstGeom prst="rect">
            <a:avLst/>
          </a:prstGeom>
        </p:spPr>
      </p:pic>
      <p:pic>
        <p:nvPicPr>
          <p:cNvPr id="10" name="صورة 9">
            <a:extLst>
              <a:ext uri="{FF2B5EF4-FFF2-40B4-BE49-F238E27FC236}">
                <a16:creationId xmlns:a16="http://schemas.microsoft.com/office/drawing/2014/main" id="{ED25919E-4DEA-428F-D627-644B20ABF0E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27675" y="3524615"/>
            <a:ext cx="2940866" cy="2093166"/>
          </a:xfrm>
          <a:prstGeom prst="rect">
            <a:avLst/>
          </a:prstGeom>
        </p:spPr>
      </p:pic>
      <p:pic>
        <p:nvPicPr>
          <p:cNvPr id="11" name="صورة 10">
            <a:extLst>
              <a:ext uri="{FF2B5EF4-FFF2-40B4-BE49-F238E27FC236}">
                <a16:creationId xmlns:a16="http://schemas.microsoft.com/office/drawing/2014/main" id="{3136292C-054F-DF67-9B91-A97F18FB13BE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394617" y="3540639"/>
            <a:ext cx="2223240" cy="2077142"/>
          </a:xfrm>
          <a:prstGeom prst="rect">
            <a:avLst/>
          </a:prstGeom>
        </p:spPr>
      </p:pic>
      <p:sp>
        <p:nvSpPr>
          <p:cNvPr id="12" name="مستطيل 11">
            <a:extLst>
              <a:ext uri="{FF2B5EF4-FFF2-40B4-BE49-F238E27FC236}">
                <a16:creationId xmlns:a16="http://schemas.microsoft.com/office/drawing/2014/main" id="{BB2ECF72-4864-A55C-E803-ACBEE8EB5ED1}"/>
              </a:ext>
            </a:extLst>
          </p:cNvPr>
          <p:cNvSpPr/>
          <p:nvPr/>
        </p:nvSpPr>
        <p:spPr>
          <a:xfrm>
            <a:off x="846801" y="1865704"/>
            <a:ext cx="1249060" cy="369332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ar-SA"/>
            </a:defPPr>
            <a:lvl1pPr marL="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rtl="0"/>
            <a:r>
              <a:rPr lang="en-US" b="1" dirty="0">
                <a:solidFill>
                  <a:srgbClr val="C00000"/>
                </a:solidFill>
                <a:latin typeface="MyriadPro-Light"/>
              </a:rPr>
              <a:t>Goodbye.</a:t>
            </a:r>
            <a:endParaRPr lang="ar-SA" b="1" dirty="0">
              <a:solidFill>
                <a:srgbClr val="C00000"/>
              </a:solidFill>
            </a:endParaRPr>
          </a:p>
        </p:txBody>
      </p:sp>
      <p:sp>
        <p:nvSpPr>
          <p:cNvPr id="13" name="مستطيل 12">
            <a:extLst>
              <a:ext uri="{FF2B5EF4-FFF2-40B4-BE49-F238E27FC236}">
                <a16:creationId xmlns:a16="http://schemas.microsoft.com/office/drawing/2014/main" id="{A1DB0332-CBF7-0311-E024-4365A6CE2C70}"/>
              </a:ext>
            </a:extLst>
          </p:cNvPr>
          <p:cNvSpPr/>
          <p:nvPr/>
        </p:nvSpPr>
        <p:spPr>
          <a:xfrm>
            <a:off x="2571145" y="1591254"/>
            <a:ext cx="1815818" cy="369332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ar-SA"/>
            </a:defPPr>
            <a:lvl1pPr marL="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rtl="0"/>
            <a:r>
              <a:rPr lang="en-US" b="1" dirty="0">
                <a:solidFill>
                  <a:srgbClr val="C00000"/>
                </a:solidFill>
              </a:rPr>
              <a:t>Hi. How are you?</a:t>
            </a:r>
            <a:endParaRPr lang="ar-SA" b="1" dirty="0">
              <a:solidFill>
                <a:srgbClr val="C00000"/>
              </a:solidFill>
            </a:endParaRPr>
          </a:p>
        </p:txBody>
      </p:sp>
      <p:sp>
        <p:nvSpPr>
          <p:cNvPr id="14" name="مستطيل 13">
            <a:extLst>
              <a:ext uri="{FF2B5EF4-FFF2-40B4-BE49-F238E27FC236}">
                <a16:creationId xmlns:a16="http://schemas.microsoft.com/office/drawing/2014/main" id="{F4EF526A-4B7B-43A4-0617-84F83D31526D}"/>
              </a:ext>
            </a:extLst>
          </p:cNvPr>
          <p:cNvSpPr/>
          <p:nvPr/>
        </p:nvSpPr>
        <p:spPr>
          <a:xfrm>
            <a:off x="740431" y="3714026"/>
            <a:ext cx="1838965" cy="369332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ar-SA"/>
            </a:defPPr>
            <a:lvl1pPr marL="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rtl="0"/>
            <a:r>
              <a:rPr lang="en-US" b="1" dirty="0">
                <a:solidFill>
                  <a:srgbClr val="C00000"/>
                </a:solidFill>
                <a:latin typeface="MyriadPro-Light"/>
              </a:rPr>
              <a:t>Good morning.</a:t>
            </a:r>
            <a:endParaRPr lang="ar-SA" b="1" dirty="0">
              <a:solidFill>
                <a:srgbClr val="C00000"/>
              </a:solidFill>
            </a:endParaRPr>
          </a:p>
        </p:txBody>
      </p:sp>
      <p:sp>
        <p:nvSpPr>
          <p:cNvPr id="15" name="مستطيل 14">
            <a:extLst>
              <a:ext uri="{FF2B5EF4-FFF2-40B4-BE49-F238E27FC236}">
                <a16:creationId xmlns:a16="http://schemas.microsoft.com/office/drawing/2014/main" id="{27FFABBE-E21B-3A8A-7B5B-4E5BD93F9B9D}"/>
              </a:ext>
            </a:extLst>
          </p:cNvPr>
          <p:cNvSpPr/>
          <p:nvPr/>
        </p:nvSpPr>
        <p:spPr>
          <a:xfrm>
            <a:off x="3178333" y="3930647"/>
            <a:ext cx="2095445" cy="369332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ar-SA"/>
            </a:defPPr>
            <a:lvl1pPr marL="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dirty="0">
                <a:solidFill>
                  <a:srgbClr val="C00000"/>
                </a:solidFill>
                <a:latin typeface="MyriadPro-Light"/>
              </a:rPr>
              <a:t>Nice to meet you.</a:t>
            </a:r>
            <a:endParaRPr lang="ar-SA" b="1" dirty="0">
              <a:solidFill>
                <a:srgbClr val="C00000"/>
              </a:solidFill>
            </a:endParaRPr>
          </a:p>
        </p:txBody>
      </p:sp>
      <p:pic>
        <p:nvPicPr>
          <p:cNvPr id="18" name="صورة 17">
            <a:extLst>
              <a:ext uri="{FF2B5EF4-FFF2-40B4-BE49-F238E27FC236}">
                <a16:creationId xmlns:a16="http://schemas.microsoft.com/office/drawing/2014/main" id="{BD8F5D8A-798F-2549-36C2-024A95CBBE6F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761888" y="1484529"/>
            <a:ext cx="2705595" cy="2404973"/>
          </a:xfrm>
          <a:prstGeom prst="rect">
            <a:avLst/>
          </a:prstGeom>
        </p:spPr>
      </p:pic>
      <p:pic>
        <p:nvPicPr>
          <p:cNvPr id="19" name="صورة 18">
            <a:extLst>
              <a:ext uri="{FF2B5EF4-FFF2-40B4-BE49-F238E27FC236}">
                <a16:creationId xmlns:a16="http://schemas.microsoft.com/office/drawing/2014/main" id="{C10AF82C-66CC-A81F-EC61-36568C897958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363871" y="4116412"/>
            <a:ext cx="3103612" cy="2228958"/>
          </a:xfrm>
          <a:prstGeom prst="rect">
            <a:avLst/>
          </a:prstGeom>
        </p:spPr>
      </p:pic>
      <p:sp>
        <p:nvSpPr>
          <p:cNvPr id="20" name="مستطيل 19">
            <a:extLst>
              <a:ext uri="{FF2B5EF4-FFF2-40B4-BE49-F238E27FC236}">
                <a16:creationId xmlns:a16="http://schemas.microsoft.com/office/drawing/2014/main" id="{F42A33EE-F12E-0823-903A-56615E9093BF}"/>
              </a:ext>
            </a:extLst>
          </p:cNvPr>
          <p:cNvSpPr/>
          <p:nvPr/>
        </p:nvSpPr>
        <p:spPr>
          <a:xfrm>
            <a:off x="7498435" y="3448959"/>
            <a:ext cx="1787669" cy="369332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ar-SA"/>
            </a:defPPr>
            <a:lvl1pPr marL="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rtl="0"/>
            <a:r>
              <a:rPr lang="en-US" b="1" dirty="0">
                <a:solidFill>
                  <a:srgbClr val="C00000"/>
                </a:solidFill>
                <a:latin typeface="MyriadPro-Light"/>
              </a:rPr>
              <a:t>Good evening.</a:t>
            </a:r>
            <a:endParaRPr lang="ar-SA" b="1" dirty="0">
              <a:solidFill>
                <a:srgbClr val="C00000"/>
              </a:solidFill>
            </a:endParaRPr>
          </a:p>
        </p:txBody>
      </p:sp>
      <p:sp>
        <p:nvSpPr>
          <p:cNvPr id="21" name="مستطيل 20">
            <a:extLst>
              <a:ext uri="{FF2B5EF4-FFF2-40B4-BE49-F238E27FC236}">
                <a16:creationId xmlns:a16="http://schemas.microsoft.com/office/drawing/2014/main" id="{DD14DB84-CAF3-FC16-2119-0BD4B2E0EF9B}"/>
              </a:ext>
            </a:extLst>
          </p:cNvPr>
          <p:cNvSpPr/>
          <p:nvPr/>
        </p:nvSpPr>
        <p:spPr>
          <a:xfrm>
            <a:off x="7307536" y="4027055"/>
            <a:ext cx="1479892" cy="369332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ar-SA"/>
            </a:defPPr>
            <a:lvl1pPr marL="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rtl="0"/>
            <a:r>
              <a:rPr lang="en-US" b="1" dirty="0">
                <a:solidFill>
                  <a:srgbClr val="C00000"/>
                </a:solidFill>
                <a:latin typeface="MyriadPro-Light"/>
              </a:rPr>
              <a:t>Good night.</a:t>
            </a:r>
            <a:endParaRPr lang="ar-SA" b="1" dirty="0">
              <a:solidFill>
                <a:srgbClr val="C00000"/>
              </a:solidFill>
            </a:endParaRPr>
          </a:p>
        </p:txBody>
      </p:sp>
      <p:sp>
        <p:nvSpPr>
          <p:cNvPr id="22" name="مربع نص 21">
            <a:hlinkClick r:id="rId11" action="ppaction://hlinksldjump"/>
            <a:extLst>
              <a:ext uri="{FF2B5EF4-FFF2-40B4-BE49-F238E27FC236}">
                <a16:creationId xmlns:a16="http://schemas.microsoft.com/office/drawing/2014/main" id="{3074DD60-DBF8-B5AF-5BBF-320D740982DA}"/>
              </a:ext>
            </a:extLst>
          </p:cNvPr>
          <p:cNvSpPr txBox="1"/>
          <p:nvPr/>
        </p:nvSpPr>
        <p:spPr>
          <a:xfrm rot="21326640">
            <a:off x="10671650" y="3783522"/>
            <a:ext cx="1275780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dirty="0"/>
              <a:t>Warm up</a:t>
            </a:r>
            <a:endParaRPr lang="ar-SA" dirty="0"/>
          </a:p>
        </p:txBody>
      </p:sp>
      <p:sp>
        <p:nvSpPr>
          <p:cNvPr id="23" name="مربع نص 22">
            <a:hlinkClick r:id="rId12" action="ppaction://hlinksldjump"/>
            <a:extLst>
              <a:ext uri="{FF2B5EF4-FFF2-40B4-BE49-F238E27FC236}">
                <a16:creationId xmlns:a16="http://schemas.microsoft.com/office/drawing/2014/main" id="{B37CAE51-7CB5-C673-7819-91892DCFC8AA}"/>
              </a:ext>
            </a:extLst>
          </p:cNvPr>
          <p:cNvSpPr txBox="1"/>
          <p:nvPr/>
        </p:nvSpPr>
        <p:spPr>
          <a:xfrm rot="21326640">
            <a:off x="10856879" y="4204219"/>
            <a:ext cx="1275780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dirty="0"/>
              <a:t>1-Listen </a:t>
            </a:r>
            <a:endParaRPr lang="ar-SA" dirty="0"/>
          </a:p>
        </p:txBody>
      </p:sp>
      <p:sp>
        <p:nvSpPr>
          <p:cNvPr id="24" name="مربع نص 23">
            <a:hlinkClick r:id="rId13" action="ppaction://hlinksldjump"/>
            <a:extLst>
              <a:ext uri="{FF2B5EF4-FFF2-40B4-BE49-F238E27FC236}">
                <a16:creationId xmlns:a16="http://schemas.microsoft.com/office/drawing/2014/main" id="{C1954478-7EED-05CC-DCA0-77B6A87A5FC7}"/>
              </a:ext>
            </a:extLst>
          </p:cNvPr>
          <p:cNvSpPr txBox="1"/>
          <p:nvPr/>
        </p:nvSpPr>
        <p:spPr>
          <a:xfrm rot="21326640">
            <a:off x="10548763" y="4604904"/>
            <a:ext cx="1275780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dirty="0"/>
              <a:t>New words</a:t>
            </a:r>
            <a:endParaRPr lang="ar-SA" dirty="0"/>
          </a:p>
        </p:txBody>
      </p:sp>
      <p:sp>
        <p:nvSpPr>
          <p:cNvPr id="25" name="مربع نص 24">
            <a:hlinkClick r:id="rId14" action="ppaction://hlinksldjump"/>
            <a:extLst>
              <a:ext uri="{FF2B5EF4-FFF2-40B4-BE49-F238E27FC236}">
                <a16:creationId xmlns:a16="http://schemas.microsoft.com/office/drawing/2014/main" id="{673A80D7-9F51-BC41-145B-F0AC10A04A0E}"/>
              </a:ext>
            </a:extLst>
          </p:cNvPr>
          <p:cNvSpPr txBox="1"/>
          <p:nvPr/>
        </p:nvSpPr>
        <p:spPr>
          <a:xfrm rot="21326640">
            <a:off x="10068820" y="5413373"/>
            <a:ext cx="1641341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dirty="0"/>
              <a:t>Quick check</a:t>
            </a:r>
            <a:endParaRPr lang="ar-SA" dirty="0"/>
          </a:p>
        </p:txBody>
      </p:sp>
      <p:sp>
        <p:nvSpPr>
          <p:cNvPr id="26" name="مربع نص 25">
            <a:hlinkClick r:id="rId15" action="ppaction://hlinksldjump"/>
            <a:extLst>
              <a:ext uri="{FF2B5EF4-FFF2-40B4-BE49-F238E27FC236}">
                <a16:creationId xmlns:a16="http://schemas.microsoft.com/office/drawing/2014/main" id="{88105336-9781-C4B4-8EED-7D0DB990711F}"/>
              </a:ext>
            </a:extLst>
          </p:cNvPr>
          <p:cNvSpPr txBox="1"/>
          <p:nvPr/>
        </p:nvSpPr>
        <p:spPr>
          <a:xfrm rot="20984729">
            <a:off x="10546870" y="6016096"/>
            <a:ext cx="1391451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dirty="0"/>
              <a:t>2-Pair work</a:t>
            </a:r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18120032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مشاهدة صورة المصدر">
            <a:extLst>
              <a:ext uri="{FF2B5EF4-FFF2-40B4-BE49-F238E27FC236}">
                <a16:creationId xmlns:a16="http://schemas.microsoft.com/office/drawing/2014/main" id="{CBD6C0D7-C24B-0764-A2A3-5B8AE18853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94816" y="3429000"/>
            <a:ext cx="2498817" cy="32913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صورة 6">
            <a:extLst>
              <a:ext uri="{FF2B5EF4-FFF2-40B4-BE49-F238E27FC236}">
                <a16:creationId xmlns:a16="http://schemas.microsoft.com/office/drawing/2014/main" id="{44E56252-7EFF-AB17-9D74-53B37B3A2039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8971" y="214185"/>
            <a:ext cx="5192218" cy="2414618"/>
          </a:xfrm>
          <a:prstGeom prst="rect">
            <a:avLst/>
          </a:prstGeom>
        </p:spPr>
      </p:pic>
      <mc:AlternateContent xmlns:mc="http://schemas.openxmlformats.org/markup-compatibility/2006">
        <mc:Choice xmlns:pslz="http://schemas.microsoft.com/office/powerpoint/2016/slidezoom" Requires="pslz">
          <p:graphicFrame>
            <p:nvGraphicFramePr>
              <p:cNvPr id="9" name="صورة الشريحة 8">
                <a:extLst>
                  <a:ext uri="{FF2B5EF4-FFF2-40B4-BE49-F238E27FC236}">
                    <a16:creationId xmlns:a16="http://schemas.microsoft.com/office/drawing/2014/main" id="{A6FEB7A0-B3C0-BA1F-02D5-ACD499EDAD9E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923550093"/>
                  </p:ext>
                </p:extLst>
              </p:nvPr>
            </p:nvGraphicFramePr>
            <p:xfrm>
              <a:off x="8630928" y="564244"/>
              <a:ext cx="3048000" cy="1714500"/>
            </p:xfrm>
            <a:graphic>
              <a:graphicData uri="http://schemas.microsoft.com/office/powerpoint/2016/slidezoom">
                <pslz:sldZm>
                  <pslz:sldZmObj sldId="262" cId="61801707">
                    <pslz:zmPr id="{5E5C0D69-816A-40BE-A450-E3893F38A60B}" returnToParent="0" transitionDur="1000">
                      <p166:blipFill xmlns:p166="http://schemas.microsoft.com/office/powerpoint/2016/6/main">
                        <a:blip r:embed="rId4"/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>
                          <a:off x="0" y="0"/>
                          <a:ext cx="3048000" cy="1714500"/>
                        </a:xfrm>
                        <a:prstGeom prst="rect">
                          <a:avLst/>
                        </a:prstGeom>
                        <a:ln w="3175">
                          <a:solidFill>
                            <a:prstClr val="ltGray"/>
                          </a:solidFill>
                        </a:ln>
                      </p166:spPr>
                    </pslz:zmPr>
                  </pslz:sldZmObj>
                </pslz:sldZm>
              </a:graphicData>
            </a:graphic>
          </p:graphicFrame>
        </mc:Choice>
        <mc:Fallback>
          <p:pic>
            <p:nvPicPr>
              <p:cNvPr id="9" name="صورة الشريحة 8">
                <a:hlinkClick r:id="rId5" action="ppaction://hlinksldjump"/>
                <a:extLst>
                  <a:ext uri="{FF2B5EF4-FFF2-40B4-BE49-F238E27FC236}">
                    <a16:creationId xmlns:a16="http://schemas.microsoft.com/office/drawing/2014/main" id="{A6FEB7A0-B3C0-BA1F-02D5-ACD499EDAD9E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8630928" y="564244"/>
                <a:ext cx="3048000" cy="1714500"/>
              </a:xfrm>
              <a:prstGeom prst="rect">
                <a:avLst/>
              </a:prstGeom>
              <a:ln w="3175">
                <a:solidFill>
                  <a:prstClr val="ltGray"/>
                </a:solidFill>
              </a:ln>
            </p:spPr>
          </p:pic>
        </mc:Fallback>
      </mc:AlternateContent>
      <p:pic>
        <p:nvPicPr>
          <p:cNvPr id="10" name="Picture 2" descr="The Difference Between Hard Money Loans &amp; Private Money Loans ...">
            <a:extLst>
              <a:ext uri="{FF2B5EF4-FFF2-40B4-BE49-F238E27FC236}">
                <a16:creationId xmlns:a16="http://schemas.microsoft.com/office/drawing/2014/main" id="{2AC1E84E-4BE8-0D3C-B1F3-29A922D27C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405" y="2515208"/>
            <a:ext cx="932234" cy="8521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 descr="The Difference Between Hard Money Loans &amp; Private Money Loans ...">
            <a:extLst>
              <a:ext uri="{FF2B5EF4-FFF2-40B4-BE49-F238E27FC236}">
                <a16:creationId xmlns:a16="http://schemas.microsoft.com/office/drawing/2014/main" id="{D4C541E6-E76D-11A1-086F-F1C14574014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262" y="3490600"/>
            <a:ext cx="932234" cy="8521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" descr="The Difference Between Hard Money Loans &amp; Private Money Loans ...">
            <a:extLst>
              <a:ext uri="{FF2B5EF4-FFF2-40B4-BE49-F238E27FC236}">
                <a16:creationId xmlns:a16="http://schemas.microsoft.com/office/drawing/2014/main" id="{DEE139FA-DE66-9AFF-DC3B-F39DADCA14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849" y="4503729"/>
            <a:ext cx="932234" cy="8521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مستطيل 15">
            <a:extLst>
              <a:ext uri="{FF2B5EF4-FFF2-40B4-BE49-F238E27FC236}">
                <a16:creationId xmlns:a16="http://schemas.microsoft.com/office/drawing/2014/main" id="{D4184CD6-5EA8-0061-4C92-96456055E525}"/>
              </a:ext>
            </a:extLst>
          </p:cNvPr>
          <p:cNvSpPr/>
          <p:nvPr/>
        </p:nvSpPr>
        <p:spPr>
          <a:xfrm>
            <a:off x="1417275" y="2798047"/>
            <a:ext cx="8033350" cy="523220"/>
          </a:xfrm>
          <a:prstGeom prst="rect">
            <a:avLst/>
          </a:prstGeom>
          <a:solidFill>
            <a:srgbClr val="FFFFFF"/>
          </a:solidFill>
        </p:spPr>
        <p:txBody>
          <a:bodyPr wrap="square" lIns="91440" tIns="45720" rIns="91440" bIns="4572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b="1" dirty="0"/>
              <a:t>Apply greetings in a simple conversation.</a:t>
            </a:r>
            <a:endParaRPr lang="en-US" sz="4400" b="1" dirty="0"/>
          </a:p>
        </p:txBody>
      </p:sp>
      <p:sp>
        <p:nvSpPr>
          <p:cNvPr id="17" name="مستطيل 16">
            <a:extLst>
              <a:ext uri="{FF2B5EF4-FFF2-40B4-BE49-F238E27FC236}">
                <a16:creationId xmlns:a16="http://schemas.microsoft.com/office/drawing/2014/main" id="{B28327CE-4788-2DB2-3ACB-00B7E505ACE6}"/>
              </a:ext>
            </a:extLst>
          </p:cNvPr>
          <p:cNvSpPr/>
          <p:nvPr/>
        </p:nvSpPr>
        <p:spPr>
          <a:xfrm>
            <a:off x="1417275" y="3733436"/>
            <a:ext cx="8033350" cy="523220"/>
          </a:xfrm>
          <a:prstGeom prst="rect">
            <a:avLst/>
          </a:prstGeom>
          <a:solidFill>
            <a:srgbClr val="FFFFFF"/>
          </a:solidFill>
        </p:spPr>
        <p:txBody>
          <a:bodyPr wrap="square" lIns="91440" tIns="45720" rIns="91440" bIns="4572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b="1" dirty="0"/>
              <a:t>Introduce a friend to others.</a:t>
            </a:r>
            <a:endParaRPr lang="en-US" sz="4400" b="1" dirty="0"/>
          </a:p>
        </p:txBody>
      </p:sp>
      <p:sp>
        <p:nvSpPr>
          <p:cNvPr id="18" name="مربع نص 17">
            <a:hlinkClick r:id="rId7" action="ppaction://hlinksldjump"/>
            <a:extLst>
              <a:ext uri="{FF2B5EF4-FFF2-40B4-BE49-F238E27FC236}">
                <a16:creationId xmlns:a16="http://schemas.microsoft.com/office/drawing/2014/main" id="{4FD966EC-BF71-FFCF-8C6E-1E96E5DBD052}"/>
              </a:ext>
            </a:extLst>
          </p:cNvPr>
          <p:cNvSpPr txBox="1"/>
          <p:nvPr/>
        </p:nvSpPr>
        <p:spPr>
          <a:xfrm rot="21326640">
            <a:off x="10671650" y="3783522"/>
            <a:ext cx="1275780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dirty="0"/>
              <a:t>Warm up</a:t>
            </a:r>
            <a:endParaRPr lang="ar-SA" dirty="0"/>
          </a:p>
        </p:txBody>
      </p:sp>
      <p:sp>
        <p:nvSpPr>
          <p:cNvPr id="19" name="مربع نص 18">
            <a:hlinkClick r:id="rId8" action="ppaction://hlinksldjump"/>
            <a:extLst>
              <a:ext uri="{FF2B5EF4-FFF2-40B4-BE49-F238E27FC236}">
                <a16:creationId xmlns:a16="http://schemas.microsoft.com/office/drawing/2014/main" id="{4EAE6B13-A65F-E63B-B622-4667FD536D4E}"/>
              </a:ext>
            </a:extLst>
          </p:cNvPr>
          <p:cNvSpPr txBox="1"/>
          <p:nvPr/>
        </p:nvSpPr>
        <p:spPr>
          <a:xfrm rot="21326640">
            <a:off x="10856879" y="4204219"/>
            <a:ext cx="1275780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dirty="0"/>
              <a:t>1-Listen </a:t>
            </a:r>
            <a:endParaRPr lang="ar-SA" dirty="0"/>
          </a:p>
        </p:txBody>
      </p:sp>
      <p:sp>
        <p:nvSpPr>
          <p:cNvPr id="20" name="مربع نص 19">
            <a:hlinkClick r:id="rId9" action="ppaction://hlinksldjump"/>
            <a:extLst>
              <a:ext uri="{FF2B5EF4-FFF2-40B4-BE49-F238E27FC236}">
                <a16:creationId xmlns:a16="http://schemas.microsoft.com/office/drawing/2014/main" id="{73B77939-040B-26A5-D559-74766950D357}"/>
              </a:ext>
            </a:extLst>
          </p:cNvPr>
          <p:cNvSpPr txBox="1"/>
          <p:nvPr/>
        </p:nvSpPr>
        <p:spPr>
          <a:xfrm rot="21326640">
            <a:off x="10548763" y="4604904"/>
            <a:ext cx="1275780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dirty="0"/>
              <a:t>New words</a:t>
            </a:r>
            <a:endParaRPr lang="ar-SA" dirty="0"/>
          </a:p>
        </p:txBody>
      </p:sp>
      <p:sp>
        <p:nvSpPr>
          <p:cNvPr id="21" name="مربع نص 20">
            <a:hlinkClick r:id="rId10" action="ppaction://hlinksldjump"/>
            <a:extLst>
              <a:ext uri="{FF2B5EF4-FFF2-40B4-BE49-F238E27FC236}">
                <a16:creationId xmlns:a16="http://schemas.microsoft.com/office/drawing/2014/main" id="{96B8CA41-1CEE-7640-E1A2-F3E9C125C3F6}"/>
              </a:ext>
            </a:extLst>
          </p:cNvPr>
          <p:cNvSpPr txBox="1"/>
          <p:nvPr/>
        </p:nvSpPr>
        <p:spPr>
          <a:xfrm rot="21326640">
            <a:off x="10068820" y="5413373"/>
            <a:ext cx="1641341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dirty="0"/>
              <a:t>Quick check</a:t>
            </a:r>
            <a:endParaRPr lang="ar-SA" dirty="0"/>
          </a:p>
        </p:txBody>
      </p:sp>
      <p:sp>
        <p:nvSpPr>
          <p:cNvPr id="22" name="مربع نص 21">
            <a:hlinkClick r:id="rId11" action="ppaction://hlinksldjump"/>
            <a:extLst>
              <a:ext uri="{FF2B5EF4-FFF2-40B4-BE49-F238E27FC236}">
                <a16:creationId xmlns:a16="http://schemas.microsoft.com/office/drawing/2014/main" id="{570B8600-8555-C49C-D054-9865E0A51B1B}"/>
              </a:ext>
            </a:extLst>
          </p:cNvPr>
          <p:cNvSpPr txBox="1"/>
          <p:nvPr/>
        </p:nvSpPr>
        <p:spPr>
          <a:xfrm rot="20984729">
            <a:off x="10546870" y="6016096"/>
            <a:ext cx="1391451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dirty="0"/>
              <a:t>2-Pair work</a:t>
            </a:r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32924710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1463B9A0-C42E-402C-9AD1-9DAE533613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34696" y="237744"/>
            <a:ext cx="11722608" cy="6382512"/>
          </a:xfrm>
          <a:prstGeom prst="rect">
            <a:avLst/>
          </a:prstGeom>
          <a:solidFill>
            <a:schemeClr val="bg2"/>
          </a:solidFill>
          <a:ln w="6350" cap="flat" cmpd="sng" algn="ctr">
            <a:noFill/>
            <a:prstDash val="solid"/>
          </a:ln>
          <a:effectLst>
            <a:softEdge rad="0"/>
          </a:effectLst>
        </p:spPr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A069235B-22DB-4231-8291-D64DA2CDEB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2">
            <a:schemeClr val="lt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7AAE40DA-1F5A-4A1A-89CA-2BC620DCDB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صورة 4">
            <a:extLst>
              <a:ext uri="{FF2B5EF4-FFF2-40B4-BE49-F238E27FC236}">
                <a16:creationId xmlns:a16="http://schemas.microsoft.com/office/drawing/2014/main" id="{EC7A5393-9F7B-745E-B7B1-DE2947E13C7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43818" b="86119"/>
          <a:stretch/>
        </p:blipFill>
        <p:spPr>
          <a:xfrm>
            <a:off x="517593" y="1012849"/>
            <a:ext cx="3914569" cy="909034"/>
          </a:xfrm>
          <a:prstGeom prst="rect">
            <a:avLst/>
          </a:prstGeom>
        </p:spPr>
      </p:pic>
      <p:pic>
        <p:nvPicPr>
          <p:cNvPr id="6" name="صورة 5">
            <a:extLst>
              <a:ext uri="{FF2B5EF4-FFF2-40B4-BE49-F238E27FC236}">
                <a16:creationId xmlns:a16="http://schemas.microsoft.com/office/drawing/2014/main" id="{D6356446-2770-9024-0A68-796947B4F3C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5734"/>
          <a:stretch/>
        </p:blipFill>
        <p:spPr>
          <a:xfrm>
            <a:off x="4303412" y="558496"/>
            <a:ext cx="7264948" cy="57537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80170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مشاهدة صورة المصدر">
            <a:extLst>
              <a:ext uri="{FF2B5EF4-FFF2-40B4-BE49-F238E27FC236}">
                <a16:creationId xmlns:a16="http://schemas.microsoft.com/office/drawing/2014/main" id="{CBD6C0D7-C24B-0764-A2A3-5B8AE18853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94819" y="3429001"/>
            <a:ext cx="2498817" cy="32913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صورة 1">
            <a:extLst>
              <a:ext uri="{FF2B5EF4-FFF2-40B4-BE49-F238E27FC236}">
                <a16:creationId xmlns:a16="http://schemas.microsoft.com/office/drawing/2014/main" id="{DC3678B8-3023-451D-2843-BCDBFDFDDF82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69863" y="156707"/>
            <a:ext cx="3382261" cy="1491390"/>
          </a:xfrm>
          <a:prstGeom prst="rect">
            <a:avLst/>
          </a:prstGeom>
        </p:spPr>
      </p:pic>
      <p:pic>
        <p:nvPicPr>
          <p:cNvPr id="3" name="Picture 4" descr="I Did This As My Warm Up Doodle Today Clipart (#2938082) - PinClipart">
            <a:extLst>
              <a:ext uri="{FF2B5EF4-FFF2-40B4-BE49-F238E27FC236}">
                <a16:creationId xmlns:a16="http://schemas.microsoft.com/office/drawing/2014/main" id="{1F4CA6BE-B253-12B9-0A09-227AF2D9C1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EDEDED"/>
              </a:clrFrom>
              <a:clrTo>
                <a:srgbClr val="EDEDE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00219" y="1582044"/>
            <a:ext cx="1580997" cy="17408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صورة 3">
            <a:extLst>
              <a:ext uri="{FF2B5EF4-FFF2-40B4-BE49-F238E27FC236}">
                <a16:creationId xmlns:a16="http://schemas.microsoft.com/office/drawing/2014/main" id="{B4C08B6C-85EC-4299-852A-120D499DFCB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52124" y="756766"/>
            <a:ext cx="2828925" cy="371475"/>
          </a:xfrm>
          <a:prstGeom prst="rect">
            <a:avLst/>
          </a:prstGeom>
        </p:spPr>
      </p:pic>
      <p:pic>
        <p:nvPicPr>
          <p:cNvPr id="6" name="صورة 5">
            <a:hlinkClick r:id="rId6"/>
            <a:extLst>
              <a:ext uri="{FF2B5EF4-FFF2-40B4-BE49-F238E27FC236}">
                <a16:creationId xmlns:a16="http://schemas.microsoft.com/office/drawing/2014/main" id="{529287C2-BE7A-4D65-BC98-871CA3929C5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870333" y="1247432"/>
            <a:ext cx="4267200" cy="647700"/>
          </a:xfrm>
          <a:prstGeom prst="rect">
            <a:avLst/>
          </a:prstGeom>
        </p:spPr>
      </p:pic>
      <p:pic>
        <p:nvPicPr>
          <p:cNvPr id="8" name="صورة 7">
            <a:extLst>
              <a:ext uri="{FF2B5EF4-FFF2-40B4-BE49-F238E27FC236}">
                <a16:creationId xmlns:a16="http://schemas.microsoft.com/office/drawing/2014/main" id="{D6A48625-5378-681D-8867-9F8B97A90478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82803" y="1895132"/>
            <a:ext cx="7407027" cy="4766861"/>
          </a:xfrm>
          <a:prstGeom prst="rect">
            <a:avLst/>
          </a:prstGeom>
        </p:spPr>
      </p:pic>
      <p:sp>
        <p:nvSpPr>
          <p:cNvPr id="9" name="مربع نص 8">
            <a:hlinkClick r:id="rId9" action="ppaction://hlinksldjump"/>
            <a:extLst>
              <a:ext uri="{FF2B5EF4-FFF2-40B4-BE49-F238E27FC236}">
                <a16:creationId xmlns:a16="http://schemas.microsoft.com/office/drawing/2014/main" id="{9C59CE67-2A57-8409-427E-B968A37BC28D}"/>
              </a:ext>
            </a:extLst>
          </p:cNvPr>
          <p:cNvSpPr txBox="1"/>
          <p:nvPr/>
        </p:nvSpPr>
        <p:spPr>
          <a:xfrm rot="21326640">
            <a:off x="10671650" y="3783522"/>
            <a:ext cx="1275780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dirty="0"/>
              <a:t>Warm up</a:t>
            </a:r>
            <a:endParaRPr lang="ar-SA" dirty="0"/>
          </a:p>
        </p:txBody>
      </p:sp>
      <p:sp>
        <p:nvSpPr>
          <p:cNvPr id="10" name="مربع نص 9">
            <a:hlinkClick r:id="rId10" action="ppaction://hlinksldjump"/>
            <a:extLst>
              <a:ext uri="{FF2B5EF4-FFF2-40B4-BE49-F238E27FC236}">
                <a16:creationId xmlns:a16="http://schemas.microsoft.com/office/drawing/2014/main" id="{B9395224-88E0-D9BE-379C-3E74C5A3D7A0}"/>
              </a:ext>
            </a:extLst>
          </p:cNvPr>
          <p:cNvSpPr txBox="1"/>
          <p:nvPr/>
        </p:nvSpPr>
        <p:spPr>
          <a:xfrm rot="21326640">
            <a:off x="10856879" y="4204219"/>
            <a:ext cx="1275780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dirty="0"/>
              <a:t>1-Listen </a:t>
            </a:r>
            <a:endParaRPr lang="ar-SA" dirty="0"/>
          </a:p>
        </p:txBody>
      </p:sp>
      <p:sp>
        <p:nvSpPr>
          <p:cNvPr id="11" name="مربع نص 10">
            <a:hlinkClick r:id="rId11" action="ppaction://hlinksldjump"/>
            <a:extLst>
              <a:ext uri="{FF2B5EF4-FFF2-40B4-BE49-F238E27FC236}">
                <a16:creationId xmlns:a16="http://schemas.microsoft.com/office/drawing/2014/main" id="{2FB6AA82-37C3-FB82-A6A7-60926903F31B}"/>
              </a:ext>
            </a:extLst>
          </p:cNvPr>
          <p:cNvSpPr txBox="1"/>
          <p:nvPr/>
        </p:nvSpPr>
        <p:spPr>
          <a:xfrm rot="21326640">
            <a:off x="10548763" y="4604904"/>
            <a:ext cx="1275780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dirty="0"/>
              <a:t>New words</a:t>
            </a:r>
            <a:endParaRPr lang="ar-SA" dirty="0"/>
          </a:p>
        </p:txBody>
      </p:sp>
      <p:sp>
        <p:nvSpPr>
          <p:cNvPr id="12" name="مربع نص 11">
            <a:hlinkClick r:id="rId12" action="ppaction://hlinksldjump"/>
            <a:extLst>
              <a:ext uri="{FF2B5EF4-FFF2-40B4-BE49-F238E27FC236}">
                <a16:creationId xmlns:a16="http://schemas.microsoft.com/office/drawing/2014/main" id="{CB370098-2104-931E-D0DB-C0CD531E4648}"/>
              </a:ext>
            </a:extLst>
          </p:cNvPr>
          <p:cNvSpPr txBox="1"/>
          <p:nvPr/>
        </p:nvSpPr>
        <p:spPr>
          <a:xfrm rot="21326640">
            <a:off x="10068820" y="5413373"/>
            <a:ext cx="1641341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dirty="0"/>
              <a:t>Quick check</a:t>
            </a:r>
            <a:endParaRPr lang="ar-SA" dirty="0"/>
          </a:p>
        </p:txBody>
      </p:sp>
      <p:sp>
        <p:nvSpPr>
          <p:cNvPr id="13" name="مربع نص 12">
            <a:hlinkClick r:id="rId13" action="ppaction://hlinksldjump"/>
            <a:extLst>
              <a:ext uri="{FF2B5EF4-FFF2-40B4-BE49-F238E27FC236}">
                <a16:creationId xmlns:a16="http://schemas.microsoft.com/office/drawing/2014/main" id="{F1C02C0B-F673-BED6-9355-6CD9414F41C2}"/>
              </a:ext>
            </a:extLst>
          </p:cNvPr>
          <p:cNvSpPr txBox="1"/>
          <p:nvPr/>
        </p:nvSpPr>
        <p:spPr>
          <a:xfrm rot="20984729">
            <a:off x="10546870" y="6016096"/>
            <a:ext cx="1391451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dirty="0"/>
              <a:t>2-Pair work</a:t>
            </a:r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35621162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مشاهدة صورة المصدر">
            <a:extLst>
              <a:ext uri="{FF2B5EF4-FFF2-40B4-BE49-F238E27FC236}">
                <a16:creationId xmlns:a16="http://schemas.microsoft.com/office/drawing/2014/main" id="{CBD6C0D7-C24B-0764-A2A3-5B8AE18853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94819" y="3429001"/>
            <a:ext cx="2498817" cy="32913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صورة 2">
            <a:extLst>
              <a:ext uri="{FF2B5EF4-FFF2-40B4-BE49-F238E27FC236}">
                <a16:creationId xmlns:a16="http://schemas.microsoft.com/office/drawing/2014/main" id="{0FBC33E3-8354-3F82-CC48-0D912C7905D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4884" y="361149"/>
            <a:ext cx="5973009" cy="857370"/>
          </a:xfrm>
          <a:prstGeom prst="rect">
            <a:avLst/>
          </a:prstGeom>
        </p:spPr>
      </p:pic>
      <p:pic>
        <p:nvPicPr>
          <p:cNvPr id="6" name="صورة 5">
            <a:extLst>
              <a:ext uri="{FF2B5EF4-FFF2-40B4-BE49-F238E27FC236}">
                <a16:creationId xmlns:a16="http://schemas.microsoft.com/office/drawing/2014/main" id="{2483092A-FB66-1182-4700-3C9002B0750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27300" y="253417"/>
            <a:ext cx="8374046" cy="6351166"/>
          </a:xfrm>
          <a:prstGeom prst="rect">
            <a:avLst/>
          </a:prstGeom>
        </p:spPr>
      </p:pic>
      <p:pic>
        <p:nvPicPr>
          <p:cNvPr id="7" name="1-1">
            <a:hlinkClick r:id="" action="ppaction://media"/>
            <a:extLst>
              <a:ext uri="{FF2B5EF4-FFF2-40B4-BE49-F238E27FC236}">
                <a16:creationId xmlns:a16="http://schemas.microsoft.com/office/drawing/2014/main" id="{5BEB2624-E1D2-B5B3-048B-A50A3019948A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end="19618.125"/>
                </p14:media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9760247" y="934020"/>
            <a:ext cx="1404453" cy="1404453"/>
          </a:xfrm>
          <a:prstGeom prst="rect">
            <a:avLst/>
          </a:prstGeom>
        </p:spPr>
      </p:pic>
      <p:sp>
        <p:nvSpPr>
          <p:cNvPr id="8" name="مربع نص 7">
            <a:hlinkClick r:id="rId8" action="ppaction://hlinksldjump"/>
            <a:extLst>
              <a:ext uri="{FF2B5EF4-FFF2-40B4-BE49-F238E27FC236}">
                <a16:creationId xmlns:a16="http://schemas.microsoft.com/office/drawing/2014/main" id="{33E76243-0050-30AB-D2DB-8BA1E5B18DCD}"/>
              </a:ext>
            </a:extLst>
          </p:cNvPr>
          <p:cNvSpPr txBox="1"/>
          <p:nvPr/>
        </p:nvSpPr>
        <p:spPr>
          <a:xfrm rot="21326640">
            <a:off x="10671650" y="3783522"/>
            <a:ext cx="1275780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dirty="0"/>
              <a:t>Warm up</a:t>
            </a:r>
            <a:endParaRPr lang="ar-SA" dirty="0"/>
          </a:p>
        </p:txBody>
      </p:sp>
      <p:sp>
        <p:nvSpPr>
          <p:cNvPr id="9" name="مربع نص 8">
            <a:hlinkClick r:id="rId9" action="ppaction://hlinksldjump"/>
            <a:extLst>
              <a:ext uri="{FF2B5EF4-FFF2-40B4-BE49-F238E27FC236}">
                <a16:creationId xmlns:a16="http://schemas.microsoft.com/office/drawing/2014/main" id="{5B43FE47-227C-EE73-5767-AA51ADD86CDD}"/>
              </a:ext>
            </a:extLst>
          </p:cNvPr>
          <p:cNvSpPr txBox="1"/>
          <p:nvPr/>
        </p:nvSpPr>
        <p:spPr>
          <a:xfrm rot="21326640">
            <a:off x="10856879" y="4204219"/>
            <a:ext cx="1275780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dirty="0"/>
              <a:t>1-Listen </a:t>
            </a:r>
            <a:endParaRPr lang="ar-SA" dirty="0"/>
          </a:p>
        </p:txBody>
      </p:sp>
      <p:sp>
        <p:nvSpPr>
          <p:cNvPr id="10" name="مربع نص 9">
            <a:hlinkClick r:id="rId10" action="ppaction://hlinksldjump"/>
            <a:extLst>
              <a:ext uri="{FF2B5EF4-FFF2-40B4-BE49-F238E27FC236}">
                <a16:creationId xmlns:a16="http://schemas.microsoft.com/office/drawing/2014/main" id="{688F7F41-2095-3E7E-80E0-B0CE05326CFE}"/>
              </a:ext>
            </a:extLst>
          </p:cNvPr>
          <p:cNvSpPr txBox="1"/>
          <p:nvPr/>
        </p:nvSpPr>
        <p:spPr>
          <a:xfrm rot="21326640">
            <a:off x="10548763" y="4604904"/>
            <a:ext cx="1275780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dirty="0"/>
              <a:t>New words</a:t>
            </a:r>
            <a:endParaRPr lang="ar-SA" dirty="0"/>
          </a:p>
        </p:txBody>
      </p:sp>
      <p:sp>
        <p:nvSpPr>
          <p:cNvPr id="11" name="مربع نص 10">
            <a:hlinkClick r:id="rId11" action="ppaction://hlinksldjump"/>
            <a:extLst>
              <a:ext uri="{FF2B5EF4-FFF2-40B4-BE49-F238E27FC236}">
                <a16:creationId xmlns:a16="http://schemas.microsoft.com/office/drawing/2014/main" id="{A333F799-231E-76F4-1B1D-AA9CDCDF8E76}"/>
              </a:ext>
            </a:extLst>
          </p:cNvPr>
          <p:cNvSpPr txBox="1"/>
          <p:nvPr/>
        </p:nvSpPr>
        <p:spPr>
          <a:xfrm rot="21326640">
            <a:off x="10068820" y="5413373"/>
            <a:ext cx="1641341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dirty="0"/>
              <a:t>Quick check</a:t>
            </a:r>
            <a:endParaRPr lang="ar-SA" dirty="0"/>
          </a:p>
        </p:txBody>
      </p:sp>
      <p:sp>
        <p:nvSpPr>
          <p:cNvPr id="12" name="مربع نص 11">
            <a:hlinkClick r:id="rId12" action="ppaction://hlinksldjump"/>
            <a:extLst>
              <a:ext uri="{FF2B5EF4-FFF2-40B4-BE49-F238E27FC236}">
                <a16:creationId xmlns:a16="http://schemas.microsoft.com/office/drawing/2014/main" id="{62B507E4-572A-E3DD-CCCF-2A61202011E3}"/>
              </a:ext>
            </a:extLst>
          </p:cNvPr>
          <p:cNvSpPr txBox="1"/>
          <p:nvPr/>
        </p:nvSpPr>
        <p:spPr>
          <a:xfrm rot="20984729">
            <a:off x="10546870" y="6016096"/>
            <a:ext cx="1391451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dirty="0"/>
              <a:t>2-Pair work</a:t>
            </a:r>
            <a:endParaRPr lang="ar-SA" dirty="0"/>
          </a:p>
        </p:txBody>
      </p:sp>
      <p:sp>
        <p:nvSpPr>
          <p:cNvPr id="13" name="مستطيل 12">
            <a:extLst>
              <a:ext uri="{FF2B5EF4-FFF2-40B4-BE49-F238E27FC236}">
                <a16:creationId xmlns:a16="http://schemas.microsoft.com/office/drawing/2014/main" id="{54789F3E-ED46-A184-662E-607342609EC6}"/>
              </a:ext>
            </a:extLst>
          </p:cNvPr>
          <p:cNvSpPr/>
          <p:nvPr/>
        </p:nvSpPr>
        <p:spPr>
          <a:xfrm>
            <a:off x="10440820" y="361149"/>
            <a:ext cx="1737439" cy="461665"/>
          </a:xfrm>
          <a:prstGeom prst="rect">
            <a:avLst/>
          </a:prstGeom>
          <a:solidFill>
            <a:srgbClr val="B09DBA"/>
          </a:solidFill>
        </p:spPr>
        <p:txBody>
          <a:bodyPr wrap="square" lIns="91440" tIns="45720" rIns="91440" bIns="45720">
            <a:spAutoFit/>
          </a:bodyPr>
          <a:lstStyle/>
          <a:p>
            <a:pPr algn="l" rtl="0"/>
            <a:r>
              <a:rPr lang="en-US" sz="2400" b="1" dirty="0"/>
              <a:t>Page 2</a:t>
            </a:r>
          </a:p>
        </p:txBody>
      </p:sp>
    </p:spTree>
    <p:extLst>
      <p:ext uri="{BB962C8B-B14F-4D97-AF65-F5344CB8AC3E}">
        <p14:creationId xmlns:p14="http://schemas.microsoft.com/office/powerpoint/2010/main" val="15811186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4660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مشاهدة صورة المصدر">
            <a:extLst>
              <a:ext uri="{FF2B5EF4-FFF2-40B4-BE49-F238E27FC236}">
                <a16:creationId xmlns:a16="http://schemas.microsoft.com/office/drawing/2014/main" id="{CBD6C0D7-C24B-0764-A2A3-5B8AE18853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94819" y="3429001"/>
            <a:ext cx="2498817" cy="32913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صورة 2">
            <a:extLst>
              <a:ext uri="{FF2B5EF4-FFF2-40B4-BE49-F238E27FC236}">
                <a16:creationId xmlns:a16="http://schemas.microsoft.com/office/drawing/2014/main" id="{0FBC33E3-8354-3F82-CC48-0D912C7905D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4884" y="361149"/>
            <a:ext cx="5973009" cy="857370"/>
          </a:xfrm>
          <a:prstGeom prst="rect">
            <a:avLst/>
          </a:prstGeom>
        </p:spPr>
      </p:pic>
      <p:pic>
        <p:nvPicPr>
          <p:cNvPr id="4" name="صورة 3">
            <a:extLst>
              <a:ext uri="{FF2B5EF4-FFF2-40B4-BE49-F238E27FC236}">
                <a16:creationId xmlns:a16="http://schemas.microsoft.com/office/drawing/2014/main" id="{CE6273F6-8B56-F134-3139-6D2789C2496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32177" y="2819857"/>
            <a:ext cx="8987599" cy="3629228"/>
          </a:xfrm>
          <a:prstGeom prst="rect">
            <a:avLst/>
          </a:prstGeom>
        </p:spPr>
      </p:pic>
      <p:pic>
        <p:nvPicPr>
          <p:cNvPr id="8" name="1-1">
            <a:hlinkClick r:id="" action="ppaction://media"/>
            <a:extLst>
              <a:ext uri="{FF2B5EF4-FFF2-40B4-BE49-F238E27FC236}">
                <a16:creationId xmlns:a16="http://schemas.microsoft.com/office/drawing/2014/main" id="{7B020676-3151-640B-5C94-0DCAAE81A3D7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54304" end="0.125"/>
                </p14:media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9760247" y="934020"/>
            <a:ext cx="1404453" cy="1404453"/>
          </a:xfrm>
          <a:prstGeom prst="rect">
            <a:avLst/>
          </a:prstGeom>
        </p:spPr>
      </p:pic>
      <p:sp>
        <p:nvSpPr>
          <p:cNvPr id="9" name="مربع نص 8">
            <a:hlinkClick r:id="rId8" action="ppaction://hlinksldjump"/>
            <a:extLst>
              <a:ext uri="{FF2B5EF4-FFF2-40B4-BE49-F238E27FC236}">
                <a16:creationId xmlns:a16="http://schemas.microsoft.com/office/drawing/2014/main" id="{1A228F7B-6ABA-5822-877D-4059E54ABC99}"/>
              </a:ext>
            </a:extLst>
          </p:cNvPr>
          <p:cNvSpPr txBox="1"/>
          <p:nvPr/>
        </p:nvSpPr>
        <p:spPr>
          <a:xfrm rot="21326640">
            <a:off x="10671650" y="3783522"/>
            <a:ext cx="1275780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dirty="0"/>
              <a:t>Warm up</a:t>
            </a:r>
            <a:endParaRPr lang="ar-SA" dirty="0"/>
          </a:p>
        </p:txBody>
      </p:sp>
      <p:sp>
        <p:nvSpPr>
          <p:cNvPr id="10" name="مربع نص 9">
            <a:hlinkClick r:id="rId9" action="ppaction://hlinksldjump"/>
            <a:extLst>
              <a:ext uri="{FF2B5EF4-FFF2-40B4-BE49-F238E27FC236}">
                <a16:creationId xmlns:a16="http://schemas.microsoft.com/office/drawing/2014/main" id="{A476CBF1-CFC4-0928-8732-2D57C26DAAA0}"/>
              </a:ext>
            </a:extLst>
          </p:cNvPr>
          <p:cNvSpPr txBox="1"/>
          <p:nvPr/>
        </p:nvSpPr>
        <p:spPr>
          <a:xfrm rot="21326640">
            <a:off x="10856879" y="4204219"/>
            <a:ext cx="1275780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dirty="0"/>
              <a:t>1-Listen </a:t>
            </a:r>
            <a:endParaRPr lang="ar-SA" dirty="0"/>
          </a:p>
        </p:txBody>
      </p:sp>
      <p:sp>
        <p:nvSpPr>
          <p:cNvPr id="11" name="مربع نص 10">
            <a:hlinkClick r:id="rId10" action="ppaction://hlinksldjump"/>
            <a:extLst>
              <a:ext uri="{FF2B5EF4-FFF2-40B4-BE49-F238E27FC236}">
                <a16:creationId xmlns:a16="http://schemas.microsoft.com/office/drawing/2014/main" id="{36D879F6-531E-CA6A-40B1-5E937320AD83}"/>
              </a:ext>
            </a:extLst>
          </p:cNvPr>
          <p:cNvSpPr txBox="1"/>
          <p:nvPr/>
        </p:nvSpPr>
        <p:spPr>
          <a:xfrm rot="21326640">
            <a:off x="10548763" y="4604904"/>
            <a:ext cx="1275780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dirty="0"/>
              <a:t>New words</a:t>
            </a:r>
            <a:endParaRPr lang="ar-SA" dirty="0"/>
          </a:p>
        </p:txBody>
      </p:sp>
      <p:sp>
        <p:nvSpPr>
          <p:cNvPr id="12" name="مربع نص 11">
            <a:hlinkClick r:id="rId11" action="ppaction://hlinksldjump"/>
            <a:extLst>
              <a:ext uri="{FF2B5EF4-FFF2-40B4-BE49-F238E27FC236}">
                <a16:creationId xmlns:a16="http://schemas.microsoft.com/office/drawing/2014/main" id="{C5522147-DFFF-2349-14BB-89A81F40CF4E}"/>
              </a:ext>
            </a:extLst>
          </p:cNvPr>
          <p:cNvSpPr txBox="1"/>
          <p:nvPr/>
        </p:nvSpPr>
        <p:spPr>
          <a:xfrm rot="21326640">
            <a:off x="10068820" y="5413373"/>
            <a:ext cx="1641341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dirty="0"/>
              <a:t>Quick check</a:t>
            </a:r>
            <a:endParaRPr lang="ar-SA" dirty="0"/>
          </a:p>
        </p:txBody>
      </p:sp>
      <p:sp>
        <p:nvSpPr>
          <p:cNvPr id="13" name="مربع نص 12">
            <a:hlinkClick r:id="rId12" action="ppaction://hlinksldjump"/>
            <a:extLst>
              <a:ext uri="{FF2B5EF4-FFF2-40B4-BE49-F238E27FC236}">
                <a16:creationId xmlns:a16="http://schemas.microsoft.com/office/drawing/2014/main" id="{792DB858-0DA7-AA7B-309D-17BA724F338B}"/>
              </a:ext>
            </a:extLst>
          </p:cNvPr>
          <p:cNvSpPr txBox="1"/>
          <p:nvPr/>
        </p:nvSpPr>
        <p:spPr>
          <a:xfrm rot="20984729">
            <a:off x="10546870" y="6016096"/>
            <a:ext cx="1391451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dirty="0"/>
              <a:t>2-Pair work</a:t>
            </a:r>
            <a:endParaRPr lang="ar-SA" dirty="0"/>
          </a:p>
        </p:txBody>
      </p:sp>
      <p:sp>
        <p:nvSpPr>
          <p:cNvPr id="14" name="مستطيل 13">
            <a:extLst>
              <a:ext uri="{FF2B5EF4-FFF2-40B4-BE49-F238E27FC236}">
                <a16:creationId xmlns:a16="http://schemas.microsoft.com/office/drawing/2014/main" id="{02914D95-6535-B970-8491-6F1278178F01}"/>
              </a:ext>
            </a:extLst>
          </p:cNvPr>
          <p:cNvSpPr/>
          <p:nvPr/>
        </p:nvSpPr>
        <p:spPr>
          <a:xfrm>
            <a:off x="10440820" y="361149"/>
            <a:ext cx="1737439" cy="461665"/>
          </a:xfrm>
          <a:prstGeom prst="rect">
            <a:avLst/>
          </a:prstGeom>
          <a:solidFill>
            <a:srgbClr val="B09DBA"/>
          </a:solidFill>
        </p:spPr>
        <p:txBody>
          <a:bodyPr wrap="square" lIns="91440" tIns="45720" rIns="91440" bIns="45720">
            <a:spAutoFit/>
          </a:bodyPr>
          <a:lstStyle/>
          <a:p>
            <a:pPr algn="l" rtl="0"/>
            <a:r>
              <a:rPr lang="en-US" sz="2400" b="1" dirty="0"/>
              <a:t>Page 2</a:t>
            </a:r>
          </a:p>
        </p:txBody>
      </p:sp>
    </p:spTree>
    <p:extLst>
      <p:ext uri="{BB962C8B-B14F-4D97-AF65-F5344CB8AC3E}">
        <p14:creationId xmlns:p14="http://schemas.microsoft.com/office/powerpoint/2010/main" val="2063985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9974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مشاهدة صورة المصدر">
            <a:extLst>
              <a:ext uri="{FF2B5EF4-FFF2-40B4-BE49-F238E27FC236}">
                <a16:creationId xmlns:a16="http://schemas.microsoft.com/office/drawing/2014/main" id="{CBD6C0D7-C24B-0764-A2A3-5B8AE18853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94819" y="3429001"/>
            <a:ext cx="2498817" cy="32913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صورة 2">
            <a:extLst>
              <a:ext uri="{FF2B5EF4-FFF2-40B4-BE49-F238E27FC236}">
                <a16:creationId xmlns:a16="http://schemas.microsoft.com/office/drawing/2014/main" id="{0FBC33E3-8354-3F82-CC48-0D912C7905D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4884" y="361149"/>
            <a:ext cx="5973009" cy="857370"/>
          </a:xfrm>
          <a:prstGeom prst="rect">
            <a:avLst/>
          </a:prstGeom>
        </p:spPr>
      </p:pic>
      <p:pic>
        <p:nvPicPr>
          <p:cNvPr id="4" name="صورة 3">
            <a:extLst>
              <a:ext uri="{FF2B5EF4-FFF2-40B4-BE49-F238E27FC236}">
                <a16:creationId xmlns:a16="http://schemas.microsoft.com/office/drawing/2014/main" id="{4180976A-9147-3F94-436D-4C2891CC068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79248" y="1992998"/>
            <a:ext cx="9138525" cy="4576314"/>
          </a:xfrm>
          <a:prstGeom prst="rect">
            <a:avLst/>
          </a:prstGeom>
        </p:spPr>
      </p:pic>
      <p:pic>
        <p:nvPicPr>
          <p:cNvPr id="7" name="صورة 6">
            <a:extLst>
              <a:ext uri="{FF2B5EF4-FFF2-40B4-BE49-F238E27FC236}">
                <a16:creationId xmlns:a16="http://schemas.microsoft.com/office/drawing/2014/main" id="{4BCF7AA9-7E5D-6A43-5F98-98145AEEB8D5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56814" t="1941" r="853" b="2301"/>
          <a:stretch/>
        </p:blipFill>
        <p:spPr>
          <a:xfrm>
            <a:off x="8665810" y="288688"/>
            <a:ext cx="3246942" cy="3128197"/>
          </a:xfrm>
          <a:prstGeom prst="rect">
            <a:avLst/>
          </a:prstGeom>
        </p:spPr>
      </p:pic>
      <p:pic>
        <p:nvPicPr>
          <p:cNvPr id="8" name="1-2">
            <a:hlinkClick r:id="" action="ppaction://media"/>
            <a:extLst>
              <a:ext uri="{FF2B5EF4-FFF2-40B4-BE49-F238E27FC236}">
                <a16:creationId xmlns:a16="http://schemas.microsoft.com/office/drawing/2014/main" id="{06D15EE5-34C8-DEEA-0A04-3AA3837DA785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6670060" y="744661"/>
            <a:ext cx="1533582" cy="1533582"/>
          </a:xfrm>
          <a:prstGeom prst="rect">
            <a:avLst/>
          </a:prstGeom>
        </p:spPr>
      </p:pic>
      <p:sp>
        <p:nvSpPr>
          <p:cNvPr id="9" name="مربع نص 8">
            <a:hlinkClick r:id="rId9" action="ppaction://hlinksldjump"/>
            <a:extLst>
              <a:ext uri="{FF2B5EF4-FFF2-40B4-BE49-F238E27FC236}">
                <a16:creationId xmlns:a16="http://schemas.microsoft.com/office/drawing/2014/main" id="{EC91F3BF-BAB8-5F3A-FC19-BB54F6D77689}"/>
              </a:ext>
            </a:extLst>
          </p:cNvPr>
          <p:cNvSpPr txBox="1"/>
          <p:nvPr/>
        </p:nvSpPr>
        <p:spPr>
          <a:xfrm rot="21326640">
            <a:off x="10671650" y="3783522"/>
            <a:ext cx="1275780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dirty="0"/>
              <a:t>Warm up</a:t>
            </a:r>
            <a:endParaRPr lang="ar-SA" dirty="0"/>
          </a:p>
        </p:txBody>
      </p:sp>
      <p:sp>
        <p:nvSpPr>
          <p:cNvPr id="10" name="مربع نص 9">
            <a:hlinkClick r:id="rId10" action="ppaction://hlinksldjump"/>
            <a:extLst>
              <a:ext uri="{FF2B5EF4-FFF2-40B4-BE49-F238E27FC236}">
                <a16:creationId xmlns:a16="http://schemas.microsoft.com/office/drawing/2014/main" id="{923B5605-940D-4A28-596A-B57B17BB5CEA}"/>
              </a:ext>
            </a:extLst>
          </p:cNvPr>
          <p:cNvSpPr txBox="1"/>
          <p:nvPr/>
        </p:nvSpPr>
        <p:spPr>
          <a:xfrm rot="21326640">
            <a:off x="10856879" y="4204219"/>
            <a:ext cx="1275780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dirty="0"/>
              <a:t>1-Listen </a:t>
            </a:r>
            <a:endParaRPr lang="ar-SA" dirty="0"/>
          </a:p>
        </p:txBody>
      </p:sp>
      <p:sp>
        <p:nvSpPr>
          <p:cNvPr id="11" name="مربع نص 10">
            <a:hlinkClick r:id="rId11" action="ppaction://hlinksldjump"/>
            <a:extLst>
              <a:ext uri="{FF2B5EF4-FFF2-40B4-BE49-F238E27FC236}">
                <a16:creationId xmlns:a16="http://schemas.microsoft.com/office/drawing/2014/main" id="{74E360BC-090C-688A-F645-FC562764505B}"/>
              </a:ext>
            </a:extLst>
          </p:cNvPr>
          <p:cNvSpPr txBox="1"/>
          <p:nvPr/>
        </p:nvSpPr>
        <p:spPr>
          <a:xfrm rot="21326640">
            <a:off x="10548763" y="4604904"/>
            <a:ext cx="1275780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dirty="0"/>
              <a:t>New words</a:t>
            </a:r>
            <a:endParaRPr lang="ar-SA" dirty="0"/>
          </a:p>
        </p:txBody>
      </p:sp>
      <p:sp>
        <p:nvSpPr>
          <p:cNvPr id="12" name="مربع نص 11">
            <a:hlinkClick r:id="rId12" action="ppaction://hlinksldjump"/>
            <a:extLst>
              <a:ext uri="{FF2B5EF4-FFF2-40B4-BE49-F238E27FC236}">
                <a16:creationId xmlns:a16="http://schemas.microsoft.com/office/drawing/2014/main" id="{07CACBCA-67FF-F98B-1B0B-95B69857A982}"/>
              </a:ext>
            </a:extLst>
          </p:cNvPr>
          <p:cNvSpPr txBox="1"/>
          <p:nvPr/>
        </p:nvSpPr>
        <p:spPr>
          <a:xfrm rot="21326640">
            <a:off x="10068820" y="5413373"/>
            <a:ext cx="1641341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dirty="0"/>
              <a:t>Quick check</a:t>
            </a:r>
            <a:endParaRPr lang="ar-SA" dirty="0"/>
          </a:p>
        </p:txBody>
      </p:sp>
      <p:sp>
        <p:nvSpPr>
          <p:cNvPr id="13" name="مربع نص 12">
            <a:hlinkClick r:id="rId13" action="ppaction://hlinksldjump"/>
            <a:extLst>
              <a:ext uri="{FF2B5EF4-FFF2-40B4-BE49-F238E27FC236}">
                <a16:creationId xmlns:a16="http://schemas.microsoft.com/office/drawing/2014/main" id="{05C1B5F3-81BC-2895-6AC9-C0DBC4DAB5EC}"/>
              </a:ext>
            </a:extLst>
          </p:cNvPr>
          <p:cNvSpPr txBox="1"/>
          <p:nvPr/>
        </p:nvSpPr>
        <p:spPr>
          <a:xfrm rot="20984729">
            <a:off x="10546870" y="6016096"/>
            <a:ext cx="1391451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dirty="0"/>
              <a:t>2-Pair work</a:t>
            </a:r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36627561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885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مستطيل: زوايا مستديرة 4">
            <a:extLst>
              <a:ext uri="{FF2B5EF4-FFF2-40B4-BE49-F238E27FC236}">
                <a16:creationId xmlns:a16="http://schemas.microsoft.com/office/drawing/2014/main" id="{A344610D-56E8-40E3-BD92-6037DA8C602A}"/>
              </a:ext>
            </a:extLst>
          </p:cNvPr>
          <p:cNvSpPr/>
          <p:nvPr/>
        </p:nvSpPr>
        <p:spPr>
          <a:xfrm>
            <a:off x="6998325" y="397366"/>
            <a:ext cx="4670854" cy="6127750"/>
          </a:xfrm>
          <a:prstGeom prst="roundRect">
            <a:avLst/>
          </a:prstGeom>
          <a:solidFill>
            <a:srgbClr val="444B8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>
            <a:defPPr>
              <a:defRPr lang="ar-SA"/>
            </a:defPPr>
            <a:lvl1pPr marL="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ar-SA"/>
          </a:p>
        </p:txBody>
      </p:sp>
      <p:sp>
        <p:nvSpPr>
          <p:cNvPr id="6" name="مربع نص 6">
            <a:extLst>
              <a:ext uri="{FF2B5EF4-FFF2-40B4-BE49-F238E27FC236}">
                <a16:creationId xmlns:a16="http://schemas.microsoft.com/office/drawing/2014/main" id="{8B4F2E3C-2F66-4EDA-82F2-96B46B7A45AB}"/>
              </a:ext>
            </a:extLst>
          </p:cNvPr>
          <p:cNvSpPr txBox="1"/>
          <p:nvPr/>
        </p:nvSpPr>
        <p:spPr>
          <a:xfrm>
            <a:off x="7190014" y="660475"/>
            <a:ext cx="3911951" cy="1015663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>
            <a:defPPr>
              <a:defRPr lang="ar-SA"/>
            </a:defPPr>
            <a:lvl1pPr marL="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6000" dirty="0">
                <a:solidFill>
                  <a:schemeClr val="accent3">
                    <a:lumMod val="20000"/>
                    <a:lumOff val="80000"/>
                  </a:schemeClr>
                </a:solidFill>
                <a:latin typeface="Forte" panose="03060902040502070203" pitchFamily="66" charset="0"/>
              </a:rPr>
              <a:t>New Words</a:t>
            </a:r>
            <a:endParaRPr lang="ar-SA" sz="6000" dirty="0">
              <a:solidFill>
                <a:schemeClr val="accent3">
                  <a:lumMod val="20000"/>
                  <a:lumOff val="80000"/>
                </a:schemeClr>
              </a:solidFill>
              <a:latin typeface="Forte" panose="03060902040502070203" pitchFamily="66" charset="0"/>
            </a:endParaRPr>
          </a:p>
        </p:txBody>
      </p:sp>
      <p:pic>
        <p:nvPicPr>
          <p:cNvPr id="7" name="Picture 4" descr="Free Reading Words Cliparts, Download Free Reading Words Cliparts png  images, Free ClipArts on Clipart Library">
            <a:extLst>
              <a:ext uri="{FF2B5EF4-FFF2-40B4-BE49-F238E27FC236}">
                <a16:creationId xmlns:a16="http://schemas.microsoft.com/office/drawing/2014/main" id="{8F8AB4C1-703B-4BFD-A007-D745BF4E67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46705" y="1676138"/>
            <a:ext cx="2643606" cy="30212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مستطيل: زوايا مستديرة 10">
            <a:extLst>
              <a:ext uri="{FF2B5EF4-FFF2-40B4-BE49-F238E27FC236}">
                <a16:creationId xmlns:a16="http://schemas.microsoft.com/office/drawing/2014/main" id="{95A998CC-A4E1-413F-A131-9021BDB07DBD}"/>
              </a:ext>
            </a:extLst>
          </p:cNvPr>
          <p:cNvSpPr/>
          <p:nvPr/>
        </p:nvSpPr>
        <p:spPr>
          <a:xfrm>
            <a:off x="195943" y="441325"/>
            <a:ext cx="6802383" cy="6127750"/>
          </a:xfrm>
          <a:prstGeom prst="roundRect">
            <a:avLst/>
          </a:prstGeom>
          <a:solidFill>
            <a:srgbClr val="444B8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>
            <a:defPPr>
              <a:defRPr lang="ar-SA"/>
            </a:defPPr>
            <a:lvl1pPr marL="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ar-SA"/>
          </a:p>
        </p:txBody>
      </p:sp>
      <p:sp>
        <p:nvSpPr>
          <p:cNvPr id="12" name="مستطيل: زوايا مستديرة 11">
            <a:extLst>
              <a:ext uri="{FF2B5EF4-FFF2-40B4-BE49-F238E27FC236}">
                <a16:creationId xmlns:a16="http://schemas.microsoft.com/office/drawing/2014/main" id="{BC280D02-D5A8-4C5B-937F-77BEB37362E1}"/>
              </a:ext>
            </a:extLst>
          </p:cNvPr>
          <p:cNvSpPr/>
          <p:nvPr/>
        </p:nvSpPr>
        <p:spPr>
          <a:xfrm>
            <a:off x="552859" y="669322"/>
            <a:ext cx="6445467" cy="5583839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>
            <a:defPPr>
              <a:defRPr lang="ar-SA"/>
            </a:defPPr>
            <a:lvl1pPr marL="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ar-SA"/>
          </a:p>
        </p:txBody>
      </p:sp>
      <p:pic>
        <p:nvPicPr>
          <p:cNvPr id="8" name="Picture 2" descr="مكتئبون شائك شجاع سكرابز سلك دفتر - losososcreek.com">
            <a:extLst>
              <a:ext uri="{FF2B5EF4-FFF2-40B4-BE49-F238E27FC236}">
                <a16:creationId xmlns:a16="http://schemas.microsoft.com/office/drawing/2014/main" id="{06D58729-7588-44B4-8300-3A76DD8AB65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8563" y="881706"/>
            <a:ext cx="577870" cy="51707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4" name="مربع نص 33">
            <a:extLst>
              <a:ext uri="{FF2B5EF4-FFF2-40B4-BE49-F238E27FC236}">
                <a16:creationId xmlns:a16="http://schemas.microsoft.com/office/drawing/2014/main" id="{566BC6D2-1D79-40C4-82D0-3FB2600FACDE}"/>
              </a:ext>
            </a:extLst>
          </p:cNvPr>
          <p:cNvSpPr txBox="1"/>
          <p:nvPr/>
        </p:nvSpPr>
        <p:spPr>
          <a:xfrm>
            <a:off x="1090036" y="841242"/>
            <a:ext cx="2107626" cy="639604"/>
          </a:xfrm>
          <a:prstGeom prst="horizontalScroll">
            <a:avLst>
              <a:gd name="adj" fmla="val 9350"/>
            </a:avLst>
          </a:prstGeom>
          <a:solidFill>
            <a:schemeClr val="accent1">
              <a:lumMod val="75000"/>
            </a:schemeClr>
          </a:solidFill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Greetings:</a:t>
            </a:r>
            <a:endParaRPr lang="ar-SA" sz="2000" b="1" dirty="0">
              <a:solidFill>
                <a:schemeClr val="accent4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25" name="مربع نص 24">
            <a:extLst>
              <a:ext uri="{FF2B5EF4-FFF2-40B4-BE49-F238E27FC236}">
                <a16:creationId xmlns:a16="http://schemas.microsoft.com/office/drawing/2014/main" id="{5E7117CD-B391-439A-904D-953849E54091}"/>
              </a:ext>
            </a:extLst>
          </p:cNvPr>
          <p:cNvSpPr txBox="1"/>
          <p:nvPr/>
        </p:nvSpPr>
        <p:spPr>
          <a:xfrm>
            <a:off x="3840313" y="1191405"/>
            <a:ext cx="2169238" cy="578882"/>
          </a:xfrm>
          <a:prstGeom prst="wedgeRoundRectCallout">
            <a:avLst>
              <a:gd name="adj1" fmla="val -74653"/>
              <a:gd name="adj2" fmla="val 44022"/>
              <a:gd name="adj3" fmla="val 16667"/>
            </a:avLst>
          </a:prstGeom>
          <a:solidFill>
            <a:schemeClr val="accent2">
              <a:lumMod val="50000"/>
            </a:schemeClr>
          </a:solidFill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Hello</a:t>
            </a:r>
            <a:endParaRPr lang="ar-SA" sz="2000" b="1" dirty="0">
              <a:solidFill>
                <a:schemeClr val="accent4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26" name="مربع نص 25">
            <a:extLst>
              <a:ext uri="{FF2B5EF4-FFF2-40B4-BE49-F238E27FC236}">
                <a16:creationId xmlns:a16="http://schemas.microsoft.com/office/drawing/2014/main" id="{70933560-28A6-43E4-8038-59922BF98FF1}"/>
              </a:ext>
            </a:extLst>
          </p:cNvPr>
          <p:cNvSpPr txBox="1"/>
          <p:nvPr/>
        </p:nvSpPr>
        <p:spPr>
          <a:xfrm>
            <a:off x="1709564" y="1558851"/>
            <a:ext cx="1563535" cy="578882"/>
          </a:xfrm>
          <a:prstGeom prst="wedgeRoundRectCallout">
            <a:avLst>
              <a:gd name="adj1" fmla="val 68110"/>
              <a:gd name="adj2" fmla="val 25214"/>
              <a:gd name="adj3" fmla="val 16667"/>
            </a:avLst>
          </a:prstGeom>
          <a:solidFill>
            <a:schemeClr val="accent2">
              <a:lumMod val="50000"/>
            </a:schemeClr>
          </a:solidFill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Hi</a:t>
            </a:r>
            <a:endParaRPr lang="ar-SA" sz="2000" b="1" dirty="0">
              <a:solidFill>
                <a:schemeClr val="accent4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27" name="مربع نص 26">
            <a:extLst>
              <a:ext uri="{FF2B5EF4-FFF2-40B4-BE49-F238E27FC236}">
                <a16:creationId xmlns:a16="http://schemas.microsoft.com/office/drawing/2014/main" id="{04C0CB33-45F4-435A-86EA-CD2E40EDBD78}"/>
              </a:ext>
            </a:extLst>
          </p:cNvPr>
          <p:cNvSpPr txBox="1"/>
          <p:nvPr/>
        </p:nvSpPr>
        <p:spPr>
          <a:xfrm>
            <a:off x="3886450" y="1955148"/>
            <a:ext cx="1890839" cy="1055608"/>
          </a:xfrm>
          <a:prstGeom prst="wedgeRoundRectCallout">
            <a:avLst>
              <a:gd name="adj1" fmla="val -98901"/>
              <a:gd name="adj2" fmla="val -9238"/>
              <a:gd name="adj3" fmla="val 16667"/>
            </a:avLst>
          </a:prstGeom>
          <a:solidFill>
            <a:schemeClr val="accent2">
              <a:lumMod val="50000"/>
            </a:schemeClr>
          </a:solidFill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Good morning</a:t>
            </a:r>
            <a:endParaRPr lang="ar-SA" sz="2000" b="1" dirty="0">
              <a:solidFill>
                <a:schemeClr val="accent4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2" name="مربع نص 1">
            <a:extLst>
              <a:ext uri="{FF2B5EF4-FFF2-40B4-BE49-F238E27FC236}">
                <a16:creationId xmlns:a16="http://schemas.microsoft.com/office/drawing/2014/main" id="{CE5DBE91-9470-4F0A-45E5-F05A3D26716D}"/>
              </a:ext>
            </a:extLst>
          </p:cNvPr>
          <p:cNvSpPr txBox="1"/>
          <p:nvPr/>
        </p:nvSpPr>
        <p:spPr>
          <a:xfrm>
            <a:off x="1529366" y="2569671"/>
            <a:ext cx="2116345" cy="1055608"/>
          </a:xfrm>
          <a:prstGeom prst="wedgeRoundRectCallout">
            <a:avLst>
              <a:gd name="adj1" fmla="val 91641"/>
              <a:gd name="adj2" fmla="val 9435"/>
              <a:gd name="adj3" fmla="val 16667"/>
            </a:avLst>
          </a:prstGeom>
          <a:solidFill>
            <a:schemeClr val="accent2">
              <a:lumMod val="50000"/>
            </a:schemeClr>
          </a:solidFill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Good afternoon</a:t>
            </a:r>
            <a:endParaRPr lang="ar-SA" sz="2000" b="1" dirty="0">
              <a:solidFill>
                <a:schemeClr val="accent4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3" name="مربع نص 2">
            <a:extLst>
              <a:ext uri="{FF2B5EF4-FFF2-40B4-BE49-F238E27FC236}">
                <a16:creationId xmlns:a16="http://schemas.microsoft.com/office/drawing/2014/main" id="{01BF3A79-0039-4AE6-B0B7-99F1334580C0}"/>
              </a:ext>
            </a:extLst>
          </p:cNvPr>
          <p:cNvSpPr txBox="1"/>
          <p:nvPr/>
        </p:nvSpPr>
        <p:spPr>
          <a:xfrm>
            <a:off x="4002627" y="3505200"/>
            <a:ext cx="1890839" cy="1055608"/>
          </a:xfrm>
          <a:prstGeom prst="wedgeRoundRectCallout">
            <a:avLst>
              <a:gd name="adj1" fmla="val -98901"/>
              <a:gd name="adj2" fmla="val -9238"/>
              <a:gd name="adj3" fmla="val 16667"/>
            </a:avLst>
          </a:prstGeom>
          <a:solidFill>
            <a:schemeClr val="accent2">
              <a:lumMod val="50000"/>
            </a:schemeClr>
          </a:solidFill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Good evening </a:t>
            </a:r>
            <a:endParaRPr lang="ar-SA" sz="2000" b="1" dirty="0">
              <a:solidFill>
                <a:schemeClr val="accent4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4" name="مربع نص 3">
            <a:extLst>
              <a:ext uri="{FF2B5EF4-FFF2-40B4-BE49-F238E27FC236}">
                <a16:creationId xmlns:a16="http://schemas.microsoft.com/office/drawing/2014/main" id="{BDA296E3-0041-1528-3C46-3D865A3B7A2C}"/>
              </a:ext>
            </a:extLst>
          </p:cNvPr>
          <p:cNvSpPr txBox="1"/>
          <p:nvPr/>
        </p:nvSpPr>
        <p:spPr>
          <a:xfrm>
            <a:off x="655751" y="5067376"/>
            <a:ext cx="2107626" cy="639604"/>
          </a:xfrm>
          <a:prstGeom prst="horizontalScroll">
            <a:avLst>
              <a:gd name="adj" fmla="val 9350"/>
            </a:avLst>
          </a:prstGeom>
          <a:solidFill>
            <a:schemeClr val="accent1">
              <a:lumMod val="75000"/>
            </a:schemeClr>
          </a:solidFill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Farewells:</a:t>
            </a:r>
            <a:endParaRPr lang="ar-SA" sz="2000" b="1" dirty="0">
              <a:solidFill>
                <a:schemeClr val="accent4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9" name="مربع نص 8">
            <a:extLst>
              <a:ext uri="{FF2B5EF4-FFF2-40B4-BE49-F238E27FC236}">
                <a16:creationId xmlns:a16="http://schemas.microsoft.com/office/drawing/2014/main" id="{8D2878FA-A01D-B7C2-6C8A-EF1439EF594B}"/>
              </a:ext>
            </a:extLst>
          </p:cNvPr>
          <p:cNvSpPr txBox="1"/>
          <p:nvPr/>
        </p:nvSpPr>
        <p:spPr>
          <a:xfrm>
            <a:off x="2831701" y="4828102"/>
            <a:ext cx="2116345" cy="578882"/>
          </a:xfrm>
          <a:prstGeom prst="wedgeRoundRectCallout">
            <a:avLst>
              <a:gd name="adj1" fmla="val 91641"/>
              <a:gd name="adj2" fmla="val 9435"/>
              <a:gd name="adj3" fmla="val 16667"/>
            </a:avLst>
          </a:prstGeom>
          <a:solidFill>
            <a:srgbClr val="0070C0"/>
          </a:solidFill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Goodbye</a:t>
            </a:r>
            <a:endParaRPr lang="ar-SA" sz="2000" b="1" dirty="0">
              <a:solidFill>
                <a:schemeClr val="accent4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10" name="مربع نص 9">
            <a:extLst>
              <a:ext uri="{FF2B5EF4-FFF2-40B4-BE49-F238E27FC236}">
                <a16:creationId xmlns:a16="http://schemas.microsoft.com/office/drawing/2014/main" id="{B3C21EDD-5653-F801-564D-83C0DCDDD18E}"/>
              </a:ext>
            </a:extLst>
          </p:cNvPr>
          <p:cNvSpPr txBox="1"/>
          <p:nvPr/>
        </p:nvSpPr>
        <p:spPr>
          <a:xfrm>
            <a:off x="3806241" y="5513467"/>
            <a:ext cx="2498038" cy="578882"/>
          </a:xfrm>
          <a:prstGeom prst="wedgeRoundRectCallout">
            <a:avLst>
              <a:gd name="adj1" fmla="val -75399"/>
              <a:gd name="adj2" fmla="val -3563"/>
              <a:gd name="adj3" fmla="val 16667"/>
            </a:avLst>
          </a:prstGeom>
          <a:solidFill>
            <a:srgbClr val="0070C0"/>
          </a:solidFill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Good night</a:t>
            </a:r>
            <a:endParaRPr lang="ar-SA" sz="2000" b="1" dirty="0">
              <a:solidFill>
                <a:schemeClr val="accent4">
                  <a:lumMod val="20000"/>
                  <a:lumOff val="80000"/>
                </a:schemeClr>
              </a:solidFill>
            </a:endParaRPr>
          </a:p>
        </p:txBody>
      </p:sp>
      <p:pic>
        <p:nvPicPr>
          <p:cNvPr id="13" name="Picture 6" descr="Bitmoji Image">
            <a:extLst>
              <a:ext uri="{FF2B5EF4-FFF2-40B4-BE49-F238E27FC236}">
                <a16:creationId xmlns:a16="http://schemas.microsoft.com/office/drawing/2014/main" id="{6675725C-BF4B-031D-DBB4-E84F1DBF7B4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04699" y="4791905"/>
            <a:ext cx="1981263" cy="19812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070583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مشاهدة صورة المصدر">
            <a:extLst>
              <a:ext uri="{FF2B5EF4-FFF2-40B4-BE49-F238E27FC236}">
                <a16:creationId xmlns:a16="http://schemas.microsoft.com/office/drawing/2014/main" id="{CBD6C0D7-C24B-0764-A2A3-5B8AE18853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94819" y="3429001"/>
            <a:ext cx="2498817" cy="32913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صورة 2">
            <a:extLst>
              <a:ext uri="{FF2B5EF4-FFF2-40B4-BE49-F238E27FC236}">
                <a16:creationId xmlns:a16="http://schemas.microsoft.com/office/drawing/2014/main" id="{18FB05A6-E92C-8AC9-0FE3-E83233DD494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263" t="5103" r="46292" b="11862"/>
          <a:stretch/>
        </p:blipFill>
        <p:spPr>
          <a:xfrm>
            <a:off x="525642" y="763576"/>
            <a:ext cx="7769663" cy="5239506"/>
          </a:xfrm>
          <a:prstGeom prst="rect">
            <a:avLst/>
          </a:prstGeom>
        </p:spPr>
      </p:pic>
      <p:sp>
        <p:nvSpPr>
          <p:cNvPr id="7" name="مستطيل 6">
            <a:extLst>
              <a:ext uri="{FF2B5EF4-FFF2-40B4-BE49-F238E27FC236}">
                <a16:creationId xmlns:a16="http://schemas.microsoft.com/office/drawing/2014/main" id="{7D051425-8492-EB9E-4437-D4D1928F67EB}"/>
              </a:ext>
            </a:extLst>
          </p:cNvPr>
          <p:cNvSpPr/>
          <p:nvPr/>
        </p:nvSpPr>
        <p:spPr>
          <a:xfrm>
            <a:off x="2136981" y="3304980"/>
            <a:ext cx="724877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>
            <a:defPPr>
              <a:defRPr lang="ar-SA"/>
            </a:defPPr>
            <a:lvl1pPr marL="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4000" dirty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no</a:t>
            </a:r>
            <a:endParaRPr lang="ar-SA" sz="4000" dirty="0">
              <a:ln w="0"/>
              <a:solidFill>
                <a:srgbClr val="C0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8" name="مستطيل 7">
            <a:extLst>
              <a:ext uri="{FF2B5EF4-FFF2-40B4-BE49-F238E27FC236}">
                <a16:creationId xmlns:a16="http://schemas.microsoft.com/office/drawing/2014/main" id="{84F64CBA-1124-98F5-7B85-E78C35D6A5F5}"/>
              </a:ext>
            </a:extLst>
          </p:cNvPr>
          <p:cNvSpPr/>
          <p:nvPr/>
        </p:nvSpPr>
        <p:spPr>
          <a:xfrm>
            <a:off x="2136981" y="3756512"/>
            <a:ext cx="724877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>
            <a:defPPr>
              <a:defRPr lang="ar-SA"/>
            </a:defPPr>
            <a:lvl1pPr marL="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4000" dirty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no</a:t>
            </a:r>
            <a:endParaRPr lang="ar-SA" sz="4000" dirty="0">
              <a:ln w="0"/>
              <a:solidFill>
                <a:srgbClr val="C0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9" name="مستطيل 8">
            <a:extLst>
              <a:ext uri="{FF2B5EF4-FFF2-40B4-BE49-F238E27FC236}">
                <a16:creationId xmlns:a16="http://schemas.microsoft.com/office/drawing/2014/main" id="{95A995E0-FBAD-C5EB-6283-8F2BC2FDCAEB}"/>
              </a:ext>
            </a:extLst>
          </p:cNvPr>
          <p:cNvSpPr/>
          <p:nvPr/>
        </p:nvSpPr>
        <p:spPr>
          <a:xfrm>
            <a:off x="2066384" y="4561987"/>
            <a:ext cx="866071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>
            <a:defPPr>
              <a:defRPr lang="ar-SA"/>
            </a:defPPr>
            <a:lvl1pPr marL="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4000" dirty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yes</a:t>
            </a:r>
            <a:endParaRPr lang="ar-SA" sz="4000" dirty="0">
              <a:ln w="0"/>
              <a:solidFill>
                <a:srgbClr val="C0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0" name="مستطيل 9">
            <a:extLst>
              <a:ext uri="{FF2B5EF4-FFF2-40B4-BE49-F238E27FC236}">
                <a16:creationId xmlns:a16="http://schemas.microsoft.com/office/drawing/2014/main" id="{8DE66267-4AC3-7F9E-C97C-82867FE2B0BA}"/>
              </a:ext>
            </a:extLst>
          </p:cNvPr>
          <p:cNvSpPr/>
          <p:nvPr/>
        </p:nvSpPr>
        <p:spPr>
          <a:xfrm>
            <a:off x="2136981" y="5074695"/>
            <a:ext cx="724877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>
            <a:defPPr>
              <a:defRPr lang="ar-SA"/>
            </a:defPPr>
            <a:lvl1pPr marL="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4000" dirty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no</a:t>
            </a:r>
            <a:endParaRPr lang="ar-SA" sz="4000" dirty="0">
              <a:ln w="0"/>
              <a:solidFill>
                <a:srgbClr val="C0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mc:AlternateContent xmlns:mc="http://schemas.openxmlformats.org/markup-compatibility/2006">
        <mc:Choice xmlns:pslz="http://schemas.microsoft.com/office/powerpoint/2016/slidezoom" Requires="pslz">
          <p:graphicFrame>
            <p:nvGraphicFramePr>
              <p:cNvPr id="12" name="صورة الشريحة 11">
                <a:extLst>
                  <a:ext uri="{FF2B5EF4-FFF2-40B4-BE49-F238E27FC236}">
                    <a16:creationId xmlns:a16="http://schemas.microsoft.com/office/drawing/2014/main" id="{C15B5E7E-5C51-6F2A-42B9-93848C3D2C16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3907597835"/>
                  </p:ext>
                </p:extLst>
              </p:nvPr>
            </p:nvGraphicFramePr>
            <p:xfrm>
              <a:off x="7653968" y="274597"/>
              <a:ext cx="2146172" cy="1207222"/>
            </p:xfrm>
            <a:graphic>
              <a:graphicData uri="http://schemas.microsoft.com/office/powerpoint/2016/slidezoom">
                <pslz:sldZm>
                  <pslz:sldZmObj sldId="259" cId="1581118698">
                    <pslz:zmPr id="{1F8BCCD8-F395-479B-8CDF-CAD5226B35E7}" returnToParent="0" transitionDur="1000">
                      <p166:blipFill xmlns:p166="http://schemas.microsoft.com/office/powerpoint/2016/6/main">
                        <a:blip r:embed="rId4"/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>
                          <a:off x="0" y="0"/>
                          <a:ext cx="2146172" cy="1207222"/>
                        </a:xfrm>
                        <a:prstGeom prst="rect">
                          <a:avLst/>
                        </a:prstGeom>
                        <a:ln w="3175">
                          <a:solidFill>
                            <a:prstClr val="ltGray"/>
                          </a:solidFill>
                        </a:ln>
                      </p166:spPr>
                    </pslz:zmPr>
                  </pslz:sldZmObj>
                </pslz:sldZm>
              </a:graphicData>
            </a:graphic>
          </p:graphicFrame>
        </mc:Choice>
        <mc:Fallback>
          <p:pic>
            <p:nvPicPr>
              <p:cNvPr id="12" name="صورة الشريحة 11">
                <a:hlinkClick r:id="rId5" action="ppaction://hlinksldjump"/>
                <a:extLst>
                  <a:ext uri="{FF2B5EF4-FFF2-40B4-BE49-F238E27FC236}">
                    <a16:creationId xmlns:a16="http://schemas.microsoft.com/office/drawing/2014/main" id="{C15B5E7E-5C51-6F2A-42B9-93848C3D2C16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7653968" y="274597"/>
                <a:ext cx="2146172" cy="1207222"/>
              </a:xfrm>
              <a:prstGeom prst="rect">
                <a:avLst/>
              </a:prstGeom>
              <a:ln w="3175">
                <a:solidFill>
                  <a:prstClr val="ltGray"/>
                </a:solidFill>
              </a:ln>
            </p:spPr>
          </p:pic>
        </mc:Fallback>
      </mc:AlternateContent>
      <mc:AlternateContent xmlns:mc="http://schemas.openxmlformats.org/markup-compatibility/2006">
        <mc:Choice xmlns:pslz="http://schemas.microsoft.com/office/powerpoint/2016/slidezoom" Requires="pslz">
          <p:graphicFrame>
            <p:nvGraphicFramePr>
              <p:cNvPr id="14" name="صورة الشريحة 13">
                <a:extLst>
                  <a:ext uri="{FF2B5EF4-FFF2-40B4-BE49-F238E27FC236}">
                    <a16:creationId xmlns:a16="http://schemas.microsoft.com/office/drawing/2014/main" id="{7BBFA004-44BD-E940-7FF7-F1C7CE11ACFD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3747400644"/>
                  </p:ext>
                </p:extLst>
              </p:nvPr>
            </p:nvGraphicFramePr>
            <p:xfrm>
              <a:off x="9640645" y="1248188"/>
              <a:ext cx="2146172" cy="1207222"/>
            </p:xfrm>
            <a:graphic>
              <a:graphicData uri="http://schemas.microsoft.com/office/powerpoint/2016/slidezoom">
                <pslz:sldZm>
                  <pslz:sldZmObj sldId="597" cId="206398503">
                    <pslz:zmPr id="{3CDD5A38-81E5-43DD-84BB-96B40BBA828C}" returnToParent="0" transitionDur="1000">
                      <p166:blipFill xmlns:p166="http://schemas.microsoft.com/office/powerpoint/2016/6/main">
                        <a:blip r:embed="rId6"/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>
                          <a:off x="0" y="0"/>
                          <a:ext cx="2146172" cy="1207222"/>
                        </a:xfrm>
                        <a:prstGeom prst="rect">
                          <a:avLst/>
                        </a:prstGeom>
                        <a:ln w="3175">
                          <a:solidFill>
                            <a:prstClr val="ltGray"/>
                          </a:solidFill>
                        </a:ln>
                      </p166:spPr>
                    </pslz:zmPr>
                  </pslz:sldZmObj>
                </pslz:sldZm>
              </a:graphicData>
            </a:graphic>
          </p:graphicFrame>
        </mc:Choice>
        <mc:Fallback>
          <p:pic>
            <p:nvPicPr>
              <p:cNvPr id="14" name="صورة الشريحة 13">
                <a:hlinkClick r:id="rId7" action="ppaction://hlinksldjump"/>
                <a:extLst>
                  <a:ext uri="{FF2B5EF4-FFF2-40B4-BE49-F238E27FC236}">
                    <a16:creationId xmlns:a16="http://schemas.microsoft.com/office/drawing/2014/main" id="{7BBFA004-44BD-E940-7FF7-F1C7CE11ACFD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9640645" y="1248188"/>
                <a:ext cx="2146172" cy="1207222"/>
              </a:xfrm>
              <a:prstGeom prst="rect">
                <a:avLst/>
              </a:prstGeom>
              <a:ln w="3175">
                <a:solidFill>
                  <a:prstClr val="ltGray"/>
                </a:solidFill>
              </a:ln>
            </p:spPr>
          </p:pic>
        </mc:Fallback>
      </mc:AlternateContent>
      <mc:AlternateContent xmlns:mc="http://schemas.openxmlformats.org/markup-compatibility/2006">
        <mc:Choice xmlns:pslz="http://schemas.microsoft.com/office/powerpoint/2016/slidezoom" Requires="pslz">
          <p:graphicFrame>
            <p:nvGraphicFramePr>
              <p:cNvPr id="16" name="صورة الشريحة 15">
                <a:extLst>
                  <a:ext uri="{FF2B5EF4-FFF2-40B4-BE49-F238E27FC236}">
                    <a16:creationId xmlns:a16="http://schemas.microsoft.com/office/drawing/2014/main" id="{108EF5AB-9296-73FA-09FD-53F237C9078F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772458364"/>
                  </p:ext>
                </p:extLst>
              </p:nvPr>
            </p:nvGraphicFramePr>
            <p:xfrm>
              <a:off x="8019809" y="2448554"/>
              <a:ext cx="2146172" cy="1207222"/>
            </p:xfrm>
            <a:graphic>
              <a:graphicData uri="http://schemas.microsoft.com/office/powerpoint/2016/slidezoom">
                <pslz:sldZm>
                  <pslz:sldZmObj sldId="598" cId="3662756125">
                    <pslz:zmPr id="{D33E4439-7A6A-451E-A5C3-5EA0C0F29DF1}" returnToParent="0" transitionDur="1000">
                      <p166:blipFill xmlns:p166="http://schemas.microsoft.com/office/powerpoint/2016/6/main">
                        <a:blip r:embed="rId8"/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>
                          <a:off x="0" y="0"/>
                          <a:ext cx="2146172" cy="1207222"/>
                        </a:xfrm>
                        <a:prstGeom prst="rect">
                          <a:avLst/>
                        </a:prstGeom>
                        <a:ln w="3175">
                          <a:solidFill>
                            <a:prstClr val="ltGray"/>
                          </a:solidFill>
                        </a:ln>
                      </p166:spPr>
                    </pslz:zmPr>
                  </pslz:sldZmObj>
                </pslz:sldZm>
              </a:graphicData>
            </a:graphic>
          </p:graphicFrame>
        </mc:Choice>
        <mc:Fallback>
          <p:pic>
            <p:nvPicPr>
              <p:cNvPr id="16" name="صورة الشريحة 15">
                <a:hlinkClick r:id="rId9" action="ppaction://hlinksldjump"/>
                <a:extLst>
                  <a:ext uri="{FF2B5EF4-FFF2-40B4-BE49-F238E27FC236}">
                    <a16:creationId xmlns:a16="http://schemas.microsoft.com/office/drawing/2014/main" id="{108EF5AB-9296-73FA-09FD-53F237C9078F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8019809" y="2448554"/>
                <a:ext cx="2146172" cy="1207222"/>
              </a:xfrm>
              <a:prstGeom prst="rect">
                <a:avLst/>
              </a:prstGeom>
              <a:ln w="3175">
                <a:solidFill>
                  <a:prstClr val="ltGray"/>
                </a:solidFill>
              </a:ln>
            </p:spPr>
          </p:pic>
        </mc:Fallback>
      </mc:AlternateContent>
      <p:sp>
        <p:nvSpPr>
          <p:cNvPr id="17" name="مربع نص 16">
            <a:hlinkClick r:id="rId10" action="ppaction://hlinksldjump"/>
            <a:extLst>
              <a:ext uri="{FF2B5EF4-FFF2-40B4-BE49-F238E27FC236}">
                <a16:creationId xmlns:a16="http://schemas.microsoft.com/office/drawing/2014/main" id="{65056D94-17BC-5E67-2107-0B8243C8380E}"/>
              </a:ext>
            </a:extLst>
          </p:cNvPr>
          <p:cNvSpPr txBox="1"/>
          <p:nvPr/>
        </p:nvSpPr>
        <p:spPr>
          <a:xfrm rot="21326640">
            <a:off x="10671650" y="3788997"/>
            <a:ext cx="1275780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dirty="0"/>
              <a:t>Warm up</a:t>
            </a:r>
            <a:endParaRPr lang="ar-SA" dirty="0"/>
          </a:p>
        </p:txBody>
      </p:sp>
      <p:sp>
        <p:nvSpPr>
          <p:cNvPr id="18" name="مربع نص 17">
            <a:hlinkClick r:id="rId5" action="ppaction://hlinksldjump"/>
            <a:extLst>
              <a:ext uri="{FF2B5EF4-FFF2-40B4-BE49-F238E27FC236}">
                <a16:creationId xmlns:a16="http://schemas.microsoft.com/office/drawing/2014/main" id="{D3EF7A3F-84C0-9F2D-1797-06F723F3514A}"/>
              </a:ext>
            </a:extLst>
          </p:cNvPr>
          <p:cNvSpPr txBox="1"/>
          <p:nvPr/>
        </p:nvSpPr>
        <p:spPr>
          <a:xfrm rot="21326640">
            <a:off x="10856879" y="4204219"/>
            <a:ext cx="1275780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dirty="0"/>
              <a:t>1-Listen </a:t>
            </a:r>
            <a:endParaRPr lang="ar-SA" dirty="0"/>
          </a:p>
        </p:txBody>
      </p:sp>
      <p:sp>
        <p:nvSpPr>
          <p:cNvPr id="19" name="مربع نص 18">
            <a:hlinkClick r:id="rId11" action="ppaction://hlinksldjump"/>
            <a:extLst>
              <a:ext uri="{FF2B5EF4-FFF2-40B4-BE49-F238E27FC236}">
                <a16:creationId xmlns:a16="http://schemas.microsoft.com/office/drawing/2014/main" id="{6DFCB7CD-DFDF-3270-765F-48BBE559310D}"/>
              </a:ext>
            </a:extLst>
          </p:cNvPr>
          <p:cNvSpPr txBox="1"/>
          <p:nvPr/>
        </p:nvSpPr>
        <p:spPr>
          <a:xfrm rot="21326640">
            <a:off x="10548763" y="4604904"/>
            <a:ext cx="1275780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dirty="0"/>
              <a:t>New words</a:t>
            </a:r>
            <a:endParaRPr lang="ar-SA" dirty="0"/>
          </a:p>
        </p:txBody>
      </p:sp>
      <p:sp>
        <p:nvSpPr>
          <p:cNvPr id="20" name="مربع نص 19">
            <a:hlinkClick r:id="rId12" action="ppaction://hlinksldjump"/>
            <a:extLst>
              <a:ext uri="{FF2B5EF4-FFF2-40B4-BE49-F238E27FC236}">
                <a16:creationId xmlns:a16="http://schemas.microsoft.com/office/drawing/2014/main" id="{801B121E-0D6B-FD24-9C0B-CB9421113267}"/>
              </a:ext>
            </a:extLst>
          </p:cNvPr>
          <p:cNvSpPr txBox="1"/>
          <p:nvPr/>
        </p:nvSpPr>
        <p:spPr>
          <a:xfrm rot="21326640">
            <a:off x="10068820" y="5413373"/>
            <a:ext cx="1641341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dirty="0"/>
              <a:t>Quick check</a:t>
            </a:r>
            <a:endParaRPr lang="ar-SA" dirty="0"/>
          </a:p>
        </p:txBody>
      </p:sp>
      <p:sp>
        <p:nvSpPr>
          <p:cNvPr id="21" name="مربع نص 20">
            <a:hlinkClick r:id="rId13" action="ppaction://hlinksldjump"/>
            <a:extLst>
              <a:ext uri="{FF2B5EF4-FFF2-40B4-BE49-F238E27FC236}">
                <a16:creationId xmlns:a16="http://schemas.microsoft.com/office/drawing/2014/main" id="{9594D156-4B0F-C020-B464-995FE19C742F}"/>
              </a:ext>
            </a:extLst>
          </p:cNvPr>
          <p:cNvSpPr txBox="1"/>
          <p:nvPr/>
        </p:nvSpPr>
        <p:spPr>
          <a:xfrm rot="20984729">
            <a:off x="10546870" y="6016096"/>
            <a:ext cx="1391451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dirty="0"/>
              <a:t>2-Pair work</a:t>
            </a:r>
            <a:endParaRPr lang="ar-SA" dirty="0"/>
          </a:p>
        </p:txBody>
      </p:sp>
      <p:sp>
        <p:nvSpPr>
          <p:cNvPr id="22" name="مستطيل 21">
            <a:extLst>
              <a:ext uri="{FF2B5EF4-FFF2-40B4-BE49-F238E27FC236}">
                <a16:creationId xmlns:a16="http://schemas.microsoft.com/office/drawing/2014/main" id="{D725E4F0-ED9F-80BF-7C8C-470EB0819AA6}"/>
              </a:ext>
            </a:extLst>
          </p:cNvPr>
          <p:cNvSpPr/>
          <p:nvPr/>
        </p:nvSpPr>
        <p:spPr>
          <a:xfrm>
            <a:off x="10440820" y="361149"/>
            <a:ext cx="1737439" cy="461665"/>
          </a:xfrm>
          <a:prstGeom prst="rect">
            <a:avLst/>
          </a:prstGeom>
          <a:solidFill>
            <a:srgbClr val="B09DBA"/>
          </a:solidFill>
        </p:spPr>
        <p:txBody>
          <a:bodyPr wrap="square" lIns="91440" tIns="45720" rIns="91440" bIns="45720">
            <a:spAutoFit/>
          </a:bodyPr>
          <a:lstStyle/>
          <a:p>
            <a:pPr algn="l" rtl="0"/>
            <a:r>
              <a:rPr lang="en-US" sz="2400" b="1" dirty="0"/>
              <a:t>Page 3</a:t>
            </a:r>
          </a:p>
        </p:txBody>
      </p:sp>
    </p:spTree>
    <p:extLst>
      <p:ext uri="{BB962C8B-B14F-4D97-AF65-F5344CB8AC3E}">
        <p14:creationId xmlns:p14="http://schemas.microsoft.com/office/powerpoint/2010/main" val="25965679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فقاعات">
  <a:themeElements>
    <a:clrScheme name="بنفسجي">
      <a:dk1>
        <a:sysClr val="windowText" lastClr="000000"/>
      </a:dk1>
      <a:lt1>
        <a:sysClr val="window" lastClr="FFFFFF"/>
      </a:lt1>
      <a:dk2>
        <a:srgbClr val="373545"/>
      </a:dk2>
      <a:lt2>
        <a:srgbClr val="DCD8DC"/>
      </a:lt2>
      <a:accent1>
        <a:srgbClr val="AD84C6"/>
      </a:accent1>
      <a:accent2>
        <a:srgbClr val="8784C7"/>
      </a:accent2>
      <a:accent3>
        <a:srgbClr val="5D739A"/>
      </a:accent3>
      <a:accent4>
        <a:srgbClr val="6997AF"/>
      </a:accent4>
      <a:accent5>
        <a:srgbClr val="84ACB6"/>
      </a:accent5>
      <a:accent6>
        <a:srgbClr val="6F8183"/>
      </a:accent6>
      <a:hlink>
        <a:srgbClr val="69A020"/>
      </a:hlink>
      <a:folHlink>
        <a:srgbClr val="8C8C8C"/>
      </a:folHlink>
    </a:clrScheme>
    <a:fontScheme name="فقاعات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فقاعات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5000"/>
                <a:lumMod val="105000"/>
              </a:schemeClr>
            </a:gs>
            <a:gs pos="100000">
              <a:schemeClr val="phClr">
                <a:tint val="65000"/>
                <a:satMod val="100000"/>
                <a:lumMod val="10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0000"/>
                <a:lumMod val="100000"/>
              </a:schemeClr>
            </a:gs>
            <a:gs pos="50000">
              <a:schemeClr val="phClr">
                <a:shade val="99000"/>
                <a:satMod val="105000"/>
                <a:lumMod val="100000"/>
              </a:schemeClr>
            </a:gs>
            <a:gs pos="100000">
              <a:schemeClr val="phClr">
                <a:shade val="98000"/>
                <a:satMod val="105000"/>
                <a:lumMod val="100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12700" dir="5400000" algn="ctr" rotWithShape="0">
              <a:srgbClr val="000000">
                <a:alpha val="63000"/>
              </a:srgbClr>
            </a:outerShdw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4200000"/>
            </a:lightRig>
          </a:scene3d>
          <a:sp3d prstMaterial="flat">
            <a:bevelT w="50800" h="63500" prst="ribl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shade val="92000"/>
                <a:satMod val="160000"/>
              </a:schemeClr>
            </a:gs>
            <a:gs pos="77000">
              <a:schemeClr val="phClr">
                <a:tint val="100000"/>
                <a:shade val="73000"/>
                <a:satMod val="155000"/>
              </a:schemeClr>
            </a:gs>
            <a:gs pos="100000">
              <a:schemeClr val="phClr">
                <a:tint val="100000"/>
                <a:shade val="67000"/>
                <a:satMod val="145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2000"/>
                <a:satMod val="115000"/>
              </a:schemeClr>
            </a:duotone>
          </a:blip>
          <a:tile tx="0" ty="0" sx="60000" sy="6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avon" id="{1306E473-ED32-493B-A2D0-240A757EDD34}" vid="{C20BADFE-D095-436F-9677-9264042809F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فقاعات</Template>
  <TotalTime>0</TotalTime>
  <Words>180</Words>
  <Application>Microsoft Office PowerPoint</Application>
  <PresentationFormat>شاشة عريضة</PresentationFormat>
  <Paragraphs>79</Paragraphs>
  <Slides>12</Slides>
  <Notes>0</Notes>
  <HiddenSlides>1</HiddenSlides>
  <MMClips>4</MMClips>
  <ScaleCrop>false</ScaleCrop>
  <HeadingPairs>
    <vt:vector size="6" baseType="variant">
      <vt:variant>
        <vt:lpstr>الخطوط المستخدمة</vt:lpstr>
      </vt:variant>
      <vt:variant>
        <vt:i4>6</vt:i4>
      </vt:variant>
      <vt:variant>
        <vt:lpstr>نسق</vt:lpstr>
      </vt:variant>
      <vt:variant>
        <vt:i4>1</vt:i4>
      </vt:variant>
      <vt:variant>
        <vt:lpstr>عناوين الشرائح</vt:lpstr>
      </vt:variant>
      <vt:variant>
        <vt:i4>12</vt:i4>
      </vt:variant>
    </vt:vector>
  </HeadingPairs>
  <TitlesOfParts>
    <vt:vector size="19" baseType="lpstr">
      <vt:lpstr>Arial</vt:lpstr>
      <vt:lpstr>Century Gothic</vt:lpstr>
      <vt:lpstr>Forte</vt:lpstr>
      <vt:lpstr>Garamond</vt:lpstr>
      <vt:lpstr>Goudy Old Style</vt:lpstr>
      <vt:lpstr>MyriadPro-Light</vt:lpstr>
      <vt:lpstr>فقاعات</vt:lpstr>
      <vt:lpstr>1 Listen &amp; discuss 2 pair work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 Listen &amp; discuss 2 pair work</dc:title>
  <dc:creator>Dalal Otaibi</dc:creator>
  <cp:lastModifiedBy>Dalal Otaibi</cp:lastModifiedBy>
  <cp:revision>7</cp:revision>
  <dcterms:created xsi:type="dcterms:W3CDTF">2022-08-28T18:22:39Z</dcterms:created>
  <dcterms:modified xsi:type="dcterms:W3CDTF">2022-08-28T21:31:25Z</dcterms:modified>
</cp:coreProperties>
</file>