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sldIdLst>
    <p:sldId id="256" r:id="rId2"/>
    <p:sldId id="257" r:id="rId3"/>
    <p:sldId id="262" r:id="rId4"/>
    <p:sldId id="258" r:id="rId5"/>
    <p:sldId id="259" r:id="rId6"/>
    <p:sldId id="597" r:id="rId7"/>
    <p:sldId id="598" r:id="rId8"/>
    <p:sldId id="596" r:id="rId9"/>
    <p:sldId id="601" r:id="rId10"/>
    <p:sldId id="599" r:id="rId11"/>
    <p:sldId id="600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C8724"/>
    <a:srgbClr val="39AF00"/>
    <a:srgbClr val="B09D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 snapToGrid="0">
      <p:cViewPr varScale="1">
        <p:scale>
          <a:sx n="87" d="100"/>
          <a:sy n="87" d="100"/>
        </p:scale>
        <p:origin x="66" y="18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6B5834D9-85C8-4977-9AD9-12A0C3EA7DD1}" type="datetimeFigureOut">
              <a:rPr lang="ar-SA" smtClean="0"/>
              <a:t>06/02/1444</a:t>
            </a:fld>
            <a:endParaRPr lang="ar-SA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018014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06/02/1444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56022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06/02/1444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78798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06/02/1444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37002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6B5834D9-85C8-4977-9AD9-12A0C3EA7DD1}" type="datetimeFigureOut">
              <a:rPr lang="ar-SA" smtClean="0"/>
              <a:t>06/02/1444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165233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06/02/1444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82814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06/02/1444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96301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06/02/1444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89585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06/02/1444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68174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06/02/1444</a:t>
            </a:fld>
            <a:endParaRPr lang="ar-SA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ar-SA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28821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6B5834D9-85C8-4977-9AD9-12A0C3EA7DD1}" type="datetimeFigureOut">
              <a:rPr lang="ar-SA" smtClean="0"/>
              <a:t>06/02/1444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52891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B5834D9-85C8-4977-9AD9-12A0C3EA7DD1}" type="datetimeFigureOut">
              <a:rPr lang="ar-SA" smtClean="0"/>
              <a:t>06/02/1444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30214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r" defTabSz="914400" rtl="1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43.jpeg"/><Relationship Id="rId7" Type="http://schemas.openxmlformats.org/officeDocument/2006/relationships/image" Target="../media/image47.png"/><Relationship Id="rId12" Type="http://schemas.openxmlformats.org/officeDocument/2006/relationships/slide" Target="slide7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11" Type="http://schemas.openxmlformats.org/officeDocument/2006/relationships/slide" Target="slide8.xml"/><Relationship Id="rId5" Type="http://schemas.openxmlformats.org/officeDocument/2006/relationships/image" Target="../media/image45.jpeg"/><Relationship Id="rId10" Type="http://schemas.openxmlformats.org/officeDocument/2006/relationships/slide" Target="slide6.xml"/><Relationship Id="rId4" Type="http://schemas.openxmlformats.org/officeDocument/2006/relationships/image" Target="../media/image44.png"/><Relationship Id="rId9" Type="http://schemas.openxmlformats.org/officeDocument/2006/relationships/slide" Target="slide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" Target="slide4.xml"/><Relationship Id="rId7" Type="http://schemas.openxmlformats.org/officeDocument/2006/relationships/slide" Target="slide7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5" Type="http://schemas.openxmlformats.org/officeDocument/2006/relationships/slide" Target="slide6.xml"/><Relationship Id="rId4" Type="http://schemas.openxmlformats.org/officeDocument/2006/relationships/slide" Target="slide9.xml"/><Relationship Id="rId9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8.jpg"/><Relationship Id="rId7" Type="http://schemas.openxmlformats.org/officeDocument/2006/relationships/image" Target="../media/image10.png"/><Relationship Id="rId12" Type="http://schemas.openxmlformats.org/officeDocument/2006/relationships/slide" Target="slide9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slide" Target="slide7.xml"/><Relationship Id="rId5" Type="http://schemas.openxmlformats.org/officeDocument/2006/relationships/slide" Target="slide3.xml"/><Relationship Id="rId10" Type="http://schemas.openxmlformats.org/officeDocument/2006/relationships/slide" Target="slide8.xml"/><Relationship Id="rId4" Type="http://schemas.openxmlformats.org/officeDocument/2006/relationships/image" Target="../media/image9.png"/><Relationship Id="rId9" Type="http://schemas.openxmlformats.org/officeDocument/2006/relationships/slide" Target="slide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slideLayout" Target="../slideLayouts/slideLayout2.xml"/><Relationship Id="rId7" Type="http://schemas.openxmlformats.org/officeDocument/2006/relationships/slide" Target="slide4.xml"/><Relationship Id="rId12" Type="http://schemas.openxmlformats.org/officeDocument/2006/relationships/image" Target="../media/image14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3.jpeg"/><Relationship Id="rId11" Type="http://schemas.openxmlformats.org/officeDocument/2006/relationships/slide" Target="slide7.xml"/><Relationship Id="rId5" Type="http://schemas.openxmlformats.org/officeDocument/2006/relationships/image" Target="../media/image12.png"/><Relationship Id="rId10" Type="http://schemas.openxmlformats.org/officeDocument/2006/relationships/slide" Target="slide8.xml"/><Relationship Id="rId4" Type="http://schemas.openxmlformats.org/officeDocument/2006/relationships/image" Target="../media/image6.jpeg"/><Relationship Id="rId9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" Target="slide4.xml"/><Relationship Id="rId7" Type="http://schemas.openxmlformats.org/officeDocument/2006/relationships/slide" Target="slide7.xml"/><Relationship Id="rId12" Type="http://schemas.openxmlformats.org/officeDocument/2006/relationships/image" Target="../media/image1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11" Type="http://schemas.openxmlformats.org/officeDocument/2006/relationships/image" Target="../media/image18.png"/><Relationship Id="rId5" Type="http://schemas.openxmlformats.org/officeDocument/2006/relationships/slide" Target="slide6.xml"/><Relationship Id="rId10" Type="http://schemas.openxmlformats.org/officeDocument/2006/relationships/image" Target="../media/image17.jpeg"/><Relationship Id="rId4" Type="http://schemas.openxmlformats.org/officeDocument/2006/relationships/slide" Target="slide9.xml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jpeg"/><Relationship Id="rId12" Type="http://schemas.openxmlformats.org/officeDocument/2006/relationships/image" Target="../media/image22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9.xml"/><Relationship Id="rId11" Type="http://schemas.openxmlformats.org/officeDocument/2006/relationships/image" Target="../media/image21.png"/><Relationship Id="rId5" Type="http://schemas.openxmlformats.org/officeDocument/2006/relationships/slide" Target="slide4.xml"/><Relationship Id="rId15" Type="http://schemas.openxmlformats.org/officeDocument/2006/relationships/image" Target="../media/image25.png"/><Relationship Id="rId10" Type="http://schemas.openxmlformats.org/officeDocument/2006/relationships/slide" Target="slide7.xml"/><Relationship Id="rId4" Type="http://schemas.openxmlformats.org/officeDocument/2006/relationships/image" Target="../media/image6.jpeg"/><Relationship Id="rId9" Type="http://schemas.openxmlformats.org/officeDocument/2006/relationships/slide" Target="slide8.xml"/><Relationship Id="rId1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12" Type="http://schemas.openxmlformats.org/officeDocument/2006/relationships/slide" Target="slide7.xml"/><Relationship Id="rId2" Type="http://schemas.microsoft.com/office/2007/relationships/media" Target="../media/media2.mp3"/><Relationship Id="rId16" Type="http://schemas.openxmlformats.org/officeDocument/2006/relationships/image" Target="../media/image25.png"/><Relationship Id="rId1" Type="http://schemas.openxmlformats.org/officeDocument/2006/relationships/audio" Target="NULL" TargetMode="External"/><Relationship Id="rId6" Type="http://schemas.openxmlformats.org/officeDocument/2006/relationships/slide" Target="slide9.xml"/><Relationship Id="rId11" Type="http://schemas.openxmlformats.org/officeDocument/2006/relationships/slide" Target="slide8.xml"/><Relationship Id="rId5" Type="http://schemas.openxmlformats.org/officeDocument/2006/relationships/slide" Target="slide4.xml"/><Relationship Id="rId15" Type="http://schemas.openxmlformats.org/officeDocument/2006/relationships/image" Target="../media/image30.png"/><Relationship Id="rId10" Type="http://schemas.openxmlformats.org/officeDocument/2006/relationships/slide" Target="slide6.xml"/><Relationship Id="rId4" Type="http://schemas.openxmlformats.org/officeDocument/2006/relationships/image" Target="../media/image6.jpeg"/><Relationship Id="rId9" Type="http://schemas.openxmlformats.org/officeDocument/2006/relationships/image" Target="../media/image28.png"/><Relationship Id="rId1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png"/><Relationship Id="rId7" Type="http://schemas.openxmlformats.org/officeDocument/2006/relationships/image" Target="../media/image36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42.png"/><Relationship Id="rId3" Type="http://schemas.openxmlformats.org/officeDocument/2006/relationships/slide" Target="slide4.xml"/><Relationship Id="rId7" Type="http://schemas.openxmlformats.org/officeDocument/2006/relationships/slide" Target="slide6.xml"/><Relationship Id="rId12" Type="http://schemas.openxmlformats.org/officeDocument/2006/relationships/image" Target="../media/image4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0.png"/><Relationship Id="rId5" Type="http://schemas.openxmlformats.org/officeDocument/2006/relationships/image" Target="../media/image27.JPG"/><Relationship Id="rId10" Type="http://schemas.openxmlformats.org/officeDocument/2006/relationships/image" Target="../media/image39.png"/><Relationship Id="rId4" Type="http://schemas.openxmlformats.org/officeDocument/2006/relationships/slide" Target="slide9.xml"/><Relationship Id="rId9" Type="http://schemas.openxmlformats.org/officeDocument/2006/relationships/slide" Target="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83B94E1-A151-4A9D-8EA8-51C135F271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2207CC9-CFEA-4BDB-80C2-DDB854B2E5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3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C841ADD-F4C7-48FF-A7BE-2C2B1DF425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337" y="643464"/>
            <a:ext cx="6269159" cy="5571072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6FF9C34-9276-4F06-9B4B-81132BBB14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6116" y="809244"/>
            <a:ext cx="5943600" cy="523951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عنوان 1">
            <a:extLst>
              <a:ext uri="{FF2B5EF4-FFF2-40B4-BE49-F238E27FC236}">
                <a16:creationId xmlns:a16="http://schemas.microsoft.com/office/drawing/2014/main" id="{F754638E-E173-BBF2-6A3E-F3D4C27039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6682" y="3122269"/>
            <a:ext cx="5068568" cy="3135379"/>
          </a:xfrm>
        </p:spPr>
        <p:txBody>
          <a:bodyPr>
            <a:noAutofit/>
          </a:bodyPr>
          <a:lstStyle/>
          <a:p>
            <a:r>
              <a:rPr lang="en-US" sz="4400" dirty="0">
                <a:latin typeface="Goudy Old Style" panose="02020502050305020303" pitchFamily="18" charset="0"/>
              </a:rPr>
              <a:t>8  Reading</a:t>
            </a:r>
            <a:endParaRPr lang="ar-SA" sz="4400" dirty="0">
              <a:latin typeface="Goudy Old Style" panose="02020502050305020303" pitchFamily="18" charset="0"/>
            </a:endParaRP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CA5EBCF7-4E7F-4CE6-4063-EB56461CE9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70952" y="6401928"/>
            <a:ext cx="2813927" cy="417996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By: Dalal Al-</a:t>
            </a:r>
            <a:r>
              <a:rPr lang="en-US" dirty="0" err="1"/>
              <a:t>Juaid</a:t>
            </a:r>
            <a:endParaRPr lang="ar-SA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10F13CF-6F8C-44CD-BB53-0B49983261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17796" y="640856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0CE19D5-814D-46B9-A3DE-CFE7547B95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932096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016F978-90F8-4BC4-9518-B3D8D341F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23736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FFB3AB9-CBA1-4A4A-8BE5-F00DA60F9D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932096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62AAC5C4-57EC-4B55-9D7B-A34D9A3F8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055" y="0"/>
            <a:ext cx="4636008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C8EB54B0-BD58-297B-F533-BD344C8AC4A7}"/>
              </a:ext>
            </a:extLst>
          </p:cNvPr>
          <p:cNvSpPr/>
          <p:nvPr/>
        </p:nvSpPr>
        <p:spPr>
          <a:xfrm>
            <a:off x="8023187" y="5657297"/>
            <a:ext cx="1737439" cy="461665"/>
          </a:xfrm>
          <a:prstGeom prst="rect">
            <a:avLst/>
          </a:prstGeom>
          <a:solidFill>
            <a:srgbClr val="B09DBA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400" b="1" dirty="0"/>
              <a:t>Page  7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348FAD03-C1E4-85F9-D3B4-46063AAC23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6540" y="705527"/>
            <a:ext cx="1862750" cy="602178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814E1724-B95B-9096-26A3-5C18395BCE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389" y="1929615"/>
            <a:ext cx="5021272" cy="1242764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37E3236E-040E-096A-B585-46D2AE021E72}"/>
              </a:ext>
            </a:extLst>
          </p:cNvPr>
          <p:cNvSpPr/>
          <p:nvPr/>
        </p:nvSpPr>
        <p:spPr>
          <a:xfrm>
            <a:off x="7630179" y="1123717"/>
            <a:ext cx="1382430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l" rtl="0"/>
            <a:r>
              <a:rPr lang="en-US" sz="3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Date:</a:t>
            </a:r>
            <a:endParaRPr lang="ar-SA" sz="36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Picture 6" descr="Calendar Computer Icons Clip art - others png download - 1024*1024 - Free  Transparent Calendar png Download. - Clip Art Library">
            <a:extLst>
              <a:ext uri="{FF2B5EF4-FFF2-40B4-BE49-F238E27FC236}">
                <a16:creationId xmlns:a16="http://schemas.microsoft.com/office/drawing/2014/main" id="{426C28E8-77CC-5111-43D5-2F38F2C41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832" y="0"/>
            <a:ext cx="1172537" cy="1172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21CF21D9-C535-8B53-DA85-C8985D9E0814}"/>
              </a:ext>
            </a:extLst>
          </p:cNvPr>
          <p:cNvSpPr/>
          <p:nvPr/>
        </p:nvSpPr>
        <p:spPr>
          <a:xfrm>
            <a:off x="8624545" y="134202"/>
            <a:ext cx="1940659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l" rtl="0"/>
            <a:r>
              <a:rPr lang="en-US" sz="3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Today:     </a:t>
            </a:r>
            <a:endParaRPr lang="ar-SA" sz="36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F749D6B2-C223-983D-B71B-41E2BA4F7835}"/>
              </a:ext>
            </a:extLst>
          </p:cNvPr>
          <p:cNvSpPr/>
          <p:nvPr/>
        </p:nvSpPr>
        <p:spPr>
          <a:xfrm>
            <a:off x="9297655" y="1123717"/>
            <a:ext cx="1683794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l" rtl="0"/>
            <a:r>
              <a:rPr lang="en-US" sz="24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</a:t>
            </a:r>
            <a:r>
              <a:rPr lang="en-US" sz="3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     - </a:t>
            </a:r>
            <a:endParaRPr lang="ar-SA" sz="24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C0A1E1AD-36B5-D510-F2CB-EB63EA2D3345}"/>
              </a:ext>
            </a:extLst>
          </p:cNvPr>
          <p:cNvGrpSpPr/>
          <p:nvPr/>
        </p:nvGrpSpPr>
        <p:grpSpPr>
          <a:xfrm>
            <a:off x="8963720" y="1737561"/>
            <a:ext cx="3129947" cy="4982827"/>
            <a:chOff x="8963720" y="1737561"/>
            <a:chExt cx="3129947" cy="4982827"/>
          </a:xfrm>
        </p:grpSpPr>
        <p:pic>
          <p:nvPicPr>
            <p:cNvPr id="1026" name="Picture 2" descr="مشاهدة صورة المصدر">
              <a:extLst>
                <a:ext uri="{FF2B5EF4-FFF2-40B4-BE49-F238E27FC236}">
                  <a16:creationId xmlns:a16="http://schemas.microsoft.com/office/drawing/2014/main" id="{77822E9C-7647-020D-86C2-5D38F68201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94819" y="4221571"/>
              <a:ext cx="2498817" cy="24988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and pointer">
              <a:extLst>
                <a:ext uri="{FF2B5EF4-FFF2-40B4-BE49-F238E27FC236}">
                  <a16:creationId xmlns:a16="http://schemas.microsoft.com/office/drawing/2014/main" id="{C83476D8-2FC4-FC35-61C1-35832D96A0B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831"/>
            <a:stretch/>
          </p:blipFill>
          <p:spPr bwMode="auto">
            <a:xfrm flipH="1">
              <a:off x="8963720" y="1737561"/>
              <a:ext cx="3129947" cy="27283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65231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6" y="3429000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Spiral Notebook Stock Photos And Images - 123RF">
            <a:extLst>
              <a:ext uri="{FF2B5EF4-FFF2-40B4-BE49-F238E27FC236}">
                <a16:creationId xmlns:a16="http://schemas.microsoft.com/office/drawing/2014/main" id="{6E3031AB-E71C-127C-15CE-9AC555026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303" y="-224083"/>
            <a:ext cx="6535613" cy="653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F605AA79-523F-1F9B-521F-B33C802BB3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98152">
            <a:off x="5653409" y="1580420"/>
            <a:ext cx="1769950" cy="647375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D303B224-CBB0-9184-B3E2-B4953AF2BB3F}"/>
              </a:ext>
            </a:extLst>
          </p:cNvPr>
          <p:cNvSpPr/>
          <p:nvPr/>
        </p:nvSpPr>
        <p:spPr>
          <a:xfrm>
            <a:off x="2424838" y="1573662"/>
            <a:ext cx="2260744" cy="32316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dirty="0"/>
              <a:t>page </a:t>
            </a:r>
            <a:r>
              <a:rPr lang="en-US" sz="4000" b="1" dirty="0">
                <a:solidFill>
                  <a:srgbClr val="C00000"/>
                </a:solidFill>
              </a:rPr>
              <a:t>190</a:t>
            </a:r>
            <a:r>
              <a:rPr lang="en-US" sz="3200" dirty="0"/>
              <a:t> 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 (</a:t>
            </a:r>
            <a:r>
              <a:rPr lang="en-US" sz="36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</a:t>
            </a:r>
            <a:r>
              <a:rPr lang="en-US" sz="32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</a:t>
            </a:r>
            <a:endParaRPr lang="en-US" sz="44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l" rtl="0"/>
            <a:r>
              <a:rPr lang="en-US" sz="3200" dirty="0"/>
              <a:t>for practice with new words</a:t>
            </a:r>
          </a:p>
        </p:txBody>
      </p:sp>
      <p:pic>
        <p:nvPicPr>
          <p:cNvPr id="6" name="Picture 6" descr="Effective Note Taking | Stephanie's Portfolio">
            <a:extLst>
              <a:ext uri="{FF2B5EF4-FFF2-40B4-BE49-F238E27FC236}">
                <a16:creationId xmlns:a16="http://schemas.microsoft.com/office/drawing/2014/main" id="{BAC7966F-B074-434F-DED9-BBAB6E527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8167" y="4841976"/>
            <a:ext cx="1842632" cy="1774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ree Homework Cliparts, Download Free Clip Art, Free Clip Art on ...">
            <a:extLst>
              <a:ext uri="{FF2B5EF4-FFF2-40B4-BE49-F238E27FC236}">
                <a16:creationId xmlns:a16="http://schemas.microsoft.com/office/drawing/2014/main" id="{2112E952-6FF0-FE60-FC3D-2D6465F30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744" y="169715"/>
            <a:ext cx="6163204" cy="122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9BD1973D-7FC3-7901-182A-D35CC8AF70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85507" y="638880"/>
            <a:ext cx="3936198" cy="2484974"/>
          </a:xfrm>
          <a:prstGeom prst="rect">
            <a:avLst/>
          </a:prstGeom>
        </p:spPr>
      </p:pic>
      <p:sp>
        <p:nvSpPr>
          <p:cNvPr id="9" name="مربع نص 8">
            <a:hlinkClick r:id="rId8" action="ppaction://hlinksldjump"/>
            <a:extLst>
              <a:ext uri="{FF2B5EF4-FFF2-40B4-BE49-F238E27FC236}">
                <a16:creationId xmlns:a16="http://schemas.microsoft.com/office/drawing/2014/main" id="{4DFF2FC7-0FE9-117C-15B4-4A22CCBB1BCD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16" name="مربع نص 15">
            <a:hlinkClick r:id="rId9" action="ppaction://hlinksldjump"/>
            <a:extLst>
              <a:ext uri="{FF2B5EF4-FFF2-40B4-BE49-F238E27FC236}">
                <a16:creationId xmlns:a16="http://schemas.microsoft.com/office/drawing/2014/main" id="{F4230B87-7198-428C-0410-64684B39A7D0}"/>
              </a:ext>
            </a:extLst>
          </p:cNvPr>
          <p:cNvSpPr txBox="1"/>
          <p:nvPr/>
        </p:nvSpPr>
        <p:spPr>
          <a:xfrm rot="20984729">
            <a:off x="10546872" y="6016097"/>
            <a:ext cx="139145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s</a:t>
            </a:r>
            <a:r>
              <a:rPr lang="en-US" sz="1600" dirty="0"/>
              <a:t>ummative</a:t>
            </a:r>
            <a:endParaRPr lang="ar-SA" sz="1600" dirty="0"/>
          </a:p>
        </p:txBody>
      </p:sp>
      <p:sp>
        <p:nvSpPr>
          <p:cNvPr id="10" name="مربع نص 9">
            <a:hlinkClick r:id="rId10" action="ppaction://hlinksldjump"/>
            <a:extLst>
              <a:ext uri="{FF2B5EF4-FFF2-40B4-BE49-F238E27FC236}">
                <a16:creationId xmlns:a16="http://schemas.microsoft.com/office/drawing/2014/main" id="{0E2A6D2F-74E0-0265-F600-12C03548F0C6}"/>
              </a:ext>
            </a:extLst>
          </p:cNvPr>
          <p:cNvSpPr txBox="1"/>
          <p:nvPr/>
        </p:nvSpPr>
        <p:spPr>
          <a:xfrm rot="21326640">
            <a:off x="10856879" y="4250386"/>
            <a:ext cx="1275780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 dirty="0"/>
              <a:t>conversation</a:t>
            </a:r>
            <a:endParaRPr lang="ar-SA" sz="1200" dirty="0"/>
          </a:p>
        </p:txBody>
      </p:sp>
      <p:sp>
        <p:nvSpPr>
          <p:cNvPr id="14" name="مربع نص 13">
            <a:hlinkClick r:id="rId11" action="ppaction://hlinksldjump"/>
            <a:extLst>
              <a:ext uri="{FF2B5EF4-FFF2-40B4-BE49-F238E27FC236}">
                <a16:creationId xmlns:a16="http://schemas.microsoft.com/office/drawing/2014/main" id="{62C9EF18-AC54-577A-9E22-D716B7ED3956}"/>
              </a:ext>
            </a:extLst>
          </p:cNvPr>
          <p:cNvSpPr txBox="1"/>
          <p:nvPr/>
        </p:nvSpPr>
        <p:spPr>
          <a:xfrm rot="21326640">
            <a:off x="10548763" y="4604904"/>
            <a:ext cx="127578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New words</a:t>
            </a:r>
            <a:endParaRPr lang="ar-SA" dirty="0"/>
          </a:p>
        </p:txBody>
      </p:sp>
      <p:sp>
        <p:nvSpPr>
          <p:cNvPr id="15" name="مربع نص 14">
            <a:hlinkClick r:id="rId12" action="ppaction://hlinksldjump"/>
            <a:extLst>
              <a:ext uri="{FF2B5EF4-FFF2-40B4-BE49-F238E27FC236}">
                <a16:creationId xmlns:a16="http://schemas.microsoft.com/office/drawing/2014/main" id="{7D60E006-1AF6-FFC5-1397-5A6077BB2017}"/>
              </a:ext>
            </a:extLst>
          </p:cNvPr>
          <p:cNvSpPr txBox="1"/>
          <p:nvPr/>
        </p:nvSpPr>
        <p:spPr>
          <a:xfrm rot="21326640">
            <a:off x="10068820" y="5413373"/>
            <a:ext cx="164134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complete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5274045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مشاهدة صورة المصدر">
            <a:extLst>
              <a:ext uri="{FF2B5EF4-FFF2-40B4-BE49-F238E27FC236}">
                <a16:creationId xmlns:a16="http://schemas.microsoft.com/office/drawing/2014/main" id="{0D59A2E5-7F04-AC44-9E40-7D693F592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0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154DCF61-0B88-0485-B924-4723A523357B}"/>
              </a:ext>
            </a:extLst>
          </p:cNvPr>
          <p:cNvSpPr/>
          <p:nvPr/>
        </p:nvSpPr>
        <p:spPr>
          <a:xfrm>
            <a:off x="9133049" y="116623"/>
            <a:ext cx="2911995" cy="12467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/>
            <a:r>
              <a:rPr lang="en-US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7200" b="1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p.190</a:t>
            </a:r>
            <a:endParaRPr lang="ar-SA" sz="4800" dirty="0">
              <a:ln w="10160">
                <a:solidFill>
                  <a:schemeClr val="accent5"/>
                </a:solidFill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2" name="مربع نص 21">
            <a:hlinkClick r:id="rId3" action="ppaction://hlinksldjump"/>
            <a:extLst>
              <a:ext uri="{FF2B5EF4-FFF2-40B4-BE49-F238E27FC236}">
                <a16:creationId xmlns:a16="http://schemas.microsoft.com/office/drawing/2014/main" id="{3074DD60-DBF8-B5AF-5BBF-320D740982DA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16" name="مربع نص 15">
            <a:hlinkClick r:id="rId4" action="ppaction://hlinksldjump"/>
            <a:extLst>
              <a:ext uri="{FF2B5EF4-FFF2-40B4-BE49-F238E27FC236}">
                <a16:creationId xmlns:a16="http://schemas.microsoft.com/office/drawing/2014/main" id="{168DBC73-78D3-70B5-B0CA-774E5B6D27D6}"/>
              </a:ext>
            </a:extLst>
          </p:cNvPr>
          <p:cNvSpPr txBox="1"/>
          <p:nvPr/>
        </p:nvSpPr>
        <p:spPr>
          <a:xfrm rot="20984729">
            <a:off x="10546872" y="6016097"/>
            <a:ext cx="139145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s</a:t>
            </a:r>
            <a:r>
              <a:rPr lang="en-US" sz="1600" dirty="0"/>
              <a:t>ummative</a:t>
            </a:r>
            <a:endParaRPr lang="ar-SA" sz="1600" dirty="0"/>
          </a:p>
        </p:txBody>
      </p:sp>
      <p:sp>
        <p:nvSpPr>
          <p:cNvPr id="32" name="مربع نص 31">
            <a:hlinkClick r:id="rId5" action="ppaction://hlinksldjump"/>
            <a:extLst>
              <a:ext uri="{FF2B5EF4-FFF2-40B4-BE49-F238E27FC236}">
                <a16:creationId xmlns:a16="http://schemas.microsoft.com/office/drawing/2014/main" id="{917FC33C-D825-E430-DF28-5E21BB113F91}"/>
              </a:ext>
            </a:extLst>
          </p:cNvPr>
          <p:cNvSpPr txBox="1"/>
          <p:nvPr/>
        </p:nvSpPr>
        <p:spPr>
          <a:xfrm rot="21326640">
            <a:off x="10856879" y="4250386"/>
            <a:ext cx="1275780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 dirty="0"/>
              <a:t>conversation</a:t>
            </a:r>
            <a:endParaRPr lang="ar-SA" sz="1200" dirty="0"/>
          </a:p>
        </p:txBody>
      </p:sp>
      <p:sp>
        <p:nvSpPr>
          <p:cNvPr id="33" name="مربع نص 32">
            <a:hlinkClick r:id="rId6" action="ppaction://hlinksldjump"/>
            <a:extLst>
              <a:ext uri="{FF2B5EF4-FFF2-40B4-BE49-F238E27FC236}">
                <a16:creationId xmlns:a16="http://schemas.microsoft.com/office/drawing/2014/main" id="{5D9C93B9-2B37-566F-B331-A06F734684D0}"/>
              </a:ext>
            </a:extLst>
          </p:cNvPr>
          <p:cNvSpPr txBox="1"/>
          <p:nvPr/>
        </p:nvSpPr>
        <p:spPr>
          <a:xfrm rot="21326640">
            <a:off x="10548763" y="4604904"/>
            <a:ext cx="127578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New words</a:t>
            </a:r>
            <a:endParaRPr lang="ar-SA" dirty="0"/>
          </a:p>
        </p:txBody>
      </p:sp>
      <p:sp>
        <p:nvSpPr>
          <p:cNvPr id="34" name="مربع نص 33">
            <a:hlinkClick r:id="rId7" action="ppaction://hlinksldjump"/>
            <a:extLst>
              <a:ext uri="{FF2B5EF4-FFF2-40B4-BE49-F238E27FC236}">
                <a16:creationId xmlns:a16="http://schemas.microsoft.com/office/drawing/2014/main" id="{4DC4F60D-2CC3-33A6-5109-CCAAC4579DA4}"/>
              </a:ext>
            </a:extLst>
          </p:cNvPr>
          <p:cNvSpPr txBox="1"/>
          <p:nvPr/>
        </p:nvSpPr>
        <p:spPr>
          <a:xfrm rot="21326640">
            <a:off x="10068820" y="5413373"/>
            <a:ext cx="164134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complete</a:t>
            </a:r>
            <a:endParaRPr lang="ar-SA" dirty="0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5841D592-3990-240C-D1D1-C7825D65A0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1920" y="216362"/>
            <a:ext cx="6017266" cy="772969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334729C9-124E-E59F-94D0-3A4528E7178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13852" y="1011308"/>
            <a:ext cx="6131856" cy="5184576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C2F35F68-C591-B4C4-94D4-CB6CE4256854}"/>
              </a:ext>
            </a:extLst>
          </p:cNvPr>
          <p:cNvSpPr/>
          <p:nvPr/>
        </p:nvSpPr>
        <p:spPr>
          <a:xfrm>
            <a:off x="4848498" y="1227332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s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906CA101-CDAC-E569-04FC-A2EE07B065AF}"/>
              </a:ext>
            </a:extLst>
          </p:cNvPr>
          <p:cNvSpPr/>
          <p:nvPr/>
        </p:nvSpPr>
        <p:spPr>
          <a:xfrm>
            <a:off x="5339530" y="1227332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c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67B0624D-E16B-6611-62B0-DCC592C7DD53}"/>
              </a:ext>
            </a:extLst>
          </p:cNvPr>
          <p:cNvSpPr/>
          <p:nvPr/>
        </p:nvSpPr>
        <p:spPr>
          <a:xfrm>
            <a:off x="5824085" y="1227332"/>
            <a:ext cx="325730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h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9B732772-DD54-7A38-BA28-DFD0FF5D3FCE}"/>
              </a:ext>
            </a:extLst>
          </p:cNvPr>
          <p:cNvSpPr/>
          <p:nvPr/>
        </p:nvSpPr>
        <p:spPr>
          <a:xfrm>
            <a:off x="6342176" y="1227332"/>
            <a:ext cx="325730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o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08D79D76-0811-A023-1EF1-F1FE39E03BE6}"/>
              </a:ext>
            </a:extLst>
          </p:cNvPr>
          <p:cNvSpPr/>
          <p:nvPr/>
        </p:nvSpPr>
        <p:spPr>
          <a:xfrm>
            <a:off x="6840377" y="1227332"/>
            <a:ext cx="325730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o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01B1B573-77D2-85BA-C7C1-05753AE06C0C}"/>
              </a:ext>
            </a:extLst>
          </p:cNvPr>
          <p:cNvSpPr/>
          <p:nvPr/>
        </p:nvSpPr>
        <p:spPr>
          <a:xfrm>
            <a:off x="7330906" y="1227332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l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6DE5A304-DB4F-6B2F-857B-5D1373B28523}"/>
              </a:ext>
            </a:extLst>
          </p:cNvPr>
          <p:cNvSpPr/>
          <p:nvPr/>
        </p:nvSpPr>
        <p:spPr>
          <a:xfrm>
            <a:off x="3888049" y="1659380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s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D1881333-651B-F156-28DC-0F8EAC43BD11}"/>
              </a:ext>
            </a:extLst>
          </p:cNvPr>
          <p:cNvSpPr/>
          <p:nvPr/>
        </p:nvSpPr>
        <p:spPr>
          <a:xfrm>
            <a:off x="4330407" y="1700030"/>
            <a:ext cx="261610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t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D53C555F-8852-8D69-06EF-AE8AE36F38B5}"/>
              </a:ext>
            </a:extLst>
          </p:cNvPr>
          <p:cNvSpPr/>
          <p:nvPr/>
        </p:nvSpPr>
        <p:spPr>
          <a:xfrm>
            <a:off x="4787903" y="1676396"/>
            <a:ext cx="325730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u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45A61AAD-F031-9390-4612-D0562BE144B9}"/>
              </a:ext>
            </a:extLst>
          </p:cNvPr>
          <p:cNvSpPr/>
          <p:nvPr/>
        </p:nvSpPr>
        <p:spPr>
          <a:xfrm>
            <a:off x="5339529" y="1659380"/>
            <a:ext cx="325730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d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C82A61E6-CDF4-ACD9-FA99-119E6AC8C757}"/>
              </a:ext>
            </a:extLst>
          </p:cNvPr>
          <p:cNvSpPr/>
          <p:nvPr/>
        </p:nvSpPr>
        <p:spPr>
          <a:xfrm>
            <a:off x="5857370" y="1736391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e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CA0A2807-A69A-63C0-8CEE-6FBB4ECE179A}"/>
              </a:ext>
            </a:extLst>
          </p:cNvPr>
          <p:cNvSpPr/>
          <p:nvPr/>
        </p:nvSpPr>
        <p:spPr>
          <a:xfrm>
            <a:off x="6341077" y="1700030"/>
            <a:ext cx="325730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n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35" name="مستطيل 34">
            <a:extLst>
              <a:ext uri="{FF2B5EF4-FFF2-40B4-BE49-F238E27FC236}">
                <a16:creationId xmlns:a16="http://schemas.microsoft.com/office/drawing/2014/main" id="{0557D7C3-9A0C-7B24-9CB2-6C44C3940352}"/>
              </a:ext>
            </a:extLst>
          </p:cNvPr>
          <p:cNvSpPr/>
          <p:nvPr/>
        </p:nvSpPr>
        <p:spPr>
          <a:xfrm>
            <a:off x="6791009" y="1718211"/>
            <a:ext cx="261610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t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36" name="مستطيل 35">
            <a:extLst>
              <a:ext uri="{FF2B5EF4-FFF2-40B4-BE49-F238E27FC236}">
                <a16:creationId xmlns:a16="http://schemas.microsoft.com/office/drawing/2014/main" id="{6FA4FF47-08A3-AAA1-7C33-F30CB6883775}"/>
              </a:ext>
            </a:extLst>
          </p:cNvPr>
          <p:cNvSpPr/>
          <p:nvPr/>
        </p:nvSpPr>
        <p:spPr>
          <a:xfrm>
            <a:off x="4361689" y="2172728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s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37" name="مستطيل 36">
            <a:extLst>
              <a:ext uri="{FF2B5EF4-FFF2-40B4-BE49-F238E27FC236}">
                <a16:creationId xmlns:a16="http://schemas.microsoft.com/office/drawing/2014/main" id="{C763D05D-809F-5CA0-FD77-160C17EA4A27}"/>
              </a:ext>
            </a:extLst>
          </p:cNvPr>
          <p:cNvSpPr/>
          <p:nvPr/>
        </p:nvSpPr>
        <p:spPr>
          <a:xfrm>
            <a:off x="4860195" y="2172728"/>
            <a:ext cx="325730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p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38" name="مستطيل 37">
            <a:extLst>
              <a:ext uri="{FF2B5EF4-FFF2-40B4-BE49-F238E27FC236}">
                <a16:creationId xmlns:a16="http://schemas.microsoft.com/office/drawing/2014/main" id="{900D68CC-2FD6-F54B-34D7-C7E8E9FBAF49}"/>
              </a:ext>
            </a:extLst>
          </p:cNvPr>
          <p:cNvSpPr/>
          <p:nvPr/>
        </p:nvSpPr>
        <p:spPr>
          <a:xfrm>
            <a:off x="5350976" y="2180856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e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39" name="مستطيل 38">
            <a:extLst>
              <a:ext uri="{FF2B5EF4-FFF2-40B4-BE49-F238E27FC236}">
                <a16:creationId xmlns:a16="http://schemas.microsoft.com/office/drawing/2014/main" id="{216377DC-82EA-68A3-3FDD-AC5A8ED45E98}"/>
              </a:ext>
            </a:extLst>
          </p:cNvPr>
          <p:cNvSpPr/>
          <p:nvPr/>
        </p:nvSpPr>
        <p:spPr>
          <a:xfrm>
            <a:off x="5815457" y="2209089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l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40" name="مستطيل 39">
            <a:extLst>
              <a:ext uri="{FF2B5EF4-FFF2-40B4-BE49-F238E27FC236}">
                <a16:creationId xmlns:a16="http://schemas.microsoft.com/office/drawing/2014/main" id="{72B976BE-771F-84B2-4F4B-DEBACEEB2355}"/>
              </a:ext>
            </a:extLst>
          </p:cNvPr>
          <p:cNvSpPr/>
          <p:nvPr/>
        </p:nvSpPr>
        <p:spPr>
          <a:xfrm>
            <a:off x="6362491" y="216455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l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41" name="مستطيل 40">
            <a:extLst>
              <a:ext uri="{FF2B5EF4-FFF2-40B4-BE49-F238E27FC236}">
                <a16:creationId xmlns:a16="http://schemas.microsoft.com/office/drawing/2014/main" id="{E42216D5-199A-7076-AB4C-81D8D0359CAE}"/>
              </a:ext>
            </a:extLst>
          </p:cNvPr>
          <p:cNvSpPr/>
          <p:nvPr/>
        </p:nvSpPr>
        <p:spPr>
          <a:xfrm>
            <a:off x="4330407" y="2703139"/>
            <a:ext cx="389850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m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42" name="مستطيل 41">
            <a:extLst>
              <a:ext uri="{FF2B5EF4-FFF2-40B4-BE49-F238E27FC236}">
                <a16:creationId xmlns:a16="http://schemas.microsoft.com/office/drawing/2014/main" id="{64AF9B2D-0AA4-B29C-4905-8C9E6E6C1844}"/>
              </a:ext>
            </a:extLst>
          </p:cNvPr>
          <p:cNvSpPr/>
          <p:nvPr/>
        </p:nvSpPr>
        <p:spPr>
          <a:xfrm>
            <a:off x="4902358" y="2703139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e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43" name="مستطيل 42">
            <a:extLst>
              <a:ext uri="{FF2B5EF4-FFF2-40B4-BE49-F238E27FC236}">
                <a16:creationId xmlns:a16="http://schemas.microsoft.com/office/drawing/2014/main" id="{29E1CCAB-CDD2-1B19-CF64-EA0896FDC873}"/>
              </a:ext>
            </a:extLst>
          </p:cNvPr>
          <p:cNvSpPr/>
          <p:nvPr/>
        </p:nvSpPr>
        <p:spPr>
          <a:xfrm>
            <a:off x="5360955" y="2721897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e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44" name="مستطيل 43">
            <a:extLst>
              <a:ext uri="{FF2B5EF4-FFF2-40B4-BE49-F238E27FC236}">
                <a16:creationId xmlns:a16="http://schemas.microsoft.com/office/drawing/2014/main" id="{38EBEE94-3DB7-17F3-97F6-D2DB31A2A0A0}"/>
              </a:ext>
            </a:extLst>
          </p:cNvPr>
          <p:cNvSpPr/>
          <p:nvPr/>
        </p:nvSpPr>
        <p:spPr>
          <a:xfrm>
            <a:off x="5854568" y="2658200"/>
            <a:ext cx="261610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t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45" name="مستطيل 44">
            <a:extLst>
              <a:ext uri="{FF2B5EF4-FFF2-40B4-BE49-F238E27FC236}">
                <a16:creationId xmlns:a16="http://schemas.microsoft.com/office/drawing/2014/main" id="{A7C5C45F-EE4C-E15B-8CE1-2BE74C3D285D}"/>
              </a:ext>
            </a:extLst>
          </p:cNvPr>
          <p:cNvSpPr/>
          <p:nvPr/>
        </p:nvSpPr>
        <p:spPr>
          <a:xfrm>
            <a:off x="4330406" y="3175837"/>
            <a:ext cx="261610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f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46" name="مستطيل 45">
            <a:extLst>
              <a:ext uri="{FF2B5EF4-FFF2-40B4-BE49-F238E27FC236}">
                <a16:creationId xmlns:a16="http://schemas.microsoft.com/office/drawing/2014/main" id="{41C793C9-1E4A-AD26-E8C5-892DBFF5B123}"/>
              </a:ext>
            </a:extLst>
          </p:cNvPr>
          <p:cNvSpPr/>
          <p:nvPr/>
        </p:nvSpPr>
        <p:spPr>
          <a:xfrm>
            <a:off x="4838188" y="3171548"/>
            <a:ext cx="274434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r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47" name="مستطيل 46">
            <a:extLst>
              <a:ext uri="{FF2B5EF4-FFF2-40B4-BE49-F238E27FC236}">
                <a16:creationId xmlns:a16="http://schemas.microsoft.com/office/drawing/2014/main" id="{5FA6F868-3313-498C-EC3C-D90857E63360}"/>
              </a:ext>
            </a:extLst>
          </p:cNvPr>
          <p:cNvSpPr/>
          <p:nvPr/>
        </p:nvSpPr>
        <p:spPr>
          <a:xfrm>
            <a:off x="5342244" y="3162256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b="1" dirty="0" err="1">
                <a:solidFill>
                  <a:srgbClr val="C00000"/>
                </a:solidFill>
                <a:latin typeface="MyriadPro-Light"/>
              </a:rPr>
              <a:t>i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48" name="مستطيل 47">
            <a:extLst>
              <a:ext uri="{FF2B5EF4-FFF2-40B4-BE49-F238E27FC236}">
                <a16:creationId xmlns:a16="http://schemas.microsoft.com/office/drawing/2014/main" id="{5B7986E8-423F-E4CC-7FB5-764734F8ED92}"/>
              </a:ext>
            </a:extLst>
          </p:cNvPr>
          <p:cNvSpPr/>
          <p:nvPr/>
        </p:nvSpPr>
        <p:spPr>
          <a:xfrm>
            <a:off x="5854568" y="3162256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e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49" name="مستطيل 48">
            <a:extLst>
              <a:ext uri="{FF2B5EF4-FFF2-40B4-BE49-F238E27FC236}">
                <a16:creationId xmlns:a16="http://schemas.microsoft.com/office/drawing/2014/main" id="{D078958F-5480-8727-6862-6248429F5AC8}"/>
              </a:ext>
            </a:extLst>
          </p:cNvPr>
          <p:cNvSpPr/>
          <p:nvPr/>
        </p:nvSpPr>
        <p:spPr>
          <a:xfrm>
            <a:off x="6336321" y="3171548"/>
            <a:ext cx="325730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n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50" name="مستطيل 49">
            <a:extLst>
              <a:ext uri="{FF2B5EF4-FFF2-40B4-BE49-F238E27FC236}">
                <a16:creationId xmlns:a16="http://schemas.microsoft.com/office/drawing/2014/main" id="{6E204B88-2027-3561-C924-7F8273891175}"/>
              </a:ext>
            </a:extLst>
          </p:cNvPr>
          <p:cNvSpPr/>
          <p:nvPr/>
        </p:nvSpPr>
        <p:spPr>
          <a:xfrm>
            <a:off x="6840377" y="3171548"/>
            <a:ext cx="325730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d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51" name="مستطيل 50">
            <a:extLst>
              <a:ext uri="{FF2B5EF4-FFF2-40B4-BE49-F238E27FC236}">
                <a16:creationId xmlns:a16="http://schemas.microsoft.com/office/drawing/2014/main" id="{3F699707-20DF-0C2F-E027-3FC9422F3CDA}"/>
              </a:ext>
            </a:extLst>
          </p:cNvPr>
          <p:cNvSpPr/>
          <p:nvPr/>
        </p:nvSpPr>
        <p:spPr>
          <a:xfrm>
            <a:off x="3830076" y="3666312"/>
            <a:ext cx="325730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n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52" name="مستطيل 51">
            <a:extLst>
              <a:ext uri="{FF2B5EF4-FFF2-40B4-BE49-F238E27FC236}">
                <a16:creationId xmlns:a16="http://schemas.microsoft.com/office/drawing/2014/main" id="{1A0D3C9A-D474-EB3C-273C-18DC76A77F44}"/>
              </a:ext>
            </a:extLst>
          </p:cNvPr>
          <p:cNvSpPr/>
          <p:nvPr/>
        </p:nvSpPr>
        <p:spPr>
          <a:xfrm>
            <a:off x="4320097" y="3666312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b="1" dirty="0" err="1">
                <a:solidFill>
                  <a:srgbClr val="C00000"/>
                </a:solidFill>
                <a:latin typeface="MyriadPro-Light"/>
              </a:rPr>
              <a:t>i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53" name="مستطيل 52">
            <a:extLst>
              <a:ext uri="{FF2B5EF4-FFF2-40B4-BE49-F238E27FC236}">
                <a16:creationId xmlns:a16="http://schemas.microsoft.com/office/drawing/2014/main" id="{AC8812FA-EFC7-489A-F1DC-9BEB755D5F1C}"/>
              </a:ext>
            </a:extLst>
          </p:cNvPr>
          <p:cNvSpPr/>
          <p:nvPr/>
        </p:nvSpPr>
        <p:spPr>
          <a:xfrm>
            <a:off x="4824153" y="3675604"/>
            <a:ext cx="325730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g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54" name="مستطيل 53">
            <a:extLst>
              <a:ext uri="{FF2B5EF4-FFF2-40B4-BE49-F238E27FC236}">
                <a16:creationId xmlns:a16="http://schemas.microsoft.com/office/drawing/2014/main" id="{D112BF04-60D5-8D00-7ED0-FF32B2B20139}"/>
              </a:ext>
            </a:extLst>
          </p:cNvPr>
          <p:cNvSpPr/>
          <p:nvPr/>
        </p:nvSpPr>
        <p:spPr>
          <a:xfrm>
            <a:off x="5328209" y="3666312"/>
            <a:ext cx="325730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h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55" name="مستطيل 54">
            <a:extLst>
              <a:ext uri="{FF2B5EF4-FFF2-40B4-BE49-F238E27FC236}">
                <a16:creationId xmlns:a16="http://schemas.microsoft.com/office/drawing/2014/main" id="{B5CB81F3-CBA6-E45C-C10F-711D3D0B6018}"/>
              </a:ext>
            </a:extLst>
          </p:cNvPr>
          <p:cNvSpPr/>
          <p:nvPr/>
        </p:nvSpPr>
        <p:spPr>
          <a:xfrm>
            <a:off x="5832265" y="3666312"/>
            <a:ext cx="261610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t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56" name="مستطيل 55">
            <a:extLst>
              <a:ext uri="{FF2B5EF4-FFF2-40B4-BE49-F238E27FC236}">
                <a16:creationId xmlns:a16="http://schemas.microsoft.com/office/drawing/2014/main" id="{6E92191B-2EB3-2DB1-130C-9DBC2DF658D5}"/>
              </a:ext>
            </a:extLst>
          </p:cNvPr>
          <p:cNvSpPr/>
          <p:nvPr/>
        </p:nvSpPr>
        <p:spPr>
          <a:xfrm>
            <a:off x="4320097" y="4107652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y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57" name="مستطيل 56">
            <a:extLst>
              <a:ext uri="{FF2B5EF4-FFF2-40B4-BE49-F238E27FC236}">
                <a16:creationId xmlns:a16="http://schemas.microsoft.com/office/drawing/2014/main" id="{944E816E-32C4-958B-8116-89D94878CA24}"/>
              </a:ext>
            </a:extLst>
          </p:cNvPr>
          <p:cNvSpPr/>
          <p:nvPr/>
        </p:nvSpPr>
        <p:spPr>
          <a:xfrm>
            <a:off x="4879780" y="4107652"/>
            <a:ext cx="325730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o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58" name="مستطيل 57">
            <a:extLst>
              <a:ext uri="{FF2B5EF4-FFF2-40B4-BE49-F238E27FC236}">
                <a16:creationId xmlns:a16="http://schemas.microsoft.com/office/drawing/2014/main" id="{74897D5D-F4B0-528E-3347-FE66A65D8F74}"/>
              </a:ext>
            </a:extLst>
          </p:cNvPr>
          <p:cNvSpPr/>
          <p:nvPr/>
        </p:nvSpPr>
        <p:spPr>
          <a:xfrm>
            <a:off x="5328209" y="4170368"/>
            <a:ext cx="518091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u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59" name="مستطيل 58">
            <a:extLst>
              <a:ext uri="{FF2B5EF4-FFF2-40B4-BE49-F238E27FC236}">
                <a16:creationId xmlns:a16="http://schemas.microsoft.com/office/drawing/2014/main" id="{13C071B4-69FF-3996-E3A5-CF5B6CD71FF3}"/>
              </a:ext>
            </a:extLst>
          </p:cNvPr>
          <p:cNvSpPr/>
          <p:nvPr/>
        </p:nvSpPr>
        <p:spPr>
          <a:xfrm>
            <a:off x="5832265" y="4170368"/>
            <a:ext cx="274434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r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60" name="مستطيل 59">
            <a:extLst>
              <a:ext uri="{FF2B5EF4-FFF2-40B4-BE49-F238E27FC236}">
                <a16:creationId xmlns:a16="http://schemas.microsoft.com/office/drawing/2014/main" id="{939BA2EE-FB46-F39F-CF07-E7A96D435814}"/>
              </a:ext>
            </a:extLst>
          </p:cNvPr>
          <p:cNvSpPr/>
          <p:nvPr/>
        </p:nvSpPr>
        <p:spPr>
          <a:xfrm>
            <a:off x="4896161" y="4602416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a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61" name="مستطيل 60">
            <a:extLst>
              <a:ext uri="{FF2B5EF4-FFF2-40B4-BE49-F238E27FC236}">
                <a16:creationId xmlns:a16="http://schemas.microsoft.com/office/drawing/2014/main" id="{A95BAFD7-C77A-2FF8-54C9-3B77F4745AC5}"/>
              </a:ext>
            </a:extLst>
          </p:cNvPr>
          <p:cNvSpPr/>
          <p:nvPr/>
        </p:nvSpPr>
        <p:spPr>
          <a:xfrm>
            <a:off x="5342244" y="4611708"/>
            <a:ext cx="274434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r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62" name="مستطيل 61">
            <a:extLst>
              <a:ext uri="{FF2B5EF4-FFF2-40B4-BE49-F238E27FC236}">
                <a16:creationId xmlns:a16="http://schemas.microsoft.com/office/drawing/2014/main" id="{0496126C-A53D-E5E2-509E-6A6EADFA6996}"/>
              </a:ext>
            </a:extLst>
          </p:cNvPr>
          <p:cNvSpPr/>
          <p:nvPr/>
        </p:nvSpPr>
        <p:spPr>
          <a:xfrm>
            <a:off x="5832265" y="4611708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e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63" name="مستطيل 62">
            <a:extLst>
              <a:ext uri="{FF2B5EF4-FFF2-40B4-BE49-F238E27FC236}">
                <a16:creationId xmlns:a16="http://schemas.microsoft.com/office/drawing/2014/main" id="{E95BDDE4-0520-4BA3-BD60-BB28C3CF68CC}"/>
              </a:ext>
            </a:extLst>
          </p:cNvPr>
          <p:cNvSpPr/>
          <p:nvPr/>
        </p:nvSpPr>
        <p:spPr>
          <a:xfrm>
            <a:off x="4838188" y="5106472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l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64" name="مستطيل 63">
            <a:extLst>
              <a:ext uri="{FF2B5EF4-FFF2-40B4-BE49-F238E27FC236}">
                <a16:creationId xmlns:a16="http://schemas.microsoft.com/office/drawing/2014/main" id="{665E477D-8E6C-B227-DBCA-867A2CF542A8}"/>
              </a:ext>
            </a:extLst>
          </p:cNvPr>
          <p:cNvSpPr/>
          <p:nvPr/>
        </p:nvSpPr>
        <p:spPr>
          <a:xfrm>
            <a:off x="5342244" y="5115764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a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65" name="مستطيل 64">
            <a:extLst>
              <a:ext uri="{FF2B5EF4-FFF2-40B4-BE49-F238E27FC236}">
                <a16:creationId xmlns:a16="http://schemas.microsoft.com/office/drawing/2014/main" id="{14FA00B1-DA01-DD1C-A538-E93625CDC194}"/>
              </a:ext>
            </a:extLst>
          </p:cNvPr>
          <p:cNvSpPr/>
          <p:nvPr/>
        </p:nvSpPr>
        <p:spPr>
          <a:xfrm>
            <a:off x="5832265" y="5115764"/>
            <a:ext cx="261610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t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66" name="مستطيل 65">
            <a:extLst>
              <a:ext uri="{FF2B5EF4-FFF2-40B4-BE49-F238E27FC236}">
                <a16:creationId xmlns:a16="http://schemas.microsoft.com/office/drawing/2014/main" id="{8F402902-53E1-8EF0-4478-7E3E4EC5C003}"/>
              </a:ext>
            </a:extLst>
          </p:cNvPr>
          <p:cNvSpPr/>
          <p:nvPr/>
        </p:nvSpPr>
        <p:spPr>
          <a:xfrm>
            <a:off x="6336321" y="5115764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e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67" name="مستطيل 66">
            <a:extLst>
              <a:ext uri="{FF2B5EF4-FFF2-40B4-BE49-F238E27FC236}">
                <a16:creationId xmlns:a16="http://schemas.microsoft.com/office/drawing/2014/main" id="{C4A19B21-AB49-7A39-A1F6-F4931D4A283A}"/>
              </a:ext>
            </a:extLst>
          </p:cNvPr>
          <p:cNvSpPr/>
          <p:nvPr/>
        </p:nvSpPr>
        <p:spPr>
          <a:xfrm>
            <a:off x="6840377" y="5115764"/>
            <a:ext cx="274434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r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68" name="مستطيل 67">
            <a:extLst>
              <a:ext uri="{FF2B5EF4-FFF2-40B4-BE49-F238E27FC236}">
                <a16:creationId xmlns:a16="http://schemas.microsoft.com/office/drawing/2014/main" id="{EB33B924-E621-9FAC-8847-4D428915DFFB}"/>
              </a:ext>
            </a:extLst>
          </p:cNvPr>
          <p:cNvSpPr/>
          <p:nvPr/>
        </p:nvSpPr>
        <p:spPr>
          <a:xfrm>
            <a:off x="3902084" y="5682536"/>
            <a:ext cx="1415772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Super Goal</a:t>
            </a:r>
            <a:endParaRPr lang="ar-SA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003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2" grpId="0"/>
      <p:bldP spid="13" grpId="0"/>
      <p:bldP spid="14" grpId="0"/>
      <p:bldP spid="15" grpId="0"/>
      <p:bldP spid="18" grpId="0"/>
      <p:bldP spid="19" grpId="0"/>
      <p:bldP spid="20" grpId="0"/>
      <p:bldP spid="21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6" y="3429000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44E56252-7EFF-AB17-9D74-53B37B3A203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971" y="214185"/>
            <a:ext cx="5192218" cy="2414618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9" name="صورة الشريحة 8">
                <a:extLst>
                  <a:ext uri="{FF2B5EF4-FFF2-40B4-BE49-F238E27FC236}">
                    <a16:creationId xmlns:a16="http://schemas.microsoft.com/office/drawing/2014/main" id="{A6FEB7A0-B3C0-BA1F-02D5-ACD499EDAD9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23550093"/>
                  </p:ext>
                </p:extLst>
              </p:nvPr>
            </p:nvGraphicFramePr>
            <p:xfrm>
              <a:off x="8630928" y="564244"/>
              <a:ext cx="3048000" cy="1714500"/>
            </p:xfrm>
            <a:graphic>
              <a:graphicData uri="http://schemas.microsoft.com/office/powerpoint/2016/slidezoom">
                <pslz:sldZm>
                  <pslz:sldZmObj sldId="262" cId="61801707">
                    <pslz:zmPr id="{5E5C0D69-816A-40BE-A450-E3893F38A60B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9" name="صورة الشريحة 8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A6FEB7A0-B3C0-BA1F-02D5-ACD499EDAD9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630928" y="564244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10" name="Picture 2" descr="The Difference Between Hard Money Loans &amp; Private Money Loans ...">
            <a:extLst>
              <a:ext uri="{FF2B5EF4-FFF2-40B4-BE49-F238E27FC236}">
                <a16:creationId xmlns:a16="http://schemas.microsoft.com/office/drawing/2014/main" id="{2AC1E84E-4BE8-0D3C-B1F3-29A922D27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05" y="2515208"/>
            <a:ext cx="932234" cy="852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The Difference Between Hard Money Loans &amp; Private Money Loans ...">
            <a:extLst>
              <a:ext uri="{FF2B5EF4-FFF2-40B4-BE49-F238E27FC236}">
                <a16:creationId xmlns:a16="http://schemas.microsoft.com/office/drawing/2014/main" id="{D4C541E6-E76D-11A1-086F-F1C145740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62" y="3490600"/>
            <a:ext cx="932234" cy="852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The Difference Between Hard Money Loans &amp; Private Money Loans ...">
            <a:extLst>
              <a:ext uri="{FF2B5EF4-FFF2-40B4-BE49-F238E27FC236}">
                <a16:creationId xmlns:a16="http://schemas.microsoft.com/office/drawing/2014/main" id="{DEE139FA-DE66-9AFF-DC3B-F39DADCA14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49" y="4503729"/>
            <a:ext cx="932234" cy="852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D4184CD6-5EA8-0061-4C92-96456055E525}"/>
              </a:ext>
            </a:extLst>
          </p:cNvPr>
          <p:cNvSpPr/>
          <p:nvPr/>
        </p:nvSpPr>
        <p:spPr>
          <a:xfrm>
            <a:off x="1417275" y="2798047"/>
            <a:ext cx="8033350" cy="523220"/>
          </a:xfrm>
          <a:prstGeom prst="rect">
            <a:avLst/>
          </a:prstGeom>
          <a:solidFill>
            <a:srgbClr val="FFFFFF"/>
          </a:solidFill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/>
              <a:t>Complete the dialogue. </a:t>
            </a:r>
            <a:endParaRPr lang="en-US" sz="8000" b="1" dirty="0"/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B28327CE-4788-2DB2-3ACB-00B7E505ACE6}"/>
              </a:ext>
            </a:extLst>
          </p:cNvPr>
          <p:cNvSpPr/>
          <p:nvPr/>
        </p:nvSpPr>
        <p:spPr>
          <a:xfrm>
            <a:off x="1417275" y="3733436"/>
            <a:ext cx="8033350" cy="523220"/>
          </a:xfrm>
          <a:prstGeom prst="rect">
            <a:avLst/>
          </a:prstGeom>
          <a:solidFill>
            <a:srgbClr val="FFFFFF"/>
          </a:solidFill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/>
              <a:t>answer some questions from a reading text.</a:t>
            </a:r>
            <a:endParaRPr lang="en-US" sz="16600" b="1" dirty="0"/>
          </a:p>
        </p:txBody>
      </p:sp>
      <p:sp>
        <p:nvSpPr>
          <p:cNvPr id="18" name="مربع نص 17">
            <a:hlinkClick r:id="rId8" action="ppaction://hlinksldjump"/>
            <a:extLst>
              <a:ext uri="{FF2B5EF4-FFF2-40B4-BE49-F238E27FC236}">
                <a16:creationId xmlns:a16="http://schemas.microsoft.com/office/drawing/2014/main" id="{4FD966EC-BF71-FFCF-8C6E-1E96E5DBD052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19" name="مربع نص 18">
            <a:hlinkClick r:id="rId9" action="ppaction://hlinksldjump"/>
            <a:extLst>
              <a:ext uri="{FF2B5EF4-FFF2-40B4-BE49-F238E27FC236}">
                <a16:creationId xmlns:a16="http://schemas.microsoft.com/office/drawing/2014/main" id="{4EAE6B13-A65F-E63B-B622-4667FD536D4E}"/>
              </a:ext>
            </a:extLst>
          </p:cNvPr>
          <p:cNvSpPr txBox="1"/>
          <p:nvPr/>
        </p:nvSpPr>
        <p:spPr>
          <a:xfrm rot="21326640">
            <a:off x="10856879" y="4250386"/>
            <a:ext cx="1275780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 dirty="0"/>
              <a:t>conversation</a:t>
            </a:r>
            <a:endParaRPr lang="ar-SA" sz="1200" dirty="0"/>
          </a:p>
        </p:txBody>
      </p:sp>
      <p:sp>
        <p:nvSpPr>
          <p:cNvPr id="20" name="مربع نص 19">
            <a:hlinkClick r:id="rId10" action="ppaction://hlinksldjump"/>
            <a:extLst>
              <a:ext uri="{FF2B5EF4-FFF2-40B4-BE49-F238E27FC236}">
                <a16:creationId xmlns:a16="http://schemas.microsoft.com/office/drawing/2014/main" id="{73B77939-040B-26A5-D559-74766950D357}"/>
              </a:ext>
            </a:extLst>
          </p:cNvPr>
          <p:cNvSpPr txBox="1"/>
          <p:nvPr/>
        </p:nvSpPr>
        <p:spPr>
          <a:xfrm rot="21326640">
            <a:off x="10548763" y="4604904"/>
            <a:ext cx="127578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New words</a:t>
            </a:r>
            <a:endParaRPr lang="ar-SA" dirty="0"/>
          </a:p>
        </p:txBody>
      </p:sp>
      <p:sp>
        <p:nvSpPr>
          <p:cNvPr id="21" name="مربع نص 20">
            <a:hlinkClick r:id="rId11" action="ppaction://hlinksldjump"/>
            <a:extLst>
              <a:ext uri="{FF2B5EF4-FFF2-40B4-BE49-F238E27FC236}">
                <a16:creationId xmlns:a16="http://schemas.microsoft.com/office/drawing/2014/main" id="{96B8CA41-1CEE-7640-E1A2-F3E9C125C3F6}"/>
              </a:ext>
            </a:extLst>
          </p:cNvPr>
          <p:cNvSpPr txBox="1"/>
          <p:nvPr/>
        </p:nvSpPr>
        <p:spPr>
          <a:xfrm rot="21326640">
            <a:off x="10068820" y="5413373"/>
            <a:ext cx="164134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complete</a:t>
            </a:r>
            <a:endParaRPr lang="ar-SA" dirty="0"/>
          </a:p>
        </p:txBody>
      </p:sp>
      <p:sp>
        <p:nvSpPr>
          <p:cNvPr id="22" name="مربع نص 21">
            <a:hlinkClick r:id="rId12" action="ppaction://hlinksldjump"/>
            <a:extLst>
              <a:ext uri="{FF2B5EF4-FFF2-40B4-BE49-F238E27FC236}">
                <a16:creationId xmlns:a16="http://schemas.microsoft.com/office/drawing/2014/main" id="{570B8600-8555-C49C-D054-9865E0A51B1B}"/>
              </a:ext>
            </a:extLst>
          </p:cNvPr>
          <p:cNvSpPr txBox="1"/>
          <p:nvPr/>
        </p:nvSpPr>
        <p:spPr>
          <a:xfrm rot="20984729">
            <a:off x="10546872" y="6016097"/>
            <a:ext cx="139145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s</a:t>
            </a:r>
            <a:r>
              <a:rPr lang="en-US" sz="1600" dirty="0"/>
              <a:t>ummative</a:t>
            </a:r>
            <a:endParaRPr lang="ar-SA" sz="1600" dirty="0"/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413EFC04-6C0D-07B3-98FE-AEE7175E4334}"/>
              </a:ext>
            </a:extLst>
          </p:cNvPr>
          <p:cNvSpPr/>
          <p:nvPr/>
        </p:nvSpPr>
        <p:spPr>
          <a:xfrm>
            <a:off x="1417275" y="4793627"/>
            <a:ext cx="8033350" cy="523220"/>
          </a:xfrm>
          <a:prstGeom prst="rect">
            <a:avLst/>
          </a:prstGeom>
          <a:solidFill>
            <a:srgbClr val="FFFFFF"/>
          </a:solidFill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/>
              <a:t>Find out the meaning of the new words.</a:t>
            </a:r>
            <a:endParaRPr lang="en-US" sz="9600" b="1" dirty="0"/>
          </a:p>
        </p:txBody>
      </p:sp>
    </p:spTree>
    <p:extLst>
      <p:ext uri="{BB962C8B-B14F-4D97-AF65-F5344CB8AC3E}">
        <p14:creationId xmlns:p14="http://schemas.microsoft.com/office/powerpoint/2010/main" val="3292471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069235B-22DB-4231-8291-D64DA2CDE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AE40DA-1F5A-4A1A-89CA-2BC620DCD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EC7A5393-9F7B-745E-B7B1-DE2947E13C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3818" b="86119"/>
          <a:stretch/>
        </p:blipFill>
        <p:spPr>
          <a:xfrm>
            <a:off x="517593" y="1012849"/>
            <a:ext cx="3914569" cy="909034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D6356446-2770-9024-0A68-796947B4F3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4"/>
          <a:stretch/>
        </p:blipFill>
        <p:spPr>
          <a:xfrm>
            <a:off x="4303412" y="558496"/>
            <a:ext cx="7264948" cy="5753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017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1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DC3678B8-3023-451D-2843-BCDBFDFDDF8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9863" y="156707"/>
            <a:ext cx="3382261" cy="1491390"/>
          </a:xfrm>
          <a:prstGeom prst="rect">
            <a:avLst/>
          </a:prstGeom>
        </p:spPr>
      </p:pic>
      <p:pic>
        <p:nvPicPr>
          <p:cNvPr id="3" name="Picture 4" descr="I Did This As My Warm Up Doodle Today Clipart (#2938082) - PinClipart">
            <a:extLst>
              <a:ext uri="{FF2B5EF4-FFF2-40B4-BE49-F238E27FC236}">
                <a16:creationId xmlns:a16="http://schemas.microsoft.com/office/drawing/2014/main" id="{1F4CA6BE-B253-12B9-0A09-227AF2D9C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EDEDED"/>
              </a:clrFrom>
              <a:clrTo>
                <a:srgbClr val="EDED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0219" y="1582044"/>
            <a:ext cx="1580997" cy="1740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ربع نص 8">
            <a:hlinkClick r:id="rId7" action="ppaction://hlinksldjump"/>
            <a:extLst>
              <a:ext uri="{FF2B5EF4-FFF2-40B4-BE49-F238E27FC236}">
                <a16:creationId xmlns:a16="http://schemas.microsoft.com/office/drawing/2014/main" id="{9C59CE67-2A57-8409-427E-B968A37BC28D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18" name="مربع نص 17">
            <a:hlinkClick r:id="rId8" action="ppaction://hlinksldjump"/>
            <a:extLst>
              <a:ext uri="{FF2B5EF4-FFF2-40B4-BE49-F238E27FC236}">
                <a16:creationId xmlns:a16="http://schemas.microsoft.com/office/drawing/2014/main" id="{DAB26306-AA05-D45F-36B7-0934A9C97DE4}"/>
              </a:ext>
            </a:extLst>
          </p:cNvPr>
          <p:cNvSpPr txBox="1"/>
          <p:nvPr/>
        </p:nvSpPr>
        <p:spPr>
          <a:xfrm rot="20984729">
            <a:off x="10546872" y="6016097"/>
            <a:ext cx="139145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s</a:t>
            </a:r>
            <a:r>
              <a:rPr lang="en-US" sz="1600" dirty="0"/>
              <a:t>ummative</a:t>
            </a:r>
            <a:endParaRPr lang="ar-SA" sz="1600" dirty="0"/>
          </a:p>
        </p:txBody>
      </p:sp>
      <p:sp>
        <p:nvSpPr>
          <p:cNvPr id="16" name="مربع نص 15">
            <a:hlinkClick r:id="rId9" action="ppaction://hlinksldjump"/>
            <a:extLst>
              <a:ext uri="{FF2B5EF4-FFF2-40B4-BE49-F238E27FC236}">
                <a16:creationId xmlns:a16="http://schemas.microsoft.com/office/drawing/2014/main" id="{980A916A-2192-3625-261D-2C7613469F61}"/>
              </a:ext>
            </a:extLst>
          </p:cNvPr>
          <p:cNvSpPr txBox="1"/>
          <p:nvPr/>
        </p:nvSpPr>
        <p:spPr>
          <a:xfrm rot="21326640">
            <a:off x="10856879" y="4250386"/>
            <a:ext cx="1275780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 dirty="0"/>
              <a:t>conversation</a:t>
            </a:r>
            <a:endParaRPr lang="ar-SA" sz="1200" dirty="0"/>
          </a:p>
        </p:txBody>
      </p:sp>
      <p:sp>
        <p:nvSpPr>
          <p:cNvPr id="17" name="مربع نص 16">
            <a:hlinkClick r:id="rId10" action="ppaction://hlinksldjump"/>
            <a:extLst>
              <a:ext uri="{FF2B5EF4-FFF2-40B4-BE49-F238E27FC236}">
                <a16:creationId xmlns:a16="http://schemas.microsoft.com/office/drawing/2014/main" id="{596A332B-9E49-5AFB-62B5-7C94EBA86D87}"/>
              </a:ext>
            </a:extLst>
          </p:cNvPr>
          <p:cNvSpPr txBox="1"/>
          <p:nvPr/>
        </p:nvSpPr>
        <p:spPr>
          <a:xfrm rot="21326640">
            <a:off x="10548763" y="4604904"/>
            <a:ext cx="127578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New words</a:t>
            </a:r>
            <a:endParaRPr lang="ar-SA" dirty="0"/>
          </a:p>
        </p:txBody>
      </p:sp>
      <p:sp>
        <p:nvSpPr>
          <p:cNvPr id="23" name="مربع نص 22">
            <a:hlinkClick r:id="rId11" action="ppaction://hlinksldjump"/>
            <a:extLst>
              <a:ext uri="{FF2B5EF4-FFF2-40B4-BE49-F238E27FC236}">
                <a16:creationId xmlns:a16="http://schemas.microsoft.com/office/drawing/2014/main" id="{9C7C4713-6FB3-069E-4609-386FF8A141EC}"/>
              </a:ext>
            </a:extLst>
          </p:cNvPr>
          <p:cNvSpPr txBox="1"/>
          <p:nvPr/>
        </p:nvSpPr>
        <p:spPr>
          <a:xfrm rot="21326640">
            <a:off x="10068820" y="5413373"/>
            <a:ext cx="164134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complete</a:t>
            </a:r>
            <a:endParaRPr lang="ar-SA" dirty="0"/>
          </a:p>
        </p:txBody>
      </p:sp>
      <p:pic>
        <p:nvPicPr>
          <p:cNvPr id="6" name="document_5805166037376700400">
            <a:hlinkClick r:id="" action="ppaction://media"/>
            <a:extLst>
              <a:ext uri="{FF2B5EF4-FFF2-40B4-BE49-F238E27FC236}">
                <a16:creationId xmlns:a16="http://schemas.microsoft.com/office/drawing/2014/main" id="{5425742F-64E3-0AD2-AF0E-185DB248395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4535" end="11280.333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49845" y="1473027"/>
            <a:ext cx="8750526" cy="4812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116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5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6" y="3429000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ربع نص 7">
            <a:hlinkClick r:id="rId3" action="ppaction://hlinksldjump"/>
            <a:extLst>
              <a:ext uri="{FF2B5EF4-FFF2-40B4-BE49-F238E27FC236}">
                <a16:creationId xmlns:a16="http://schemas.microsoft.com/office/drawing/2014/main" id="{33E76243-0050-30AB-D2DB-8BA1E5B18DCD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54789F3E-ED46-A184-662E-607342609EC6}"/>
              </a:ext>
            </a:extLst>
          </p:cNvPr>
          <p:cNvSpPr/>
          <p:nvPr/>
        </p:nvSpPr>
        <p:spPr>
          <a:xfrm>
            <a:off x="10440820" y="361149"/>
            <a:ext cx="1737439" cy="461665"/>
          </a:xfrm>
          <a:prstGeom prst="rect">
            <a:avLst/>
          </a:prstGeom>
          <a:solidFill>
            <a:srgbClr val="B09DBA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400" b="1" dirty="0"/>
              <a:t>Page 7</a:t>
            </a:r>
          </a:p>
        </p:txBody>
      </p:sp>
      <p:sp>
        <p:nvSpPr>
          <p:cNvPr id="20" name="مربع نص 19">
            <a:hlinkClick r:id="rId4" action="ppaction://hlinksldjump"/>
            <a:extLst>
              <a:ext uri="{FF2B5EF4-FFF2-40B4-BE49-F238E27FC236}">
                <a16:creationId xmlns:a16="http://schemas.microsoft.com/office/drawing/2014/main" id="{3532D307-F966-37FC-56B6-8997EB7BE9F9}"/>
              </a:ext>
            </a:extLst>
          </p:cNvPr>
          <p:cNvSpPr txBox="1"/>
          <p:nvPr/>
        </p:nvSpPr>
        <p:spPr>
          <a:xfrm rot="20984729">
            <a:off x="10546872" y="6016097"/>
            <a:ext cx="139145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s</a:t>
            </a:r>
            <a:r>
              <a:rPr lang="en-US" sz="1600" dirty="0"/>
              <a:t>ummative</a:t>
            </a:r>
            <a:endParaRPr lang="ar-SA" sz="1600" dirty="0"/>
          </a:p>
        </p:txBody>
      </p:sp>
      <p:sp>
        <p:nvSpPr>
          <p:cNvPr id="25" name="مستطيل 24">
            <a:extLst>
              <a:ext uri="{FF2B5EF4-FFF2-40B4-BE49-F238E27FC236}">
                <a16:creationId xmlns:a16="http://schemas.microsoft.com/office/drawing/2014/main" id="{89375EBC-C086-9C36-F47C-B7F21AD8F951}"/>
              </a:ext>
            </a:extLst>
          </p:cNvPr>
          <p:cNvSpPr/>
          <p:nvPr/>
        </p:nvSpPr>
        <p:spPr>
          <a:xfrm>
            <a:off x="2473122" y="342826"/>
            <a:ext cx="3989975" cy="646331"/>
          </a:xfrm>
          <a:prstGeom prst="rect">
            <a:avLst/>
          </a:prstGeom>
          <a:solidFill>
            <a:srgbClr val="FF66CC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dirty="0">
                <a:latin typeface="Papyrus" panose="03070502060502030205" pitchFamily="66" charset="0"/>
              </a:rPr>
              <a:t>    Look at picture</a:t>
            </a:r>
            <a:endParaRPr lang="ar-SA" sz="3600" dirty="0">
              <a:latin typeface="Papyrus" panose="03070502060502030205" pitchFamily="66" charset="0"/>
            </a:endParaRPr>
          </a:p>
        </p:txBody>
      </p:sp>
      <p:sp>
        <p:nvSpPr>
          <p:cNvPr id="24" name="مربع نص 23">
            <a:hlinkClick r:id="rId5" action="ppaction://hlinksldjump"/>
            <a:extLst>
              <a:ext uri="{FF2B5EF4-FFF2-40B4-BE49-F238E27FC236}">
                <a16:creationId xmlns:a16="http://schemas.microsoft.com/office/drawing/2014/main" id="{09C25B53-04D6-75D7-EE7E-FE21B22BB616}"/>
              </a:ext>
            </a:extLst>
          </p:cNvPr>
          <p:cNvSpPr txBox="1"/>
          <p:nvPr/>
        </p:nvSpPr>
        <p:spPr>
          <a:xfrm rot="21326640">
            <a:off x="10856879" y="4250386"/>
            <a:ext cx="1275780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 dirty="0"/>
              <a:t>conversation</a:t>
            </a:r>
            <a:endParaRPr lang="ar-SA" sz="1200" dirty="0"/>
          </a:p>
        </p:txBody>
      </p:sp>
      <p:sp>
        <p:nvSpPr>
          <p:cNvPr id="26" name="مربع نص 25">
            <a:hlinkClick r:id="rId6" action="ppaction://hlinksldjump"/>
            <a:extLst>
              <a:ext uri="{FF2B5EF4-FFF2-40B4-BE49-F238E27FC236}">
                <a16:creationId xmlns:a16="http://schemas.microsoft.com/office/drawing/2014/main" id="{591B8FAB-BB25-BE62-E122-02B6A0EF360D}"/>
              </a:ext>
            </a:extLst>
          </p:cNvPr>
          <p:cNvSpPr txBox="1"/>
          <p:nvPr/>
        </p:nvSpPr>
        <p:spPr>
          <a:xfrm rot="21326640">
            <a:off x="10548763" y="4604904"/>
            <a:ext cx="127578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New words</a:t>
            </a:r>
            <a:endParaRPr lang="ar-SA" dirty="0"/>
          </a:p>
        </p:txBody>
      </p:sp>
      <p:sp>
        <p:nvSpPr>
          <p:cNvPr id="27" name="مربع نص 26">
            <a:hlinkClick r:id="rId7" action="ppaction://hlinksldjump"/>
            <a:extLst>
              <a:ext uri="{FF2B5EF4-FFF2-40B4-BE49-F238E27FC236}">
                <a16:creationId xmlns:a16="http://schemas.microsoft.com/office/drawing/2014/main" id="{663FFAD1-16B0-BEE1-3ED8-A3C9E0132E9B}"/>
              </a:ext>
            </a:extLst>
          </p:cNvPr>
          <p:cNvSpPr txBox="1"/>
          <p:nvPr/>
        </p:nvSpPr>
        <p:spPr>
          <a:xfrm rot="21326640">
            <a:off x="10068820" y="5413373"/>
            <a:ext cx="164134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complete</a:t>
            </a:r>
            <a:endParaRPr lang="ar-SA" dirty="0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0499613C-C773-AF5C-1A6F-98A71FE953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9679" y="451753"/>
            <a:ext cx="2223443" cy="428476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E9E99B80-424E-BC0A-53F4-43195592A7D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377" y="1402616"/>
            <a:ext cx="8890400" cy="558925"/>
          </a:xfrm>
          <a:prstGeom prst="rect">
            <a:avLst/>
          </a:prstGeom>
        </p:spPr>
      </p:pic>
      <p:pic>
        <p:nvPicPr>
          <p:cNvPr id="7" name="Picture 2" descr="Share Ideas Stock Illustrations – 3,536 Share Ideas Stock ...">
            <a:extLst>
              <a:ext uri="{FF2B5EF4-FFF2-40B4-BE49-F238E27FC236}">
                <a16:creationId xmlns:a16="http://schemas.microsoft.com/office/drawing/2014/main" id="{4DCF362B-C3CF-1740-AE87-FDB35428A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2439" y="1052159"/>
            <a:ext cx="3097557" cy="1808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id="{15E3C181-53D0-D313-C503-4DA571F2ED5D}"/>
              </a:ext>
            </a:extLst>
          </p:cNvPr>
          <p:cNvSpPr/>
          <p:nvPr/>
        </p:nvSpPr>
        <p:spPr>
          <a:xfrm>
            <a:off x="2149604" y="1993759"/>
            <a:ext cx="93968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Hello</a:t>
            </a:r>
            <a:endParaRPr lang="ar-SA" sz="28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CA067509-077F-2EAA-96F5-714DD824667B}"/>
              </a:ext>
            </a:extLst>
          </p:cNvPr>
          <p:cNvSpPr/>
          <p:nvPr/>
        </p:nvSpPr>
        <p:spPr>
          <a:xfrm>
            <a:off x="1609210" y="3582890"/>
            <a:ext cx="276864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Nice to meet you.</a:t>
            </a:r>
            <a:endParaRPr lang="ar-SA" sz="28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9B148BFE-C099-B648-73C1-BBEF222FFB7A}"/>
              </a:ext>
            </a:extLst>
          </p:cNvPr>
          <p:cNvSpPr/>
          <p:nvPr/>
        </p:nvSpPr>
        <p:spPr>
          <a:xfrm>
            <a:off x="1750666" y="2516979"/>
            <a:ext cx="236276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Welcome to ….</a:t>
            </a:r>
            <a:endParaRPr lang="ar-SA" sz="28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64F17244-B137-F43A-9992-4A04690FC8E2}"/>
              </a:ext>
            </a:extLst>
          </p:cNvPr>
          <p:cNvSpPr/>
          <p:nvPr/>
        </p:nvSpPr>
        <p:spPr>
          <a:xfrm>
            <a:off x="1849629" y="3027452"/>
            <a:ext cx="228780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My name is ….</a:t>
            </a:r>
            <a:endParaRPr lang="ar-SA" sz="28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3" name="صورة 22">
            <a:extLst>
              <a:ext uri="{FF2B5EF4-FFF2-40B4-BE49-F238E27FC236}">
                <a16:creationId xmlns:a16="http://schemas.microsoft.com/office/drawing/2014/main" id="{C888564A-6B3F-EBA8-92A2-630227C42B3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08476" y="2061851"/>
            <a:ext cx="2498817" cy="2454422"/>
          </a:xfrm>
          <a:prstGeom prst="rect">
            <a:avLst/>
          </a:prstGeom>
        </p:spPr>
      </p:pic>
      <p:pic>
        <p:nvPicPr>
          <p:cNvPr id="28" name="Picture 2" descr="مشاهدة صورة المصدر">
            <a:extLst>
              <a:ext uri="{FF2B5EF4-FFF2-40B4-BE49-F238E27FC236}">
                <a16:creationId xmlns:a16="http://schemas.microsoft.com/office/drawing/2014/main" id="{10E1C3D9-19AC-4B9B-DB71-19169D5BE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25" y="4346775"/>
            <a:ext cx="4562996" cy="2172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1118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8484" y="3429000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ربع نص 8">
            <a:hlinkClick r:id="rId5" action="ppaction://hlinksldjump"/>
            <a:extLst>
              <a:ext uri="{FF2B5EF4-FFF2-40B4-BE49-F238E27FC236}">
                <a16:creationId xmlns:a16="http://schemas.microsoft.com/office/drawing/2014/main" id="{1A228F7B-6ABA-5822-877D-4059E54ABC99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25" name="مربع نص 24">
            <a:hlinkClick r:id="rId6" action="ppaction://hlinksldjump"/>
            <a:extLst>
              <a:ext uri="{FF2B5EF4-FFF2-40B4-BE49-F238E27FC236}">
                <a16:creationId xmlns:a16="http://schemas.microsoft.com/office/drawing/2014/main" id="{B6850EA1-6BC3-3794-1E39-C7E7291DFBB8}"/>
              </a:ext>
            </a:extLst>
          </p:cNvPr>
          <p:cNvSpPr txBox="1"/>
          <p:nvPr/>
        </p:nvSpPr>
        <p:spPr>
          <a:xfrm rot="20984729">
            <a:off x="10546872" y="6016097"/>
            <a:ext cx="139145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s</a:t>
            </a:r>
            <a:r>
              <a:rPr lang="en-US" sz="1600" dirty="0"/>
              <a:t>ummative</a:t>
            </a:r>
            <a:endParaRPr lang="ar-SA" sz="1600" dirty="0"/>
          </a:p>
        </p:txBody>
      </p:sp>
      <p:pic>
        <p:nvPicPr>
          <p:cNvPr id="29" name="صورة 28">
            <a:extLst>
              <a:ext uri="{FF2B5EF4-FFF2-40B4-BE49-F238E27FC236}">
                <a16:creationId xmlns:a16="http://schemas.microsoft.com/office/drawing/2014/main" id="{073B9265-4109-3B71-F5F2-BD3A3FAD396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369" y="202274"/>
            <a:ext cx="1320800" cy="1320800"/>
          </a:xfrm>
          <a:prstGeom prst="rect">
            <a:avLst/>
          </a:prstGeom>
        </p:spPr>
      </p:pic>
      <p:sp>
        <p:nvSpPr>
          <p:cNvPr id="18" name="مربع نص 17">
            <a:hlinkClick r:id="rId8" action="ppaction://hlinksldjump"/>
            <a:extLst>
              <a:ext uri="{FF2B5EF4-FFF2-40B4-BE49-F238E27FC236}">
                <a16:creationId xmlns:a16="http://schemas.microsoft.com/office/drawing/2014/main" id="{CB640FF9-3D32-CB26-BEAC-732AC069B218}"/>
              </a:ext>
            </a:extLst>
          </p:cNvPr>
          <p:cNvSpPr txBox="1"/>
          <p:nvPr/>
        </p:nvSpPr>
        <p:spPr>
          <a:xfrm rot="21326640">
            <a:off x="10856879" y="4250386"/>
            <a:ext cx="1275780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 dirty="0"/>
              <a:t>conversation</a:t>
            </a:r>
            <a:endParaRPr lang="ar-SA" sz="1200" dirty="0"/>
          </a:p>
        </p:txBody>
      </p:sp>
      <p:sp>
        <p:nvSpPr>
          <p:cNvPr id="19" name="مربع نص 18">
            <a:hlinkClick r:id="rId9" action="ppaction://hlinksldjump"/>
            <a:extLst>
              <a:ext uri="{FF2B5EF4-FFF2-40B4-BE49-F238E27FC236}">
                <a16:creationId xmlns:a16="http://schemas.microsoft.com/office/drawing/2014/main" id="{D2AEF806-CFC4-EE42-8EDF-DF79BF1C715A}"/>
              </a:ext>
            </a:extLst>
          </p:cNvPr>
          <p:cNvSpPr txBox="1"/>
          <p:nvPr/>
        </p:nvSpPr>
        <p:spPr>
          <a:xfrm rot="21326640">
            <a:off x="10548763" y="4604904"/>
            <a:ext cx="127578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New words</a:t>
            </a:r>
            <a:endParaRPr lang="ar-SA" dirty="0"/>
          </a:p>
        </p:txBody>
      </p:sp>
      <p:sp>
        <p:nvSpPr>
          <p:cNvPr id="20" name="مربع نص 19">
            <a:hlinkClick r:id="rId10" action="ppaction://hlinksldjump"/>
            <a:extLst>
              <a:ext uri="{FF2B5EF4-FFF2-40B4-BE49-F238E27FC236}">
                <a16:creationId xmlns:a16="http://schemas.microsoft.com/office/drawing/2014/main" id="{45B3E928-076A-EFDD-B21A-F73705F1DC22}"/>
              </a:ext>
            </a:extLst>
          </p:cNvPr>
          <p:cNvSpPr txBox="1"/>
          <p:nvPr/>
        </p:nvSpPr>
        <p:spPr>
          <a:xfrm rot="21326640">
            <a:off x="10068820" y="5413373"/>
            <a:ext cx="164134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complete</a:t>
            </a:r>
            <a:endParaRPr lang="ar-SA" dirty="0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AB675B0E-8E51-1079-C0B3-CCAF41384F1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2439" y="1718629"/>
            <a:ext cx="3799147" cy="74448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D1068511-2AAE-1C4E-2FC9-193DA39E04A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3421" y="452603"/>
            <a:ext cx="2734271" cy="744480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F166D0A5-9EDE-9DD4-D446-0BF311BAFD5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8584" y="2659963"/>
            <a:ext cx="6447393" cy="3888674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8166636B-6336-129A-9A4B-5FF34FC2F3C0}"/>
              </a:ext>
            </a:extLst>
          </p:cNvPr>
          <p:cNvSpPr/>
          <p:nvPr/>
        </p:nvSpPr>
        <p:spPr>
          <a:xfrm>
            <a:off x="4461892" y="1621501"/>
            <a:ext cx="2448272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dirty="0">
                <a:latin typeface="MyriadPro-Light"/>
              </a:rPr>
              <a:t>Listen and read along.</a:t>
            </a:r>
            <a:endParaRPr lang="ar-SA" dirty="0"/>
          </a:p>
        </p:txBody>
      </p:sp>
      <p:sp>
        <p:nvSpPr>
          <p:cNvPr id="10" name="فقاعة الكلام: مستطيلة مستديرة الزوايا 9">
            <a:extLst>
              <a:ext uri="{FF2B5EF4-FFF2-40B4-BE49-F238E27FC236}">
                <a16:creationId xmlns:a16="http://schemas.microsoft.com/office/drawing/2014/main" id="{E485B20E-9EEB-E76A-C494-882054BA4857}"/>
              </a:ext>
            </a:extLst>
          </p:cNvPr>
          <p:cNvSpPr/>
          <p:nvPr/>
        </p:nvSpPr>
        <p:spPr>
          <a:xfrm>
            <a:off x="4664952" y="2139582"/>
            <a:ext cx="3536443" cy="442674"/>
          </a:xfrm>
          <a:prstGeom prst="wedgeRoundRectCallout">
            <a:avLst>
              <a:gd name="adj1" fmla="val -44212"/>
              <a:gd name="adj2" fmla="val 110739"/>
              <a:gd name="adj3" fmla="val 16667"/>
            </a:avLst>
          </a:prstGeom>
          <a:solidFill>
            <a:schemeClr val="tx1"/>
          </a:solidFill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000" b="1" dirty="0">
                <a:solidFill>
                  <a:schemeClr val="bg1"/>
                </a:solidFill>
                <a:latin typeface="MyriadPro-Light"/>
              </a:rPr>
              <a:t> </a:t>
            </a:r>
            <a:r>
              <a:rPr lang="en-US" sz="2000" b="1" dirty="0">
                <a:solidFill>
                  <a:schemeClr val="bg1"/>
                </a:solidFill>
                <a:latin typeface="MyriadPro-SemiboldIt"/>
              </a:rPr>
              <a:t>Are Ali and Ahmed friends? </a:t>
            </a:r>
            <a:endParaRPr lang="ar-SA" sz="2000" b="1" dirty="0">
              <a:solidFill>
                <a:schemeClr val="bg1"/>
              </a:solidFill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9001CA5B-3AB0-D432-10DA-0AD74A83B215}"/>
              </a:ext>
            </a:extLst>
          </p:cNvPr>
          <p:cNvSpPr/>
          <p:nvPr/>
        </p:nvSpPr>
        <p:spPr>
          <a:xfrm>
            <a:off x="6240998" y="5163275"/>
            <a:ext cx="3586616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dirty="0">
                <a:latin typeface="MyriadPro-Light"/>
              </a:rPr>
              <a:t>Find expressions people</a:t>
            </a:r>
          </a:p>
          <a:p>
            <a:pPr algn="l" rtl="0"/>
            <a:r>
              <a:rPr lang="en-US" sz="2400" dirty="0">
                <a:latin typeface="MyriadPro-Light"/>
              </a:rPr>
              <a:t>use during </a:t>
            </a:r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introductions</a:t>
            </a:r>
            <a:endParaRPr lang="ar-SA" sz="2400" b="1" dirty="0">
              <a:solidFill>
                <a:srgbClr val="C00000"/>
              </a:solidFill>
            </a:endParaRPr>
          </a:p>
        </p:txBody>
      </p:sp>
      <p:pic>
        <p:nvPicPr>
          <p:cNvPr id="12" name="Picture 2" descr="Free See Cliparts, Download Free Clip Art, Free Clip Art on ...">
            <a:extLst>
              <a:ext uri="{FF2B5EF4-FFF2-40B4-BE49-F238E27FC236}">
                <a16:creationId xmlns:a16="http://schemas.microsoft.com/office/drawing/2014/main" id="{DCAB54B1-53AD-3270-50A0-3AE3DAE3D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0950" y="4024344"/>
            <a:ext cx="1049053" cy="942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SG Bk 1 F-SA_2020_07">
            <a:hlinkClick r:id="" action="ppaction://media"/>
            <a:extLst>
              <a:ext uri="{FF2B5EF4-FFF2-40B4-BE49-F238E27FC236}">
                <a16:creationId xmlns:a16="http://schemas.microsoft.com/office/drawing/2014/main" id="{582F41E1-028B-AB10-BEE7-0A599A4DEAB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8987.43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90910" y="974470"/>
            <a:ext cx="1795743" cy="1795743"/>
          </a:xfrm>
          <a:prstGeom prst="rect">
            <a:avLst/>
          </a:prstGeom>
        </p:spPr>
      </p:pic>
      <p:sp>
        <p:nvSpPr>
          <p:cNvPr id="14" name="مستطيل 13">
            <a:extLst>
              <a:ext uri="{FF2B5EF4-FFF2-40B4-BE49-F238E27FC236}">
                <a16:creationId xmlns:a16="http://schemas.microsoft.com/office/drawing/2014/main" id="{6DCF574E-156B-A8A6-9CDB-37C9C4BC10FA}"/>
              </a:ext>
            </a:extLst>
          </p:cNvPr>
          <p:cNvSpPr/>
          <p:nvPr/>
        </p:nvSpPr>
        <p:spPr>
          <a:xfrm>
            <a:off x="10440820" y="361149"/>
            <a:ext cx="1737439" cy="461665"/>
          </a:xfrm>
          <a:prstGeom prst="rect">
            <a:avLst/>
          </a:prstGeom>
          <a:solidFill>
            <a:srgbClr val="B09DBA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400" b="1" dirty="0"/>
              <a:t>Page 7</a:t>
            </a:r>
          </a:p>
        </p:txBody>
      </p:sp>
    </p:spTree>
    <p:extLst>
      <p:ext uri="{BB962C8B-B14F-4D97-AF65-F5344CB8AC3E}">
        <p14:creationId xmlns:p14="http://schemas.microsoft.com/office/powerpoint/2010/main" val="206398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2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1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ربع نص 8">
            <a:hlinkClick r:id="rId5" action="ppaction://hlinksldjump"/>
            <a:extLst>
              <a:ext uri="{FF2B5EF4-FFF2-40B4-BE49-F238E27FC236}">
                <a16:creationId xmlns:a16="http://schemas.microsoft.com/office/drawing/2014/main" id="{EC91F3BF-BAB8-5F3A-FC19-BB54F6D77689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23" name="مربع نص 22">
            <a:hlinkClick r:id="rId6" action="ppaction://hlinksldjump"/>
            <a:extLst>
              <a:ext uri="{FF2B5EF4-FFF2-40B4-BE49-F238E27FC236}">
                <a16:creationId xmlns:a16="http://schemas.microsoft.com/office/drawing/2014/main" id="{3C8A6BAD-7684-1E5A-A81E-B4E87556BDF4}"/>
              </a:ext>
            </a:extLst>
          </p:cNvPr>
          <p:cNvSpPr txBox="1"/>
          <p:nvPr/>
        </p:nvSpPr>
        <p:spPr>
          <a:xfrm rot="20984729">
            <a:off x="10546872" y="6016097"/>
            <a:ext cx="139145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s</a:t>
            </a:r>
            <a:r>
              <a:rPr lang="en-US" sz="1600" dirty="0"/>
              <a:t>ummative</a:t>
            </a:r>
            <a:endParaRPr lang="ar-SA" sz="1600" dirty="0"/>
          </a:p>
        </p:txBody>
      </p:sp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119F23C8-D03E-3E6A-CF84-DC9598F8A649}"/>
              </a:ext>
            </a:extLst>
          </p:cNvPr>
          <p:cNvGrpSpPr/>
          <p:nvPr/>
        </p:nvGrpSpPr>
        <p:grpSpPr>
          <a:xfrm>
            <a:off x="8476757" y="418847"/>
            <a:ext cx="3336194" cy="1425427"/>
            <a:chOff x="8020382" y="1272326"/>
            <a:chExt cx="3826108" cy="1656828"/>
          </a:xfrm>
        </p:grpSpPr>
        <p:sp>
          <p:nvSpPr>
            <p:cNvPr id="16" name="مستطيل 15">
              <a:extLst>
                <a:ext uri="{FF2B5EF4-FFF2-40B4-BE49-F238E27FC236}">
                  <a16:creationId xmlns:a16="http://schemas.microsoft.com/office/drawing/2014/main" id="{719FE5FC-C187-A11D-5AA0-75D6DA083528}"/>
                </a:ext>
              </a:extLst>
            </p:cNvPr>
            <p:cNvSpPr/>
            <p:nvPr/>
          </p:nvSpPr>
          <p:spPr>
            <a:xfrm>
              <a:off x="8020382" y="2177899"/>
              <a:ext cx="3631373" cy="751255"/>
            </a:xfrm>
            <a:prstGeom prst="rect">
              <a:avLst/>
            </a:prstGeom>
            <a:solidFill>
              <a:srgbClr val="FF66CC"/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square">
              <a:spAutoFit/>
            </a:bodyPr>
            <a:lstStyle>
              <a:defPPr>
                <a:defRPr lang="ar-SA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/>
              <a:r>
                <a:rPr lang="en-US" sz="3600" dirty="0">
                  <a:latin typeface="Papyrus" panose="03070502060502030205" pitchFamily="66" charset="0"/>
                </a:rPr>
                <a:t> </a:t>
              </a:r>
              <a:r>
                <a:rPr lang="en-US" sz="3200" dirty="0">
                  <a:latin typeface="Papyrus" panose="03070502060502030205" pitchFamily="66" charset="0"/>
                </a:rPr>
                <a:t>Think pair share</a:t>
              </a:r>
              <a:endParaRPr lang="ar-SA" sz="3600" dirty="0">
                <a:latin typeface="Papyrus" panose="03070502060502030205" pitchFamily="66" charset="0"/>
              </a:endParaRPr>
            </a:p>
          </p:txBody>
        </p:sp>
        <p:sp>
          <p:nvSpPr>
            <p:cNvPr id="17" name="سهم: لليمين 16">
              <a:extLst>
                <a:ext uri="{FF2B5EF4-FFF2-40B4-BE49-F238E27FC236}">
                  <a16:creationId xmlns:a16="http://schemas.microsoft.com/office/drawing/2014/main" id="{B20E3E47-CA1D-4418-307C-4C1A0ED9C071}"/>
                </a:ext>
              </a:extLst>
            </p:cNvPr>
            <p:cNvSpPr/>
            <p:nvPr/>
          </p:nvSpPr>
          <p:spPr>
            <a:xfrm>
              <a:off x="9032233" y="1691914"/>
              <a:ext cx="256425" cy="20806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8" name="سهم: لليمين 17">
              <a:extLst>
                <a:ext uri="{FF2B5EF4-FFF2-40B4-BE49-F238E27FC236}">
                  <a16:creationId xmlns:a16="http://schemas.microsoft.com/office/drawing/2014/main" id="{08BFB4E8-26FB-AA75-1E5E-AD88130BBDD8}"/>
                </a:ext>
              </a:extLst>
            </p:cNvPr>
            <p:cNvSpPr/>
            <p:nvPr/>
          </p:nvSpPr>
          <p:spPr>
            <a:xfrm>
              <a:off x="10268683" y="1658672"/>
              <a:ext cx="256425" cy="20806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19" name="صورة 18">
              <a:extLst>
                <a:ext uri="{FF2B5EF4-FFF2-40B4-BE49-F238E27FC236}">
                  <a16:creationId xmlns:a16="http://schemas.microsoft.com/office/drawing/2014/main" id="{D555717C-558C-10EE-C020-F65E80FA1DA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288195" y="1413577"/>
              <a:ext cx="744039" cy="693108"/>
            </a:xfrm>
            <a:prstGeom prst="rect">
              <a:avLst/>
            </a:prstGeom>
          </p:spPr>
        </p:pic>
        <p:pic>
          <p:nvPicPr>
            <p:cNvPr id="20" name="صورة 19">
              <a:extLst>
                <a:ext uri="{FF2B5EF4-FFF2-40B4-BE49-F238E27FC236}">
                  <a16:creationId xmlns:a16="http://schemas.microsoft.com/office/drawing/2014/main" id="{15F1DA5C-D7F1-E47B-AA91-DC61B6B48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88659" y="1272326"/>
              <a:ext cx="1015127" cy="919856"/>
            </a:xfrm>
            <a:prstGeom prst="rect">
              <a:avLst/>
            </a:prstGeom>
          </p:spPr>
        </p:pic>
        <p:pic>
          <p:nvPicPr>
            <p:cNvPr id="21" name="صورة 20">
              <a:extLst>
                <a:ext uri="{FF2B5EF4-FFF2-40B4-BE49-F238E27FC236}">
                  <a16:creationId xmlns:a16="http://schemas.microsoft.com/office/drawing/2014/main" id="{E61E9B3B-488C-9D80-13E5-AFE77DB1063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473616" y="1503996"/>
              <a:ext cx="1372874" cy="461665"/>
            </a:xfrm>
            <a:prstGeom prst="rect">
              <a:avLst/>
            </a:prstGeom>
          </p:spPr>
        </p:pic>
      </p:grpSp>
      <p:sp>
        <p:nvSpPr>
          <p:cNvPr id="56" name="مربع نص 55">
            <a:hlinkClick r:id="rId10" action="ppaction://hlinksldjump"/>
            <a:extLst>
              <a:ext uri="{FF2B5EF4-FFF2-40B4-BE49-F238E27FC236}">
                <a16:creationId xmlns:a16="http://schemas.microsoft.com/office/drawing/2014/main" id="{16665614-74E8-C2D5-CCE2-1007819834AC}"/>
              </a:ext>
            </a:extLst>
          </p:cNvPr>
          <p:cNvSpPr txBox="1"/>
          <p:nvPr/>
        </p:nvSpPr>
        <p:spPr>
          <a:xfrm rot="21326640">
            <a:off x="10856879" y="4250386"/>
            <a:ext cx="1275780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 dirty="0"/>
              <a:t>conversation</a:t>
            </a:r>
            <a:endParaRPr lang="ar-SA" sz="1200" dirty="0"/>
          </a:p>
        </p:txBody>
      </p:sp>
      <p:sp>
        <p:nvSpPr>
          <p:cNvPr id="57" name="مربع نص 56">
            <a:hlinkClick r:id="rId11" action="ppaction://hlinksldjump"/>
            <a:extLst>
              <a:ext uri="{FF2B5EF4-FFF2-40B4-BE49-F238E27FC236}">
                <a16:creationId xmlns:a16="http://schemas.microsoft.com/office/drawing/2014/main" id="{E151201F-9681-2E86-FA1F-9D608185E2DA}"/>
              </a:ext>
            </a:extLst>
          </p:cNvPr>
          <p:cNvSpPr txBox="1"/>
          <p:nvPr/>
        </p:nvSpPr>
        <p:spPr>
          <a:xfrm rot="21326640">
            <a:off x="10548763" y="4604904"/>
            <a:ext cx="127578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New words</a:t>
            </a:r>
            <a:endParaRPr lang="ar-SA" dirty="0"/>
          </a:p>
        </p:txBody>
      </p:sp>
      <p:sp>
        <p:nvSpPr>
          <p:cNvPr id="58" name="مربع نص 57">
            <a:hlinkClick r:id="rId12" action="ppaction://hlinksldjump"/>
            <a:extLst>
              <a:ext uri="{FF2B5EF4-FFF2-40B4-BE49-F238E27FC236}">
                <a16:creationId xmlns:a16="http://schemas.microsoft.com/office/drawing/2014/main" id="{6C041E87-980E-C11C-5CC8-0B7776F85955}"/>
              </a:ext>
            </a:extLst>
          </p:cNvPr>
          <p:cNvSpPr txBox="1"/>
          <p:nvPr/>
        </p:nvSpPr>
        <p:spPr>
          <a:xfrm rot="21326640">
            <a:off x="10068820" y="5413373"/>
            <a:ext cx="164134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complete</a:t>
            </a:r>
            <a:endParaRPr lang="ar-SA" dirty="0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96BBEC8E-5D09-6034-D256-F818EB90629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3801" y="958840"/>
            <a:ext cx="7887518" cy="5620353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1C776F14-F36D-D9F1-081C-F71A3D3EA35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43802" y="331184"/>
            <a:ext cx="1924050" cy="523875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4E025897-7E2D-2208-FD37-D2353A6333D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393292" y="2760424"/>
            <a:ext cx="3171293" cy="19460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E7FED38E-5BA1-3AEC-734F-8440EFD89766}"/>
              </a:ext>
            </a:extLst>
          </p:cNvPr>
          <p:cNvSpPr/>
          <p:nvPr/>
        </p:nvSpPr>
        <p:spPr>
          <a:xfrm>
            <a:off x="3698301" y="1375856"/>
            <a:ext cx="267579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How are you today?</a:t>
            </a:r>
            <a:endParaRPr lang="ar-SA" sz="24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F532C5F1-1EE1-3F48-895A-1BEFB305DE65}"/>
              </a:ext>
            </a:extLst>
          </p:cNvPr>
          <p:cNvSpPr/>
          <p:nvPr/>
        </p:nvSpPr>
        <p:spPr>
          <a:xfrm>
            <a:off x="2958918" y="1796104"/>
            <a:ext cx="215142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How is it going?</a:t>
            </a:r>
            <a:endParaRPr lang="ar-SA" sz="24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DBE3EE88-3A56-3CA7-F41E-9766C9F77F1E}"/>
              </a:ext>
            </a:extLst>
          </p:cNvPr>
          <p:cNvSpPr/>
          <p:nvPr/>
        </p:nvSpPr>
        <p:spPr>
          <a:xfrm>
            <a:off x="3584826" y="2123996"/>
            <a:ext cx="89960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</a:t>
            </a:r>
            <a:r>
              <a:rPr lang="en-US" sz="24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his is</a:t>
            </a:r>
            <a:endParaRPr lang="ar-SA" sz="24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347F0194-9111-8C4D-A056-AAA743071170}"/>
              </a:ext>
            </a:extLst>
          </p:cNvPr>
          <p:cNvSpPr/>
          <p:nvPr/>
        </p:nvSpPr>
        <p:spPr>
          <a:xfrm>
            <a:off x="1605807" y="2661695"/>
            <a:ext cx="231961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Nice to meet you</a:t>
            </a:r>
            <a:endParaRPr lang="ar-SA" sz="24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C7B9230A-FE7F-11A5-B485-ED2EE55004E5}"/>
              </a:ext>
            </a:extLst>
          </p:cNvPr>
          <p:cNvSpPr/>
          <p:nvPr/>
        </p:nvSpPr>
        <p:spPr>
          <a:xfrm>
            <a:off x="1851355" y="3223476"/>
            <a:ext cx="182851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How are you </a:t>
            </a:r>
            <a:endParaRPr lang="ar-SA" sz="24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1CD1914E-14FA-0C41-D681-3A306AB4472F}"/>
              </a:ext>
            </a:extLst>
          </p:cNvPr>
          <p:cNvSpPr/>
          <p:nvPr/>
        </p:nvSpPr>
        <p:spPr>
          <a:xfrm>
            <a:off x="2075854" y="3538183"/>
            <a:ext cx="88306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Great</a:t>
            </a:r>
            <a:endParaRPr lang="ar-SA" sz="24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4" name="مستطيل 23">
            <a:extLst>
              <a:ext uri="{FF2B5EF4-FFF2-40B4-BE49-F238E27FC236}">
                <a16:creationId xmlns:a16="http://schemas.microsoft.com/office/drawing/2014/main" id="{0D9C2B62-0B68-E6A2-B5C4-DCB7C444DA69}"/>
              </a:ext>
            </a:extLst>
          </p:cNvPr>
          <p:cNvSpPr/>
          <p:nvPr/>
        </p:nvSpPr>
        <p:spPr>
          <a:xfrm>
            <a:off x="1958032" y="3822879"/>
            <a:ext cx="134286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So, is this</a:t>
            </a:r>
            <a:endParaRPr lang="ar-SA" sz="24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5" name="مستطيل 24">
            <a:extLst>
              <a:ext uri="{FF2B5EF4-FFF2-40B4-BE49-F238E27FC236}">
                <a16:creationId xmlns:a16="http://schemas.microsoft.com/office/drawing/2014/main" id="{AD6B8D20-872B-6BC9-D8E8-9CEC40E15F2A}"/>
              </a:ext>
            </a:extLst>
          </p:cNvPr>
          <p:cNvSpPr/>
          <p:nvPr/>
        </p:nvSpPr>
        <p:spPr>
          <a:xfrm>
            <a:off x="1958032" y="4351594"/>
            <a:ext cx="182158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Are you from</a:t>
            </a:r>
            <a:endParaRPr lang="ar-SA" sz="24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0" name="مستطيل 29">
            <a:extLst>
              <a:ext uri="{FF2B5EF4-FFF2-40B4-BE49-F238E27FC236}">
                <a16:creationId xmlns:a16="http://schemas.microsoft.com/office/drawing/2014/main" id="{564DFFA2-8008-91C3-3B8E-44F5AF1DB6EC}"/>
              </a:ext>
            </a:extLst>
          </p:cNvPr>
          <p:cNvSpPr/>
          <p:nvPr/>
        </p:nvSpPr>
        <p:spPr>
          <a:xfrm>
            <a:off x="2197658" y="4947359"/>
            <a:ext cx="13602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Welcome</a:t>
            </a:r>
            <a:endParaRPr lang="ar-SA" sz="24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1" name="مستطيل 30">
            <a:extLst>
              <a:ext uri="{FF2B5EF4-FFF2-40B4-BE49-F238E27FC236}">
                <a16:creationId xmlns:a16="http://schemas.microsoft.com/office/drawing/2014/main" id="{AB9E67CF-0069-F829-D7C7-28D4C70E4F96}"/>
              </a:ext>
            </a:extLst>
          </p:cNvPr>
          <p:cNvSpPr/>
          <p:nvPr/>
        </p:nvSpPr>
        <p:spPr>
          <a:xfrm>
            <a:off x="1713993" y="5475157"/>
            <a:ext cx="248984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See you tomorrow</a:t>
            </a:r>
            <a:endParaRPr lang="ar-SA" sz="24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2" name="مستطيل 31">
            <a:extLst>
              <a:ext uri="{FF2B5EF4-FFF2-40B4-BE49-F238E27FC236}">
                <a16:creationId xmlns:a16="http://schemas.microsoft.com/office/drawing/2014/main" id="{C07B6D96-D9DA-5C45-2854-2387E3F7101F}"/>
              </a:ext>
            </a:extLst>
          </p:cNvPr>
          <p:cNvSpPr/>
          <p:nvPr/>
        </p:nvSpPr>
        <p:spPr>
          <a:xfrm>
            <a:off x="2436496" y="6069087"/>
            <a:ext cx="134312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Take care</a:t>
            </a:r>
            <a:endParaRPr lang="ar-SA" sz="24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3" name="SG Bk 1 F-SA_2020_07">
            <a:hlinkClick r:id="" action="ppaction://media"/>
            <a:extLst>
              <a:ext uri="{FF2B5EF4-FFF2-40B4-BE49-F238E27FC236}">
                <a16:creationId xmlns:a16="http://schemas.microsoft.com/office/drawing/2014/main" id="{DC987BB9-CAE5-A50C-1A87-86F0EEBED32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802" end="0.43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651097" y="1658565"/>
            <a:ext cx="1795743" cy="1795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756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1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7" grpId="0"/>
      <p:bldP spid="8" grpId="0"/>
      <p:bldP spid="30" grpId="0"/>
      <p:bldP spid="31" grpId="0"/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A344610D-56E8-40E3-BD92-6037DA8C602A}"/>
              </a:ext>
            </a:extLst>
          </p:cNvPr>
          <p:cNvSpPr/>
          <p:nvPr/>
        </p:nvSpPr>
        <p:spPr>
          <a:xfrm>
            <a:off x="6998325" y="397366"/>
            <a:ext cx="4670854" cy="6127750"/>
          </a:xfrm>
          <a:prstGeom prst="roundRect">
            <a:avLst/>
          </a:prstGeom>
          <a:solidFill>
            <a:srgbClr val="444B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SA"/>
          </a:p>
        </p:txBody>
      </p:sp>
      <p:sp>
        <p:nvSpPr>
          <p:cNvPr id="6" name="مربع نص 6">
            <a:extLst>
              <a:ext uri="{FF2B5EF4-FFF2-40B4-BE49-F238E27FC236}">
                <a16:creationId xmlns:a16="http://schemas.microsoft.com/office/drawing/2014/main" id="{8B4F2E3C-2F66-4EDA-82F2-96B46B7A45AB}"/>
              </a:ext>
            </a:extLst>
          </p:cNvPr>
          <p:cNvSpPr txBox="1"/>
          <p:nvPr/>
        </p:nvSpPr>
        <p:spPr>
          <a:xfrm>
            <a:off x="7190014" y="660475"/>
            <a:ext cx="3911951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dirty="0">
                <a:solidFill>
                  <a:schemeClr val="accent3">
                    <a:lumMod val="20000"/>
                    <a:lumOff val="80000"/>
                  </a:schemeClr>
                </a:solidFill>
                <a:latin typeface="Forte" panose="03060902040502070203" pitchFamily="66" charset="0"/>
              </a:rPr>
              <a:t>New Words</a:t>
            </a:r>
            <a:endParaRPr lang="ar-SA" sz="6000" dirty="0">
              <a:solidFill>
                <a:schemeClr val="accent3">
                  <a:lumMod val="20000"/>
                  <a:lumOff val="80000"/>
                </a:schemeClr>
              </a:solidFill>
              <a:latin typeface="Forte" panose="03060902040502070203" pitchFamily="66" charset="0"/>
            </a:endParaRPr>
          </a:p>
        </p:txBody>
      </p:sp>
      <p:pic>
        <p:nvPicPr>
          <p:cNvPr id="7" name="Picture 4" descr="Free Reading Words Cliparts, Download Free Reading Words Cliparts png  images, Free ClipArts on Clipart Library">
            <a:extLst>
              <a:ext uri="{FF2B5EF4-FFF2-40B4-BE49-F238E27FC236}">
                <a16:creationId xmlns:a16="http://schemas.microsoft.com/office/drawing/2014/main" id="{8F8AB4C1-703B-4BFD-A007-D745BF4E6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6705" y="1676138"/>
            <a:ext cx="2643606" cy="3021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95A998CC-A4E1-413F-A131-9021BDB07DBD}"/>
              </a:ext>
            </a:extLst>
          </p:cNvPr>
          <p:cNvSpPr/>
          <p:nvPr/>
        </p:nvSpPr>
        <p:spPr>
          <a:xfrm>
            <a:off x="195943" y="441325"/>
            <a:ext cx="6802383" cy="6127750"/>
          </a:xfrm>
          <a:prstGeom prst="roundRect">
            <a:avLst/>
          </a:prstGeom>
          <a:solidFill>
            <a:srgbClr val="444B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SA"/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BC280D02-D5A8-4C5B-937F-77BEB37362E1}"/>
              </a:ext>
            </a:extLst>
          </p:cNvPr>
          <p:cNvSpPr/>
          <p:nvPr/>
        </p:nvSpPr>
        <p:spPr>
          <a:xfrm>
            <a:off x="552859" y="669321"/>
            <a:ext cx="6445467" cy="558383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SA" dirty="0"/>
          </a:p>
        </p:txBody>
      </p:sp>
      <p:pic>
        <p:nvPicPr>
          <p:cNvPr id="8" name="Picture 2" descr="مكتئبون شائك شجاع سكرابز سلك دفتر - losososcreek.com">
            <a:extLst>
              <a:ext uri="{FF2B5EF4-FFF2-40B4-BE49-F238E27FC236}">
                <a16:creationId xmlns:a16="http://schemas.microsoft.com/office/drawing/2014/main" id="{06D58729-7588-44B4-8300-3A76DD8AB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563" y="881706"/>
            <a:ext cx="577870" cy="517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مربع نص 26">
            <a:extLst>
              <a:ext uri="{FF2B5EF4-FFF2-40B4-BE49-F238E27FC236}">
                <a16:creationId xmlns:a16="http://schemas.microsoft.com/office/drawing/2014/main" id="{04C0CB33-45F4-435A-86EA-CD2E40EDBD78}"/>
              </a:ext>
            </a:extLst>
          </p:cNvPr>
          <p:cNvSpPr txBox="1"/>
          <p:nvPr/>
        </p:nvSpPr>
        <p:spPr>
          <a:xfrm>
            <a:off x="2906345" y="1676138"/>
            <a:ext cx="1605425" cy="578882"/>
          </a:xfrm>
          <a:prstGeom prst="wedgeRoundRectCallout">
            <a:avLst>
              <a:gd name="adj1" fmla="val -98901"/>
              <a:gd name="adj2" fmla="val -9238"/>
              <a:gd name="adj3" fmla="val 16667"/>
            </a:avLst>
          </a:prstGeom>
          <a:solidFill>
            <a:schemeClr val="accent2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student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CE5DBE91-9470-4F0A-45E5-F05A3D26716D}"/>
              </a:ext>
            </a:extLst>
          </p:cNvPr>
          <p:cNvSpPr txBox="1"/>
          <p:nvPr/>
        </p:nvSpPr>
        <p:spPr>
          <a:xfrm>
            <a:off x="2953031" y="2596863"/>
            <a:ext cx="1498241" cy="578882"/>
          </a:xfrm>
          <a:prstGeom prst="wedgeRoundRectCallout">
            <a:avLst>
              <a:gd name="adj1" fmla="val 91641"/>
              <a:gd name="adj2" fmla="val 9435"/>
              <a:gd name="adj3" fmla="val 16667"/>
            </a:avLst>
          </a:prstGeom>
          <a:solidFill>
            <a:schemeClr val="accent2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friend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8D2878FA-A01D-B7C2-6C8A-EF1439EF594B}"/>
              </a:ext>
            </a:extLst>
          </p:cNvPr>
          <p:cNvSpPr txBox="1"/>
          <p:nvPr/>
        </p:nvSpPr>
        <p:spPr>
          <a:xfrm>
            <a:off x="969387" y="4502464"/>
            <a:ext cx="1816919" cy="578882"/>
          </a:xfrm>
          <a:prstGeom prst="wedgeRoundRectCallout">
            <a:avLst>
              <a:gd name="adj1" fmla="val 91641"/>
              <a:gd name="adj2" fmla="val 9435"/>
              <a:gd name="adj3" fmla="val 16667"/>
            </a:avLst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meet (v)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B3C21EDD-5653-F801-564D-83C0DCDDD18E}"/>
              </a:ext>
            </a:extLst>
          </p:cNvPr>
          <p:cNvSpPr txBox="1"/>
          <p:nvPr/>
        </p:nvSpPr>
        <p:spPr>
          <a:xfrm>
            <a:off x="5405694" y="5542795"/>
            <a:ext cx="843832" cy="578882"/>
          </a:xfrm>
          <a:prstGeom prst="wedgeRoundRectCallout">
            <a:avLst>
              <a:gd name="adj1" fmla="val -75399"/>
              <a:gd name="adj2" fmla="val -3563"/>
              <a:gd name="adj3" fmla="val 16667"/>
            </a:avLst>
          </a:prstGeom>
          <a:solidFill>
            <a:srgbClr val="2C8724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old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3" name="Picture 6" descr="Bitmoji Image">
            <a:extLst>
              <a:ext uri="{FF2B5EF4-FFF2-40B4-BE49-F238E27FC236}">
                <a16:creationId xmlns:a16="http://schemas.microsoft.com/office/drawing/2014/main" id="{6675725C-BF4B-031D-DBB4-E84F1DBF7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4128" y="4791905"/>
            <a:ext cx="1981263" cy="198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مربع نص 25">
            <a:extLst>
              <a:ext uri="{FF2B5EF4-FFF2-40B4-BE49-F238E27FC236}">
                <a16:creationId xmlns:a16="http://schemas.microsoft.com/office/drawing/2014/main" id="{70933560-28A6-43E4-8038-59922BF98FF1}"/>
              </a:ext>
            </a:extLst>
          </p:cNvPr>
          <p:cNvSpPr txBox="1"/>
          <p:nvPr/>
        </p:nvSpPr>
        <p:spPr>
          <a:xfrm>
            <a:off x="2327472" y="759359"/>
            <a:ext cx="2003356" cy="578882"/>
          </a:xfrm>
          <a:prstGeom prst="wedgeRoundRectCallout">
            <a:avLst>
              <a:gd name="adj1" fmla="val 68657"/>
              <a:gd name="adj2" fmla="val 41294"/>
              <a:gd name="adj3" fmla="val 16667"/>
            </a:avLst>
          </a:prstGeom>
          <a:solidFill>
            <a:schemeClr val="accent2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school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692AD06B-B750-BF80-AAB7-3D2EC5E0BB2A}"/>
              </a:ext>
            </a:extLst>
          </p:cNvPr>
          <p:cNvSpPr/>
          <p:nvPr/>
        </p:nvSpPr>
        <p:spPr>
          <a:xfrm>
            <a:off x="3516578" y="4502464"/>
            <a:ext cx="2643302" cy="57888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haroni" panose="02010803020104030203" pitchFamily="2" charset="-79"/>
              </a:rPr>
              <a:t>See   someone</a:t>
            </a:r>
            <a:endParaRPr lang="ar-SA" sz="2000" b="1" dirty="0">
              <a:solidFill>
                <a:srgbClr val="FF0000"/>
              </a:solidFill>
              <a:latin typeface="Aharoni" panose="02010803020104030203" pitchFamily="2" charset="-79"/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BDE27DCE-D624-8EE4-ED86-FBDE4AC93C7B}"/>
              </a:ext>
            </a:extLst>
          </p:cNvPr>
          <p:cNvSpPr txBox="1"/>
          <p:nvPr/>
        </p:nvSpPr>
        <p:spPr>
          <a:xfrm>
            <a:off x="3485630" y="3518044"/>
            <a:ext cx="2174872" cy="578882"/>
          </a:xfrm>
          <a:prstGeom prst="wedgeRoundRectCallout">
            <a:avLst>
              <a:gd name="adj1" fmla="val -74989"/>
              <a:gd name="adj2" fmla="val 10625"/>
              <a:gd name="adj3" fmla="val 16667"/>
            </a:avLst>
          </a:prstGeom>
          <a:solidFill>
            <a:schemeClr val="accent2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classmate 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0C24B322-D7CD-773E-6FE2-9D176B58F315}"/>
              </a:ext>
            </a:extLst>
          </p:cNvPr>
          <p:cNvSpPr txBox="1"/>
          <p:nvPr/>
        </p:nvSpPr>
        <p:spPr>
          <a:xfrm>
            <a:off x="2519097" y="5486884"/>
            <a:ext cx="1816919" cy="578882"/>
          </a:xfrm>
          <a:prstGeom prst="wedgeRoundRectCallout">
            <a:avLst>
              <a:gd name="adj1" fmla="val 71751"/>
              <a:gd name="adj2" fmla="val 6598"/>
              <a:gd name="adj3" fmla="val 16667"/>
            </a:avLst>
          </a:prstGeom>
          <a:solidFill>
            <a:srgbClr val="2C8724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new  #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9D806BBB-8AC9-BA6A-5714-3B6DC43C3AD1}"/>
              </a:ext>
            </a:extLst>
          </p:cNvPr>
          <p:cNvSpPr/>
          <p:nvPr/>
        </p:nvSpPr>
        <p:spPr>
          <a:xfrm>
            <a:off x="4495722" y="5472828"/>
            <a:ext cx="732797" cy="5788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haroni" panose="02010803020104030203" pitchFamily="2" charset="-79"/>
              </a:rPr>
              <a:t>#</a:t>
            </a:r>
            <a:endParaRPr lang="ar-SA" sz="4800" b="1" dirty="0">
              <a:solidFill>
                <a:srgbClr val="FF0000"/>
              </a:solidFill>
              <a:latin typeface="Aharoni" panose="02010803020104030203" pitchFamily="2" charset="-79"/>
            </a:endParaRPr>
          </a:p>
        </p:txBody>
      </p:sp>
      <p:pic>
        <p:nvPicPr>
          <p:cNvPr id="2050" name="Picture 2" descr="مشاهدة صورة المصدر">
            <a:extLst>
              <a:ext uri="{FF2B5EF4-FFF2-40B4-BE49-F238E27FC236}">
                <a16:creationId xmlns:a16="http://schemas.microsoft.com/office/drawing/2014/main" id="{43D736C7-DF3D-AEFE-E0A1-D080D9BCD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017" y="806290"/>
            <a:ext cx="1685470" cy="1230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مشاهدة صورة المصدر">
            <a:extLst>
              <a:ext uri="{FF2B5EF4-FFF2-40B4-BE49-F238E27FC236}">
                <a16:creationId xmlns:a16="http://schemas.microsoft.com/office/drawing/2014/main" id="{D92D8E54-5C74-CD59-89E6-EE3F7AF44E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560" y="980376"/>
            <a:ext cx="783150" cy="1750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مشاهدة صورة المصدر">
            <a:extLst>
              <a:ext uri="{FF2B5EF4-FFF2-40B4-BE49-F238E27FC236}">
                <a16:creationId xmlns:a16="http://schemas.microsoft.com/office/drawing/2014/main" id="{BA0CF15D-ED86-D67E-6179-5C479C908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86" y="2731843"/>
            <a:ext cx="2185807" cy="1546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مشاهدة صورة المصدر">
            <a:extLst>
              <a:ext uri="{FF2B5EF4-FFF2-40B4-BE49-F238E27FC236}">
                <a16:creationId xmlns:a16="http://schemas.microsoft.com/office/drawing/2014/main" id="{0CA320E4-26C0-AA99-1D5B-427A5DCD8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955" y="2304834"/>
            <a:ext cx="1163396" cy="116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7058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1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مربع نص 13">
            <a:hlinkClick r:id="rId3" action="ppaction://hlinksldjump"/>
            <a:extLst>
              <a:ext uri="{FF2B5EF4-FFF2-40B4-BE49-F238E27FC236}">
                <a16:creationId xmlns:a16="http://schemas.microsoft.com/office/drawing/2014/main" id="{0CA10267-9770-BA78-2BF9-81CB94703B4A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27" name="مربع نص 26">
            <a:hlinkClick r:id="rId4" action="ppaction://hlinksldjump"/>
            <a:extLst>
              <a:ext uri="{FF2B5EF4-FFF2-40B4-BE49-F238E27FC236}">
                <a16:creationId xmlns:a16="http://schemas.microsoft.com/office/drawing/2014/main" id="{CE4B3E70-BE42-5865-2EFC-A592F69CE18C}"/>
              </a:ext>
            </a:extLst>
          </p:cNvPr>
          <p:cNvSpPr txBox="1"/>
          <p:nvPr/>
        </p:nvSpPr>
        <p:spPr>
          <a:xfrm rot="20984729">
            <a:off x="10546872" y="6016097"/>
            <a:ext cx="139145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s</a:t>
            </a:r>
            <a:r>
              <a:rPr lang="en-US" sz="1600" dirty="0"/>
              <a:t>ummative</a:t>
            </a:r>
            <a:endParaRPr lang="ar-SA" sz="1600" dirty="0"/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E6C217D8-783D-C939-D646-66E87BC21F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230" y="265554"/>
            <a:ext cx="1706413" cy="1546264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E515E256-9BFC-5FB6-9EBB-0FECDB001474}"/>
              </a:ext>
            </a:extLst>
          </p:cNvPr>
          <p:cNvSpPr/>
          <p:nvPr/>
        </p:nvSpPr>
        <p:spPr>
          <a:xfrm>
            <a:off x="3517003" y="1421747"/>
            <a:ext cx="2639258" cy="646331"/>
          </a:xfrm>
          <a:prstGeom prst="rect">
            <a:avLst/>
          </a:prstGeom>
          <a:solidFill>
            <a:srgbClr val="FF66CC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dirty="0">
                <a:latin typeface="Papyrus" panose="03070502060502030205" pitchFamily="66" charset="0"/>
              </a:rPr>
              <a:t>    pair  work</a:t>
            </a:r>
            <a:endParaRPr lang="ar-SA" sz="3600" dirty="0">
              <a:latin typeface="Papyrus" panose="03070502060502030205" pitchFamily="66" charset="0"/>
            </a:endParaRPr>
          </a:p>
        </p:txBody>
      </p:sp>
      <p:pic>
        <p:nvPicPr>
          <p:cNvPr id="12" name="Picture 6" descr="Clientmoji">
            <a:extLst>
              <a:ext uri="{FF2B5EF4-FFF2-40B4-BE49-F238E27FC236}">
                <a16:creationId xmlns:a16="http://schemas.microsoft.com/office/drawing/2014/main" id="{4895F02A-2F7B-F5DC-3DC8-EE1971FA9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438" y="3877765"/>
            <a:ext cx="2389412" cy="238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مربع نص 21">
            <a:hlinkClick r:id="rId7" action="ppaction://hlinksldjump"/>
            <a:extLst>
              <a:ext uri="{FF2B5EF4-FFF2-40B4-BE49-F238E27FC236}">
                <a16:creationId xmlns:a16="http://schemas.microsoft.com/office/drawing/2014/main" id="{0EBFA842-8FE1-0E01-6E14-BD6F30D62B8F}"/>
              </a:ext>
            </a:extLst>
          </p:cNvPr>
          <p:cNvSpPr txBox="1"/>
          <p:nvPr/>
        </p:nvSpPr>
        <p:spPr>
          <a:xfrm rot="21326640">
            <a:off x="10856879" y="4250386"/>
            <a:ext cx="1275780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 dirty="0"/>
              <a:t>conversation</a:t>
            </a:r>
            <a:endParaRPr lang="ar-SA" sz="1200" dirty="0"/>
          </a:p>
        </p:txBody>
      </p:sp>
      <p:sp>
        <p:nvSpPr>
          <p:cNvPr id="23" name="مربع نص 22">
            <a:hlinkClick r:id="rId8" action="ppaction://hlinksldjump"/>
            <a:extLst>
              <a:ext uri="{FF2B5EF4-FFF2-40B4-BE49-F238E27FC236}">
                <a16:creationId xmlns:a16="http://schemas.microsoft.com/office/drawing/2014/main" id="{2CD72E08-A875-06DA-CE04-B21D76226DE7}"/>
              </a:ext>
            </a:extLst>
          </p:cNvPr>
          <p:cNvSpPr txBox="1"/>
          <p:nvPr/>
        </p:nvSpPr>
        <p:spPr>
          <a:xfrm rot="21326640">
            <a:off x="10548763" y="4604904"/>
            <a:ext cx="127578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New words</a:t>
            </a:r>
            <a:endParaRPr lang="ar-SA" dirty="0"/>
          </a:p>
        </p:txBody>
      </p:sp>
      <p:sp>
        <p:nvSpPr>
          <p:cNvPr id="24" name="مربع نص 23">
            <a:hlinkClick r:id="rId9" action="ppaction://hlinksldjump"/>
            <a:extLst>
              <a:ext uri="{FF2B5EF4-FFF2-40B4-BE49-F238E27FC236}">
                <a16:creationId xmlns:a16="http://schemas.microsoft.com/office/drawing/2014/main" id="{7F888B58-CE1C-0BDD-B96E-BDCEDE346FE0}"/>
              </a:ext>
            </a:extLst>
          </p:cNvPr>
          <p:cNvSpPr txBox="1"/>
          <p:nvPr/>
        </p:nvSpPr>
        <p:spPr>
          <a:xfrm rot="21326640">
            <a:off x="10068820" y="5413373"/>
            <a:ext cx="164134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complete</a:t>
            </a:r>
            <a:endParaRPr lang="ar-SA" dirty="0"/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32C68462-1248-EFF1-6F66-A37324A6F96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3112" y="590823"/>
            <a:ext cx="3014898" cy="649949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BFCBC065-0A42-BF9E-2822-BB6D54AF64F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0621" y="2103316"/>
            <a:ext cx="5236456" cy="2039388"/>
          </a:xfrm>
          <a:prstGeom prst="rect">
            <a:avLst/>
          </a:prstGeom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70721F20-C23D-11B1-F688-5525D9979452}"/>
              </a:ext>
            </a:extLst>
          </p:cNvPr>
          <p:cNvSpPr/>
          <p:nvPr/>
        </p:nvSpPr>
        <p:spPr>
          <a:xfrm>
            <a:off x="999522" y="2660134"/>
            <a:ext cx="75262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4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</a:t>
            </a:r>
            <a:endParaRPr lang="ar-SA" sz="24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F3A5DD0A-35A6-542C-7139-B4202B19363F}"/>
              </a:ext>
            </a:extLst>
          </p:cNvPr>
          <p:cNvSpPr/>
          <p:nvPr/>
        </p:nvSpPr>
        <p:spPr>
          <a:xfrm>
            <a:off x="1011814" y="3104183"/>
            <a:ext cx="74033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4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</a:t>
            </a:r>
            <a:endParaRPr lang="ar-SA" sz="24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DA2BFAB1-643E-6F1F-C368-504FBBF3B9C9}"/>
              </a:ext>
            </a:extLst>
          </p:cNvPr>
          <p:cNvSpPr/>
          <p:nvPr/>
        </p:nvSpPr>
        <p:spPr>
          <a:xfrm>
            <a:off x="867797" y="3608239"/>
            <a:ext cx="70733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4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yes</a:t>
            </a:r>
            <a:endParaRPr lang="ar-SA" sz="24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26" name="صورة الشريحة 25">
                <a:extLst>
                  <a:ext uri="{FF2B5EF4-FFF2-40B4-BE49-F238E27FC236}">
                    <a16:creationId xmlns:a16="http://schemas.microsoft.com/office/drawing/2014/main" id="{264E1EBD-DCE6-60DC-361E-6D2B0EF47B0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81036639"/>
                  </p:ext>
                </p:extLst>
              </p:nvPr>
            </p:nvGraphicFramePr>
            <p:xfrm>
              <a:off x="6320359" y="388816"/>
              <a:ext cx="3048000" cy="1714500"/>
            </p:xfrm>
            <a:graphic>
              <a:graphicData uri="http://schemas.microsoft.com/office/powerpoint/2016/slidezoom">
                <pslz:sldZm>
                  <pslz:sldZmObj sldId="597" cId="206398503">
                    <pslz:zmPr id="{E556741A-35F0-42C7-A218-6F530050C144}" returnToParent="0" transitionDur="1000">
                      <p166:blipFill xmlns:p166="http://schemas.microsoft.com/office/powerpoint/2016/6/main">
                        <a:blip r:embed="rId1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26" name="صورة الشريحة 25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264E1EBD-DCE6-60DC-361E-6D2B0EF47B0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320359" y="388816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29" name="صورة الشريحة 28">
                <a:extLst>
                  <a:ext uri="{FF2B5EF4-FFF2-40B4-BE49-F238E27FC236}">
                    <a16:creationId xmlns:a16="http://schemas.microsoft.com/office/drawing/2014/main" id="{12570C75-758E-1CFC-450E-08E099564FC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56666253"/>
                  </p:ext>
                </p:extLst>
              </p:nvPr>
            </p:nvGraphicFramePr>
            <p:xfrm>
              <a:off x="6320359" y="2264549"/>
              <a:ext cx="3048000" cy="1714500"/>
            </p:xfrm>
            <a:graphic>
              <a:graphicData uri="http://schemas.microsoft.com/office/powerpoint/2016/slidezoom">
                <pslz:sldZm>
                  <pslz:sldZmObj sldId="598" cId="3662756125">
                    <pslz:zmPr id="{91D3E947-6105-473A-8B00-F7FCA59BCCF9}" returnToParent="0" transitionDur="1000">
                      <p166:blipFill xmlns:p166="http://schemas.microsoft.com/office/powerpoint/2016/6/main">
                        <a:blip r:embed="rId1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29" name="صورة الشريحة 28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12570C75-758E-1CFC-450E-08E099564FC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320359" y="2264549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30" name="مستطيل 29">
            <a:extLst>
              <a:ext uri="{FF2B5EF4-FFF2-40B4-BE49-F238E27FC236}">
                <a16:creationId xmlns:a16="http://schemas.microsoft.com/office/drawing/2014/main" id="{5ABB8FEA-C101-C78D-C114-AABEB893F030}"/>
              </a:ext>
            </a:extLst>
          </p:cNvPr>
          <p:cNvSpPr/>
          <p:nvPr/>
        </p:nvSpPr>
        <p:spPr>
          <a:xfrm>
            <a:off x="2415732" y="4756448"/>
            <a:ext cx="4143857" cy="523220"/>
          </a:xfrm>
          <a:prstGeom prst="rect">
            <a:avLst/>
          </a:prstGeom>
          <a:solidFill>
            <a:srgbClr val="39AF00"/>
          </a:solidFill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b="1" dirty="0">
                <a:latin typeface="MyriadPro-Light"/>
              </a:rPr>
              <a:t>Make new (</a:t>
            </a:r>
            <a:r>
              <a:rPr lang="en-US" sz="2800" b="1" dirty="0" err="1">
                <a:latin typeface="MyriadPro-Light"/>
              </a:rPr>
              <a:t>wh</a:t>
            </a:r>
            <a:r>
              <a:rPr lang="en-US" sz="2800" b="1" dirty="0">
                <a:latin typeface="MyriadPro-Light"/>
              </a:rPr>
              <a:t>) questions </a:t>
            </a:r>
            <a:endParaRPr lang="ar-SA" sz="2800" b="1" dirty="0"/>
          </a:p>
        </p:txBody>
      </p:sp>
      <p:sp>
        <p:nvSpPr>
          <p:cNvPr id="31" name="مستطيل 30">
            <a:extLst>
              <a:ext uri="{FF2B5EF4-FFF2-40B4-BE49-F238E27FC236}">
                <a16:creationId xmlns:a16="http://schemas.microsoft.com/office/drawing/2014/main" id="{A5369BB1-A631-EFD5-B5FD-D4F0151D4939}"/>
              </a:ext>
            </a:extLst>
          </p:cNvPr>
          <p:cNvSpPr/>
          <p:nvPr/>
        </p:nvSpPr>
        <p:spPr>
          <a:xfrm>
            <a:off x="2946850" y="5548864"/>
            <a:ext cx="2133615" cy="40011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000" b="1" dirty="0">
                <a:latin typeface="MyriadPro-Light"/>
              </a:rPr>
              <a:t>Where are they ?</a:t>
            </a:r>
            <a:endParaRPr lang="ar-SA" sz="2000" b="1" dirty="0"/>
          </a:p>
        </p:txBody>
      </p:sp>
      <p:sp>
        <p:nvSpPr>
          <p:cNvPr id="32" name="مستطيل 31">
            <a:extLst>
              <a:ext uri="{FF2B5EF4-FFF2-40B4-BE49-F238E27FC236}">
                <a16:creationId xmlns:a16="http://schemas.microsoft.com/office/drawing/2014/main" id="{D373493F-964D-C0B6-5EFE-7AA953C52115}"/>
              </a:ext>
            </a:extLst>
          </p:cNvPr>
          <p:cNvSpPr/>
          <p:nvPr/>
        </p:nvSpPr>
        <p:spPr>
          <a:xfrm>
            <a:off x="5240005" y="5573367"/>
            <a:ext cx="4306805" cy="40011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000" b="1" dirty="0">
                <a:latin typeface="MyriadPro-Light"/>
              </a:rPr>
              <a:t>What’s the name of the new student?</a:t>
            </a:r>
            <a:endParaRPr lang="ar-SA" sz="2000" b="1" dirty="0"/>
          </a:p>
        </p:txBody>
      </p:sp>
    </p:spTree>
    <p:extLst>
      <p:ext uri="{BB962C8B-B14F-4D97-AF65-F5344CB8AC3E}">
        <p14:creationId xmlns:p14="http://schemas.microsoft.com/office/powerpoint/2010/main" val="3126279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فقاعات">
  <a:themeElements>
    <a:clrScheme name="بنفسجي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فقاعات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فقاعات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فقاعات</Template>
  <TotalTime>0</TotalTime>
  <Words>270</Words>
  <Application>Microsoft Office PowerPoint</Application>
  <PresentationFormat>شاشة عريضة</PresentationFormat>
  <Paragraphs>138</Paragraphs>
  <Slides>11</Slides>
  <Notes>0</Notes>
  <HiddenSlides>1</HiddenSlides>
  <MMClips>3</MMClips>
  <ScaleCrop>false</ScaleCrop>
  <HeadingPairs>
    <vt:vector size="6" baseType="variant">
      <vt:variant>
        <vt:lpstr>الخطوط المستخدمة</vt:lpstr>
      </vt:variant>
      <vt:variant>
        <vt:i4>9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11</vt:i4>
      </vt:variant>
    </vt:vector>
  </HeadingPairs>
  <TitlesOfParts>
    <vt:vector size="21" baseType="lpstr">
      <vt:lpstr>Aharoni</vt:lpstr>
      <vt:lpstr>Arial</vt:lpstr>
      <vt:lpstr>Century Gothic</vt:lpstr>
      <vt:lpstr>Forte</vt:lpstr>
      <vt:lpstr>Garamond</vt:lpstr>
      <vt:lpstr>Goudy Old Style</vt:lpstr>
      <vt:lpstr>MyriadPro-Light</vt:lpstr>
      <vt:lpstr>MyriadPro-SemiboldIt</vt:lpstr>
      <vt:lpstr>Papyrus</vt:lpstr>
      <vt:lpstr>فقاعات</vt:lpstr>
      <vt:lpstr>8  Reading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 Listen &amp; discuss 2 pair work</dc:title>
  <dc:creator>Dalal Otaibi</dc:creator>
  <cp:lastModifiedBy>Dalal Otaibi</cp:lastModifiedBy>
  <cp:revision>19</cp:revision>
  <dcterms:created xsi:type="dcterms:W3CDTF">2022-08-28T18:22:39Z</dcterms:created>
  <dcterms:modified xsi:type="dcterms:W3CDTF">2022-09-02T10:48:06Z</dcterms:modified>
</cp:coreProperties>
</file>