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9" r:id="rId2"/>
    <p:sldId id="303" r:id="rId3"/>
    <p:sldId id="304" r:id="rId4"/>
    <p:sldId id="305" r:id="rId5"/>
    <p:sldId id="306" r:id="rId6"/>
  </p:sldIdLst>
  <p:sldSz cx="10801350" cy="9361488"/>
  <p:notesSz cx="6858000" cy="9144000"/>
  <p:defaultTextStyle>
    <a:defPPr>
      <a:defRPr lang="ar-SA"/>
    </a:defPPr>
    <a:lvl1pPr marL="0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59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51829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27743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303658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7957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55487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4031401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607314" algn="r" defTabSz="1151829" rtl="1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152" y="-14"/>
      </p:cViewPr>
      <p:guideLst>
        <p:guide orient="horz" pos="2949"/>
        <p:guide pos="34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3" y="2908131"/>
            <a:ext cx="9181148" cy="200665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5"/>
            <a:ext cx="7560945" cy="2392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0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523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1181021"/>
            <a:ext cx="2870983" cy="251611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80" y="1181021"/>
            <a:ext cx="8432930" cy="251611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7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4" y="6015625"/>
            <a:ext cx="9181148" cy="1859295"/>
          </a:xfrm>
        </p:spPr>
        <p:txBody>
          <a:bodyPr anchor="t"/>
          <a:lstStyle>
            <a:lvl1pPr algn="r">
              <a:defRPr sz="5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4" y="3967801"/>
            <a:ext cx="9181148" cy="20478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759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51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7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3036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795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554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314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6073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4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1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60" y="6880262"/>
            <a:ext cx="5651956" cy="194619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3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9" y="2095501"/>
            <a:ext cx="4772472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9" y="2968807"/>
            <a:ext cx="4772472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7" y="2095501"/>
            <a:ext cx="4774347" cy="87330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14" indent="0">
              <a:buNone/>
              <a:defRPr sz="2600" b="1"/>
            </a:lvl2pPr>
            <a:lvl3pPr marL="1151829" indent="0">
              <a:buNone/>
              <a:defRPr sz="2200" b="1"/>
            </a:lvl3pPr>
            <a:lvl4pPr marL="1727743" indent="0">
              <a:buNone/>
              <a:defRPr sz="2000" b="1"/>
            </a:lvl4pPr>
            <a:lvl5pPr marL="2303658" indent="0">
              <a:buNone/>
              <a:defRPr sz="2000" b="1"/>
            </a:lvl5pPr>
            <a:lvl6pPr marL="2879571" indent="0">
              <a:buNone/>
              <a:defRPr sz="2000" b="1"/>
            </a:lvl6pPr>
            <a:lvl7pPr marL="3455487" indent="0">
              <a:buNone/>
              <a:defRPr sz="2000" b="1"/>
            </a:lvl7pPr>
            <a:lvl8pPr marL="4031401" indent="0">
              <a:buNone/>
              <a:defRPr sz="2000" b="1"/>
            </a:lvl8pPr>
            <a:lvl9pPr marL="4607314" indent="0">
              <a:buNone/>
              <a:defRPr sz="20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7" y="2968807"/>
            <a:ext cx="4774347" cy="539369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9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2729"/>
            <a:ext cx="3553570" cy="1586252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30"/>
            <a:ext cx="6038255" cy="798977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70" y="1958979"/>
            <a:ext cx="3553570" cy="6403518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46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1" y="6553043"/>
            <a:ext cx="6480810" cy="773624"/>
          </a:xfrm>
        </p:spPr>
        <p:txBody>
          <a:bodyPr anchor="b"/>
          <a:lstStyle>
            <a:lvl1pPr algn="r">
              <a:defRPr sz="2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1" y="836467"/>
            <a:ext cx="6480810" cy="5616893"/>
          </a:xfrm>
        </p:spPr>
        <p:txBody>
          <a:bodyPr/>
          <a:lstStyle>
            <a:lvl1pPr marL="0" indent="0">
              <a:buNone/>
              <a:defRPr sz="4000"/>
            </a:lvl1pPr>
            <a:lvl2pPr marL="575914" indent="0">
              <a:buNone/>
              <a:defRPr sz="3500"/>
            </a:lvl2pPr>
            <a:lvl3pPr marL="1151829" indent="0">
              <a:buNone/>
              <a:defRPr sz="3000"/>
            </a:lvl3pPr>
            <a:lvl4pPr marL="1727743" indent="0">
              <a:buNone/>
              <a:defRPr sz="2600"/>
            </a:lvl4pPr>
            <a:lvl5pPr marL="2303658" indent="0">
              <a:buNone/>
              <a:defRPr sz="2600"/>
            </a:lvl5pPr>
            <a:lvl6pPr marL="2879571" indent="0">
              <a:buNone/>
              <a:defRPr sz="2600"/>
            </a:lvl6pPr>
            <a:lvl7pPr marL="3455487" indent="0">
              <a:buNone/>
              <a:defRPr sz="2600"/>
            </a:lvl7pPr>
            <a:lvl8pPr marL="4031401" indent="0">
              <a:buNone/>
              <a:defRPr sz="2600"/>
            </a:lvl8pPr>
            <a:lvl9pPr marL="4607314" indent="0">
              <a:buNone/>
              <a:defRPr sz="26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1" y="7326667"/>
            <a:ext cx="6480810" cy="1098674"/>
          </a:xfrm>
        </p:spPr>
        <p:txBody>
          <a:bodyPr/>
          <a:lstStyle>
            <a:lvl1pPr marL="0" indent="0">
              <a:buNone/>
              <a:defRPr sz="1700"/>
            </a:lvl1pPr>
            <a:lvl2pPr marL="575914" indent="0">
              <a:buNone/>
              <a:defRPr sz="1500"/>
            </a:lvl2pPr>
            <a:lvl3pPr marL="1151829" indent="0">
              <a:buNone/>
              <a:defRPr sz="1200"/>
            </a:lvl3pPr>
            <a:lvl4pPr marL="1727743" indent="0">
              <a:buNone/>
              <a:defRPr sz="1100"/>
            </a:lvl4pPr>
            <a:lvl5pPr marL="2303658" indent="0">
              <a:buNone/>
              <a:defRPr sz="1100"/>
            </a:lvl5pPr>
            <a:lvl6pPr marL="2879571" indent="0">
              <a:buNone/>
              <a:defRPr sz="1100"/>
            </a:lvl6pPr>
            <a:lvl7pPr marL="3455487" indent="0">
              <a:buNone/>
              <a:defRPr sz="1100"/>
            </a:lvl7pPr>
            <a:lvl8pPr marL="4031401" indent="0">
              <a:buNone/>
              <a:defRPr sz="1100"/>
            </a:lvl8pPr>
            <a:lvl9pPr marL="4607314" indent="0">
              <a:buNone/>
              <a:defRPr sz="11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5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5"/>
            <a:ext cx="9721215" cy="1560248"/>
          </a:xfrm>
          <a:prstGeom prst="rect">
            <a:avLst/>
          </a:prstGeom>
        </p:spPr>
        <p:txBody>
          <a:bodyPr vert="horz" lIns="115183" tIns="57591" rIns="115183" bIns="57591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15183" tIns="57591" rIns="115183" bIns="57591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69FA-3649-44ED-80B5-73F7C7645F11}" type="datetimeFigureOut">
              <a:rPr lang="ar-SA" smtClean="0"/>
              <a:t>03/11/41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2" y="8676714"/>
            <a:ext cx="3420428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70" y="8676714"/>
            <a:ext cx="2520315" cy="498413"/>
          </a:xfrm>
          <a:prstGeom prst="rect">
            <a:avLst/>
          </a:prstGeom>
        </p:spPr>
        <p:txBody>
          <a:bodyPr vert="horz" lIns="115183" tIns="57591" rIns="115183" bIns="57591" rtlCol="1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BEF46-9380-4EC9-B221-7E947207F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5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1829" rtl="1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37" indent="-431937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861" indent="-359946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786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700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615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9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443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358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272" indent="-287958" algn="r" defTabSz="1151829" rtl="1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29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743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658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57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487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401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314" algn="r" defTabSz="1151829" rtl="1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45292" cy="936148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6459" y="3456608"/>
            <a:ext cx="4618952" cy="30651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Unit 1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Lifestyle</a:t>
            </a:r>
          </a:p>
          <a:p>
            <a:pPr algn="ctr" rtl="0">
              <a:lnSpc>
                <a:spcPct val="80000"/>
              </a:lnSpc>
            </a:pP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Part </a:t>
            </a:r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99FF33"/>
                </a:solidFill>
                <a:latin typeface="BRADDON" panose="02000500000000000000" pitchFamily="2" charset="0"/>
              </a:rPr>
              <a:t>3</a:t>
            </a:r>
            <a:endParaRPr lang="ar-SA" sz="8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99FF33"/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0" y="0"/>
            <a:ext cx="10688329" cy="50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2163" y="4968776"/>
            <a:ext cx="540067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i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Sample </a:t>
            </a:r>
            <a:r>
              <a:rPr lang="en-US" b="1" i="1" dirty="0">
                <a:solidFill>
                  <a:srgbClr val="CC0066"/>
                </a:solidFill>
                <a:latin typeface="Comic Sans MS" panose="030F0702030302020204" pitchFamily="66" charset="0"/>
              </a:rPr>
              <a:t>answers: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likes football.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plays computer games.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plays tennis.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has a trophy.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sends text messages.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He likes tennis a lot.</a:t>
            </a:r>
            <a:endParaRPr lang="ar-SA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7561064"/>
            <a:ext cx="8568952" cy="3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936179" y="7914297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>
                <a:solidFill>
                  <a:srgbClr val="009900"/>
                </a:solidFill>
                <a:latin typeface="Comic Sans MS" panose="030F0702030302020204" pitchFamily="66" charset="0"/>
              </a:rPr>
              <a:t>Sample answers:</a:t>
            </a: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 have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posters on the wall. </a:t>
            </a:r>
            <a:endParaRPr lang="en-US" b="1" dirty="0" smtClean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My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room </a:t>
            </a:r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isn’t as neat.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14536"/>
            <a:ext cx="10441160" cy="91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5 F-SA_'16_1-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459" y="144240"/>
            <a:ext cx="603722" cy="603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828129" y="1728416"/>
            <a:ext cx="12601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true</a:t>
            </a:r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false</a:t>
            </a:r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true </a:t>
            </a: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true </a:t>
            </a: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true</a:t>
            </a:r>
            <a:endParaRPr lang="en-US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true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SG Bk 5 F-SA_'16_1-0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1685" y="4064733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6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6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" y="144240"/>
            <a:ext cx="7912224" cy="90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401"/>
          <a:stretch/>
        </p:blipFill>
        <p:spPr bwMode="auto">
          <a:xfrm>
            <a:off x="6932463" y="224"/>
            <a:ext cx="386888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1" r="2289"/>
          <a:stretch/>
        </p:blipFill>
        <p:spPr bwMode="auto">
          <a:xfrm>
            <a:off x="4320554" y="7921104"/>
            <a:ext cx="3495933" cy="144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5 F-SA_'16_1-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8427" y="75792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6336779" y="1512392"/>
            <a:ext cx="4464571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1. Yes, he does. He works out every day except weekends.</a:t>
            </a:r>
          </a:p>
          <a:p>
            <a:pPr algn="l" rtl="0"/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2. Yes, it does.</a:t>
            </a:r>
          </a:p>
          <a:p>
            <a:pPr algn="l" rtl="0"/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3. Yes, he does.</a:t>
            </a:r>
          </a:p>
          <a:p>
            <a:pPr algn="l" rtl="0"/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4. He has a smartphone, and he can access the </a:t>
            </a:r>
            <a:r>
              <a:rPr lang="en-US" sz="18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Internet almost </a:t>
            </a:r>
            <a:r>
              <a:rPr lang="en-US" sz="1800" dirty="0">
                <a:solidFill>
                  <a:srgbClr val="CC0066"/>
                </a:solidFill>
                <a:latin typeface="Comic Sans MS" panose="030F0702030302020204" pitchFamily="66" charset="0"/>
              </a:rPr>
              <a:t>everywhere.</a:t>
            </a:r>
            <a:endParaRPr lang="ar-SA" sz="18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7" y="19595"/>
            <a:ext cx="8732305" cy="922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656259" y="5059133"/>
            <a:ext cx="7488832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talks 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frequently talks to his boss on the phone .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93823" y="5719325"/>
            <a:ext cx="8058350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watches 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Mrs. Lewis sometimes watches TV . 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858872" y="6421056"/>
            <a:ext cx="7142203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eats 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She eats chocolate all the time . 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93823" y="7122787"/>
            <a:ext cx="5917559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66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     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makes  </a:t>
            </a:r>
            <a:endParaRPr 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She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rarely makes dinner 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82006" y="7867445"/>
            <a:ext cx="5814728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works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out </a:t>
            </a: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frequently works out . 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296219" y="8497168"/>
            <a:ext cx="6263454" cy="7017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	</a:t>
            </a:r>
            <a:r>
              <a:rPr lang="en-US" b="1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does</a:t>
            </a:r>
            <a:r>
              <a:rPr lang="en-US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not </a:t>
            </a:r>
            <a:endParaRPr lang="en-US" b="1" dirty="0" smtClean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never does the dishes . </a:t>
            </a:r>
            <a:endParaRPr lang="ar-SA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132</Words>
  <Application>Microsoft Office PowerPoint</Application>
  <PresentationFormat>مخصص</PresentationFormat>
  <Paragraphs>35</Paragraphs>
  <Slides>5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33</cp:revision>
  <dcterms:created xsi:type="dcterms:W3CDTF">2020-06-16T20:36:13Z</dcterms:created>
  <dcterms:modified xsi:type="dcterms:W3CDTF">2020-06-23T02:22:12Z</dcterms:modified>
</cp:coreProperties>
</file>