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7" r:id="rId3"/>
    <p:sldId id="455" r:id="rId4"/>
    <p:sldId id="275" r:id="rId5"/>
    <p:sldId id="456" r:id="rId6"/>
    <p:sldId id="454" r:id="rId7"/>
    <p:sldId id="1056" r:id="rId8"/>
    <p:sldId id="1044" r:id="rId9"/>
    <p:sldId id="1069" r:id="rId10"/>
    <p:sldId id="1047" r:id="rId11"/>
    <p:sldId id="1037" r:id="rId12"/>
    <p:sldId id="1070" r:id="rId13"/>
    <p:sldId id="1038" r:id="rId14"/>
    <p:sldId id="1071" r:id="rId15"/>
    <p:sldId id="1072" r:id="rId16"/>
    <p:sldId id="1058" r:id="rId17"/>
    <p:sldId id="1059" r:id="rId18"/>
    <p:sldId id="1060" r:id="rId19"/>
    <p:sldId id="1065" r:id="rId20"/>
    <p:sldId id="1073" r:id="rId21"/>
    <p:sldId id="1054" r:id="rId22"/>
    <p:sldId id="1055" r:id="rId23"/>
    <p:sldId id="1046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0AA"/>
    <a:srgbClr val="FFFDE9"/>
    <a:srgbClr val="ADDCF4"/>
    <a:srgbClr val="DBEEF4"/>
    <a:srgbClr val="FAEA84"/>
    <a:srgbClr val="E1E9F6"/>
    <a:srgbClr val="C5E2E7"/>
    <a:srgbClr val="FCD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63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450A6A-E36C-4D78-909A-C3EE9AE5D2CB}" type="datetimeFigureOut">
              <a:rPr lang="ar-SA" smtClean="0"/>
              <a:t>08/02/45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CD2BED-5071-4038-B669-0503A63C5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048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2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8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5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0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4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14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8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47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5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4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8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3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2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svg"/><Relationship Id="rId7" Type="http://schemas.openxmlformats.org/officeDocument/2006/relationships/image" Target="../media/image56.svg"/><Relationship Id="rId12" Type="http://schemas.openxmlformats.org/officeDocument/2006/relationships/image" Target="../media/image5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svg"/><Relationship Id="rId7" Type="http://schemas.openxmlformats.org/officeDocument/2006/relationships/image" Target="../media/image56.svg"/><Relationship Id="rId12" Type="http://schemas.openxmlformats.org/officeDocument/2006/relationships/image" Target="../media/image5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microsoft.com/office/2007/relationships/hdphoto" Target="../media/hdphoto1.wdp"/><Relationship Id="rId18" Type="http://schemas.openxmlformats.org/officeDocument/2006/relationships/image" Target="../media/image6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svg"/><Relationship Id="rId12" Type="http://schemas.openxmlformats.org/officeDocument/2006/relationships/image" Target="../media/image23.png"/><Relationship Id="rId17" Type="http://schemas.openxmlformats.org/officeDocument/2006/relationships/image" Target="../media/image62.png"/><Relationship Id="rId2" Type="http://schemas.openxmlformats.org/officeDocument/2006/relationships/video" Target="../media/media1.mp4"/><Relationship Id="rId16" Type="http://schemas.openxmlformats.org/officeDocument/2006/relationships/image" Target="../media/image61.png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56.svg"/><Relationship Id="rId5" Type="http://schemas.openxmlformats.org/officeDocument/2006/relationships/image" Target="../media/image30.svg"/><Relationship Id="rId15" Type="http://schemas.microsoft.com/office/2007/relationships/hdphoto" Target="../media/hdphoto2.wdp"/><Relationship Id="rId10" Type="http://schemas.openxmlformats.org/officeDocument/2006/relationships/image" Target="../media/image55.png"/><Relationship Id="rId4" Type="http://schemas.openxmlformats.org/officeDocument/2006/relationships/image" Target="../media/image29.png"/><Relationship Id="rId9" Type="http://schemas.openxmlformats.org/officeDocument/2006/relationships/image" Target="../media/image60.sv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5.png"/><Relationship Id="rId3" Type="http://schemas.openxmlformats.org/officeDocument/2006/relationships/image" Target="../media/image30.svg"/><Relationship Id="rId7" Type="http://schemas.openxmlformats.org/officeDocument/2006/relationships/image" Target="../media/image56.svg"/><Relationship Id="rId12" Type="http://schemas.openxmlformats.org/officeDocument/2006/relationships/image" Target="../media/image6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svg"/><Relationship Id="rId7" Type="http://schemas.openxmlformats.org/officeDocument/2006/relationships/image" Target="../media/image56.svg"/><Relationship Id="rId12" Type="http://schemas.openxmlformats.org/officeDocument/2006/relationships/image" Target="../media/image6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svg"/><Relationship Id="rId12" Type="http://schemas.openxmlformats.org/officeDocument/2006/relationships/image" Target="../media/image23.png"/><Relationship Id="rId17" Type="http://schemas.openxmlformats.org/officeDocument/2006/relationships/image" Target="../media/image67.png"/><Relationship Id="rId2" Type="http://schemas.openxmlformats.org/officeDocument/2006/relationships/video" Target="../media/media1.mp4"/><Relationship Id="rId16" Type="http://schemas.openxmlformats.org/officeDocument/2006/relationships/image" Target="../media/image61.png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56.svg"/><Relationship Id="rId5" Type="http://schemas.openxmlformats.org/officeDocument/2006/relationships/image" Target="../media/image30.svg"/><Relationship Id="rId15" Type="http://schemas.microsoft.com/office/2007/relationships/hdphoto" Target="../media/hdphoto2.wdp"/><Relationship Id="rId10" Type="http://schemas.openxmlformats.org/officeDocument/2006/relationships/image" Target="../media/image55.png"/><Relationship Id="rId4" Type="http://schemas.openxmlformats.org/officeDocument/2006/relationships/image" Target="../media/image29.png"/><Relationship Id="rId9" Type="http://schemas.openxmlformats.org/officeDocument/2006/relationships/image" Target="../media/image60.sv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9.png"/><Relationship Id="rId3" Type="http://schemas.openxmlformats.org/officeDocument/2006/relationships/image" Target="../media/image30.svg"/><Relationship Id="rId7" Type="http://schemas.openxmlformats.org/officeDocument/2006/relationships/image" Target="../media/image56.sv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29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5" Type="http://schemas.openxmlformats.org/officeDocument/2006/relationships/image" Target="../media/image71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microsoft.com/office/2007/relationships/hdphoto" Target="../media/hdphoto2.wdp"/><Relationship Id="rId3" Type="http://schemas.openxmlformats.org/officeDocument/2006/relationships/image" Target="../media/image30.svg"/><Relationship Id="rId7" Type="http://schemas.openxmlformats.org/officeDocument/2006/relationships/image" Target="../media/image60.svg"/><Relationship Id="rId12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5" Type="http://schemas.openxmlformats.org/officeDocument/2006/relationships/image" Target="../media/image70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56.svg"/><Relationship Id="rId1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76.png"/><Relationship Id="rId3" Type="http://schemas.openxmlformats.org/officeDocument/2006/relationships/image" Target="../media/image30.svg"/><Relationship Id="rId7" Type="http://schemas.openxmlformats.org/officeDocument/2006/relationships/image" Target="../media/image56.svg"/><Relationship Id="rId12" Type="http://schemas.openxmlformats.org/officeDocument/2006/relationships/image" Target="../media/image75.png"/><Relationship Id="rId2" Type="http://schemas.openxmlformats.org/officeDocument/2006/relationships/image" Target="../media/image29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5" Type="http://schemas.openxmlformats.org/officeDocument/2006/relationships/image" Target="../media/image78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microsoft.com/office/2007/relationships/hdphoto" Target="../media/hdphoto1.wdp"/><Relationship Id="rId3" Type="http://schemas.openxmlformats.org/officeDocument/2006/relationships/image" Target="../media/image30.svg"/><Relationship Id="rId7" Type="http://schemas.openxmlformats.org/officeDocument/2006/relationships/image" Target="../media/image60.svg"/><Relationship Id="rId12" Type="http://schemas.openxmlformats.org/officeDocument/2006/relationships/image" Target="../media/image23.png"/><Relationship Id="rId17" Type="http://schemas.openxmlformats.org/officeDocument/2006/relationships/image" Target="../media/image83.gif"/><Relationship Id="rId2" Type="http://schemas.openxmlformats.org/officeDocument/2006/relationships/image" Target="../media/image29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11" Type="http://schemas.openxmlformats.org/officeDocument/2006/relationships/image" Target="../media/image56.svg"/><Relationship Id="rId5" Type="http://schemas.openxmlformats.org/officeDocument/2006/relationships/image" Target="../media/image4.svg"/><Relationship Id="rId15" Type="http://schemas.microsoft.com/office/2007/relationships/hdphoto" Target="../media/hdphoto2.wdp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image" Target="../media/image81.sv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8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6.svg"/><Relationship Id="rId3" Type="http://schemas.openxmlformats.org/officeDocument/2006/relationships/image" Target="../media/image85.svg"/><Relationship Id="rId7" Type="http://schemas.microsoft.com/office/2007/relationships/hdphoto" Target="../media/hdphoto1.wdp"/><Relationship Id="rId12" Type="http://schemas.openxmlformats.org/officeDocument/2006/relationships/image" Target="../media/image55.png"/><Relationship Id="rId2" Type="http://schemas.openxmlformats.org/officeDocument/2006/relationships/image" Target="../media/image84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89.svg"/><Relationship Id="rId5" Type="http://schemas.openxmlformats.org/officeDocument/2006/relationships/image" Target="../media/image87.svg"/><Relationship Id="rId15" Type="http://schemas.microsoft.com/office/2007/relationships/hdphoto" Target="../media/hdphoto2.wdp"/><Relationship Id="rId10" Type="http://schemas.openxmlformats.org/officeDocument/2006/relationships/image" Target="../media/image88.png"/><Relationship Id="rId4" Type="http://schemas.openxmlformats.org/officeDocument/2006/relationships/image" Target="../media/image86.png"/><Relationship Id="rId9" Type="http://schemas.openxmlformats.org/officeDocument/2006/relationships/image" Target="../media/image6.sv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microsoft.com/office/2007/relationships/hdphoto" Target="../media/hdphoto2.wdp"/><Relationship Id="rId3" Type="http://schemas.openxmlformats.org/officeDocument/2006/relationships/image" Target="../media/image30.svg"/><Relationship Id="rId7" Type="http://schemas.openxmlformats.org/officeDocument/2006/relationships/image" Target="../media/image60.svg"/><Relationship Id="rId12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56.svg"/><Relationship Id="rId1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7.svg"/><Relationship Id="rId18" Type="http://schemas.openxmlformats.org/officeDocument/2006/relationships/image" Target="../media/image99.png"/><Relationship Id="rId3" Type="http://schemas.openxmlformats.org/officeDocument/2006/relationships/image" Target="../media/image93.svg"/><Relationship Id="rId21" Type="http://schemas.openxmlformats.org/officeDocument/2006/relationships/hyperlink" Target="https://t.me/fatimahalsubeie" TargetMode="External"/><Relationship Id="rId7" Type="http://schemas.openxmlformats.org/officeDocument/2006/relationships/image" Target="../media/image43.svg"/><Relationship Id="rId12" Type="http://schemas.openxmlformats.org/officeDocument/2006/relationships/image" Target="../media/image96.png"/><Relationship Id="rId17" Type="http://schemas.openxmlformats.org/officeDocument/2006/relationships/image" Target="../media/image98.svg"/><Relationship Id="rId2" Type="http://schemas.openxmlformats.org/officeDocument/2006/relationships/image" Target="../media/image92.png"/><Relationship Id="rId16" Type="http://schemas.openxmlformats.org/officeDocument/2006/relationships/image" Target="../media/image19.png"/><Relationship Id="rId20" Type="http://schemas.openxmlformats.org/officeDocument/2006/relationships/hyperlink" Target="https://refaheducation.com/ar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95.svg"/><Relationship Id="rId5" Type="http://schemas.openxmlformats.org/officeDocument/2006/relationships/image" Target="../media/image4.svg"/><Relationship Id="rId15" Type="http://schemas.microsoft.com/office/2007/relationships/hdphoto" Target="../media/hdphoto1.wdp"/><Relationship Id="rId23" Type="http://schemas.microsoft.com/office/2007/relationships/hdphoto" Target="../media/hdphoto2.wdp"/><Relationship Id="rId10" Type="http://schemas.openxmlformats.org/officeDocument/2006/relationships/image" Target="../media/image94.png"/><Relationship Id="rId19" Type="http://schemas.openxmlformats.org/officeDocument/2006/relationships/image" Target="../media/image10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3.pn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sv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16.svg"/><Relationship Id="rId5" Type="http://schemas.openxmlformats.org/officeDocument/2006/relationships/image" Target="../media/image32.svg"/><Relationship Id="rId1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10.sv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.svg"/><Relationship Id="rId18" Type="http://schemas.openxmlformats.org/officeDocument/2006/relationships/image" Target="../media/image28.png"/><Relationship Id="rId3" Type="http://schemas.openxmlformats.org/officeDocument/2006/relationships/image" Target="../media/image30.svg"/><Relationship Id="rId7" Type="http://schemas.openxmlformats.org/officeDocument/2006/relationships/image" Target="../media/image37.svg"/><Relationship Id="rId12" Type="http://schemas.openxmlformats.org/officeDocument/2006/relationships/image" Target="../media/image3.png"/><Relationship Id="rId17" Type="http://schemas.openxmlformats.org/officeDocument/2006/relationships/image" Target="../media/image43.svg"/><Relationship Id="rId2" Type="http://schemas.openxmlformats.org/officeDocument/2006/relationships/image" Target="../media/image29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microsoft.com/office/2007/relationships/hdphoto" Target="../media/hdphoto1.wdp"/><Relationship Id="rId10" Type="http://schemas.openxmlformats.org/officeDocument/2006/relationships/image" Target="../media/image40.png"/><Relationship Id="rId19" Type="http://schemas.microsoft.com/office/2007/relationships/hdphoto" Target="../media/hdphoto2.wdp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3.png"/><Relationship Id="rId18" Type="http://schemas.openxmlformats.org/officeDocument/2006/relationships/image" Target="../media/image37.svg"/><Relationship Id="rId3" Type="http://schemas.openxmlformats.org/officeDocument/2006/relationships/audio" Target="../media/audio2.wav"/><Relationship Id="rId21" Type="http://schemas.microsoft.com/office/2007/relationships/hdphoto" Target="../media/hdphoto2.wdp"/><Relationship Id="rId7" Type="http://schemas.openxmlformats.org/officeDocument/2006/relationships/image" Target="../media/image32.svg"/><Relationship Id="rId12" Type="http://schemas.openxmlformats.org/officeDocument/2006/relationships/image" Target="../media/image20.svg"/><Relationship Id="rId17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8.sv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19.png"/><Relationship Id="rId5" Type="http://schemas.openxmlformats.org/officeDocument/2006/relationships/image" Target="../media/image30.svg"/><Relationship Id="rId15" Type="http://schemas.openxmlformats.org/officeDocument/2006/relationships/image" Target="../media/image7.png"/><Relationship Id="rId10" Type="http://schemas.openxmlformats.org/officeDocument/2006/relationships/image" Target="../media/image22.svg"/><Relationship Id="rId19" Type="http://schemas.openxmlformats.org/officeDocument/2006/relationships/image" Target="../media/image45.png"/><Relationship Id="rId4" Type="http://schemas.openxmlformats.org/officeDocument/2006/relationships/image" Target="../media/image29.png"/><Relationship Id="rId9" Type="http://schemas.openxmlformats.org/officeDocument/2006/relationships/image" Target="../media/image21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microsoft.com/office/2007/relationships/hdphoto" Target="../media/hdphoto2.wdp"/><Relationship Id="rId12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7.svg"/><Relationship Id="rId5" Type="http://schemas.microsoft.com/office/2007/relationships/hdphoto" Target="../media/hdphoto1.wdp"/><Relationship Id="rId10" Type="http://schemas.openxmlformats.org/officeDocument/2006/relationships/image" Target="../media/image46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0.pn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12" Type="http://schemas.openxmlformats.org/officeDocument/2006/relationships/image" Target="../media/image49.png"/><Relationship Id="rId2" Type="http://schemas.openxmlformats.org/officeDocument/2006/relationships/image" Target="../media/image2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47.svg"/><Relationship Id="rId5" Type="http://schemas.microsoft.com/office/2007/relationships/hdphoto" Target="../media/hdphoto2.wdp"/><Relationship Id="rId15" Type="http://schemas.openxmlformats.org/officeDocument/2006/relationships/image" Target="../media/image52.png"/><Relationship Id="rId10" Type="http://schemas.openxmlformats.org/officeDocument/2006/relationships/image" Target="../media/image46.png"/><Relationship Id="rId4" Type="http://schemas.openxmlformats.org/officeDocument/2006/relationships/image" Target="../media/image28.png"/><Relationship Id="rId9" Type="http://schemas.openxmlformats.org/officeDocument/2006/relationships/image" Target="../media/image32.sv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microsoft.com/office/2007/relationships/hdphoto" Target="../media/hdphoto2.wdp"/><Relationship Id="rId12" Type="http://schemas.openxmlformats.org/officeDocument/2006/relationships/image" Target="../media/image5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7.svg"/><Relationship Id="rId5" Type="http://schemas.microsoft.com/office/2007/relationships/hdphoto" Target="../media/hdphoto1.wdp"/><Relationship Id="rId10" Type="http://schemas.openxmlformats.org/officeDocument/2006/relationships/image" Target="../media/image46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7.svg"/><Relationship Id="rId5" Type="http://schemas.microsoft.com/office/2007/relationships/hdphoto" Target="../media/hdphoto1.wdp"/><Relationship Id="rId10" Type="http://schemas.openxmlformats.org/officeDocument/2006/relationships/image" Target="../media/image46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56" t="8258" b="339"/>
          <a:stretch>
            <a:fillRect/>
          </a:stretch>
        </p:blipFill>
        <p:spPr>
          <a:xfrm rot="5400000">
            <a:off x="2741767" y="-4108321"/>
            <a:ext cx="6864113" cy="1441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22308" flipH="1">
            <a:off x="7199555" y="-509332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0314" flipH="1">
            <a:off x="3181517" y="-1075884"/>
            <a:ext cx="6217748" cy="16618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74954" y="4201383"/>
            <a:ext cx="5542146" cy="3354879"/>
            <a:chOff x="0" y="0"/>
            <a:chExt cx="11084292" cy="67097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87008" y="0"/>
              <a:ext cx="2645138" cy="553165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50955" b="6157"/>
            <a:stretch>
              <a:fillRect/>
            </a:stretch>
          </p:blipFill>
          <p:spPr>
            <a:xfrm rot="840405">
              <a:off x="4516973" y="4143720"/>
              <a:ext cx="4106857" cy="210025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4820" y="3496543"/>
              <a:ext cx="3952377" cy="23283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043" y="1824220"/>
              <a:ext cx="2918764" cy="370743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6716125" flipH="1">
              <a:off x="-1784883" y="2705468"/>
              <a:ext cx="2885909" cy="29891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299670" flipH="1">
              <a:off x="1622235" y="1330040"/>
              <a:ext cx="1894670" cy="296885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412439" flipH="1">
            <a:off x="11137126" y="1145481"/>
            <a:ext cx="738148" cy="331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2801243" y="4855921"/>
            <a:ext cx="700901" cy="6932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8737600" y="173183"/>
            <a:ext cx="211245" cy="3642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0592515" y="232914"/>
            <a:ext cx="524819" cy="5415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09831" y="2324847"/>
            <a:ext cx="10251004" cy="1033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6733"/>
              </a:lnSpc>
            </a:pPr>
            <a:r>
              <a:rPr lang="ar-SA" sz="11500" b="1" dirty="0">
                <a:solidFill>
                  <a:srgbClr val="1D1D1B"/>
                </a:solidFill>
                <a:latin typeface="Calibri"/>
                <a:cs typeface="Childos Arabic SemiBold"/>
              </a:rPr>
              <a:t>صباح الخير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52FA9E8-E533-CE06-846D-808C4B4EF57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576E36-F9B6-51B0-0870-61567F470B5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flipH="1">
            <a:off x="1804695" y="4183958"/>
            <a:ext cx="996774" cy="1028567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7F83CB00-BA46-8AFC-650B-A1B418724D6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flipH="1">
            <a:off x="2294439" y="5244835"/>
            <a:ext cx="555750" cy="57347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796A3BE-5F0D-09EC-20DB-438C2B18D5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452" y="4459773"/>
            <a:ext cx="1454765" cy="13074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2441515" y="1073550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القراءة المبصرة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C5E12D-12D1-D782-1D45-9F345C6D6795}"/>
              </a:ext>
            </a:extLst>
          </p:cNvPr>
          <p:cNvSpPr/>
          <p:nvPr/>
        </p:nvSpPr>
        <p:spPr>
          <a:xfrm>
            <a:off x="4929583" y="183767"/>
            <a:ext cx="4420773" cy="853337"/>
          </a:xfrm>
          <a:custGeom>
            <a:avLst/>
            <a:gdLst>
              <a:gd name="connsiteX0" fmla="*/ 0 w 4420773"/>
              <a:gd name="connsiteY0" fmla="*/ 142226 h 853337"/>
              <a:gd name="connsiteX1" fmla="*/ 142226 w 4420773"/>
              <a:gd name="connsiteY1" fmla="*/ 0 h 853337"/>
              <a:gd name="connsiteX2" fmla="*/ 4278547 w 4420773"/>
              <a:gd name="connsiteY2" fmla="*/ 0 h 853337"/>
              <a:gd name="connsiteX3" fmla="*/ 4420773 w 4420773"/>
              <a:gd name="connsiteY3" fmla="*/ 142226 h 853337"/>
              <a:gd name="connsiteX4" fmla="*/ 4420773 w 4420773"/>
              <a:gd name="connsiteY4" fmla="*/ 711111 h 853337"/>
              <a:gd name="connsiteX5" fmla="*/ 4278547 w 4420773"/>
              <a:gd name="connsiteY5" fmla="*/ 853337 h 853337"/>
              <a:gd name="connsiteX6" fmla="*/ 142226 w 4420773"/>
              <a:gd name="connsiteY6" fmla="*/ 853337 h 853337"/>
              <a:gd name="connsiteX7" fmla="*/ 0 w 4420773"/>
              <a:gd name="connsiteY7" fmla="*/ 711111 h 853337"/>
              <a:gd name="connsiteX8" fmla="*/ 0 w 4420773"/>
              <a:gd name="connsiteY8" fmla="*/ 142226 h 85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0773" h="853337" fill="none" extrusionOk="0">
                <a:moveTo>
                  <a:pt x="0" y="142226"/>
                </a:moveTo>
                <a:cubicBezTo>
                  <a:pt x="-11182" y="74543"/>
                  <a:pt x="57125" y="-3185"/>
                  <a:pt x="142226" y="0"/>
                </a:cubicBezTo>
                <a:cubicBezTo>
                  <a:pt x="745445" y="-56444"/>
                  <a:pt x="2457518" y="127025"/>
                  <a:pt x="4278547" y="0"/>
                </a:cubicBezTo>
                <a:cubicBezTo>
                  <a:pt x="4362913" y="2339"/>
                  <a:pt x="4419884" y="60708"/>
                  <a:pt x="4420773" y="142226"/>
                </a:cubicBezTo>
                <a:cubicBezTo>
                  <a:pt x="4405398" y="258719"/>
                  <a:pt x="4419746" y="450129"/>
                  <a:pt x="4420773" y="711111"/>
                </a:cubicBezTo>
                <a:cubicBezTo>
                  <a:pt x="4425553" y="786911"/>
                  <a:pt x="4354987" y="847813"/>
                  <a:pt x="4278547" y="853337"/>
                </a:cubicBezTo>
                <a:cubicBezTo>
                  <a:pt x="3301910" y="798341"/>
                  <a:pt x="1747994" y="721693"/>
                  <a:pt x="142226" y="853337"/>
                </a:cubicBezTo>
                <a:cubicBezTo>
                  <a:pt x="65348" y="860896"/>
                  <a:pt x="7286" y="795183"/>
                  <a:pt x="0" y="711111"/>
                </a:cubicBezTo>
                <a:cubicBezTo>
                  <a:pt x="-46667" y="519175"/>
                  <a:pt x="-30328" y="266091"/>
                  <a:pt x="0" y="142226"/>
                </a:cubicBezTo>
                <a:close/>
              </a:path>
              <a:path w="4420773" h="853337" stroke="0" extrusionOk="0">
                <a:moveTo>
                  <a:pt x="0" y="142226"/>
                </a:moveTo>
                <a:cubicBezTo>
                  <a:pt x="12591" y="63090"/>
                  <a:pt x="61021" y="2168"/>
                  <a:pt x="142226" y="0"/>
                </a:cubicBezTo>
                <a:cubicBezTo>
                  <a:pt x="846452" y="114653"/>
                  <a:pt x="2634786" y="95341"/>
                  <a:pt x="4278547" y="0"/>
                </a:cubicBezTo>
                <a:cubicBezTo>
                  <a:pt x="4364771" y="3469"/>
                  <a:pt x="4409189" y="61212"/>
                  <a:pt x="4420773" y="142226"/>
                </a:cubicBezTo>
                <a:cubicBezTo>
                  <a:pt x="4431953" y="290370"/>
                  <a:pt x="4404916" y="508379"/>
                  <a:pt x="4420773" y="711111"/>
                </a:cubicBezTo>
                <a:cubicBezTo>
                  <a:pt x="4414917" y="784499"/>
                  <a:pt x="4354066" y="865856"/>
                  <a:pt x="4278547" y="853337"/>
                </a:cubicBezTo>
                <a:cubicBezTo>
                  <a:pt x="3036017" y="870859"/>
                  <a:pt x="776483" y="1010510"/>
                  <a:pt x="142226" y="853337"/>
                </a:cubicBezTo>
                <a:cubicBezTo>
                  <a:pt x="65296" y="857783"/>
                  <a:pt x="-5" y="795080"/>
                  <a:pt x="0" y="711111"/>
                </a:cubicBezTo>
                <a:cubicBezTo>
                  <a:pt x="5388" y="454288"/>
                  <a:pt x="21959" y="395745"/>
                  <a:pt x="0" y="142226"/>
                </a:cubicBezTo>
                <a:close/>
              </a:path>
            </a:pathLst>
          </a:custGeom>
          <a:solidFill>
            <a:srgbClr val="FCF0A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استعمال ترتيب العمليات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71402B4-F1AE-420B-F8BD-8242667D81EF}"/>
              </a:ext>
            </a:extLst>
          </p:cNvPr>
          <p:cNvSpPr/>
          <p:nvPr/>
        </p:nvSpPr>
        <p:spPr>
          <a:xfrm>
            <a:off x="11049341" y="1929681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" y="242422"/>
                  <a:pt x="195935" y="35480"/>
                  <a:pt x="436707" y="0"/>
                </a:cubicBezTo>
                <a:cubicBezTo>
                  <a:pt x="674292" y="-46897"/>
                  <a:pt x="881423" y="227483"/>
                  <a:pt x="873414" y="484653"/>
                </a:cubicBezTo>
                <a:cubicBezTo>
                  <a:pt x="828763" y="766267"/>
                  <a:pt x="667908" y="959391"/>
                  <a:pt x="436707" y="969306"/>
                </a:cubicBezTo>
                <a:cubicBezTo>
                  <a:pt x="213047" y="963385"/>
                  <a:pt x="-44805" y="757982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-23193" y="258694"/>
                  <a:pt x="189331" y="32476"/>
                  <a:pt x="436707" y="0"/>
                </a:cubicBezTo>
                <a:cubicBezTo>
                  <a:pt x="663628" y="11088"/>
                  <a:pt x="865914" y="204578"/>
                  <a:pt x="873414" y="484653"/>
                </a:cubicBezTo>
                <a:cubicBezTo>
                  <a:pt x="881926" y="779467"/>
                  <a:pt x="699369" y="1009239"/>
                  <a:pt x="436707" y="969306"/>
                </a:cubicBezTo>
                <a:cubicBezTo>
                  <a:pt x="228285" y="964648"/>
                  <a:pt x="-23281" y="724539"/>
                  <a:pt x="0" y="484653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76991F3-8624-776D-79BF-10811D31C0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1865" y="2045650"/>
            <a:ext cx="9469948" cy="853336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2587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2441515" y="1073550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القراءة المبصرة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C5E12D-12D1-D782-1D45-9F345C6D6795}"/>
              </a:ext>
            </a:extLst>
          </p:cNvPr>
          <p:cNvSpPr/>
          <p:nvPr/>
        </p:nvSpPr>
        <p:spPr>
          <a:xfrm>
            <a:off x="4929583" y="183767"/>
            <a:ext cx="4420773" cy="853337"/>
          </a:xfrm>
          <a:custGeom>
            <a:avLst/>
            <a:gdLst>
              <a:gd name="connsiteX0" fmla="*/ 0 w 4420773"/>
              <a:gd name="connsiteY0" fmla="*/ 142226 h 853337"/>
              <a:gd name="connsiteX1" fmla="*/ 142226 w 4420773"/>
              <a:gd name="connsiteY1" fmla="*/ 0 h 853337"/>
              <a:gd name="connsiteX2" fmla="*/ 4278547 w 4420773"/>
              <a:gd name="connsiteY2" fmla="*/ 0 h 853337"/>
              <a:gd name="connsiteX3" fmla="*/ 4420773 w 4420773"/>
              <a:gd name="connsiteY3" fmla="*/ 142226 h 853337"/>
              <a:gd name="connsiteX4" fmla="*/ 4420773 w 4420773"/>
              <a:gd name="connsiteY4" fmla="*/ 711111 h 853337"/>
              <a:gd name="connsiteX5" fmla="*/ 4278547 w 4420773"/>
              <a:gd name="connsiteY5" fmla="*/ 853337 h 853337"/>
              <a:gd name="connsiteX6" fmla="*/ 142226 w 4420773"/>
              <a:gd name="connsiteY6" fmla="*/ 853337 h 853337"/>
              <a:gd name="connsiteX7" fmla="*/ 0 w 4420773"/>
              <a:gd name="connsiteY7" fmla="*/ 711111 h 853337"/>
              <a:gd name="connsiteX8" fmla="*/ 0 w 4420773"/>
              <a:gd name="connsiteY8" fmla="*/ 142226 h 85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0773" h="853337" fill="none" extrusionOk="0">
                <a:moveTo>
                  <a:pt x="0" y="142226"/>
                </a:moveTo>
                <a:cubicBezTo>
                  <a:pt x="-11182" y="74543"/>
                  <a:pt x="57125" y="-3185"/>
                  <a:pt x="142226" y="0"/>
                </a:cubicBezTo>
                <a:cubicBezTo>
                  <a:pt x="745445" y="-56444"/>
                  <a:pt x="2457518" y="127025"/>
                  <a:pt x="4278547" y="0"/>
                </a:cubicBezTo>
                <a:cubicBezTo>
                  <a:pt x="4362913" y="2339"/>
                  <a:pt x="4419884" y="60708"/>
                  <a:pt x="4420773" y="142226"/>
                </a:cubicBezTo>
                <a:cubicBezTo>
                  <a:pt x="4405398" y="258719"/>
                  <a:pt x="4419746" y="450129"/>
                  <a:pt x="4420773" y="711111"/>
                </a:cubicBezTo>
                <a:cubicBezTo>
                  <a:pt x="4425553" y="786911"/>
                  <a:pt x="4354987" y="847813"/>
                  <a:pt x="4278547" y="853337"/>
                </a:cubicBezTo>
                <a:cubicBezTo>
                  <a:pt x="3301910" y="798341"/>
                  <a:pt x="1747994" y="721693"/>
                  <a:pt x="142226" y="853337"/>
                </a:cubicBezTo>
                <a:cubicBezTo>
                  <a:pt x="65348" y="860896"/>
                  <a:pt x="7286" y="795183"/>
                  <a:pt x="0" y="711111"/>
                </a:cubicBezTo>
                <a:cubicBezTo>
                  <a:pt x="-46667" y="519175"/>
                  <a:pt x="-30328" y="266091"/>
                  <a:pt x="0" y="142226"/>
                </a:cubicBezTo>
                <a:close/>
              </a:path>
              <a:path w="4420773" h="853337" stroke="0" extrusionOk="0">
                <a:moveTo>
                  <a:pt x="0" y="142226"/>
                </a:moveTo>
                <a:cubicBezTo>
                  <a:pt x="12591" y="63090"/>
                  <a:pt x="61021" y="2168"/>
                  <a:pt x="142226" y="0"/>
                </a:cubicBezTo>
                <a:cubicBezTo>
                  <a:pt x="846452" y="114653"/>
                  <a:pt x="2634786" y="95341"/>
                  <a:pt x="4278547" y="0"/>
                </a:cubicBezTo>
                <a:cubicBezTo>
                  <a:pt x="4364771" y="3469"/>
                  <a:pt x="4409189" y="61212"/>
                  <a:pt x="4420773" y="142226"/>
                </a:cubicBezTo>
                <a:cubicBezTo>
                  <a:pt x="4431953" y="290370"/>
                  <a:pt x="4404916" y="508379"/>
                  <a:pt x="4420773" y="711111"/>
                </a:cubicBezTo>
                <a:cubicBezTo>
                  <a:pt x="4414917" y="784499"/>
                  <a:pt x="4354066" y="865856"/>
                  <a:pt x="4278547" y="853337"/>
                </a:cubicBezTo>
                <a:cubicBezTo>
                  <a:pt x="3036017" y="870859"/>
                  <a:pt x="776483" y="1010510"/>
                  <a:pt x="142226" y="853337"/>
                </a:cubicBezTo>
                <a:cubicBezTo>
                  <a:pt x="65296" y="857783"/>
                  <a:pt x="-5" y="795080"/>
                  <a:pt x="0" y="711111"/>
                </a:cubicBezTo>
                <a:cubicBezTo>
                  <a:pt x="5388" y="454288"/>
                  <a:pt x="21959" y="395745"/>
                  <a:pt x="0" y="142226"/>
                </a:cubicBezTo>
                <a:close/>
              </a:path>
            </a:pathLst>
          </a:custGeom>
          <a:solidFill>
            <a:srgbClr val="FCF0A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استعمال ترتيب العمليات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71402B4-F1AE-420B-F8BD-8242667D81EF}"/>
              </a:ext>
            </a:extLst>
          </p:cNvPr>
          <p:cNvSpPr/>
          <p:nvPr/>
        </p:nvSpPr>
        <p:spPr>
          <a:xfrm>
            <a:off x="11049341" y="1929681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" y="242422"/>
                  <a:pt x="195935" y="35480"/>
                  <a:pt x="436707" y="0"/>
                </a:cubicBezTo>
                <a:cubicBezTo>
                  <a:pt x="674292" y="-46897"/>
                  <a:pt x="881423" y="227483"/>
                  <a:pt x="873414" y="484653"/>
                </a:cubicBezTo>
                <a:cubicBezTo>
                  <a:pt x="828763" y="766267"/>
                  <a:pt x="667908" y="959391"/>
                  <a:pt x="436707" y="969306"/>
                </a:cubicBezTo>
                <a:cubicBezTo>
                  <a:pt x="213047" y="963385"/>
                  <a:pt x="-44805" y="757982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-23193" y="258694"/>
                  <a:pt x="189331" y="32476"/>
                  <a:pt x="436707" y="0"/>
                </a:cubicBezTo>
                <a:cubicBezTo>
                  <a:pt x="663628" y="11088"/>
                  <a:pt x="865914" y="204578"/>
                  <a:pt x="873414" y="484653"/>
                </a:cubicBezTo>
                <a:cubicBezTo>
                  <a:pt x="881926" y="779467"/>
                  <a:pt x="699369" y="1009239"/>
                  <a:pt x="436707" y="969306"/>
                </a:cubicBezTo>
                <a:cubicBezTo>
                  <a:pt x="228285" y="964648"/>
                  <a:pt x="-23281" y="724539"/>
                  <a:pt x="0" y="484653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D03F9A7-ACB1-6374-65A3-CAF8E267CE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0689" y="1974785"/>
            <a:ext cx="9473267" cy="846103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7825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95723" y="1004059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383793" y="84219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440840" y="149497"/>
            <a:ext cx="1930400" cy="79508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فردي</a:t>
            </a:r>
          </a:p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الدقيقة الواحدة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627978" y="497476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10" name="دقيقة واحدة">
            <a:hlinkClick r:id="" action="ppaction://media"/>
            <a:extLst>
              <a:ext uri="{FF2B5EF4-FFF2-40B4-BE49-F238E27FC236}">
                <a16:creationId xmlns:a16="http://schemas.microsoft.com/office/drawing/2014/main" id="{6051E375-3923-7B1F-DB43-FDD6DAE3F7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4960" y="3303019"/>
            <a:ext cx="2295085" cy="107923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974EE55-889F-DA54-4719-E5C9155D03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01943" y="1843350"/>
            <a:ext cx="8624335" cy="822048"/>
          </a:xfrm>
          <a:prstGeom prst="rect">
            <a:avLst/>
          </a:prstGeom>
          <a:ln w="19050">
            <a:noFill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78DE4ED-AE6C-D182-B9A0-89FF3388462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9863"/>
          <a:stretch/>
        </p:blipFill>
        <p:spPr>
          <a:xfrm>
            <a:off x="5406040" y="3028724"/>
            <a:ext cx="3705376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0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295489" y="4538278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القراءة المبصرة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C5E12D-12D1-D782-1D45-9F345C6D6795}"/>
              </a:ext>
            </a:extLst>
          </p:cNvPr>
          <p:cNvSpPr/>
          <p:nvPr/>
        </p:nvSpPr>
        <p:spPr>
          <a:xfrm>
            <a:off x="4929583" y="183767"/>
            <a:ext cx="4420773" cy="853337"/>
          </a:xfrm>
          <a:custGeom>
            <a:avLst/>
            <a:gdLst>
              <a:gd name="connsiteX0" fmla="*/ 0 w 4420773"/>
              <a:gd name="connsiteY0" fmla="*/ 142226 h 853337"/>
              <a:gd name="connsiteX1" fmla="*/ 142226 w 4420773"/>
              <a:gd name="connsiteY1" fmla="*/ 0 h 853337"/>
              <a:gd name="connsiteX2" fmla="*/ 4278547 w 4420773"/>
              <a:gd name="connsiteY2" fmla="*/ 0 h 853337"/>
              <a:gd name="connsiteX3" fmla="*/ 4420773 w 4420773"/>
              <a:gd name="connsiteY3" fmla="*/ 142226 h 853337"/>
              <a:gd name="connsiteX4" fmla="*/ 4420773 w 4420773"/>
              <a:gd name="connsiteY4" fmla="*/ 711111 h 853337"/>
              <a:gd name="connsiteX5" fmla="*/ 4278547 w 4420773"/>
              <a:gd name="connsiteY5" fmla="*/ 853337 h 853337"/>
              <a:gd name="connsiteX6" fmla="*/ 142226 w 4420773"/>
              <a:gd name="connsiteY6" fmla="*/ 853337 h 853337"/>
              <a:gd name="connsiteX7" fmla="*/ 0 w 4420773"/>
              <a:gd name="connsiteY7" fmla="*/ 711111 h 853337"/>
              <a:gd name="connsiteX8" fmla="*/ 0 w 4420773"/>
              <a:gd name="connsiteY8" fmla="*/ 142226 h 85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0773" h="853337" fill="none" extrusionOk="0">
                <a:moveTo>
                  <a:pt x="0" y="142226"/>
                </a:moveTo>
                <a:cubicBezTo>
                  <a:pt x="-11182" y="74543"/>
                  <a:pt x="57125" y="-3185"/>
                  <a:pt x="142226" y="0"/>
                </a:cubicBezTo>
                <a:cubicBezTo>
                  <a:pt x="745445" y="-56444"/>
                  <a:pt x="2457518" y="127025"/>
                  <a:pt x="4278547" y="0"/>
                </a:cubicBezTo>
                <a:cubicBezTo>
                  <a:pt x="4362913" y="2339"/>
                  <a:pt x="4419884" y="60708"/>
                  <a:pt x="4420773" y="142226"/>
                </a:cubicBezTo>
                <a:cubicBezTo>
                  <a:pt x="4405398" y="258719"/>
                  <a:pt x="4419746" y="450129"/>
                  <a:pt x="4420773" y="711111"/>
                </a:cubicBezTo>
                <a:cubicBezTo>
                  <a:pt x="4425553" y="786911"/>
                  <a:pt x="4354987" y="847813"/>
                  <a:pt x="4278547" y="853337"/>
                </a:cubicBezTo>
                <a:cubicBezTo>
                  <a:pt x="3301910" y="798341"/>
                  <a:pt x="1747994" y="721693"/>
                  <a:pt x="142226" y="853337"/>
                </a:cubicBezTo>
                <a:cubicBezTo>
                  <a:pt x="65348" y="860896"/>
                  <a:pt x="7286" y="795183"/>
                  <a:pt x="0" y="711111"/>
                </a:cubicBezTo>
                <a:cubicBezTo>
                  <a:pt x="-46667" y="519175"/>
                  <a:pt x="-30328" y="266091"/>
                  <a:pt x="0" y="142226"/>
                </a:cubicBezTo>
                <a:close/>
              </a:path>
              <a:path w="4420773" h="853337" stroke="0" extrusionOk="0">
                <a:moveTo>
                  <a:pt x="0" y="142226"/>
                </a:moveTo>
                <a:cubicBezTo>
                  <a:pt x="12591" y="63090"/>
                  <a:pt x="61021" y="2168"/>
                  <a:pt x="142226" y="0"/>
                </a:cubicBezTo>
                <a:cubicBezTo>
                  <a:pt x="846452" y="114653"/>
                  <a:pt x="2634786" y="95341"/>
                  <a:pt x="4278547" y="0"/>
                </a:cubicBezTo>
                <a:cubicBezTo>
                  <a:pt x="4364771" y="3469"/>
                  <a:pt x="4409189" y="61212"/>
                  <a:pt x="4420773" y="142226"/>
                </a:cubicBezTo>
                <a:cubicBezTo>
                  <a:pt x="4431953" y="290370"/>
                  <a:pt x="4404916" y="508379"/>
                  <a:pt x="4420773" y="711111"/>
                </a:cubicBezTo>
                <a:cubicBezTo>
                  <a:pt x="4414917" y="784499"/>
                  <a:pt x="4354066" y="865856"/>
                  <a:pt x="4278547" y="853337"/>
                </a:cubicBezTo>
                <a:cubicBezTo>
                  <a:pt x="3036017" y="870859"/>
                  <a:pt x="776483" y="1010510"/>
                  <a:pt x="142226" y="853337"/>
                </a:cubicBezTo>
                <a:cubicBezTo>
                  <a:pt x="65296" y="857783"/>
                  <a:pt x="-5" y="795080"/>
                  <a:pt x="0" y="711111"/>
                </a:cubicBezTo>
                <a:cubicBezTo>
                  <a:pt x="5388" y="454288"/>
                  <a:pt x="21959" y="395745"/>
                  <a:pt x="0" y="142226"/>
                </a:cubicBezTo>
                <a:close/>
              </a:path>
            </a:pathLst>
          </a:custGeom>
          <a:solidFill>
            <a:srgbClr val="FCF0A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استعمال ترتيب العمليات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71402B4-F1AE-420B-F8BD-8242667D81EF}"/>
              </a:ext>
            </a:extLst>
          </p:cNvPr>
          <p:cNvSpPr/>
          <p:nvPr/>
        </p:nvSpPr>
        <p:spPr>
          <a:xfrm>
            <a:off x="11040163" y="3272883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" y="242422"/>
                  <a:pt x="195935" y="35480"/>
                  <a:pt x="436707" y="0"/>
                </a:cubicBezTo>
                <a:cubicBezTo>
                  <a:pt x="674292" y="-46897"/>
                  <a:pt x="881423" y="227483"/>
                  <a:pt x="873414" y="484653"/>
                </a:cubicBezTo>
                <a:cubicBezTo>
                  <a:pt x="828763" y="766267"/>
                  <a:pt x="667908" y="959391"/>
                  <a:pt x="436707" y="969306"/>
                </a:cubicBezTo>
                <a:cubicBezTo>
                  <a:pt x="213047" y="963385"/>
                  <a:pt x="-44805" y="757982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-23193" y="258694"/>
                  <a:pt x="189331" y="32476"/>
                  <a:pt x="436707" y="0"/>
                </a:cubicBezTo>
                <a:cubicBezTo>
                  <a:pt x="663628" y="11088"/>
                  <a:pt x="865914" y="204578"/>
                  <a:pt x="873414" y="484653"/>
                </a:cubicBezTo>
                <a:cubicBezTo>
                  <a:pt x="881926" y="779467"/>
                  <a:pt x="699369" y="1009239"/>
                  <a:pt x="436707" y="969306"/>
                </a:cubicBezTo>
                <a:cubicBezTo>
                  <a:pt x="228285" y="964648"/>
                  <a:pt x="-23281" y="724539"/>
                  <a:pt x="0" y="484653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2AFB867-477A-189D-FA62-86251C009A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129" y="1392001"/>
            <a:ext cx="11173447" cy="1537347"/>
          </a:xfrm>
          <a:prstGeom prst="rect">
            <a:avLst/>
          </a:prstGeom>
          <a:ln w="28575">
            <a:solidFill>
              <a:srgbClr val="FCF0AA"/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D988132-6AC9-3594-186D-E6314A2A5B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9706" y="3356016"/>
            <a:ext cx="9134291" cy="755594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0830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1876444" y="982726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القراءة المبصرة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C5E12D-12D1-D782-1D45-9F345C6D6795}"/>
              </a:ext>
            </a:extLst>
          </p:cNvPr>
          <p:cNvSpPr/>
          <p:nvPr/>
        </p:nvSpPr>
        <p:spPr>
          <a:xfrm>
            <a:off x="4929583" y="183767"/>
            <a:ext cx="4420773" cy="853337"/>
          </a:xfrm>
          <a:custGeom>
            <a:avLst/>
            <a:gdLst>
              <a:gd name="connsiteX0" fmla="*/ 0 w 4420773"/>
              <a:gd name="connsiteY0" fmla="*/ 142226 h 853337"/>
              <a:gd name="connsiteX1" fmla="*/ 142226 w 4420773"/>
              <a:gd name="connsiteY1" fmla="*/ 0 h 853337"/>
              <a:gd name="connsiteX2" fmla="*/ 4278547 w 4420773"/>
              <a:gd name="connsiteY2" fmla="*/ 0 h 853337"/>
              <a:gd name="connsiteX3" fmla="*/ 4420773 w 4420773"/>
              <a:gd name="connsiteY3" fmla="*/ 142226 h 853337"/>
              <a:gd name="connsiteX4" fmla="*/ 4420773 w 4420773"/>
              <a:gd name="connsiteY4" fmla="*/ 711111 h 853337"/>
              <a:gd name="connsiteX5" fmla="*/ 4278547 w 4420773"/>
              <a:gd name="connsiteY5" fmla="*/ 853337 h 853337"/>
              <a:gd name="connsiteX6" fmla="*/ 142226 w 4420773"/>
              <a:gd name="connsiteY6" fmla="*/ 853337 h 853337"/>
              <a:gd name="connsiteX7" fmla="*/ 0 w 4420773"/>
              <a:gd name="connsiteY7" fmla="*/ 711111 h 853337"/>
              <a:gd name="connsiteX8" fmla="*/ 0 w 4420773"/>
              <a:gd name="connsiteY8" fmla="*/ 142226 h 85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0773" h="853337" fill="none" extrusionOk="0">
                <a:moveTo>
                  <a:pt x="0" y="142226"/>
                </a:moveTo>
                <a:cubicBezTo>
                  <a:pt x="-11182" y="74543"/>
                  <a:pt x="57125" y="-3185"/>
                  <a:pt x="142226" y="0"/>
                </a:cubicBezTo>
                <a:cubicBezTo>
                  <a:pt x="745445" y="-56444"/>
                  <a:pt x="2457518" y="127025"/>
                  <a:pt x="4278547" y="0"/>
                </a:cubicBezTo>
                <a:cubicBezTo>
                  <a:pt x="4362913" y="2339"/>
                  <a:pt x="4419884" y="60708"/>
                  <a:pt x="4420773" y="142226"/>
                </a:cubicBezTo>
                <a:cubicBezTo>
                  <a:pt x="4405398" y="258719"/>
                  <a:pt x="4419746" y="450129"/>
                  <a:pt x="4420773" y="711111"/>
                </a:cubicBezTo>
                <a:cubicBezTo>
                  <a:pt x="4425553" y="786911"/>
                  <a:pt x="4354987" y="847813"/>
                  <a:pt x="4278547" y="853337"/>
                </a:cubicBezTo>
                <a:cubicBezTo>
                  <a:pt x="3301910" y="798341"/>
                  <a:pt x="1747994" y="721693"/>
                  <a:pt x="142226" y="853337"/>
                </a:cubicBezTo>
                <a:cubicBezTo>
                  <a:pt x="65348" y="860896"/>
                  <a:pt x="7286" y="795183"/>
                  <a:pt x="0" y="711111"/>
                </a:cubicBezTo>
                <a:cubicBezTo>
                  <a:pt x="-46667" y="519175"/>
                  <a:pt x="-30328" y="266091"/>
                  <a:pt x="0" y="142226"/>
                </a:cubicBezTo>
                <a:close/>
              </a:path>
              <a:path w="4420773" h="853337" stroke="0" extrusionOk="0">
                <a:moveTo>
                  <a:pt x="0" y="142226"/>
                </a:moveTo>
                <a:cubicBezTo>
                  <a:pt x="12591" y="63090"/>
                  <a:pt x="61021" y="2168"/>
                  <a:pt x="142226" y="0"/>
                </a:cubicBezTo>
                <a:cubicBezTo>
                  <a:pt x="846452" y="114653"/>
                  <a:pt x="2634786" y="95341"/>
                  <a:pt x="4278547" y="0"/>
                </a:cubicBezTo>
                <a:cubicBezTo>
                  <a:pt x="4364771" y="3469"/>
                  <a:pt x="4409189" y="61212"/>
                  <a:pt x="4420773" y="142226"/>
                </a:cubicBezTo>
                <a:cubicBezTo>
                  <a:pt x="4431953" y="290370"/>
                  <a:pt x="4404916" y="508379"/>
                  <a:pt x="4420773" y="711111"/>
                </a:cubicBezTo>
                <a:cubicBezTo>
                  <a:pt x="4414917" y="784499"/>
                  <a:pt x="4354066" y="865856"/>
                  <a:pt x="4278547" y="853337"/>
                </a:cubicBezTo>
                <a:cubicBezTo>
                  <a:pt x="3036017" y="870859"/>
                  <a:pt x="776483" y="1010510"/>
                  <a:pt x="142226" y="853337"/>
                </a:cubicBezTo>
                <a:cubicBezTo>
                  <a:pt x="65296" y="857783"/>
                  <a:pt x="-5" y="795080"/>
                  <a:pt x="0" y="711111"/>
                </a:cubicBezTo>
                <a:cubicBezTo>
                  <a:pt x="5388" y="454288"/>
                  <a:pt x="21959" y="395745"/>
                  <a:pt x="0" y="142226"/>
                </a:cubicBezTo>
                <a:close/>
              </a:path>
            </a:pathLst>
          </a:custGeom>
          <a:solidFill>
            <a:srgbClr val="FCF0A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استعمال ترتيب العمليات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71402B4-F1AE-420B-F8BD-8242667D81EF}"/>
              </a:ext>
            </a:extLst>
          </p:cNvPr>
          <p:cNvSpPr/>
          <p:nvPr/>
        </p:nvSpPr>
        <p:spPr>
          <a:xfrm>
            <a:off x="11051314" y="1634932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" y="242422"/>
                  <a:pt x="195935" y="35480"/>
                  <a:pt x="436707" y="0"/>
                </a:cubicBezTo>
                <a:cubicBezTo>
                  <a:pt x="674292" y="-46897"/>
                  <a:pt x="881423" y="227483"/>
                  <a:pt x="873414" y="484653"/>
                </a:cubicBezTo>
                <a:cubicBezTo>
                  <a:pt x="828763" y="766267"/>
                  <a:pt x="667908" y="959391"/>
                  <a:pt x="436707" y="969306"/>
                </a:cubicBezTo>
                <a:cubicBezTo>
                  <a:pt x="213047" y="963385"/>
                  <a:pt x="-44805" y="757982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-23193" y="258694"/>
                  <a:pt x="189331" y="32476"/>
                  <a:pt x="436707" y="0"/>
                </a:cubicBezTo>
                <a:cubicBezTo>
                  <a:pt x="663628" y="11088"/>
                  <a:pt x="865914" y="204578"/>
                  <a:pt x="873414" y="484653"/>
                </a:cubicBezTo>
                <a:cubicBezTo>
                  <a:pt x="881926" y="779467"/>
                  <a:pt x="699369" y="1009239"/>
                  <a:pt x="436707" y="969306"/>
                </a:cubicBezTo>
                <a:cubicBezTo>
                  <a:pt x="228285" y="964648"/>
                  <a:pt x="-23281" y="724539"/>
                  <a:pt x="0" y="48465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8AD912A-E6C8-D479-000B-BCB0A8EDE3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5163" y="1697985"/>
            <a:ext cx="9441674" cy="906252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042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95723" y="1004059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383793" y="84219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440840" y="149497"/>
            <a:ext cx="1930400" cy="79508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فردي</a:t>
            </a:r>
          </a:p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الدقيقة الواحدة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627978" y="497476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10" name="دقيقة واحدة">
            <a:hlinkClick r:id="" action="ppaction://media"/>
            <a:extLst>
              <a:ext uri="{FF2B5EF4-FFF2-40B4-BE49-F238E27FC236}">
                <a16:creationId xmlns:a16="http://schemas.microsoft.com/office/drawing/2014/main" id="{6051E375-3923-7B1F-DB43-FDD6DAE3F7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4960" y="3303019"/>
            <a:ext cx="2295085" cy="107923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B013355-EC5D-3F84-3AFD-16831E594A4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2558"/>
          <a:stretch/>
        </p:blipFill>
        <p:spPr>
          <a:xfrm>
            <a:off x="2858704" y="1747220"/>
            <a:ext cx="9132848" cy="14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50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2719599" y="514415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609630" rtl="0" eaLnBrk="1" fontAlgn="auto" latinLnBrk="0" hangingPunct="1">
              <a:lnSpc>
                <a:spcPts val="31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67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القراءة المبصرة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C5E12D-12D1-D782-1D45-9F345C6D6795}"/>
              </a:ext>
            </a:extLst>
          </p:cNvPr>
          <p:cNvSpPr/>
          <p:nvPr/>
        </p:nvSpPr>
        <p:spPr>
          <a:xfrm>
            <a:off x="5567779" y="477006"/>
            <a:ext cx="3890472" cy="718246"/>
          </a:xfrm>
          <a:custGeom>
            <a:avLst/>
            <a:gdLst>
              <a:gd name="connsiteX0" fmla="*/ 0 w 3890472"/>
              <a:gd name="connsiteY0" fmla="*/ 119710 h 718246"/>
              <a:gd name="connsiteX1" fmla="*/ 119710 w 3890472"/>
              <a:gd name="connsiteY1" fmla="*/ 0 h 718246"/>
              <a:gd name="connsiteX2" fmla="*/ 3770762 w 3890472"/>
              <a:gd name="connsiteY2" fmla="*/ 0 h 718246"/>
              <a:gd name="connsiteX3" fmla="*/ 3890472 w 3890472"/>
              <a:gd name="connsiteY3" fmla="*/ 119710 h 718246"/>
              <a:gd name="connsiteX4" fmla="*/ 3890472 w 3890472"/>
              <a:gd name="connsiteY4" fmla="*/ 598536 h 718246"/>
              <a:gd name="connsiteX5" fmla="*/ 3770762 w 3890472"/>
              <a:gd name="connsiteY5" fmla="*/ 718246 h 718246"/>
              <a:gd name="connsiteX6" fmla="*/ 119710 w 3890472"/>
              <a:gd name="connsiteY6" fmla="*/ 718246 h 718246"/>
              <a:gd name="connsiteX7" fmla="*/ 0 w 3890472"/>
              <a:gd name="connsiteY7" fmla="*/ 598536 h 718246"/>
              <a:gd name="connsiteX8" fmla="*/ 0 w 3890472"/>
              <a:gd name="connsiteY8" fmla="*/ 119710 h 7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0472" h="718246" fill="none" extrusionOk="0">
                <a:moveTo>
                  <a:pt x="0" y="119710"/>
                </a:moveTo>
                <a:cubicBezTo>
                  <a:pt x="-4553" y="58020"/>
                  <a:pt x="47014" y="-3199"/>
                  <a:pt x="119710" y="0"/>
                </a:cubicBezTo>
                <a:cubicBezTo>
                  <a:pt x="1350736" y="-56444"/>
                  <a:pt x="2867415" y="127025"/>
                  <a:pt x="3770762" y="0"/>
                </a:cubicBezTo>
                <a:cubicBezTo>
                  <a:pt x="3845109" y="3310"/>
                  <a:pt x="3889147" y="49171"/>
                  <a:pt x="3890472" y="119710"/>
                </a:cubicBezTo>
                <a:cubicBezTo>
                  <a:pt x="3924461" y="208296"/>
                  <a:pt x="3930481" y="407949"/>
                  <a:pt x="3890472" y="598536"/>
                </a:cubicBezTo>
                <a:cubicBezTo>
                  <a:pt x="3900926" y="658637"/>
                  <a:pt x="3833921" y="710507"/>
                  <a:pt x="3770762" y="718246"/>
                </a:cubicBezTo>
                <a:cubicBezTo>
                  <a:pt x="3127339" y="663250"/>
                  <a:pt x="1860543" y="586602"/>
                  <a:pt x="119710" y="718246"/>
                </a:cubicBezTo>
                <a:cubicBezTo>
                  <a:pt x="54666" y="723088"/>
                  <a:pt x="6722" y="669745"/>
                  <a:pt x="0" y="598536"/>
                </a:cubicBezTo>
                <a:cubicBezTo>
                  <a:pt x="33869" y="540061"/>
                  <a:pt x="17642" y="266636"/>
                  <a:pt x="0" y="119710"/>
                </a:cubicBezTo>
                <a:close/>
              </a:path>
              <a:path w="3890472" h="718246" stroke="0" extrusionOk="0">
                <a:moveTo>
                  <a:pt x="0" y="119710"/>
                </a:moveTo>
                <a:cubicBezTo>
                  <a:pt x="6007" y="53316"/>
                  <a:pt x="52490" y="902"/>
                  <a:pt x="119710" y="0"/>
                </a:cubicBezTo>
                <a:cubicBezTo>
                  <a:pt x="1386851" y="114653"/>
                  <a:pt x="3101633" y="95341"/>
                  <a:pt x="3770762" y="0"/>
                </a:cubicBezTo>
                <a:cubicBezTo>
                  <a:pt x="3840246" y="1523"/>
                  <a:pt x="3883520" y="52116"/>
                  <a:pt x="3890472" y="119710"/>
                </a:cubicBezTo>
                <a:cubicBezTo>
                  <a:pt x="3904737" y="216429"/>
                  <a:pt x="3904223" y="488302"/>
                  <a:pt x="3890472" y="598536"/>
                </a:cubicBezTo>
                <a:cubicBezTo>
                  <a:pt x="3881278" y="656547"/>
                  <a:pt x="3833815" y="730894"/>
                  <a:pt x="3770762" y="718246"/>
                </a:cubicBezTo>
                <a:cubicBezTo>
                  <a:pt x="3129391" y="735768"/>
                  <a:pt x="1869943" y="875419"/>
                  <a:pt x="119710" y="718246"/>
                </a:cubicBezTo>
                <a:cubicBezTo>
                  <a:pt x="57255" y="728294"/>
                  <a:pt x="-4" y="668188"/>
                  <a:pt x="0" y="598536"/>
                </a:cubicBezTo>
                <a:cubicBezTo>
                  <a:pt x="28472" y="489800"/>
                  <a:pt x="29336" y="254307"/>
                  <a:pt x="0" y="11971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 من واقع الحياة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71402B4-F1AE-420B-F8BD-8242667D81EF}"/>
              </a:ext>
            </a:extLst>
          </p:cNvPr>
          <p:cNvSpPr/>
          <p:nvPr/>
        </p:nvSpPr>
        <p:spPr>
          <a:xfrm>
            <a:off x="9923610" y="2180043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" y="242422"/>
                  <a:pt x="195935" y="35480"/>
                  <a:pt x="436707" y="0"/>
                </a:cubicBezTo>
                <a:cubicBezTo>
                  <a:pt x="674292" y="-46897"/>
                  <a:pt x="881423" y="227483"/>
                  <a:pt x="873414" y="484653"/>
                </a:cubicBezTo>
                <a:cubicBezTo>
                  <a:pt x="828763" y="766267"/>
                  <a:pt x="667908" y="959391"/>
                  <a:pt x="436707" y="969306"/>
                </a:cubicBezTo>
                <a:cubicBezTo>
                  <a:pt x="213047" y="963385"/>
                  <a:pt x="-44805" y="757982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-23193" y="258694"/>
                  <a:pt x="189331" y="32476"/>
                  <a:pt x="436707" y="0"/>
                </a:cubicBezTo>
                <a:cubicBezTo>
                  <a:pt x="663628" y="11088"/>
                  <a:pt x="865914" y="204578"/>
                  <a:pt x="873414" y="484653"/>
                </a:cubicBezTo>
                <a:cubicBezTo>
                  <a:pt x="881926" y="779467"/>
                  <a:pt x="699369" y="1009239"/>
                  <a:pt x="436707" y="969306"/>
                </a:cubicBezTo>
                <a:cubicBezTo>
                  <a:pt x="228285" y="964648"/>
                  <a:pt x="-23281" y="724539"/>
                  <a:pt x="0" y="48465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u="sng" dirty="0">
                <a:solidFill>
                  <a:prstClr val="white">
                    <a:lumMod val="95000"/>
                  </a:prstClr>
                </a:solidFill>
                <a:latin typeface="Calibri"/>
                <a:cs typeface="Arial" panose="020B0604020202020204" pitchFamily="34" charset="0"/>
              </a:rPr>
              <a:t>5</a:t>
            </a:r>
            <a:endParaRPr kumimoji="0" lang="ar-SA" sz="4800" b="0" i="0" u="sng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C614A60-D3F5-634B-D886-8C8A89486D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4730" y="1803559"/>
            <a:ext cx="4436570" cy="172227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B6712F5-1478-9751-DD2B-A3B6036613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41301" y="174243"/>
            <a:ext cx="1615694" cy="161210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D5C1E8B-8AB4-7B58-6919-280CDE287C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78720" y="1493344"/>
            <a:ext cx="3506009" cy="204133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FD33C29-A7A8-0B77-023F-49700BF9B0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78720" y="3647716"/>
            <a:ext cx="9210030" cy="1411584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739AB6EE-F1C5-B1BE-5EA4-EB9038C6767B}"/>
              </a:ext>
            </a:extLst>
          </p:cNvPr>
          <p:cNvSpPr/>
          <p:nvPr/>
        </p:nvSpPr>
        <p:spPr>
          <a:xfrm>
            <a:off x="7041661" y="3828814"/>
            <a:ext cx="2094523" cy="390769"/>
          </a:xfrm>
          <a:prstGeom prst="rect">
            <a:avLst/>
          </a:prstGeom>
          <a:solidFill>
            <a:srgbClr val="FFFD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01045A8-F119-BB00-8695-5A03ADC3BCE3}"/>
              </a:ext>
            </a:extLst>
          </p:cNvPr>
          <p:cNvSpPr/>
          <p:nvPr/>
        </p:nvSpPr>
        <p:spPr>
          <a:xfrm>
            <a:off x="7041660" y="4498955"/>
            <a:ext cx="2094523" cy="390769"/>
          </a:xfrm>
          <a:prstGeom prst="rect">
            <a:avLst/>
          </a:prstGeom>
          <a:solidFill>
            <a:srgbClr val="FFFD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9B0E640C-BB22-B244-93E3-6D15F5286DBE}"/>
              </a:ext>
            </a:extLst>
          </p:cNvPr>
          <p:cNvSpPr/>
          <p:nvPr/>
        </p:nvSpPr>
        <p:spPr>
          <a:xfrm>
            <a:off x="4947137" y="4449413"/>
            <a:ext cx="2094523" cy="390769"/>
          </a:xfrm>
          <a:prstGeom prst="rect">
            <a:avLst/>
          </a:prstGeom>
          <a:solidFill>
            <a:srgbClr val="FFFD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2FF6840-479E-7B76-0B6E-646D975E385E}"/>
              </a:ext>
            </a:extLst>
          </p:cNvPr>
          <p:cNvSpPr/>
          <p:nvPr/>
        </p:nvSpPr>
        <p:spPr>
          <a:xfrm>
            <a:off x="4794738" y="3823944"/>
            <a:ext cx="2094523" cy="390769"/>
          </a:xfrm>
          <a:prstGeom prst="rect">
            <a:avLst/>
          </a:prstGeom>
          <a:solidFill>
            <a:srgbClr val="FFFD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7A05C4-6C65-E086-05FB-C5EFA6F44987}"/>
              </a:ext>
            </a:extLst>
          </p:cNvPr>
          <p:cNvSpPr/>
          <p:nvPr/>
        </p:nvSpPr>
        <p:spPr>
          <a:xfrm>
            <a:off x="2700215" y="3920675"/>
            <a:ext cx="2094523" cy="390769"/>
          </a:xfrm>
          <a:prstGeom prst="rect">
            <a:avLst/>
          </a:prstGeom>
          <a:solidFill>
            <a:srgbClr val="FFFD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BED04A8C-DE32-158F-99F0-179ED9F9CD16}"/>
              </a:ext>
            </a:extLst>
          </p:cNvPr>
          <p:cNvSpPr/>
          <p:nvPr/>
        </p:nvSpPr>
        <p:spPr>
          <a:xfrm>
            <a:off x="2719599" y="4477208"/>
            <a:ext cx="2094523" cy="390769"/>
          </a:xfrm>
          <a:prstGeom prst="rect">
            <a:avLst/>
          </a:prstGeom>
          <a:solidFill>
            <a:srgbClr val="FFFD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9F7BBE65-3157-9306-CE7B-254E9A7524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83693" y="5159773"/>
            <a:ext cx="8393580" cy="596809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8917C445-5AA3-F4D5-36AF-C69D029AB68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51181"/>
          <a:stretch/>
        </p:blipFill>
        <p:spPr>
          <a:xfrm>
            <a:off x="4364449" y="5740963"/>
            <a:ext cx="6205247" cy="516378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68F2325-D465-4425-0AF6-0B4A115CEB5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8006" t="43578"/>
          <a:stretch/>
        </p:blipFill>
        <p:spPr>
          <a:xfrm>
            <a:off x="8248375" y="5854641"/>
            <a:ext cx="3350469" cy="76735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42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5723" y="1004059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3670" flipH="1">
            <a:off x="1383793" y="84219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440840" y="149497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تعاوني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627978" y="497476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962783B-5C75-40FF-1AF8-8C0A931270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4652" y="2675484"/>
            <a:ext cx="7651625" cy="116889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E3E386D-959D-1493-9D5E-A50684228F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1" y="2983427"/>
            <a:ext cx="3961024" cy="204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375846" y="3335741"/>
            <a:ext cx="2394465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609630" rtl="0" eaLnBrk="1" fontAlgn="auto" latinLnBrk="0" hangingPunct="1">
              <a:lnSpc>
                <a:spcPts val="31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 التعاوني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C5E12D-12D1-D782-1D45-9F345C6D6795}"/>
              </a:ext>
            </a:extLst>
          </p:cNvPr>
          <p:cNvSpPr/>
          <p:nvPr/>
        </p:nvSpPr>
        <p:spPr>
          <a:xfrm>
            <a:off x="4947919" y="275158"/>
            <a:ext cx="4531361" cy="718246"/>
          </a:xfrm>
          <a:custGeom>
            <a:avLst/>
            <a:gdLst>
              <a:gd name="connsiteX0" fmla="*/ 0 w 4531361"/>
              <a:gd name="connsiteY0" fmla="*/ 119710 h 718246"/>
              <a:gd name="connsiteX1" fmla="*/ 119710 w 4531361"/>
              <a:gd name="connsiteY1" fmla="*/ 0 h 718246"/>
              <a:gd name="connsiteX2" fmla="*/ 4411651 w 4531361"/>
              <a:gd name="connsiteY2" fmla="*/ 0 h 718246"/>
              <a:gd name="connsiteX3" fmla="*/ 4531361 w 4531361"/>
              <a:gd name="connsiteY3" fmla="*/ 119710 h 718246"/>
              <a:gd name="connsiteX4" fmla="*/ 4531361 w 4531361"/>
              <a:gd name="connsiteY4" fmla="*/ 598536 h 718246"/>
              <a:gd name="connsiteX5" fmla="*/ 4411651 w 4531361"/>
              <a:gd name="connsiteY5" fmla="*/ 718246 h 718246"/>
              <a:gd name="connsiteX6" fmla="*/ 119710 w 4531361"/>
              <a:gd name="connsiteY6" fmla="*/ 718246 h 718246"/>
              <a:gd name="connsiteX7" fmla="*/ 0 w 4531361"/>
              <a:gd name="connsiteY7" fmla="*/ 598536 h 718246"/>
              <a:gd name="connsiteX8" fmla="*/ 0 w 4531361"/>
              <a:gd name="connsiteY8" fmla="*/ 119710 h 7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1361" h="718246" fill="none" extrusionOk="0">
                <a:moveTo>
                  <a:pt x="0" y="119710"/>
                </a:moveTo>
                <a:cubicBezTo>
                  <a:pt x="-4553" y="58020"/>
                  <a:pt x="47014" y="-3199"/>
                  <a:pt x="119710" y="0"/>
                </a:cubicBezTo>
                <a:cubicBezTo>
                  <a:pt x="1740492" y="-56444"/>
                  <a:pt x="2759045" y="127025"/>
                  <a:pt x="4411651" y="0"/>
                </a:cubicBezTo>
                <a:cubicBezTo>
                  <a:pt x="4485998" y="3310"/>
                  <a:pt x="4530036" y="49171"/>
                  <a:pt x="4531361" y="119710"/>
                </a:cubicBezTo>
                <a:cubicBezTo>
                  <a:pt x="4565350" y="208296"/>
                  <a:pt x="4571370" y="407949"/>
                  <a:pt x="4531361" y="598536"/>
                </a:cubicBezTo>
                <a:cubicBezTo>
                  <a:pt x="4541815" y="658637"/>
                  <a:pt x="4474810" y="710507"/>
                  <a:pt x="4411651" y="718246"/>
                </a:cubicBezTo>
                <a:cubicBezTo>
                  <a:pt x="3675084" y="663250"/>
                  <a:pt x="1706081" y="586602"/>
                  <a:pt x="119710" y="718246"/>
                </a:cubicBezTo>
                <a:cubicBezTo>
                  <a:pt x="54666" y="723088"/>
                  <a:pt x="6722" y="669745"/>
                  <a:pt x="0" y="598536"/>
                </a:cubicBezTo>
                <a:cubicBezTo>
                  <a:pt x="33869" y="540061"/>
                  <a:pt x="17642" y="266636"/>
                  <a:pt x="0" y="119710"/>
                </a:cubicBezTo>
                <a:close/>
              </a:path>
              <a:path w="4531361" h="718246" stroke="0" extrusionOk="0">
                <a:moveTo>
                  <a:pt x="0" y="119710"/>
                </a:moveTo>
                <a:cubicBezTo>
                  <a:pt x="6007" y="53316"/>
                  <a:pt x="52490" y="902"/>
                  <a:pt x="119710" y="0"/>
                </a:cubicBezTo>
                <a:cubicBezTo>
                  <a:pt x="1241608" y="114653"/>
                  <a:pt x="3358252" y="95341"/>
                  <a:pt x="4411651" y="0"/>
                </a:cubicBezTo>
                <a:cubicBezTo>
                  <a:pt x="4481135" y="1523"/>
                  <a:pt x="4524409" y="52116"/>
                  <a:pt x="4531361" y="119710"/>
                </a:cubicBezTo>
                <a:cubicBezTo>
                  <a:pt x="4545626" y="216429"/>
                  <a:pt x="4545112" y="488302"/>
                  <a:pt x="4531361" y="598536"/>
                </a:cubicBezTo>
                <a:cubicBezTo>
                  <a:pt x="4522167" y="656547"/>
                  <a:pt x="4474704" y="730894"/>
                  <a:pt x="4411651" y="718246"/>
                </a:cubicBezTo>
                <a:cubicBezTo>
                  <a:pt x="3949594" y="735768"/>
                  <a:pt x="1647338" y="875419"/>
                  <a:pt x="119710" y="718246"/>
                </a:cubicBezTo>
                <a:cubicBezTo>
                  <a:pt x="57255" y="728294"/>
                  <a:pt x="-4" y="668188"/>
                  <a:pt x="0" y="598536"/>
                </a:cubicBezTo>
                <a:cubicBezTo>
                  <a:pt x="28472" y="489800"/>
                  <a:pt x="29336" y="254307"/>
                  <a:pt x="0" y="11971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البطاقات الملونة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17BFD59-04AD-868F-4883-885DA71D5C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5658" y="1264018"/>
            <a:ext cx="8344982" cy="76893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9C2187A-B84E-6D99-F71D-B9F5A1F493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7523" y="3262544"/>
            <a:ext cx="2760791" cy="674512"/>
          </a:xfrm>
          <a:prstGeom prst="rect">
            <a:avLst/>
          </a:prstGeom>
        </p:spPr>
      </p:pic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363B447-D994-50A6-BC3B-5C6F1BA05EB6}"/>
              </a:ext>
            </a:extLst>
          </p:cNvPr>
          <p:cNvSpPr/>
          <p:nvPr/>
        </p:nvSpPr>
        <p:spPr>
          <a:xfrm>
            <a:off x="3311281" y="2589146"/>
            <a:ext cx="3273273" cy="1696720"/>
          </a:xfrm>
          <a:custGeom>
            <a:avLst/>
            <a:gdLst>
              <a:gd name="connsiteX0" fmla="*/ 0 w 3273273"/>
              <a:gd name="connsiteY0" fmla="*/ 282792 h 1696720"/>
              <a:gd name="connsiteX1" fmla="*/ 282792 w 3273273"/>
              <a:gd name="connsiteY1" fmla="*/ 0 h 1696720"/>
              <a:gd name="connsiteX2" fmla="*/ 2990481 w 3273273"/>
              <a:gd name="connsiteY2" fmla="*/ 0 h 1696720"/>
              <a:gd name="connsiteX3" fmla="*/ 3273273 w 3273273"/>
              <a:gd name="connsiteY3" fmla="*/ 282792 h 1696720"/>
              <a:gd name="connsiteX4" fmla="*/ 3273273 w 3273273"/>
              <a:gd name="connsiteY4" fmla="*/ 1413928 h 1696720"/>
              <a:gd name="connsiteX5" fmla="*/ 2990481 w 3273273"/>
              <a:gd name="connsiteY5" fmla="*/ 1696720 h 1696720"/>
              <a:gd name="connsiteX6" fmla="*/ 282792 w 3273273"/>
              <a:gd name="connsiteY6" fmla="*/ 1696720 h 1696720"/>
              <a:gd name="connsiteX7" fmla="*/ 0 w 3273273"/>
              <a:gd name="connsiteY7" fmla="*/ 1413928 h 1696720"/>
              <a:gd name="connsiteX8" fmla="*/ 0 w 3273273"/>
              <a:gd name="connsiteY8" fmla="*/ 282792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3273" h="1696720" fill="none" extrusionOk="0">
                <a:moveTo>
                  <a:pt x="0" y="282792"/>
                </a:moveTo>
                <a:cubicBezTo>
                  <a:pt x="854" y="124909"/>
                  <a:pt x="140543" y="-18153"/>
                  <a:pt x="282792" y="0"/>
                </a:cubicBezTo>
                <a:cubicBezTo>
                  <a:pt x="957850" y="-132020"/>
                  <a:pt x="1776842" y="82017"/>
                  <a:pt x="2990481" y="0"/>
                </a:cubicBezTo>
                <a:cubicBezTo>
                  <a:pt x="3176543" y="6853"/>
                  <a:pt x="3245609" y="123559"/>
                  <a:pt x="3273273" y="282792"/>
                </a:cubicBezTo>
                <a:cubicBezTo>
                  <a:pt x="3304347" y="771865"/>
                  <a:pt x="3247132" y="1252876"/>
                  <a:pt x="3273273" y="1413928"/>
                </a:cubicBezTo>
                <a:cubicBezTo>
                  <a:pt x="3270775" y="1570355"/>
                  <a:pt x="3133962" y="1681478"/>
                  <a:pt x="2990481" y="1696720"/>
                </a:cubicBezTo>
                <a:cubicBezTo>
                  <a:pt x="2504432" y="1846331"/>
                  <a:pt x="975537" y="1738580"/>
                  <a:pt x="282792" y="1696720"/>
                </a:cubicBezTo>
                <a:cubicBezTo>
                  <a:pt x="135834" y="1707382"/>
                  <a:pt x="-23823" y="1573448"/>
                  <a:pt x="0" y="1413928"/>
                </a:cubicBezTo>
                <a:cubicBezTo>
                  <a:pt x="78051" y="1206978"/>
                  <a:pt x="-29647" y="665816"/>
                  <a:pt x="0" y="282792"/>
                </a:cubicBezTo>
                <a:close/>
              </a:path>
              <a:path w="3273273" h="1696720" stroke="0" extrusionOk="0">
                <a:moveTo>
                  <a:pt x="0" y="282792"/>
                </a:moveTo>
                <a:cubicBezTo>
                  <a:pt x="13363" y="121805"/>
                  <a:pt x="127348" y="3189"/>
                  <a:pt x="282792" y="0"/>
                </a:cubicBezTo>
                <a:cubicBezTo>
                  <a:pt x="1429251" y="-54217"/>
                  <a:pt x="2075574" y="135265"/>
                  <a:pt x="2990481" y="0"/>
                </a:cubicBezTo>
                <a:cubicBezTo>
                  <a:pt x="3154386" y="-21697"/>
                  <a:pt x="3253658" y="148482"/>
                  <a:pt x="3273273" y="282792"/>
                </a:cubicBezTo>
                <a:cubicBezTo>
                  <a:pt x="3265520" y="554511"/>
                  <a:pt x="3187956" y="978744"/>
                  <a:pt x="3273273" y="1413928"/>
                </a:cubicBezTo>
                <a:cubicBezTo>
                  <a:pt x="3252415" y="1578370"/>
                  <a:pt x="3139754" y="1700168"/>
                  <a:pt x="2990481" y="1696720"/>
                </a:cubicBezTo>
                <a:cubicBezTo>
                  <a:pt x="2456307" y="1769411"/>
                  <a:pt x="1454406" y="1749674"/>
                  <a:pt x="282792" y="1696720"/>
                </a:cubicBezTo>
                <a:cubicBezTo>
                  <a:pt x="112409" y="1711558"/>
                  <a:pt x="-25068" y="1556288"/>
                  <a:pt x="0" y="1413928"/>
                </a:cubicBezTo>
                <a:cubicBezTo>
                  <a:pt x="-76999" y="1036384"/>
                  <a:pt x="6628" y="761016"/>
                  <a:pt x="0" y="2827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6105560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17C2E2D-EF08-2136-46AA-980E64BD3D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9183" y="5512729"/>
            <a:ext cx="3084579" cy="814623"/>
          </a:xfrm>
          <a:prstGeom prst="rect">
            <a:avLst/>
          </a:prstGeom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396A6CE-EA7E-B7A6-526C-C9C6A0A7FC5E}"/>
              </a:ext>
            </a:extLst>
          </p:cNvPr>
          <p:cNvSpPr/>
          <p:nvPr/>
        </p:nvSpPr>
        <p:spPr>
          <a:xfrm>
            <a:off x="3214472" y="4952391"/>
            <a:ext cx="3404255" cy="1696720"/>
          </a:xfrm>
          <a:custGeom>
            <a:avLst/>
            <a:gdLst>
              <a:gd name="connsiteX0" fmla="*/ 0 w 3404255"/>
              <a:gd name="connsiteY0" fmla="*/ 282792 h 1696720"/>
              <a:gd name="connsiteX1" fmla="*/ 282792 w 3404255"/>
              <a:gd name="connsiteY1" fmla="*/ 0 h 1696720"/>
              <a:gd name="connsiteX2" fmla="*/ 3121463 w 3404255"/>
              <a:gd name="connsiteY2" fmla="*/ 0 h 1696720"/>
              <a:gd name="connsiteX3" fmla="*/ 3404255 w 3404255"/>
              <a:gd name="connsiteY3" fmla="*/ 282792 h 1696720"/>
              <a:gd name="connsiteX4" fmla="*/ 3404255 w 3404255"/>
              <a:gd name="connsiteY4" fmla="*/ 1413928 h 1696720"/>
              <a:gd name="connsiteX5" fmla="*/ 3121463 w 3404255"/>
              <a:gd name="connsiteY5" fmla="*/ 1696720 h 1696720"/>
              <a:gd name="connsiteX6" fmla="*/ 282792 w 3404255"/>
              <a:gd name="connsiteY6" fmla="*/ 1696720 h 1696720"/>
              <a:gd name="connsiteX7" fmla="*/ 0 w 3404255"/>
              <a:gd name="connsiteY7" fmla="*/ 1413928 h 1696720"/>
              <a:gd name="connsiteX8" fmla="*/ 0 w 3404255"/>
              <a:gd name="connsiteY8" fmla="*/ 282792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4255" h="1696720" fill="none" extrusionOk="0">
                <a:moveTo>
                  <a:pt x="0" y="282792"/>
                </a:moveTo>
                <a:cubicBezTo>
                  <a:pt x="854" y="124909"/>
                  <a:pt x="140543" y="-18153"/>
                  <a:pt x="282792" y="0"/>
                </a:cubicBezTo>
                <a:cubicBezTo>
                  <a:pt x="1105525" y="-132020"/>
                  <a:pt x="2240274" y="82017"/>
                  <a:pt x="3121463" y="0"/>
                </a:cubicBezTo>
                <a:cubicBezTo>
                  <a:pt x="3307525" y="6853"/>
                  <a:pt x="3376591" y="123559"/>
                  <a:pt x="3404255" y="282792"/>
                </a:cubicBezTo>
                <a:cubicBezTo>
                  <a:pt x="3435329" y="771865"/>
                  <a:pt x="3378114" y="1252876"/>
                  <a:pt x="3404255" y="1413928"/>
                </a:cubicBezTo>
                <a:cubicBezTo>
                  <a:pt x="3401757" y="1570355"/>
                  <a:pt x="3264944" y="1681478"/>
                  <a:pt x="3121463" y="1696720"/>
                </a:cubicBezTo>
                <a:cubicBezTo>
                  <a:pt x="2211231" y="1846331"/>
                  <a:pt x="847753" y="1738580"/>
                  <a:pt x="282792" y="1696720"/>
                </a:cubicBezTo>
                <a:cubicBezTo>
                  <a:pt x="135834" y="1707382"/>
                  <a:pt x="-23823" y="1573448"/>
                  <a:pt x="0" y="1413928"/>
                </a:cubicBezTo>
                <a:cubicBezTo>
                  <a:pt x="78051" y="1206978"/>
                  <a:pt x="-29647" y="665816"/>
                  <a:pt x="0" y="282792"/>
                </a:cubicBezTo>
                <a:close/>
              </a:path>
              <a:path w="3404255" h="1696720" stroke="0" extrusionOk="0">
                <a:moveTo>
                  <a:pt x="0" y="282792"/>
                </a:moveTo>
                <a:cubicBezTo>
                  <a:pt x="13363" y="121805"/>
                  <a:pt x="127348" y="3189"/>
                  <a:pt x="282792" y="0"/>
                </a:cubicBezTo>
                <a:cubicBezTo>
                  <a:pt x="1540305" y="-54217"/>
                  <a:pt x="2544263" y="135265"/>
                  <a:pt x="3121463" y="0"/>
                </a:cubicBezTo>
                <a:cubicBezTo>
                  <a:pt x="3285368" y="-21697"/>
                  <a:pt x="3384640" y="148482"/>
                  <a:pt x="3404255" y="282792"/>
                </a:cubicBezTo>
                <a:cubicBezTo>
                  <a:pt x="3396502" y="554511"/>
                  <a:pt x="3318938" y="978744"/>
                  <a:pt x="3404255" y="1413928"/>
                </a:cubicBezTo>
                <a:cubicBezTo>
                  <a:pt x="3383397" y="1578370"/>
                  <a:pt x="3270736" y="1700168"/>
                  <a:pt x="3121463" y="1696720"/>
                </a:cubicBezTo>
                <a:cubicBezTo>
                  <a:pt x="2162230" y="1769411"/>
                  <a:pt x="1422293" y="1749674"/>
                  <a:pt x="282792" y="1696720"/>
                </a:cubicBezTo>
                <a:cubicBezTo>
                  <a:pt x="112409" y="1711558"/>
                  <a:pt x="-25068" y="1556288"/>
                  <a:pt x="0" y="1413928"/>
                </a:cubicBezTo>
                <a:cubicBezTo>
                  <a:pt x="-76999" y="1036384"/>
                  <a:pt x="6628" y="761016"/>
                  <a:pt x="0" y="2827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6105560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2437437-0135-85D4-6A23-1C6D91C4C3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38269" y="3262544"/>
            <a:ext cx="3120497" cy="862931"/>
          </a:xfrm>
          <a:prstGeom prst="rect">
            <a:avLst/>
          </a:prstGeom>
        </p:spPr>
      </p:pic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C8F7DB7-A835-861E-374B-F2D50D79E886}"/>
              </a:ext>
            </a:extLst>
          </p:cNvPr>
          <p:cNvSpPr/>
          <p:nvPr/>
        </p:nvSpPr>
        <p:spPr>
          <a:xfrm>
            <a:off x="8438269" y="2726529"/>
            <a:ext cx="3120497" cy="1696720"/>
          </a:xfrm>
          <a:custGeom>
            <a:avLst/>
            <a:gdLst>
              <a:gd name="connsiteX0" fmla="*/ 0 w 3120497"/>
              <a:gd name="connsiteY0" fmla="*/ 282792 h 1696720"/>
              <a:gd name="connsiteX1" fmla="*/ 282792 w 3120497"/>
              <a:gd name="connsiteY1" fmla="*/ 0 h 1696720"/>
              <a:gd name="connsiteX2" fmla="*/ 2837705 w 3120497"/>
              <a:gd name="connsiteY2" fmla="*/ 0 h 1696720"/>
              <a:gd name="connsiteX3" fmla="*/ 3120497 w 3120497"/>
              <a:gd name="connsiteY3" fmla="*/ 282792 h 1696720"/>
              <a:gd name="connsiteX4" fmla="*/ 3120497 w 3120497"/>
              <a:gd name="connsiteY4" fmla="*/ 1413928 h 1696720"/>
              <a:gd name="connsiteX5" fmla="*/ 2837705 w 3120497"/>
              <a:gd name="connsiteY5" fmla="*/ 1696720 h 1696720"/>
              <a:gd name="connsiteX6" fmla="*/ 282792 w 3120497"/>
              <a:gd name="connsiteY6" fmla="*/ 1696720 h 1696720"/>
              <a:gd name="connsiteX7" fmla="*/ 0 w 3120497"/>
              <a:gd name="connsiteY7" fmla="*/ 1413928 h 1696720"/>
              <a:gd name="connsiteX8" fmla="*/ 0 w 3120497"/>
              <a:gd name="connsiteY8" fmla="*/ 282792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0497" h="1696720" fill="none" extrusionOk="0">
                <a:moveTo>
                  <a:pt x="0" y="282792"/>
                </a:moveTo>
                <a:cubicBezTo>
                  <a:pt x="854" y="124909"/>
                  <a:pt x="140543" y="-18153"/>
                  <a:pt x="282792" y="0"/>
                </a:cubicBezTo>
                <a:cubicBezTo>
                  <a:pt x="974797" y="-132020"/>
                  <a:pt x="2165096" y="82017"/>
                  <a:pt x="2837705" y="0"/>
                </a:cubicBezTo>
                <a:cubicBezTo>
                  <a:pt x="3023767" y="6853"/>
                  <a:pt x="3092833" y="123559"/>
                  <a:pt x="3120497" y="282792"/>
                </a:cubicBezTo>
                <a:cubicBezTo>
                  <a:pt x="3151571" y="771865"/>
                  <a:pt x="3094356" y="1252876"/>
                  <a:pt x="3120497" y="1413928"/>
                </a:cubicBezTo>
                <a:cubicBezTo>
                  <a:pt x="3117999" y="1570355"/>
                  <a:pt x="2981186" y="1681478"/>
                  <a:pt x="2837705" y="1696720"/>
                </a:cubicBezTo>
                <a:cubicBezTo>
                  <a:pt x="1593690" y="1846331"/>
                  <a:pt x="936817" y="1738580"/>
                  <a:pt x="282792" y="1696720"/>
                </a:cubicBezTo>
                <a:cubicBezTo>
                  <a:pt x="135834" y="1707382"/>
                  <a:pt x="-23823" y="1573448"/>
                  <a:pt x="0" y="1413928"/>
                </a:cubicBezTo>
                <a:cubicBezTo>
                  <a:pt x="78051" y="1206978"/>
                  <a:pt x="-29647" y="665816"/>
                  <a:pt x="0" y="282792"/>
                </a:cubicBezTo>
                <a:close/>
              </a:path>
              <a:path w="3120497" h="1696720" stroke="0" extrusionOk="0">
                <a:moveTo>
                  <a:pt x="0" y="282792"/>
                </a:moveTo>
                <a:cubicBezTo>
                  <a:pt x="13363" y="121805"/>
                  <a:pt x="127348" y="3189"/>
                  <a:pt x="282792" y="0"/>
                </a:cubicBezTo>
                <a:cubicBezTo>
                  <a:pt x="1468843" y="-54217"/>
                  <a:pt x="1769696" y="135265"/>
                  <a:pt x="2837705" y="0"/>
                </a:cubicBezTo>
                <a:cubicBezTo>
                  <a:pt x="3001610" y="-21697"/>
                  <a:pt x="3100882" y="148482"/>
                  <a:pt x="3120497" y="282792"/>
                </a:cubicBezTo>
                <a:cubicBezTo>
                  <a:pt x="3112744" y="554511"/>
                  <a:pt x="3035180" y="978744"/>
                  <a:pt x="3120497" y="1413928"/>
                </a:cubicBezTo>
                <a:cubicBezTo>
                  <a:pt x="3099639" y="1578370"/>
                  <a:pt x="2986978" y="1700168"/>
                  <a:pt x="2837705" y="1696720"/>
                </a:cubicBezTo>
                <a:cubicBezTo>
                  <a:pt x="1661254" y="1769411"/>
                  <a:pt x="1375767" y="1749674"/>
                  <a:pt x="282792" y="1696720"/>
                </a:cubicBezTo>
                <a:cubicBezTo>
                  <a:pt x="112409" y="1711558"/>
                  <a:pt x="-25068" y="1556288"/>
                  <a:pt x="0" y="1413928"/>
                </a:cubicBezTo>
                <a:cubicBezTo>
                  <a:pt x="-76999" y="1036384"/>
                  <a:pt x="6628" y="761016"/>
                  <a:pt x="0" y="28279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6105560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E15E1726-4386-563A-E823-A1FDB1BAC34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4646" y="5660146"/>
            <a:ext cx="3308493" cy="922696"/>
          </a:xfrm>
          <a:prstGeom prst="rect">
            <a:avLst/>
          </a:prstGeom>
        </p:spPr>
      </p:pic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8725115-7D8C-3607-6F58-917EE976CAAE}"/>
              </a:ext>
            </a:extLst>
          </p:cNvPr>
          <p:cNvSpPr/>
          <p:nvPr/>
        </p:nvSpPr>
        <p:spPr>
          <a:xfrm>
            <a:off x="8354646" y="4974620"/>
            <a:ext cx="3272750" cy="1696720"/>
          </a:xfrm>
          <a:custGeom>
            <a:avLst/>
            <a:gdLst>
              <a:gd name="connsiteX0" fmla="*/ 0 w 3272750"/>
              <a:gd name="connsiteY0" fmla="*/ 282792 h 1696720"/>
              <a:gd name="connsiteX1" fmla="*/ 282792 w 3272750"/>
              <a:gd name="connsiteY1" fmla="*/ 0 h 1696720"/>
              <a:gd name="connsiteX2" fmla="*/ 2989958 w 3272750"/>
              <a:gd name="connsiteY2" fmla="*/ 0 h 1696720"/>
              <a:gd name="connsiteX3" fmla="*/ 3272750 w 3272750"/>
              <a:gd name="connsiteY3" fmla="*/ 282792 h 1696720"/>
              <a:gd name="connsiteX4" fmla="*/ 3272750 w 3272750"/>
              <a:gd name="connsiteY4" fmla="*/ 1413928 h 1696720"/>
              <a:gd name="connsiteX5" fmla="*/ 2989958 w 3272750"/>
              <a:gd name="connsiteY5" fmla="*/ 1696720 h 1696720"/>
              <a:gd name="connsiteX6" fmla="*/ 282792 w 3272750"/>
              <a:gd name="connsiteY6" fmla="*/ 1696720 h 1696720"/>
              <a:gd name="connsiteX7" fmla="*/ 0 w 3272750"/>
              <a:gd name="connsiteY7" fmla="*/ 1413928 h 1696720"/>
              <a:gd name="connsiteX8" fmla="*/ 0 w 3272750"/>
              <a:gd name="connsiteY8" fmla="*/ 282792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750" h="1696720" fill="none" extrusionOk="0">
                <a:moveTo>
                  <a:pt x="0" y="282792"/>
                </a:moveTo>
                <a:cubicBezTo>
                  <a:pt x="854" y="124909"/>
                  <a:pt x="140543" y="-18153"/>
                  <a:pt x="282792" y="0"/>
                </a:cubicBezTo>
                <a:cubicBezTo>
                  <a:pt x="1419711" y="-132020"/>
                  <a:pt x="1988082" y="82017"/>
                  <a:pt x="2989958" y="0"/>
                </a:cubicBezTo>
                <a:cubicBezTo>
                  <a:pt x="3176020" y="6853"/>
                  <a:pt x="3245086" y="123559"/>
                  <a:pt x="3272750" y="282792"/>
                </a:cubicBezTo>
                <a:cubicBezTo>
                  <a:pt x="3303824" y="771865"/>
                  <a:pt x="3246609" y="1252876"/>
                  <a:pt x="3272750" y="1413928"/>
                </a:cubicBezTo>
                <a:cubicBezTo>
                  <a:pt x="3270252" y="1570355"/>
                  <a:pt x="3133439" y="1681478"/>
                  <a:pt x="2989958" y="1696720"/>
                </a:cubicBezTo>
                <a:cubicBezTo>
                  <a:pt x="2088490" y="1846331"/>
                  <a:pt x="957912" y="1738580"/>
                  <a:pt x="282792" y="1696720"/>
                </a:cubicBezTo>
                <a:cubicBezTo>
                  <a:pt x="135834" y="1707382"/>
                  <a:pt x="-23823" y="1573448"/>
                  <a:pt x="0" y="1413928"/>
                </a:cubicBezTo>
                <a:cubicBezTo>
                  <a:pt x="78051" y="1206978"/>
                  <a:pt x="-29647" y="665816"/>
                  <a:pt x="0" y="282792"/>
                </a:cubicBezTo>
                <a:close/>
              </a:path>
              <a:path w="3272750" h="1696720" stroke="0" extrusionOk="0">
                <a:moveTo>
                  <a:pt x="0" y="282792"/>
                </a:moveTo>
                <a:cubicBezTo>
                  <a:pt x="13363" y="121805"/>
                  <a:pt x="127348" y="3189"/>
                  <a:pt x="282792" y="0"/>
                </a:cubicBezTo>
                <a:cubicBezTo>
                  <a:pt x="1053219" y="-54217"/>
                  <a:pt x="2368402" y="135265"/>
                  <a:pt x="2989958" y="0"/>
                </a:cubicBezTo>
                <a:cubicBezTo>
                  <a:pt x="3153863" y="-21697"/>
                  <a:pt x="3253135" y="148482"/>
                  <a:pt x="3272750" y="282792"/>
                </a:cubicBezTo>
                <a:cubicBezTo>
                  <a:pt x="3264997" y="554511"/>
                  <a:pt x="3187433" y="978744"/>
                  <a:pt x="3272750" y="1413928"/>
                </a:cubicBezTo>
                <a:cubicBezTo>
                  <a:pt x="3251892" y="1578370"/>
                  <a:pt x="3139231" y="1700168"/>
                  <a:pt x="2989958" y="1696720"/>
                </a:cubicBezTo>
                <a:cubicBezTo>
                  <a:pt x="2026767" y="1769411"/>
                  <a:pt x="1023820" y="1749674"/>
                  <a:pt x="282792" y="1696720"/>
                </a:cubicBezTo>
                <a:cubicBezTo>
                  <a:pt x="112409" y="1711558"/>
                  <a:pt x="-25068" y="1556288"/>
                  <a:pt x="0" y="1413928"/>
                </a:cubicBezTo>
                <a:cubicBezTo>
                  <a:pt x="-76999" y="1036384"/>
                  <a:pt x="6628" y="761016"/>
                  <a:pt x="0" y="282792"/>
                </a:cubicBezTo>
                <a:close/>
              </a:path>
            </a:pathLst>
          </a:custGeom>
          <a:solidFill>
            <a:srgbClr val="FAEA84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6105560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0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03184" y="-2336426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2336390" y="100878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25" y="1221136"/>
            <a:ext cx="1833002" cy="17896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5580" flipH="1">
            <a:off x="2953402" y="316683"/>
            <a:ext cx="805151" cy="361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487150" y="342048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3493505" y="497476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فردي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6424424" y="639066"/>
            <a:ext cx="5600891" cy="48096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5400" b="1" u="sng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 وحل المسائل</a:t>
            </a:r>
            <a:endParaRPr lang="en-US" sz="5400" b="1" u="sng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064393A-DA6A-0BBA-A3AE-C5E3AE662E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B9A1727-D6F2-9B2F-0468-F69177F76A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5986" y="3090451"/>
            <a:ext cx="9919796" cy="248179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2C5E0E2-57BA-FB4B-0C4B-B681AD07F47B}"/>
              </a:ext>
            </a:extLst>
          </p:cNvPr>
          <p:cNvSpPr/>
          <p:nvPr/>
        </p:nvSpPr>
        <p:spPr>
          <a:xfrm>
            <a:off x="5985155" y="1831050"/>
            <a:ext cx="2024115" cy="947969"/>
          </a:xfrm>
          <a:custGeom>
            <a:avLst/>
            <a:gdLst>
              <a:gd name="connsiteX0" fmla="*/ 0 w 2024115"/>
              <a:gd name="connsiteY0" fmla="*/ 0 h 947969"/>
              <a:gd name="connsiteX1" fmla="*/ 2024115 w 2024115"/>
              <a:gd name="connsiteY1" fmla="*/ 0 h 947969"/>
              <a:gd name="connsiteX2" fmla="*/ 2024115 w 2024115"/>
              <a:gd name="connsiteY2" fmla="*/ 947969 h 947969"/>
              <a:gd name="connsiteX3" fmla="*/ 0 w 2024115"/>
              <a:gd name="connsiteY3" fmla="*/ 947969 h 947969"/>
              <a:gd name="connsiteX4" fmla="*/ 0 w 2024115"/>
              <a:gd name="connsiteY4" fmla="*/ 0 h 94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115" h="947969" fill="none" extrusionOk="0">
                <a:moveTo>
                  <a:pt x="0" y="0"/>
                </a:moveTo>
                <a:cubicBezTo>
                  <a:pt x="952022" y="-146004"/>
                  <a:pt x="1677738" y="36175"/>
                  <a:pt x="2024115" y="0"/>
                </a:cubicBezTo>
                <a:cubicBezTo>
                  <a:pt x="1974952" y="112857"/>
                  <a:pt x="2016642" y="674245"/>
                  <a:pt x="2024115" y="947969"/>
                </a:cubicBezTo>
                <a:cubicBezTo>
                  <a:pt x="1778339" y="983793"/>
                  <a:pt x="428050" y="892552"/>
                  <a:pt x="0" y="947969"/>
                </a:cubicBezTo>
                <a:cubicBezTo>
                  <a:pt x="73659" y="795697"/>
                  <a:pt x="73493" y="283121"/>
                  <a:pt x="0" y="0"/>
                </a:cubicBezTo>
                <a:close/>
              </a:path>
              <a:path w="2024115" h="947969" stroke="0" extrusionOk="0">
                <a:moveTo>
                  <a:pt x="0" y="0"/>
                </a:moveTo>
                <a:cubicBezTo>
                  <a:pt x="476439" y="-85058"/>
                  <a:pt x="1697011" y="69557"/>
                  <a:pt x="2024115" y="0"/>
                </a:cubicBezTo>
                <a:cubicBezTo>
                  <a:pt x="2073748" y="369518"/>
                  <a:pt x="1950807" y="835500"/>
                  <a:pt x="2024115" y="947969"/>
                </a:cubicBezTo>
                <a:cubicBezTo>
                  <a:pt x="1095444" y="902831"/>
                  <a:pt x="823242" y="1013990"/>
                  <a:pt x="0" y="947969"/>
                </a:cubicBezTo>
                <a:cubicBezTo>
                  <a:pt x="75725" y="847543"/>
                  <a:pt x="82251" y="402394"/>
                  <a:pt x="0" y="0"/>
                </a:cubicBezTo>
                <a:close/>
              </a:path>
            </a:pathLst>
          </a:cu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04830288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سؤال الألماسي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عشر نقاط</a:t>
            </a:r>
          </a:p>
        </p:txBody>
      </p:sp>
      <p:pic>
        <p:nvPicPr>
          <p:cNvPr id="10" name="Picture 30">
            <a:extLst>
              <a:ext uri="{FF2B5EF4-FFF2-40B4-BE49-F238E27FC236}">
                <a16:creationId xmlns:a16="http://schemas.microsoft.com/office/drawing/2014/main" id="{41530007-1139-6632-A38E-677C1426F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89" y="1128328"/>
            <a:ext cx="2306772" cy="23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9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56" t="8258" b="339"/>
          <a:stretch>
            <a:fillRect/>
          </a:stretch>
        </p:blipFill>
        <p:spPr>
          <a:xfrm rot="5400000">
            <a:off x="2663945" y="-3954490"/>
            <a:ext cx="6864113" cy="1441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22308" flipH="1">
            <a:off x="7199555" y="-509332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0314" flipH="1">
            <a:off x="3181517" y="-1075884"/>
            <a:ext cx="6217748" cy="16618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74954" y="4201383"/>
            <a:ext cx="5542146" cy="3354879"/>
            <a:chOff x="0" y="0"/>
            <a:chExt cx="11084292" cy="67097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87008" y="0"/>
              <a:ext cx="2645138" cy="553165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50955" b="6157"/>
            <a:stretch>
              <a:fillRect/>
            </a:stretch>
          </p:blipFill>
          <p:spPr>
            <a:xfrm rot="840405">
              <a:off x="4516973" y="4143720"/>
              <a:ext cx="4106857" cy="210025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4820" y="3496543"/>
              <a:ext cx="3952377" cy="23283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043" y="1824220"/>
              <a:ext cx="2918764" cy="370743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6716125" flipH="1">
              <a:off x="-1784883" y="2705468"/>
              <a:ext cx="2885909" cy="29891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299670" flipH="1">
              <a:off x="1622235" y="1330040"/>
              <a:ext cx="1894670" cy="296885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412439" flipH="1">
            <a:off x="11137126" y="1145481"/>
            <a:ext cx="738148" cy="331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2902911" y="5287121"/>
            <a:ext cx="467239" cy="4621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8737600" y="173183"/>
            <a:ext cx="211245" cy="3642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0592515" y="232914"/>
            <a:ext cx="524819" cy="5415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64835" y="1900156"/>
            <a:ext cx="10261918" cy="5333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6733"/>
              </a:lnSpc>
              <a:defRPr/>
            </a:pPr>
            <a:r>
              <a:rPr lang="ar-SA" sz="97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الجبر والدوالٌّ</a:t>
            </a:r>
          </a:p>
          <a:p>
            <a:pPr algn="ctr" defTabSz="609630" rtl="0">
              <a:lnSpc>
                <a:spcPts val="6733"/>
              </a:lnSpc>
              <a:defRPr/>
            </a:pPr>
            <a:endParaRPr lang="ar-SA" sz="9700" dirty="0">
              <a:solidFill>
                <a:srgbClr val="1D1D1B"/>
              </a:solidFill>
              <a:latin typeface="Calibri"/>
              <a:cs typeface="Akhbar MT" pitchFamily="2" charset="-78"/>
            </a:endParaRP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97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ترتيب العمليات</a:t>
            </a: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36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يوم الخميس</a:t>
            </a: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36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8 / 2 / 1445 هـ</a:t>
            </a:r>
            <a:endParaRPr lang="ar-SA" sz="3200" dirty="0">
              <a:solidFill>
                <a:srgbClr val="1D1D1B"/>
              </a:solidFill>
              <a:latin typeface="Calibri"/>
              <a:cs typeface="Akhbar MT" pitchFamily="2" charset="-78"/>
            </a:endParaRPr>
          </a:p>
          <a:p>
            <a:pPr algn="ctr" defTabSz="609630" rtl="0">
              <a:lnSpc>
                <a:spcPts val="6733"/>
              </a:lnSpc>
              <a:defRPr/>
            </a:pPr>
            <a:endParaRPr lang="en-US" sz="9700" dirty="0">
              <a:solidFill>
                <a:srgbClr val="1D1D1B"/>
              </a:solidFill>
              <a:latin typeface="Calibri"/>
              <a:cs typeface="Akhbar MT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52FA9E8-E533-CE06-846D-808C4B4EF57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1A50948-2B18-5D0E-D2D4-6312375A2F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35" y="463340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5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013" t="55746" r="10884"/>
          <a:stretch>
            <a:fillRect/>
          </a:stretch>
        </p:blipFill>
        <p:spPr>
          <a:xfrm rot="-5400000" flipH="1">
            <a:off x="-2271562" y="2373162"/>
            <a:ext cx="6973743" cy="22274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525764" flipH="1" flipV="1">
            <a:off x="5090740" y="-2831681"/>
            <a:ext cx="7883437" cy="522277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195457" y="337457"/>
            <a:ext cx="5333999" cy="127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4800"/>
              </a:lnSpc>
              <a:defRPr/>
            </a:pPr>
            <a:r>
              <a:rPr lang="ar-SA" sz="5334" dirty="0">
                <a:solidFill>
                  <a:srgbClr val="F16B16"/>
                </a:solidFill>
                <a:latin typeface="Calibri"/>
                <a:cs typeface="Childos Arabic SemiBold"/>
              </a:rPr>
              <a:t>مسائل مهارات</a:t>
            </a:r>
          </a:p>
          <a:p>
            <a:pPr algn="ctr" defTabSz="609630" rtl="0">
              <a:lnSpc>
                <a:spcPts val="4800"/>
              </a:lnSpc>
              <a:defRPr/>
            </a:pPr>
            <a:r>
              <a:rPr lang="ar-SA" sz="5334" dirty="0">
                <a:solidFill>
                  <a:srgbClr val="F16B16"/>
                </a:solidFill>
                <a:latin typeface="Calibri"/>
                <a:cs typeface="Childos Arabic SemiBold"/>
              </a:rPr>
              <a:t>التفكير العليا :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9F3DB0C0-9C3B-7204-C82E-F42FA898EA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11328" y="431800"/>
            <a:ext cx="1318679" cy="1097094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E29A5699-24A0-2DEF-7FBF-3C2C62081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6485" y="5238246"/>
            <a:ext cx="1161915" cy="1619754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4EF55D34-DD72-33B2-BF42-D60B30C79F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54000" y="4676557"/>
            <a:ext cx="272765" cy="553583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1A606425-9F4E-33C6-27A7-F2D6346988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23670" flipH="1">
            <a:off x="7563787" y="158713"/>
            <a:ext cx="403086" cy="69497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F75EF30-9324-79E2-1720-D4F8F38F75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50" y="5550563"/>
            <a:ext cx="1454765" cy="13074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21AE1F6-1B3B-A13D-8744-9115709549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9383" y="1978948"/>
            <a:ext cx="8453030" cy="311952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994D6D8-4B2A-4778-1F9D-2837A2CD19BC}"/>
              </a:ext>
            </a:extLst>
          </p:cNvPr>
          <p:cNvSpPr txBox="1"/>
          <p:nvPr/>
        </p:nvSpPr>
        <p:spPr>
          <a:xfrm>
            <a:off x="5166241" y="5203659"/>
            <a:ext cx="3900829" cy="1569660"/>
          </a:xfrm>
          <a:prstGeom prst="rect">
            <a:avLst/>
          </a:prstGeom>
          <a:solidFill>
            <a:srgbClr val="FCF0AA"/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الإجابة الصحيحة سمير؛ </a:t>
            </a:r>
          </a:p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حيث بدأ الحل بالقسمة  ٢٤ ÷ ٦ </a:t>
            </a:r>
          </a:p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حين أن سامي  أوجد ٦ × ٢ </a:t>
            </a:r>
          </a:p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البداية، وهذا غير صحيح.</a:t>
            </a:r>
          </a:p>
        </p:txBody>
      </p:sp>
    </p:spTree>
    <p:extLst>
      <p:ext uri="{BB962C8B-B14F-4D97-AF65-F5344CB8AC3E}">
        <p14:creationId xmlns:p14="http://schemas.microsoft.com/office/powerpoint/2010/main" val="14878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5723" y="1004059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3670" flipH="1">
            <a:off x="7642304" y="146936"/>
            <a:ext cx="294797" cy="508271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1186522" y="4314741"/>
            <a:ext cx="2280033" cy="3450157"/>
          </a:xfrm>
          <a:prstGeom prst="rect">
            <a:avLst/>
          </a:prstGeom>
        </p:spPr>
      </p:pic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722131" y="401072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الاختبارات الدولية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0187"/>
            <a:ext cx="1369710" cy="123099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2E1D41-CC04-C7E5-5EA9-342F7D93558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4920" r="1234" b="65530"/>
          <a:stretch/>
        </p:blipFill>
        <p:spPr>
          <a:xfrm>
            <a:off x="3093085" y="1432536"/>
            <a:ext cx="6856738" cy="194309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CB4FA34-22C2-A465-A51F-1CE059B7BB53}"/>
              </a:ext>
            </a:extLst>
          </p:cNvPr>
          <p:cNvSpPr/>
          <p:nvPr/>
        </p:nvSpPr>
        <p:spPr>
          <a:xfrm>
            <a:off x="8294255" y="2556164"/>
            <a:ext cx="1587659" cy="5818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3A2ACDD-127B-24F1-FDCD-B93A0553BA9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2823" r="1235"/>
          <a:stretch/>
        </p:blipFill>
        <p:spPr>
          <a:xfrm>
            <a:off x="3228247" y="3482375"/>
            <a:ext cx="6653667" cy="326075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1C30965-D3EA-29F4-4CD6-E9EB304FB705}"/>
              </a:ext>
            </a:extLst>
          </p:cNvPr>
          <p:cNvSpPr/>
          <p:nvPr/>
        </p:nvSpPr>
        <p:spPr>
          <a:xfrm>
            <a:off x="6280727" y="5935856"/>
            <a:ext cx="3158837" cy="52107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89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8448" flipH="1">
            <a:off x="2543897" y="-2440369"/>
            <a:ext cx="7910157" cy="11581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955" b="6157"/>
          <a:stretch>
            <a:fillRect/>
          </a:stretch>
        </p:blipFill>
        <p:spPr>
          <a:xfrm rot="-647375" flipH="1">
            <a:off x="-136566" y="-250166"/>
            <a:ext cx="3008899" cy="15387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955" b="6157"/>
          <a:stretch>
            <a:fillRect/>
          </a:stretch>
        </p:blipFill>
        <p:spPr>
          <a:xfrm rot="10099591" flipH="1">
            <a:off x="8772025" y="4219634"/>
            <a:ext cx="3745701" cy="22067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351099" y="2017233"/>
            <a:ext cx="922757" cy="9126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812477" y="2830032"/>
            <a:ext cx="1301750" cy="1287550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2F1E3CA-8B93-075C-9437-F8EF96D0A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17573" y="3429000"/>
            <a:ext cx="2484400" cy="146353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A04E4300-4E55-EE37-1D76-D49A0BE670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001973" y="3034941"/>
            <a:ext cx="922757" cy="912691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CEAE522-3BF6-BD19-841B-EE50F9862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478621" y="2143204"/>
            <a:ext cx="667713" cy="66042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6B43B48-1C24-F57A-771E-2CB7622A63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229538" y="459535"/>
            <a:ext cx="1318679" cy="1097094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FCD787C2-4572-FE9F-730D-6B3224A07A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0812107" y="5622621"/>
            <a:ext cx="254000" cy="437931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EC5A21A2-3B34-CA21-7EFE-B9A1A57F4E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0527940" y="5776732"/>
            <a:ext cx="254001" cy="437931"/>
          </a:xfrm>
          <a:prstGeom prst="rect">
            <a:avLst/>
          </a:prstGeom>
        </p:spPr>
      </p:pic>
      <p:sp>
        <p:nvSpPr>
          <p:cNvPr id="5" name="مخطط انسيابي: تخزين داخلي 4">
            <a:hlinkClick r:id="rId20"/>
            <a:extLst>
              <a:ext uri="{FF2B5EF4-FFF2-40B4-BE49-F238E27FC236}">
                <a16:creationId xmlns:a16="http://schemas.microsoft.com/office/drawing/2014/main" id="{C0FCB42E-C0A3-21E7-F709-23402A800DAE}"/>
              </a:ext>
            </a:extLst>
          </p:cNvPr>
          <p:cNvSpPr/>
          <p:nvPr/>
        </p:nvSpPr>
        <p:spPr>
          <a:xfrm>
            <a:off x="6733475" y="2565752"/>
            <a:ext cx="4205632" cy="1297761"/>
          </a:xfrm>
          <a:custGeom>
            <a:avLst/>
            <a:gdLst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  <a:gd name="connsiteX0" fmla="*/ 525704 w 4205632"/>
              <a:gd name="connsiteY0" fmla="*/ 0 h 1297761"/>
              <a:gd name="connsiteX1" fmla="*/ 525704 w 4205632"/>
              <a:gd name="connsiteY1" fmla="*/ 1297761 h 1297761"/>
              <a:gd name="connsiteX2" fmla="*/ 0 w 4205632"/>
              <a:gd name="connsiteY2" fmla="*/ 162220 h 1297761"/>
              <a:gd name="connsiteX3" fmla="*/ 4205632 w 4205632"/>
              <a:gd name="connsiteY3" fmla="*/ 162220 h 1297761"/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297761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70016" y="462990"/>
                  <a:pt x="4182739" y="944519"/>
                  <a:pt x="4205632" y="1297761"/>
                </a:cubicBezTo>
                <a:cubicBezTo>
                  <a:pt x="2358687" y="1340650"/>
                  <a:pt x="466340" y="1192755"/>
                  <a:pt x="0" y="1297761"/>
                </a:cubicBezTo>
                <a:cubicBezTo>
                  <a:pt x="105690" y="698558"/>
                  <a:pt x="-72331" y="604879"/>
                  <a:pt x="0" y="0"/>
                </a:cubicBezTo>
                <a:close/>
              </a:path>
              <a:path w="4205632" h="1297761" fill="none" extrusionOk="0">
                <a:moveTo>
                  <a:pt x="525704" y="0"/>
                </a:moveTo>
                <a:cubicBezTo>
                  <a:pt x="593780" y="415331"/>
                  <a:pt x="454700" y="843758"/>
                  <a:pt x="525704" y="1297761"/>
                </a:cubicBezTo>
                <a:moveTo>
                  <a:pt x="0" y="162220"/>
                </a:moveTo>
                <a:cubicBezTo>
                  <a:pt x="1849148" y="52932"/>
                  <a:pt x="3463523" y="110257"/>
                  <a:pt x="4205632" y="162220"/>
                </a:cubicBezTo>
              </a:path>
              <a:path w="4205632" h="1297761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43744" y="414238"/>
                  <a:pt x="4298430" y="951944"/>
                  <a:pt x="4205632" y="1297761"/>
                </a:cubicBezTo>
                <a:cubicBezTo>
                  <a:pt x="2844007" y="1357641"/>
                  <a:pt x="1554393" y="1284166"/>
                  <a:pt x="0" y="1297761"/>
                </a:cubicBezTo>
                <a:cubicBezTo>
                  <a:pt x="52222" y="897411"/>
                  <a:pt x="110009" y="503776"/>
                  <a:pt x="0" y="0"/>
                </a:cubicBezTo>
                <a:close/>
              </a:path>
              <a:path w="4205632" h="1297761" fill="none" stroke="0" extrusionOk="0">
                <a:moveTo>
                  <a:pt x="525704" y="0"/>
                </a:moveTo>
                <a:cubicBezTo>
                  <a:pt x="564825" y="566466"/>
                  <a:pt x="429744" y="887408"/>
                  <a:pt x="525704" y="1297761"/>
                </a:cubicBezTo>
                <a:moveTo>
                  <a:pt x="0" y="162220"/>
                </a:moveTo>
                <a:cubicBezTo>
                  <a:pt x="2080532" y="47149"/>
                  <a:pt x="3343794" y="159129"/>
                  <a:pt x="4205632" y="162220"/>
                </a:cubicBezTo>
              </a:path>
              <a:path w="4205632" h="1297761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306113" y="413624"/>
                  <a:pt x="4288399" y="730905"/>
                  <a:pt x="4205632" y="1297761"/>
                </a:cubicBezTo>
                <a:cubicBezTo>
                  <a:pt x="2713985" y="1219431"/>
                  <a:pt x="1663930" y="1142093"/>
                  <a:pt x="0" y="1297761"/>
                </a:cubicBezTo>
                <a:cubicBezTo>
                  <a:pt x="-104650" y="922556"/>
                  <a:pt x="-54977" y="61326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موقع رفعة التعليمية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خطط انسيابي: تخزين داخلي 5">
            <a:hlinkClick r:id="rId21"/>
            <a:extLst>
              <a:ext uri="{FF2B5EF4-FFF2-40B4-BE49-F238E27FC236}">
                <a16:creationId xmlns:a16="http://schemas.microsoft.com/office/drawing/2014/main" id="{D402B1E9-BBC2-4515-B6E3-ADF07766F2A2}"/>
              </a:ext>
            </a:extLst>
          </p:cNvPr>
          <p:cNvSpPr/>
          <p:nvPr/>
        </p:nvSpPr>
        <p:spPr>
          <a:xfrm>
            <a:off x="4244237" y="4407851"/>
            <a:ext cx="4205632" cy="1445327"/>
          </a:xfrm>
          <a:custGeom>
            <a:avLst/>
            <a:gdLst>
              <a:gd name="connsiteX0" fmla="*/ 0 w 4205632"/>
              <a:gd name="connsiteY0" fmla="*/ 0 h 1445327"/>
              <a:gd name="connsiteX1" fmla="*/ 4205632 w 4205632"/>
              <a:gd name="connsiteY1" fmla="*/ 0 h 1445327"/>
              <a:gd name="connsiteX2" fmla="*/ 4205632 w 4205632"/>
              <a:gd name="connsiteY2" fmla="*/ 1445327 h 1445327"/>
              <a:gd name="connsiteX3" fmla="*/ 0 w 4205632"/>
              <a:gd name="connsiteY3" fmla="*/ 1445327 h 1445327"/>
              <a:gd name="connsiteX4" fmla="*/ 0 w 4205632"/>
              <a:gd name="connsiteY4" fmla="*/ 0 h 1445327"/>
              <a:gd name="connsiteX0" fmla="*/ 525704 w 4205632"/>
              <a:gd name="connsiteY0" fmla="*/ 0 h 1445327"/>
              <a:gd name="connsiteX1" fmla="*/ 525704 w 4205632"/>
              <a:gd name="connsiteY1" fmla="*/ 1445327 h 1445327"/>
              <a:gd name="connsiteX2" fmla="*/ 0 w 4205632"/>
              <a:gd name="connsiteY2" fmla="*/ 180665 h 1445327"/>
              <a:gd name="connsiteX3" fmla="*/ 4205632 w 4205632"/>
              <a:gd name="connsiteY3" fmla="*/ 180665 h 1445327"/>
              <a:gd name="connsiteX0" fmla="*/ 0 w 4205632"/>
              <a:gd name="connsiteY0" fmla="*/ 0 h 1445327"/>
              <a:gd name="connsiteX1" fmla="*/ 4205632 w 4205632"/>
              <a:gd name="connsiteY1" fmla="*/ 0 h 1445327"/>
              <a:gd name="connsiteX2" fmla="*/ 4205632 w 4205632"/>
              <a:gd name="connsiteY2" fmla="*/ 1445327 h 1445327"/>
              <a:gd name="connsiteX3" fmla="*/ 0 w 4205632"/>
              <a:gd name="connsiteY3" fmla="*/ 1445327 h 1445327"/>
              <a:gd name="connsiteX4" fmla="*/ 0 w 4205632"/>
              <a:gd name="connsiteY4" fmla="*/ 0 h 144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445327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89196" y="573351"/>
                  <a:pt x="4327793" y="858728"/>
                  <a:pt x="4205632" y="1445327"/>
                </a:cubicBezTo>
                <a:cubicBezTo>
                  <a:pt x="2358687" y="1488216"/>
                  <a:pt x="466340" y="1340321"/>
                  <a:pt x="0" y="1445327"/>
                </a:cubicBezTo>
                <a:cubicBezTo>
                  <a:pt x="39581" y="751674"/>
                  <a:pt x="-1499" y="340233"/>
                  <a:pt x="0" y="0"/>
                </a:cubicBezTo>
                <a:close/>
              </a:path>
              <a:path w="4205632" h="1445327" fill="none" extrusionOk="0">
                <a:moveTo>
                  <a:pt x="525704" y="0"/>
                </a:moveTo>
                <a:cubicBezTo>
                  <a:pt x="615618" y="386570"/>
                  <a:pt x="539992" y="1215975"/>
                  <a:pt x="525704" y="1445327"/>
                </a:cubicBezTo>
                <a:moveTo>
                  <a:pt x="0" y="180665"/>
                </a:moveTo>
                <a:cubicBezTo>
                  <a:pt x="1849148" y="71377"/>
                  <a:pt x="3463523" y="128702"/>
                  <a:pt x="4205632" y="180665"/>
                </a:cubicBezTo>
              </a:path>
              <a:path w="4205632" h="1445327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27953" y="501533"/>
                  <a:pt x="4143484" y="1275526"/>
                  <a:pt x="4205632" y="1445327"/>
                </a:cubicBezTo>
                <a:cubicBezTo>
                  <a:pt x="2844007" y="1505207"/>
                  <a:pt x="1554393" y="1431732"/>
                  <a:pt x="0" y="1445327"/>
                </a:cubicBezTo>
                <a:cubicBezTo>
                  <a:pt x="-81913" y="793137"/>
                  <a:pt x="104549" y="277926"/>
                  <a:pt x="0" y="0"/>
                </a:cubicBezTo>
                <a:close/>
              </a:path>
              <a:path w="4205632" h="1445327" fill="none" stroke="0" extrusionOk="0">
                <a:moveTo>
                  <a:pt x="525704" y="0"/>
                </a:moveTo>
                <a:cubicBezTo>
                  <a:pt x="463152" y="542025"/>
                  <a:pt x="421329" y="1300638"/>
                  <a:pt x="525704" y="1445327"/>
                </a:cubicBezTo>
                <a:moveTo>
                  <a:pt x="0" y="180665"/>
                </a:moveTo>
                <a:cubicBezTo>
                  <a:pt x="2080532" y="65594"/>
                  <a:pt x="3343794" y="177574"/>
                  <a:pt x="4205632" y="180665"/>
                </a:cubicBezTo>
              </a:path>
              <a:path w="4205632" h="1445327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082252" y="540511"/>
                  <a:pt x="4186134" y="1292046"/>
                  <a:pt x="4205632" y="1445327"/>
                </a:cubicBezTo>
                <a:cubicBezTo>
                  <a:pt x="2713985" y="1366997"/>
                  <a:pt x="1663930" y="1289659"/>
                  <a:pt x="0" y="1445327"/>
                </a:cubicBezTo>
                <a:cubicBezTo>
                  <a:pt x="-85020" y="1053986"/>
                  <a:pt x="-106328" y="4199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AEA84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AEA8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قناة </a:t>
            </a: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AEA8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تيليجرام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FAEA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/ فاطمه صالح السبيعي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خطط انسيابي: تخزين داخلي 9">
            <a:extLst>
              <a:ext uri="{FF2B5EF4-FFF2-40B4-BE49-F238E27FC236}">
                <a16:creationId xmlns:a16="http://schemas.microsoft.com/office/drawing/2014/main" id="{ACF98D28-2B0F-6971-2097-B758999E8320}"/>
              </a:ext>
            </a:extLst>
          </p:cNvPr>
          <p:cNvSpPr/>
          <p:nvPr/>
        </p:nvSpPr>
        <p:spPr>
          <a:xfrm>
            <a:off x="3737068" y="995822"/>
            <a:ext cx="4205632" cy="1297761"/>
          </a:xfrm>
          <a:custGeom>
            <a:avLst/>
            <a:gdLst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  <a:gd name="connsiteX0" fmla="*/ 525704 w 4205632"/>
              <a:gd name="connsiteY0" fmla="*/ 0 h 1297761"/>
              <a:gd name="connsiteX1" fmla="*/ 525704 w 4205632"/>
              <a:gd name="connsiteY1" fmla="*/ 1297761 h 1297761"/>
              <a:gd name="connsiteX2" fmla="*/ 0 w 4205632"/>
              <a:gd name="connsiteY2" fmla="*/ 162220 h 1297761"/>
              <a:gd name="connsiteX3" fmla="*/ 4205632 w 4205632"/>
              <a:gd name="connsiteY3" fmla="*/ 162220 h 1297761"/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297761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70016" y="462990"/>
                  <a:pt x="4182739" y="944519"/>
                  <a:pt x="4205632" y="1297761"/>
                </a:cubicBezTo>
                <a:cubicBezTo>
                  <a:pt x="2358687" y="1340650"/>
                  <a:pt x="466340" y="1192755"/>
                  <a:pt x="0" y="1297761"/>
                </a:cubicBezTo>
                <a:cubicBezTo>
                  <a:pt x="105690" y="698558"/>
                  <a:pt x="-72331" y="604879"/>
                  <a:pt x="0" y="0"/>
                </a:cubicBezTo>
                <a:close/>
              </a:path>
              <a:path w="4205632" h="1297761" fill="none" extrusionOk="0">
                <a:moveTo>
                  <a:pt x="525704" y="0"/>
                </a:moveTo>
                <a:cubicBezTo>
                  <a:pt x="593780" y="415331"/>
                  <a:pt x="454700" y="843758"/>
                  <a:pt x="525704" y="1297761"/>
                </a:cubicBezTo>
                <a:moveTo>
                  <a:pt x="0" y="162220"/>
                </a:moveTo>
                <a:cubicBezTo>
                  <a:pt x="1849148" y="52932"/>
                  <a:pt x="3463523" y="110257"/>
                  <a:pt x="4205632" y="162220"/>
                </a:cubicBezTo>
              </a:path>
              <a:path w="4205632" h="1297761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43744" y="414238"/>
                  <a:pt x="4298430" y="951944"/>
                  <a:pt x="4205632" y="1297761"/>
                </a:cubicBezTo>
                <a:cubicBezTo>
                  <a:pt x="2844007" y="1357641"/>
                  <a:pt x="1554393" y="1284166"/>
                  <a:pt x="0" y="1297761"/>
                </a:cubicBezTo>
                <a:cubicBezTo>
                  <a:pt x="52222" y="897411"/>
                  <a:pt x="110009" y="503776"/>
                  <a:pt x="0" y="0"/>
                </a:cubicBezTo>
                <a:close/>
              </a:path>
              <a:path w="4205632" h="1297761" fill="none" stroke="0" extrusionOk="0">
                <a:moveTo>
                  <a:pt x="525704" y="0"/>
                </a:moveTo>
                <a:cubicBezTo>
                  <a:pt x="564825" y="566466"/>
                  <a:pt x="429744" y="887408"/>
                  <a:pt x="525704" y="1297761"/>
                </a:cubicBezTo>
                <a:moveTo>
                  <a:pt x="0" y="162220"/>
                </a:moveTo>
                <a:cubicBezTo>
                  <a:pt x="2080532" y="47149"/>
                  <a:pt x="3343794" y="159129"/>
                  <a:pt x="4205632" y="162220"/>
                </a:cubicBezTo>
              </a:path>
              <a:path w="4205632" h="1297761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306113" y="413624"/>
                  <a:pt x="4288399" y="730905"/>
                  <a:pt x="4205632" y="1297761"/>
                </a:cubicBezTo>
                <a:cubicBezTo>
                  <a:pt x="2713985" y="1219431"/>
                  <a:pt x="1663930" y="1142093"/>
                  <a:pt x="0" y="1297761"/>
                </a:cubicBezTo>
                <a:cubicBezTo>
                  <a:pt x="-104650" y="922556"/>
                  <a:pt x="-54977" y="61326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الواجب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منصة مدرستي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1B5B596-6B86-276E-4236-13CF543ACE0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348658"/>
            <a:ext cx="1679421" cy="15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-4794528">
            <a:off x="607333" y="4947010"/>
            <a:ext cx="1413846" cy="34501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11650">
            <a:off x="5321847" y="-1979298"/>
            <a:ext cx="8784469" cy="335407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739435" y="995223"/>
            <a:ext cx="7499008" cy="54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609630" rtl="0">
              <a:lnSpc>
                <a:spcPts val="4184"/>
              </a:lnSpc>
              <a:spcBef>
                <a:spcPct val="0"/>
              </a:spcBef>
              <a:defRPr/>
            </a:pPr>
            <a:r>
              <a:rPr lang="ar-SA" sz="4184" dirty="0">
                <a:solidFill>
                  <a:srgbClr val="F16B16"/>
                </a:solidFill>
                <a:latin typeface="Calibri"/>
                <a:cs typeface="Childos Arabic SemiBold"/>
              </a:rPr>
              <a:t>الاستراتيجيات المستخدمة بدرسنا :</a:t>
            </a:r>
            <a:endParaRPr lang="en-US" sz="4184" dirty="0">
              <a:solidFill>
                <a:srgbClr val="F16B16"/>
              </a:solidFill>
              <a:latin typeface="Calibri"/>
              <a:cs typeface="Childos Arabic SemiBold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2D3C90A4-CC68-F41D-CFC9-A40EC281FB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8C37A30-D369-23F5-C2D7-E4472C1B73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08675" y="5033819"/>
            <a:ext cx="1007743" cy="1280043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33EEFD35-F14E-3957-D461-2FFAD4692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954656" flipH="1">
            <a:off x="-675308" y="4910991"/>
            <a:ext cx="3604981" cy="1008057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C79CFD2F-5602-9459-A227-7F8B05CF95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>
            <a:off x="50800" y="6109803"/>
            <a:ext cx="1888861" cy="96596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227B965-7287-51BA-2811-1AC53125E4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57" y="5456084"/>
            <a:ext cx="1454765" cy="130743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95E08CBD-8EAC-6DA3-043F-420A453511F2}"/>
              </a:ext>
            </a:extLst>
          </p:cNvPr>
          <p:cNvSpPr/>
          <p:nvPr/>
        </p:nvSpPr>
        <p:spPr>
          <a:xfrm>
            <a:off x="4128867" y="1990578"/>
            <a:ext cx="5151203" cy="4410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التصفح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البطاقات المرقمة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لعب الأدوار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التعلم الفردي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التعلم التعاوني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الدقيقة الواحدة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البطاقات الملونة</a:t>
            </a:r>
          </a:p>
        </p:txBody>
      </p:sp>
    </p:spTree>
    <p:extLst>
      <p:ext uri="{BB962C8B-B14F-4D97-AF65-F5344CB8AC3E}">
        <p14:creationId xmlns:p14="http://schemas.microsoft.com/office/powerpoint/2010/main" val="39040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25" t="30171"/>
          <a:stretch>
            <a:fillRect/>
          </a:stretch>
        </p:blipFill>
        <p:spPr>
          <a:xfrm rot="5400000">
            <a:off x="2452244" y="-1914236"/>
            <a:ext cx="8160290" cy="111891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218793">
            <a:off x="7823696" y="2666796"/>
            <a:ext cx="3820205" cy="2234443"/>
            <a:chOff x="0" y="0"/>
            <a:chExt cx="4510908" cy="4979911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88048" cy="4951971"/>
            </a:xfrm>
            <a:custGeom>
              <a:avLst/>
              <a:gdLst/>
              <a:ahLst/>
              <a:cxnLst/>
              <a:rect l="l" t="t" r="r" b="b"/>
              <a:pathLst>
                <a:path w="4488048" h="4951971">
                  <a:moveTo>
                    <a:pt x="4488048" y="4951971"/>
                  </a:moveTo>
                  <a:lnTo>
                    <a:pt x="0" y="4944351"/>
                  </a:lnTo>
                  <a:lnTo>
                    <a:pt x="0" y="1730700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AEA84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4517258" cy="4978641"/>
            </a:xfrm>
            <a:custGeom>
              <a:avLst/>
              <a:gdLst/>
              <a:ahLst/>
              <a:cxnLst/>
              <a:rect l="l" t="t" r="r" b="b"/>
              <a:pathLst>
                <a:path w="4517258" h="4978641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39425"/>
                    <a:pt x="4489318" y="248164"/>
                    <a:pt x="4491858" y="353020"/>
                  </a:cubicBezTo>
                  <a:cubicBezTo>
                    <a:pt x="4491858" y="504478"/>
                    <a:pt x="4504558" y="3490918"/>
                    <a:pt x="4510908" y="3642376"/>
                  </a:cubicBezTo>
                  <a:cubicBezTo>
                    <a:pt x="4517258" y="3871505"/>
                    <a:pt x="4513448" y="4104517"/>
                    <a:pt x="4513448" y="4333646"/>
                  </a:cubicBezTo>
                  <a:cubicBezTo>
                    <a:pt x="4513448" y="4535589"/>
                    <a:pt x="4514718" y="4721999"/>
                    <a:pt x="4515988" y="4917681"/>
                  </a:cubicBezTo>
                  <a:cubicBezTo>
                    <a:pt x="4515988" y="4939271"/>
                    <a:pt x="4515988" y="4953241"/>
                    <a:pt x="4515988" y="4977371"/>
                  </a:cubicBezTo>
                  <a:cubicBezTo>
                    <a:pt x="4493128" y="4977371"/>
                    <a:pt x="4472808" y="4978641"/>
                    <a:pt x="4443397" y="4977371"/>
                  </a:cubicBezTo>
                  <a:cubicBezTo>
                    <a:pt x="4216368" y="4972291"/>
                    <a:pt x="3985846" y="4978641"/>
                    <a:pt x="3758816" y="4973561"/>
                  </a:cubicBezTo>
                  <a:cubicBezTo>
                    <a:pt x="3622599" y="4969751"/>
                    <a:pt x="3489874" y="4972291"/>
                    <a:pt x="3353657" y="4969751"/>
                  </a:cubicBezTo>
                  <a:cubicBezTo>
                    <a:pt x="3290787" y="4968481"/>
                    <a:pt x="3227917" y="4967211"/>
                    <a:pt x="3165048" y="4965941"/>
                  </a:cubicBezTo>
                  <a:cubicBezTo>
                    <a:pt x="3126628" y="4965941"/>
                    <a:pt x="3091700" y="4967211"/>
                    <a:pt x="3053280" y="4967211"/>
                  </a:cubicBezTo>
                  <a:cubicBezTo>
                    <a:pt x="2955482" y="4965941"/>
                    <a:pt x="2686540" y="4967211"/>
                    <a:pt x="2588743" y="4965941"/>
                  </a:cubicBezTo>
                  <a:cubicBezTo>
                    <a:pt x="2518888" y="4964671"/>
                    <a:pt x="1121785" y="4973561"/>
                    <a:pt x="1051930" y="4972291"/>
                  </a:cubicBezTo>
                  <a:cubicBezTo>
                    <a:pt x="1034466" y="4972291"/>
                    <a:pt x="1013509" y="4973561"/>
                    <a:pt x="996046" y="4973561"/>
                  </a:cubicBezTo>
                  <a:cubicBezTo>
                    <a:pt x="954133" y="4973561"/>
                    <a:pt x="915712" y="4974831"/>
                    <a:pt x="873799" y="4974831"/>
                  </a:cubicBezTo>
                  <a:cubicBezTo>
                    <a:pt x="769016" y="4974831"/>
                    <a:pt x="667727" y="4973561"/>
                    <a:pt x="562944" y="4972291"/>
                  </a:cubicBezTo>
                  <a:cubicBezTo>
                    <a:pt x="500074" y="4971021"/>
                    <a:pt x="437205" y="4969751"/>
                    <a:pt x="377828" y="4968481"/>
                  </a:cubicBezTo>
                  <a:cubicBezTo>
                    <a:pt x="266059" y="4967211"/>
                    <a:pt x="154291" y="4965941"/>
                    <a:pt x="48260" y="4965941"/>
                  </a:cubicBezTo>
                  <a:cubicBezTo>
                    <a:pt x="38100" y="4965941"/>
                    <a:pt x="29210" y="4965941"/>
                    <a:pt x="19050" y="4964671"/>
                  </a:cubicBezTo>
                  <a:cubicBezTo>
                    <a:pt x="10160" y="4963401"/>
                    <a:pt x="5080" y="4957051"/>
                    <a:pt x="7620" y="4948161"/>
                  </a:cubicBezTo>
                  <a:cubicBezTo>
                    <a:pt x="16510" y="4916176"/>
                    <a:pt x="12700" y="4819088"/>
                    <a:pt x="11430" y="4718116"/>
                  </a:cubicBezTo>
                  <a:cubicBezTo>
                    <a:pt x="10160" y="4512288"/>
                    <a:pt x="6350" y="4310344"/>
                    <a:pt x="7620" y="4104517"/>
                  </a:cubicBezTo>
                  <a:cubicBezTo>
                    <a:pt x="5080" y="3848203"/>
                    <a:pt x="0" y="675353"/>
                    <a:pt x="7620" y="415156"/>
                  </a:cubicBezTo>
                  <a:cubicBezTo>
                    <a:pt x="8890" y="364670"/>
                    <a:pt x="7620" y="310301"/>
                    <a:pt x="8890" y="259815"/>
                  </a:cubicBezTo>
                  <a:cubicBezTo>
                    <a:pt x="10160" y="178261"/>
                    <a:pt x="12700" y="889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2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5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4960861"/>
                  </a:moveTo>
                  <a:cubicBezTo>
                    <a:pt x="4494398" y="4944351"/>
                    <a:pt x="4495668" y="4931651"/>
                    <a:pt x="4495668" y="4918951"/>
                  </a:cubicBezTo>
                  <a:cubicBezTo>
                    <a:pt x="4494398" y="4702582"/>
                    <a:pt x="4493128" y="4496754"/>
                    <a:pt x="4493128" y="4275393"/>
                  </a:cubicBezTo>
                  <a:cubicBezTo>
                    <a:pt x="4493128" y="4174421"/>
                    <a:pt x="4495668" y="4073449"/>
                    <a:pt x="4494398" y="3972477"/>
                  </a:cubicBezTo>
                  <a:cubicBezTo>
                    <a:pt x="4494398" y="3879272"/>
                    <a:pt x="4493128" y="3782183"/>
                    <a:pt x="4491858" y="3688979"/>
                  </a:cubicBezTo>
                  <a:cubicBezTo>
                    <a:pt x="4486778" y="3545287"/>
                    <a:pt x="4475348" y="570498"/>
                    <a:pt x="4475348" y="426807"/>
                  </a:cubicBezTo>
                  <a:cubicBezTo>
                    <a:pt x="4472808" y="306417"/>
                    <a:pt x="4470268" y="182144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1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2" y="22860"/>
                  </a:cubicBezTo>
                  <a:cubicBezTo>
                    <a:pt x="3133613" y="22860"/>
                    <a:pt x="3021845" y="22860"/>
                    <a:pt x="2913570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289"/>
                  </a:cubicBezTo>
                  <a:cubicBezTo>
                    <a:pt x="31750" y="147192"/>
                    <a:pt x="31750" y="217096"/>
                    <a:pt x="30480" y="287000"/>
                  </a:cubicBezTo>
                  <a:cubicBezTo>
                    <a:pt x="29210" y="403506"/>
                    <a:pt x="26670" y="516129"/>
                    <a:pt x="25400" y="632635"/>
                  </a:cubicBezTo>
                  <a:cubicBezTo>
                    <a:pt x="20320" y="756908"/>
                    <a:pt x="26670" y="3793834"/>
                    <a:pt x="29210" y="3918107"/>
                  </a:cubicBezTo>
                  <a:cubicBezTo>
                    <a:pt x="29210" y="4050147"/>
                    <a:pt x="29210" y="4186071"/>
                    <a:pt x="30480" y="4318112"/>
                  </a:cubicBezTo>
                  <a:cubicBezTo>
                    <a:pt x="30480" y="4415200"/>
                    <a:pt x="33020" y="4512289"/>
                    <a:pt x="33020" y="4609377"/>
                  </a:cubicBezTo>
                  <a:cubicBezTo>
                    <a:pt x="33020" y="4714232"/>
                    <a:pt x="33020" y="4819088"/>
                    <a:pt x="31750" y="4918951"/>
                  </a:cubicBezTo>
                  <a:cubicBezTo>
                    <a:pt x="31750" y="4922761"/>
                    <a:pt x="31750" y="4925301"/>
                    <a:pt x="31750" y="4929111"/>
                  </a:cubicBezTo>
                  <a:cubicBezTo>
                    <a:pt x="31750" y="4939271"/>
                    <a:pt x="35560" y="4943081"/>
                    <a:pt x="44450" y="4943081"/>
                  </a:cubicBezTo>
                  <a:cubicBezTo>
                    <a:pt x="73958" y="4943081"/>
                    <a:pt x="122856" y="4944351"/>
                    <a:pt x="168262" y="4944351"/>
                  </a:cubicBezTo>
                  <a:cubicBezTo>
                    <a:pt x="234625" y="4944351"/>
                    <a:pt x="304480" y="4941811"/>
                    <a:pt x="370842" y="4944351"/>
                  </a:cubicBezTo>
                  <a:cubicBezTo>
                    <a:pt x="479118" y="4948161"/>
                    <a:pt x="587393" y="4950701"/>
                    <a:pt x="695669" y="4949431"/>
                  </a:cubicBezTo>
                  <a:cubicBezTo>
                    <a:pt x="765524" y="4948161"/>
                    <a:pt x="831886" y="4950701"/>
                    <a:pt x="901741" y="4950701"/>
                  </a:cubicBezTo>
                  <a:cubicBezTo>
                    <a:pt x="1003031" y="4950701"/>
                    <a:pt x="1104321" y="4949431"/>
                    <a:pt x="1205611" y="4950701"/>
                  </a:cubicBezTo>
                  <a:cubicBezTo>
                    <a:pt x="1355800" y="4951971"/>
                    <a:pt x="3004381" y="4941811"/>
                    <a:pt x="3158062" y="4944351"/>
                  </a:cubicBezTo>
                  <a:cubicBezTo>
                    <a:pt x="3224425" y="4945621"/>
                    <a:pt x="3290787" y="4946891"/>
                    <a:pt x="3353657" y="4946891"/>
                  </a:cubicBezTo>
                  <a:cubicBezTo>
                    <a:pt x="3468918" y="4949431"/>
                    <a:pt x="3580686" y="4945621"/>
                    <a:pt x="3695947" y="4949431"/>
                  </a:cubicBezTo>
                  <a:cubicBezTo>
                    <a:pt x="3790251" y="4951971"/>
                    <a:pt x="3884556" y="4951971"/>
                    <a:pt x="3978860" y="4954511"/>
                  </a:cubicBezTo>
                  <a:cubicBezTo>
                    <a:pt x="4118571" y="4958321"/>
                    <a:pt x="4258281" y="4960861"/>
                    <a:pt x="4397991" y="4962131"/>
                  </a:cubicBezTo>
                  <a:cubicBezTo>
                    <a:pt x="4450383" y="4962131"/>
                    <a:pt x="4472808" y="4960861"/>
                    <a:pt x="4493128" y="4960861"/>
                  </a:cubicBezTo>
                  <a:close/>
                </a:path>
              </a:pathLst>
            </a:custGeom>
            <a:solidFill>
              <a:srgbClr val="F16B16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02802" y="2818495"/>
            <a:ext cx="4017716" cy="2181203"/>
            <a:chOff x="0" y="0"/>
            <a:chExt cx="4510908" cy="51176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488048" cy="5089738"/>
            </a:xfrm>
            <a:custGeom>
              <a:avLst/>
              <a:gdLst/>
              <a:ahLst/>
              <a:cxnLst/>
              <a:rect l="l" t="t" r="r" b="b"/>
              <a:pathLst>
                <a:path w="4488048" h="5089738">
                  <a:moveTo>
                    <a:pt x="4488048" y="5089738"/>
                  </a:moveTo>
                  <a:lnTo>
                    <a:pt x="0" y="5082118"/>
                  </a:lnTo>
                  <a:lnTo>
                    <a:pt x="0" y="1778481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CF8EB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4517258" cy="5116408"/>
            </a:xfrm>
            <a:custGeom>
              <a:avLst/>
              <a:gdLst/>
              <a:ahLst/>
              <a:cxnLst/>
              <a:rect l="l" t="t" r="r" b="b"/>
              <a:pathLst>
                <a:path w="4517258" h="5116408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41557"/>
                    <a:pt x="4489318" y="253384"/>
                    <a:pt x="4491858" y="361216"/>
                  </a:cubicBezTo>
                  <a:cubicBezTo>
                    <a:pt x="4491858" y="516974"/>
                    <a:pt x="4504558" y="3588208"/>
                    <a:pt x="4510908" y="3743966"/>
                  </a:cubicBezTo>
                  <a:cubicBezTo>
                    <a:pt x="4517258" y="3979601"/>
                    <a:pt x="4513448" y="4219229"/>
                    <a:pt x="4513448" y="4454863"/>
                  </a:cubicBezTo>
                  <a:cubicBezTo>
                    <a:pt x="4513448" y="4662541"/>
                    <a:pt x="4514718" y="4854243"/>
                    <a:pt x="4515988" y="5055448"/>
                  </a:cubicBezTo>
                  <a:cubicBezTo>
                    <a:pt x="4515988" y="5077039"/>
                    <a:pt x="4515988" y="5091008"/>
                    <a:pt x="4515988" y="5115139"/>
                  </a:cubicBezTo>
                  <a:cubicBezTo>
                    <a:pt x="4493128" y="5115139"/>
                    <a:pt x="4472808" y="5116408"/>
                    <a:pt x="4443397" y="5115139"/>
                  </a:cubicBezTo>
                  <a:cubicBezTo>
                    <a:pt x="4216368" y="5110058"/>
                    <a:pt x="3985846" y="5116408"/>
                    <a:pt x="3758816" y="5111328"/>
                  </a:cubicBezTo>
                  <a:cubicBezTo>
                    <a:pt x="3622599" y="5107518"/>
                    <a:pt x="3489874" y="5110058"/>
                    <a:pt x="3353657" y="5107518"/>
                  </a:cubicBezTo>
                  <a:cubicBezTo>
                    <a:pt x="3290787" y="5106248"/>
                    <a:pt x="3227917" y="5104978"/>
                    <a:pt x="3165048" y="5103708"/>
                  </a:cubicBezTo>
                  <a:cubicBezTo>
                    <a:pt x="3126628" y="5103708"/>
                    <a:pt x="3091700" y="5104978"/>
                    <a:pt x="3053280" y="5104978"/>
                  </a:cubicBezTo>
                  <a:cubicBezTo>
                    <a:pt x="2955482" y="5103708"/>
                    <a:pt x="2686540" y="5104978"/>
                    <a:pt x="2588743" y="5103708"/>
                  </a:cubicBezTo>
                  <a:cubicBezTo>
                    <a:pt x="2518888" y="5102439"/>
                    <a:pt x="1121785" y="5111328"/>
                    <a:pt x="1051930" y="5110058"/>
                  </a:cubicBezTo>
                  <a:cubicBezTo>
                    <a:pt x="1034466" y="5110058"/>
                    <a:pt x="1013509" y="5111328"/>
                    <a:pt x="996046" y="5111328"/>
                  </a:cubicBezTo>
                  <a:cubicBezTo>
                    <a:pt x="954133" y="5111328"/>
                    <a:pt x="915712" y="5112598"/>
                    <a:pt x="873799" y="5112598"/>
                  </a:cubicBezTo>
                  <a:cubicBezTo>
                    <a:pt x="769016" y="5112598"/>
                    <a:pt x="667727" y="5111328"/>
                    <a:pt x="562944" y="5110058"/>
                  </a:cubicBezTo>
                  <a:cubicBezTo>
                    <a:pt x="500074" y="5108789"/>
                    <a:pt x="437205" y="5107518"/>
                    <a:pt x="377828" y="5106248"/>
                  </a:cubicBezTo>
                  <a:cubicBezTo>
                    <a:pt x="266059" y="5104978"/>
                    <a:pt x="154291" y="5103708"/>
                    <a:pt x="48260" y="5103708"/>
                  </a:cubicBezTo>
                  <a:cubicBezTo>
                    <a:pt x="38100" y="5103708"/>
                    <a:pt x="29210" y="5103708"/>
                    <a:pt x="19050" y="5102439"/>
                  </a:cubicBezTo>
                  <a:cubicBezTo>
                    <a:pt x="10160" y="5101168"/>
                    <a:pt x="5080" y="5094818"/>
                    <a:pt x="7620" y="5085928"/>
                  </a:cubicBezTo>
                  <a:cubicBezTo>
                    <a:pt x="16510" y="5053933"/>
                    <a:pt x="12700" y="4954088"/>
                    <a:pt x="11430" y="4850250"/>
                  </a:cubicBezTo>
                  <a:cubicBezTo>
                    <a:pt x="10160" y="4638578"/>
                    <a:pt x="6350" y="4430900"/>
                    <a:pt x="7620" y="4219229"/>
                  </a:cubicBezTo>
                  <a:cubicBezTo>
                    <a:pt x="5080" y="3955638"/>
                    <a:pt x="0" y="692701"/>
                    <a:pt x="7620" y="425117"/>
                  </a:cubicBezTo>
                  <a:cubicBezTo>
                    <a:pt x="8890" y="373197"/>
                    <a:pt x="7620" y="317284"/>
                    <a:pt x="8890" y="265365"/>
                  </a:cubicBezTo>
                  <a:cubicBezTo>
                    <a:pt x="10160" y="181495"/>
                    <a:pt x="12700" y="896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2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5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5098628"/>
                  </a:moveTo>
                  <a:cubicBezTo>
                    <a:pt x="4494398" y="5082118"/>
                    <a:pt x="4495668" y="5069418"/>
                    <a:pt x="4495668" y="5056718"/>
                  </a:cubicBezTo>
                  <a:cubicBezTo>
                    <a:pt x="4494398" y="4834274"/>
                    <a:pt x="4493128" y="4622603"/>
                    <a:pt x="4493128" y="4394956"/>
                  </a:cubicBezTo>
                  <a:cubicBezTo>
                    <a:pt x="4493128" y="4291118"/>
                    <a:pt x="4495668" y="4187279"/>
                    <a:pt x="4494398" y="4083440"/>
                  </a:cubicBezTo>
                  <a:cubicBezTo>
                    <a:pt x="4494398" y="3987588"/>
                    <a:pt x="4493128" y="3887743"/>
                    <a:pt x="4491858" y="3791892"/>
                  </a:cubicBezTo>
                  <a:cubicBezTo>
                    <a:pt x="4486778" y="3644121"/>
                    <a:pt x="4475348" y="584869"/>
                    <a:pt x="4475348" y="437098"/>
                  </a:cubicBezTo>
                  <a:cubicBezTo>
                    <a:pt x="4472808" y="313291"/>
                    <a:pt x="4470268" y="185489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1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2" y="22860"/>
                  </a:cubicBezTo>
                  <a:cubicBezTo>
                    <a:pt x="3133613" y="22860"/>
                    <a:pt x="3021845" y="22860"/>
                    <a:pt x="2913570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656"/>
                  </a:cubicBezTo>
                  <a:cubicBezTo>
                    <a:pt x="31750" y="149545"/>
                    <a:pt x="31750" y="221433"/>
                    <a:pt x="30480" y="293322"/>
                  </a:cubicBezTo>
                  <a:cubicBezTo>
                    <a:pt x="29210" y="413136"/>
                    <a:pt x="26670" y="528956"/>
                    <a:pt x="25400" y="648770"/>
                  </a:cubicBezTo>
                  <a:cubicBezTo>
                    <a:pt x="20320" y="776572"/>
                    <a:pt x="26670" y="3899725"/>
                    <a:pt x="29210" y="4027526"/>
                  </a:cubicBezTo>
                  <a:cubicBezTo>
                    <a:pt x="29210" y="4163316"/>
                    <a:pt x="29210" y="4303099"/>
                    <a:pt x="30480" y="4438888"/>
                  </a:cubicBezTo>
                  <a:cubicBezTo>
                    <a:pt x="30480" y="4538733"/>
                    <a:pt x="33020" y="4638578"/>
                    <a:pt x="33020" y="4738423"/>
                  </a:cubicBezTo>
                  <a:cubicBezTo>
                    <a:pt x="33020" y="4846256"/>
                    <a:pt x="33020" y="4954088"/>
                    <a:pt x="31750" y="5056718"/>
                  </a:cubicBezTo>
                  <a:cubicBezTo>
                    <a:pt x="31750" y="5060528"/>
                    <a:pt x="31750" y="5063068"/>
                    <a:pt x="31750" y="5066878"/>
                  </a:cubicBezTo>
                  <a:cubicBezTo>
                    <a:pt x="31750" y="5077039"/>
                    <a:pt x="35560" y="5080848"/>
                    <a:pt x="44450" y="5080848"/>
                  </a:cubicBezTo>
                  <a:cubicBezTo>
                    <a:pt x="73958" y="5080848"/>
                    <a:pt x="122856" y="5082118"/>
                    <a:pt x="168262" y="5082118"/>
                  </a:cubicBezTo>
                  <a:cubicBezTo>
                    <a:pt x="234625" y="5082118"/>
                    <a:pt x="304480" y="5079578"/>
                    <a:pt x="370842" y="5082118"/>
                  </a:cubicBezTo>
                  <a:cubicBezTo>
                    <a:pt x="479118" y="5085928"/>
                    <a:pt x="587393" y="5088468"/>
                    <a:pt x="695669" y="5087198"/>
                  </a:cubicBezTo>
                  <a:cubicBezTo>
                    <a:pt x="765524" y="5085928"/>
                    <a:pt x="831886" y="5088468"/>
                    <a:pt x="901741" y="5088468"/>
                  </a:cubicBezTo>
                  <a:cubicBezTo>
                    <a:pt x="1003031" y="5088468"/>
                    <a:pt x="1104321" y="5087198"/>
                    <a:pt x="1205611" y="5088468"/>
                  </a:cubicBezTo>
                  <a:cubicBezTo>
                    <a:pt x="1355800" y="5089739"/>
                    <a:pt x="3004381" y="5079578"/>
                    <a:pt x="3158062" y="5082118"/>
                  </a:cubicBezTo>
                  <a:cubicBezTo>
                    <a:pt x="3224425" y="5083389"/>
                    <a:pt x="3290787" y="5084658"/>
                    <a:pt x="3353657" y="5084658"/>
                  </a:cubicBezTo>
                  <a:cubicBezTo>
                    <a:pt x="3468918" y="5087198"/>
                    <a:pt x="3580686" y="5083389"/>
                    <a:pt x="3695947" y="5087198"/>
                  </a:cubicBezTo>
                  <a:cubicBezTo>
                    <a:pt x="3790251" y="5089739"/>
                    <a:pt x="3884556" y="5089739"/>
                    <a:pt x="3978860" y="5092278"/>
                  </a:cubicBezTo>
                  <a:cubicBezTo>
                    <a:pt x="4118571" y="5096089"/>
                    <a:pt x="4258281" y="5098628"/>
                    <a:pt x="4397991" y="5099898"/>
                  </a:cubicBezTo>
                  <a:cubicBezTo>
                    <a:pt x="4450383" y="5099898"/>
                    <a:pt x="4472808" y="5098628"/>
                    <a:pt x="4493128" y="5098628"/>
                  </a:cubicBezTo>
                  <a:close/>
                </a:path>
              </a:pathLst>
            </a:custGeom>
            <a:solidFill>
              <a:srgbClr val="F16B16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655832" y="3307186"/>
            <a:ext cx="3744536" cy="1400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1307"/>
              </a:lnSpc>
            </a:pPr>
            <a:r>
              <a:rPr lang="ar-SA" sz="3200" b="1" dirty="0">
                <a:solidFill>
                  <a:srgbClr val="FF0000"/>
                </a:solidFill>
                <a:latin typeface="Calibri"/>
                <a:cs typeface="TS Qamus Bold"/>
              </a:rPr>
              <a:t>فكرة الدرس</a:t>
            </a:r>
            <a:endParaRPr lang="en-US" sz="3200" b="1" dirty="0">
              <a:solidFill>
                <a:srgbClr val="FF0000"/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r>
              <a:rPr lang="ar-SA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S Qamus Bold"/>
              </a:rPr>
              <a:t>أحسب قيمة عبارة عددية </a:t>
            </a: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r>
              <a:rPr lang="ar-SA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S Qamus Bold"/>
              </a:rPr>
              <a:t>باستعمال ترتيب العمليات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657" r="31826" b="76553"/>
          <a:stretch>
            <a:fillRect/>
          </a:stretch>
        </p:blipFill>
        <p:spPr>
          <a:xfrm rot="1994143" flipH="1">
            <a:off x="7859578" y="2402841"/>
            <a:ext cx="908932" cy="6704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8557" y="2238942"/>
            <a:ext cx="2102923" cy="2394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23029" flipH="1">
            <a:off x="1359705" y="4621264"/>
            <a:ext cx="388368" cy="669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51839" flipH="1">
            <a:off x="897500" y="4478731"/>
            <a:ext cx="220601" cy="447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 rot="-7112397" flipH="1">
            <a:off x="10100184" y="5259340"/>
            <a:ext cx="2216477" cy="11335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 rot="-1152938" flipH="1">
            <a:off x="-266295" y="355471"/>
            <a:ext cx="3116331" cy="159370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17038A4D-4AEF-F484-659B-999D6259290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697476" y="-112964"/>
            <a:ext cx="1318679" cy="1097094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B020C22C-20DC-24BF-8089-B3D31F7EB9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7276358" y="1270979"/>
            <a:ext cx="593801" cy="587324"/>
          </a:xfrm>
          <a:prstGeom prst="rect">
            <a:avLst/>
          </a:prstGeom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75EC16D0-8639-EE05-3D5B-DFE104071E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581055" y="1270979"/>
            <a:ext cx="593801" cy="587324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5317FA97-F59C-BF20-ABA3-2EECACB170CA}"/>
              </a:ext>
            </a:extLst>
          </p:cNvPr>
          <p:cNvSpPr/>
          <p:nvPr/>
        </p:nvSpPr>
        <p:spPr>
          <a:xfrm>
            <a:off x="8292927" y="435583"/>
            <a:ext cx="3442535" cy="872790"/>
          </a:xfrm>
          <a:prstGeom prst="rect">
            <a:avLst/>
          </a:prstGeom>
          <a:solidFill>
            <a:srgbClr val="FAEA8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التصفح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707C9FA8-EB9A-DAF3-A91F-4F52ACF630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10665CD2-F1A6-20AB-2220-9549D87D80F5}"/>
              </a:ext>
            </a:extLst>
          </p:cNvPr>
          <p:cNvSpPr/>
          <p:nvPr/>
        </p:nvSpPr>
        <p:spPr>
          <a:xfrm>
            <a:off x="2149116" y="932170"/>
            <a:ext cx="5113342" cy="4181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  <a:p>
            <a:pPr algn="ctr"/>
            <a:endParaRPr lang="ar-SA" sz="32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2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2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العبارة العددية</a:t>
            </a:r>
          </a:p>
          <a:p>
            <a:pPr algn="ctr"/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ترتيب العمليات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514"/>
          <a:stretch>
            <a:fillRect/>
          </a:stretch>
        </p:blipFill>
        <p:spPr>
          <a:xfrm rot="17032166">
            <a:off x="132797" y="3547196"/>
            <a:ext cx="2422499" cy="47869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786183">
            <a:off x="6256436" y="-197276"/>
            <a:ext cx="6733606" cy="282467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367626" y="428752"/>
            <a:ext cx="7499008" cy="54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18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184" b="0" i="0" u="none" strike="noStrike" kern="1200" cap="none" spc="0" normalizeH="0" baseline="0" noProof="0" dirty="0">
                <a:ln>
                  <a:noFill/>
                </a:ln>
                <a:solidFill>
                  <a:srgbClr val="F16B16"/>
                </a:solidFill>
                <a:effectLst/>
                <a:uLnTx/>
                <a:uFillTx/>
                <a:latin typeface="Calibri"/>
                <a:ea typeface="+mn-ea"/>
                <a:cs typeface="Childos Arabic SemiBold"/>
              </a:rPr>
              <a:t>" مراجعة الدرس السابقة "</a:t>
            </a:r>
            <a:endParaRPr kumimoji="0" lang="en-US" sz="4184" b="0" i="0" u="none" strike="noStrike" kern="1200" cap="none" spc="0" normalizeH="0" baseline="0" noProof="0" dirty="0">
              <a:ln>
                <a:noFill/>
              </a:ln>
              <a:solidFill>
                <a:srgbClr val="F16B16"/>
              </a:solidFill>
              <a:effectLst/>
              <a:uLnTx/>
              <a:uFillTx/>
              <a:latin typeface="Calibri"/>
              <a:ea typeface="+mn-ea"/>
              <a:cs typeface="Childos Arabic SemiBold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A0F8EC92-A7B2-85B4-D6A2-B30BE8D34706}"/>
              </a:ext>
            </a:extLst>
          </p:cNvPr>
          <p:cNvSpPr/>
          <p:nvPr/>
        </p:nvSpPr>
        <p:spPr>
          <a:xfrm>
            <a:off x="8151019" y="2543174"/>
            <a:ext cx="2985191" cy="1794547"/>
          </a:xfrm>
          <a:prstGeom prst="ellipse">
            <a:avLst/>
          </a:prstGeom>
          <a:solidFill>
            <a:srgbClr val="ADDCF4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اكتبي</a:t>
            </a:r>
          </a:p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× 6 × 6 × 6</a:t>
            </a:r>
          </a:p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بالصورة الأسية .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72CF9081-821C-8B3B-6415-D590C15A471D}"/>
              </a:ext>
            </a:extLst>
          </p:cNvPr>
          <p:cNvSpPr/>
          <p:nvPr/>
        </p:nvSpPr>
        <p:spPr>
          <a:xfrm>
            <a:off x="8295676" y="2666465"/>
            <a:ext cx="2721143" cy="1516910"/>
          </a:xfrm>
          <a:prstGeom prst="ellipse">
            <a:avLst/>
          </a:prstGeom>
          <a:solidFill>
            <a:schemeClr val="accent5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200" b="1" i="0" u="none" strike="noStrike" kern="1200" cap="none" spc="0" normalizeH="0" baseline="0" noProof="0" dirty="0">
                <a:ln w="0"/>
                <a:solidFill>
                  <a:srgbClr val="F16B1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شكل بيضاوي 5">
                <a:extLst>
                  <a:ext uri="{FF2B5EF4-FFF2-40B4-BE49-F238E27FC236}">
                    <a16:creationId xmlns:a16="http://schemas.microsoft.com/office/drawing/2014/main" id="{5FBCB422-4A78-F150-FF60-DAB540E8C177}"/>
                  </a:ext>
                </a:extLst>
              </p:cNvPr>
              <p:cNvSpPr/>
              <p:nvPr/>
            </p:nvSpPr>
            <p:spPr>
              <a:xfrm>
                <a:off x="4560989" y="3000375"/>
                <a:ext cx="3097111" cy="1844049"/>
              </a:xfrm>
              <a:prstGeom prst="ellipse">
                <a:avLst/>
              </a:prstGeom>
              <a:solidFill>
                <a:srgbClr val="ADDCF4"/>
              </a:solidFill>
              <a:ln>
                <a:solidFill>
                  <a:srgbClr val="F16B16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91427" tIns="45713" rIns="91427" bIns="45713" rtlCol="1" anchor="ctr"/>
              <a:lstStyle/>
              <a:p>
                <a:pPr marL="0" marR="0" lvl="0" indent="0" algn="ctr" defTabSz="6857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احسبي قيمة</a:t>
                </a:r>
              </a:p>
              <a:p>
                <a:pPr marL="0" marR="0" lvl="0" indent="0" algn="ctr" defTabSz="6857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6857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r-SA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ku-Arab-IQ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٣</m:t>
                          </m:r>
                        </m:e>
                        <m:sub>
                          <m:r>
                            <a:rPr kumimoji="0" lang="ku-Arab-IQ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٢</m:t>
                          </m:r>
                        </m:sub>
                      </m:sSub>
                    </m:oMath>
                  </m:oMathPara>
                </a14:m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شكل بيضاوي 5">
                <a:extLst>
                  <a:ext uri="{FF2B5EF4-FFF2-40B4-BE49-F238E27FC236}">
                    <a16:creationId xmlns:a16="http://schemas.microsoft.com/office/drawing/2014/main" id="{5FBCB422-4A78-F150-FF60-DAB540E8C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989" y="3000375"/>
                <a:ext cx="3097111" cy="184404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16B16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8D0DDF6-7E50-DA98-2284-8C475CF29152}"/>
              </a:ext>
            </a:extLst>
          </p:cNvPr>
          <p:cNvSpPr/>
          <p:nvPr/>
        </p:nvSpPr>
        <p:spPr>
          <a:xfrm>
            <a:off x="4719459" y="3111007"/>
            <a:ext cx="2780169" cy="1574800"/>
          </a:xfrm>
          <a:prstGeom prst="ellipse">
            <a:avLst/>
          </a:prstGeom>
          <a:solidFill>
            <a:schemeClr val="accent5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 w="0"/>
                <a:solidFill>
                  <a:srgbClr val="F16B1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CEB2CC5B-E579-E72C-525B-22BC7BA127CB}"/>
              </a:ext>
            </a:extLst>
          </p:cNvPr>
          <p:cNvSpPr txBox="1"/>
          <p:nvPr/>
        </p:nvSpPr>
        <p:spPr>
          <a:xfrm>
            <a:off x="2846614" y="540473"/>
            <a:ext cx="2521012" cy="512320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18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hildos Arabic SemiBold"/>
              </a:rPr>
              <a:t>البطاقات المرقمة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AA072196-53DA-BCCB-4A93-DDA3DA3155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1600" y="4898121"/>
            <a:ext cx="575619" cy="593978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B0C44174-E700-6F28-F9A2-9FAE9D12F9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375947" y="2895600"/>
            <a:ext cx="465244" cy="802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C4A902-3E16-4782-B98C-743A9BD952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379200" y="1455844"/>
            <a:ext cx="465244" cy="80214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3CC2B4F-C789-C376-4EF2-48FB4EC50D9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58801" y="279400"/>
            <a:ext cx="1318679" cy="1097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581FB6-173C-372A-0E27-605A2EB6AD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5537200" y="5261345"/>
            <a:ext cx="2194526" cy="1292775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D02C5E86-E884-4A1E-08C9-0EE30BAD7D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4661727" y="4851400"/>
            <a:ext cx="797119" cy="907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شكل بيضاوي 7">
                <a:extLst>
                  <a:ext uri="{FF2B5EF4-FFF2-40B4-BE49-F238E27FC236}">
                    <a16:creationId xmlns:a16="http://schemas.microsoft.com/office/drawing/2014/main" id="{466EFD01-3B92-8C73-7AB2-76671C679AAA}"/>
                  </a:ext>
                </a:extLst>
              </p:cNvPr>
              <p:cNvSpPr/>
              <p:nvPr/>
            </p:nvSpPr>
            <p:spPr>
              <a:xfrm>
                <a:off x="738780" y="1833694"/>
                <a:ext cx="3025943" cy="1828800"/>
              </a:xfrm>
              <a:prstGeom prst="ellipse">
                <a:avLst/>
              </a:prstGeom>
              <a:solidFill>
                <a:srgbClr val="ADDCF4"/>
              </a:solidFill>
              <a:ln>
                <a:solidFill>
                  <a:srgbClr val="F16B16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91427" tIns="45713" rIns="91427" bIns="45713" rtlCol="1" anchor="ctr"/>
              <a:lstStyle/>
              <a:p>
                <a:pPr marL="0" marR="0" lvl="0" indent="0" algn="ctr" defTabSz="6857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اكتبي قوة</a:t>
                </a:r>
              </a:p>
              <a:p>
                <a:pPr marL="0" marR="0" lvl="0" indent="0" algn="ctr" defTabSz="6857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A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ku-Arab-IQ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ku-Arab-IQ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٥</m:t>
                        </m:r>
                      </m:e>
                      <m:sub>
                        <m:r>
                          <a:rPr lang="ku-Arab-IQ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٧</m:t>
                        </m:r>
                      </m:sub>
                    </m:sSub>
                  </m:oMath>
                </a14:m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6857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على صورة ضرب العامل في نفسه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شكل بيضاوي 7">
                <a:extLst>
                  <a:ext uri="{FF2B5EF4-FFF2-40B4-BE49-F238E27FC236}">
                    <a16:creationId xmlns:a16="http://schemas.microsoft.com/office/drawing/2014/main" id="{466EFD01-3B92-8C73-7AB2-76671C679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80" y="1833694"/>
                <a:ext cx="3025943" cy="1828800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F16B16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5006F836-2AA3-6C71-7533-F00AC0759181}"/>
              </a:ext>
            </a:extLst>
          </p:cNvPr>
          <p:cNvSpPr/>
          <p:nvPr/>
        </p:nvSpPr>
        <p:spPr>
          <a:xfrm>
            <a:off x="860980" y="1957388"/>
            <a:ext cx="2780169" cy="1599554"/>
          </a:xfrm>
          <a:prstGeom prst="ellipse">
            <a:avLst/>
          </a:prstGeom>
          <a:solidFill>
            <a:schemeClr val="accent5"/>
          </a:solidFill>
          <a:ln>
            <a:solidFill>
              <a:srgbClr val="F16B16"/>
            </a:solidFill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3" rIns="91427" bIns="45713" rtlCol="1" anchor="ctr"/>
          <a:lstStyle/>
          <a:p>
            <a:pPr marL="0" marR="0" lvl="0" indent="0" algn="ctr" defTabSz="685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 w="0"/>
                <a:solidFill>
                  <a:srgbClr val="F16B1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3229FAB-2EA5-8E7C-440D-F9203B115A8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0" y="538771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82109">
            <a:off x="-891006" y="887513"/>
            <a:ext cx="5930466" cy="82177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782109">
            <a:off x="-153491" y="1057439"/>
            <a:ext cx="5347246" cy="740963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944EC7F-1C2A-7490-8BED-54BE18FA61C3}"/>
              </a:ext>
            </a:extLst>
          </p:cNvPr>
          <p:cNvSpPr/>
          <p:nvPr/>
        </p:nvSpPr>
        <p:spPr>
          <a:xfrm>
            <a:off x="8175509" y="840468"/>
            <a:ext cx="3351669" cy="7182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لعب الأدوار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84832D62-CD66-47B8-E4AD-3AC3C15FCA45}"/>
              </a:ext>
            </a:extLst>
          </p:cNvPr>
          <p:cNvSpPr/>
          <p:nvPr/>
        </p:nvSpPr>
        <p:spPr>
          <a:xfrm>
            <a:off x="2649687" y="2121562"/>
            <a:ext cx="4384101" cy="4736438"/>
          </a:xfrm>
          <a:custGeom>
            <a:avLst/>
            <a:gdLst/>
            <a:ahLst/>
            <a:cxnLst/>
            <a:rect l="l" t="t" r="r" b="b"/>
            <a:pathLst>
              <a:path w="7167031" h="9129975">
                <a:moveTo>
                  <a:pt x="0" y="0"/>
                </a:moveTo>
                <a:lnTo>
                  <a:pt x="7167031" y="0"/>
                </a:lnTo>
                <a:lnTo>
                  <a:pt x="7167031" y="9129975"/>
                </a:lnTo>
                <a:lnTo>
                  <a:pt x="0" y="91299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96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82109">
            <a:off x="-1172359" y="381076"/>
            <a:ext cx="5930466" cy="82177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782109">
            <a:off x="-1004588" y="292399"/>
            <a:ext cx="5347246" cy="740963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2C84049-0831-7756-3FC3-6CC4D06D0CB8}"/>
              </a:ext>
            </a:extLst>
          </p:cNvPr>
          <p:cNvSpPr/>
          <p:nvPr/>
        </p:nvSpPr>
        <p:spPr>
          <a:xfrm>
            <a:off x="6354758" y="245917"/>
            <a:ext cx="2553717" cy="883068"/>
          </a:xfrm>
          <a:custGeom>
            <a:avLst/>
            <a:gdLst>
              <a:gd name="connsiteX0" fmla="*/ 0 w 2553717"/>
              <a:gd name="connsiteY0" fmla="*/ 147181 h 883068"/>
              <a:gd name="connsiteX1" fmla="*/ 147181 w 2553717"/>
              <a:gd name="connsiteY1" fmla="*/ 0 h 883068"/>
              <a:gd name="connsiteX2" fmla="*/ 2406536 w 2553717"/>
              <a:gd name="connsiteY2" fmla="*/ 0 h 883068"/>
              <a:gd name="connsiteX3" fmla="*/ 2553717 w 2553717"/>
              <a:gd name="connsiteY3" fmla="*/ 147181 h 883068"/>
              <a:gd name="connsiteX4" fmla="*/ 2553717 w 2553717"/>
              <a:gd name="connsiteY4" fmla="*/ 735887 h 883068"/>
              <a:gd name="connsiteX5" fmla="*/ 2406536 w 2553717"/>
              <a:gd name="connsiteY5" fmla="*/ 883068 h 883068"/>
              <a:gd name="connsiteX6" fmla="*/ 147181 w 2553717"/>
              <a:gd name="connsiteY6" fmla="*/ 883068 h 883068"/>
              <a:gd name="connsiteX7" fmla="*/ 0 w 2553717"/>
              <a:gd name="connsiteY7" fmla="*/ 735887 h 883068"/>
              <a:gd name="connsiteX8" fmla="*/ 0 w 2553717"/>
              <a:gd name="connsiteY8" fmla="*/ 147181 h 88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717" h="883068" fill="none" extrusionOk="0">
                <a:moveTo>
                  <a:pt x="0" y="147181"/>
                </a:moveTo>
                <a:cubicBezTo>
                  <a:pt x="-8727" y="74375"/>
                  <a:pt x="58890" y="-3404"/>
                  <a:pt x="147181" y="0"/>
                </a:cubicBezTo>
                <a:cubicBezTo>
                  <a:pt x="549538" y="-56444"/>
                  <a:pt x="2116790" y="127025"/>
                  <a:pt x="2406536" y="0"/>
                </a:cubicBezTo>
                <a:cubicBezTo>
                  <a:pt x="2496092" y="3325"/>
                  <a:pt x="2552053" y="60339"/>
                  <a:pt x="2553717" y="147181"/>
                </a:cubicBezTo>
                <a:cubicBezTo>
                  <a:pt x="2591520" y="304773"/>
                  <a:pt x="2506646" y="530318"/>
                  <a:pt x="2553717" y="735887"/>
                </a:cubicBezTo>
                <a:cubicBezTo>
                  <a:pt x="2562441" y="812155"/>
                  <a:pt x="2484670" y="874813"/>
                  <a:pt x="2406536" y="883068"/>
                </a:cubicBezTo>
                <a:cubicBezTo>
                  <a:pt x="1718765" y="828072"/>
                  <a:pt x="627656" y="751424"/>
                  <a:pt x="147181" y="883068"/>
                </a:cubicBezTo>
                <a:cubicBezTo>
                  <a:pt x="68161" y="893318"/>
                  <a:pt x="1956" y="818656"/>
                  <a:pt x="0" y="735887"/>
                </a:cubicBezTo>
                <a:cubicBezTo>
                  <a:pt x="10111" y="483465"/>
                  <a:pt x="743" y="231658"/>
                  <a:pt x="0" y="147181"/>
                </a:cubicBezTo>
                <a:close/>
              </a:path>
              <a:path w="2553717" h="883068" stroke="0" extrusionOk="0">
                <a:moveTo>
                  <a:pt x="0" y="147181"/>
                </a:moveTo>
                <a:cubicBezTo>
                  <a:pt x="9415" y="65456"/>
                  <a:pt x="63466" y="1983"/>
                  <a:pt x="147181" y="0"/>
                </a:cubicBezTo>
                <a:cubicBezTo>
                  <a:pt x="389640" y="114653"/>
                  <a:pt x="1462135" y="95341"/>
                  <a:pt x="2406536" y="0"/>
                </a:cubicBezTo>
                <a:cubicBezTo>
                  <a:pt x="2499595" y="5322"/>
                  <a:pt x="2551414" y="65405"/>
                  <a:pt x="2553717" y="147181"/>
                </a:cubicBezTo>
                <a:cubicBezTo>
                  <a:pt x="2511623" y="407593"/>
                  <a:pt x="2587280" y="451148"/>
                  <a:pt x="2553717" y="735887"/>
                </a:cubicBezTo>
                <a:cubicBezTo>
                  <a:pt x="2551977" y="815640"/>
                  <a:pt x="2484482" y="896867"/>
                  <a:pt x="2406536" y="883068"/>
                </a:cubicBezTo>
                <a:cubicBezTo>
                  <a:pt x="1579848" y="900590"/>
                  <a:pt x="1249570" y="1040241"/>
                  <a:pt x="147181" y="883068"/>
                </a:cubicBezTo>
                <a:cubicBezTo>
                  <a:pt x="70934" y="896905"/>
                  <a:pt x="-5" y="821894"/>
                  <a:pt x="0" y="735887"/>
                </a:cubicBezTo>
                <a:cubicBezTo>
                  <a:pt x="48327" y="482302"/>
                  <a:pt x="-26974" y="252274"/>
                  <a:pt x="0" y="14718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استعدَّ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92AEA58-AADB-3835-8D7A-9D33ED5EA0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3613" y="1414311"/>
            <a:ext cx="8336008" cy="302596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14910CC-6ABA-1A68-0771-88B365D473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0906" y="4440279"/>
            <a:ext cx="6156814" cy="76572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1100C20-6E1F-7840-CB01-2A40290616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87910" y="5206007"/>
            <a:ext cx="4421013" cy="72686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18455EE-C016-5C3F-D272-5E3AA92CB1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45607" y="5932867"/>
            <a:ext cx="7392113" cy="765728"/>
          </a:xfrm>
          <a:prstGeom prst="rect">
            <a:avLst/>
          </a:prstGeom>
        </p:spPr>
      </p:pic>
      <p:sp>
        <p:nvSpPr>
          <p:cNvPr id="21" name="Freeform 7">
            <a:extLst>
              <a:ext uri="{FF2B5EF4-FFF2-40B4-BE49-F238E27FC236}">
                <a16:creationId xmlns:a16="http://schemas.microsoft.com/office/drawing/2014/main" id="{D01FE1BF-411B-CB27-CF97-8267FC91441A}"/>
              </a:ext>
            </a:extLst>
          </p:cNvPr>
          <p:cNvSpPr/>
          <p:nvPr/>
        </p:nvSpPr>
        <p:spPr>
          <a:xfrm>
            <a:off x="589659" y="2588236"/>
            <a:ext cx="2975484" cy="2527532"/>
          </a:xfrm>
          <a:custGeom>
            <a:avLst/>
            <a:gdLst/>
            <a:ahLst/>
            <a:cxnLst/>
            <a:rect l="l" t="t" r="r" b="b"/>
            <a:pathLst>
              <a:path w="4299427" h="3815742">
                <a:moveTo>
                  <a:pt x="0" y="0"/>
                </a:moveTo>
                <a:lnTo>
                  <a:pt x="4299427" y="0"/>
                </a:lnTo>
                <a:lnTo>
                  <a:pt x="4299427" y="3815742"/>
                </a:lnTo>
                <a:lnTo>
                  <a:pt x="0" y="381574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92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82109">
            <a:off x="-1671762" y="687749"/>
            <a:ext cx="5930466" cy="82177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782109">
            <a:off x="-1380152" y="549684"/>
            <a:ext cx="5347246" cy="74096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B412028-0F21-7896-AE1A-43D67D64C2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5307" y="1656058"/>
            <a:ext cx="10249383" cy="2112716"/>
          </a:xfrm>
          <a:prstGeom prst="rect">
            <a:avLst/>
          </a:prstGeom>
          <a:ln>
            <a:solidFill>
              <a:srgbClr val="ADDCF4"/>
            </a:solidFill>
          </a:ln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2B63384-30FD-9F56-C4FB-50DA40F47582}"/>
              </a:ext>
            </a:extLst>
          </p:cNvPr>
          <p:cNvSpPr/>
          <p:nvPr/>
        </p:nvSpPr>
        <p:spPr>
          <a:xfrm>
            <a:off x="3603991" y="4483696"/>
            <a:ext cx="5540010" cy="718246"/>
          </a:xfrm>
          <a:custGeom>
            <a:avLst/>
            <a:gdLst>
              <a:gd name="connsiteX0" fmla="*/ 0 w 5540010"/>
              <a:gd name="connsiteY0" fmla="*/ 119710 h 718246"/>
              <a:gd name="connsiteX1" fmla="*/ 119710 w 5540010"/>
              <a:gd name="connsiteY1" fmla="*/ 0 h 718246"/>
              <a:gd name="connsiteX2" fmla="*/ 5420300 w 5540010"/>
              <a:gd name="connsiteY2" fmla="*/ 0 h 718246"/>
              <a:gd name="connsiteX3" fmla="*/ 5540010 w 5540010"/>
              <a:gd name="connsiteY3" fmla="*/ 119710 h 718246"/>
              <a:gd name="connsiteX4" fmla="*/ 5540010 w 5540010"/>
              <a:gd name="connsiteY4" fmla="*/ 598536 h 718246"/>
              <a:gd name="connsiteX5" fmla="*/ 5420300 w 5540010"/>
              <a:gd name="connsiteY5" fmla="*/ 718246 h 718246"/>
              <a:gd name="connsiteX6" fmla="*/ 119710 w 5540010"/>
              <a:gd name="connsiteY6" fmla="*/ 718246 h 718246"/>
              <a:gd name="connsiteX7" fmla="*/ 0 w 5540010"/>
              <a:gd name="connsiteY7" fmla="*/ 598536 h 718246"/>
              <a:gd name="connsiteX8" fmla="*/ 0 w 5540010"/>
              <a:gd name="connsiteY8" fmla="*/ 119710 h 7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0010" h="718246" fill="none" extrusionOk="0">
                <a:moveTo>
                  <a:pt x="0" y="119710"/>
                </a:moveTo>
                <a:cubicBezTo>
                  <a:pt x="-4553" y="58020"/>
                  <a:pt x="47014" y="-3199"/>
                  <a:pt x="119710" y="0"/>
                </a:cubicBezTo>
                <a:cubicBezTo>
                  <a:pt x="2608008" y="-56444"/>
                  <a:pt x="3387815" y="127025"/>
                  <a:pt x="5420300" y="0"/>
                </a:cubicBezTo>
                <a:cubicBezTo>
                  <a:pt x="5494647" y="3310"/>
                  <a:pt x="5538685" y="49171"/>
                  <a:pt x="5540010" y="119710"/>
                </a:cubicBezTo>
                <a:cubicBezTo>
                  <a:pt x="5573999" y="208296"/>
                  <a:pt x="5580019" y="407949"/>
                  <a:pt x="5540010" y="598536"/>
                </a:cubicBezTo>
                <a:cubicBezTo>
                  <a:pt x="5550464" y="658637"/>
                  <a:pt x="5483459" y="710507"/>
                  <a:pt x="5420300" y="718246"/>
                </a:cubicBezTo>
                <a:cubicBezTo>
                  <a:pt x="4712865" y="663250"/>
                  <a:pt x="1473558" y="586602"/>
                  <a:pt x="119710" y="718246"/>
                </a:cubicBezTo>
                <a:cubicBezTo>
                  <a:pt x="54666" y="723088"/>
                  <a:pt x="6722" y="669745"/>
                  <a:pt x="0" y="598536"/>
                </a:cubicBezTo>
                <a:cubicBezTo>
                  <a:pt x="33869" y="540061"/>
                  <a:pt x="17642" y="266636"/>
                  <a:pt x="0" y="119710"/>
                </a:cubicBezTo>
                <a:close/>
              </a:path>
              <a:path w="5540010" h="718246" stroke="0" extrusionOk="0">
                <a:moveTo>
                  <a:pt x="0" y="119710"/>
                </a:moveTo>
                <a:cubicBezTo>
                  <a:pt x="6007" y="53316"/>
                  <a:pt x="52490" y="902"/>
                  <a:pt x="119710" y="0"/>
                </a:cubicBezTo>
                <a:cubicBezTo>
                  <a:pt x="1322180" y="114653"/>
                  <a:pt x="3604752" y="95341"/>
                  <a:pt x="5420300" y="0"/>
                </a:cubicBezTo>
                <a:cubicBezTo>
                  <a:pt x="5489784" y="1523"/>
                  <a:pt x="5533058" y="52116"/>
                  <a:pt x="5540010" y="119710"/>
                </a:cubicBezTo>
                <a:cubicBezTo>
                  <a:pt x="5554275" y="216429"/>
                  <a:pt x="5553761" y="488302"/>
                  <a:pt x="5540010" y="598536"/>
                </a:cubicBezTo>
                <a:cubicBezTo>
                  <a:pt x="5530816" y="656547"/>
                  <a:pt x="5483353" y="730894"/>
                  <a:pt x="5420300" y="718246"/>
                </a:cubicBezTo>
                <a:cubicBezTo>
                  <a:pt x="4740015" y="735768"/>
                  <a:pt x="1690128" y="875419"/>
                  <a:pt x="119710" y="718246"/>
                </a:cubicBezTo>
                <a:cubicBezTo>
                  <a:pt x="57255" y="728294"/>
                  <a:pt x="-4" y="668188"/>
                  <a:pt x="0" y="598536"/>
                </a:cubicBezTo>
                <a:cubicBezTo>
                  <a:pt x="28472" y="489800"/>
                  <a:pt x="29336" y="254307"/>
                  <a:pt x="0" y="11971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ترتب العمليات بأربع خطوات :</a:t>
            </a:r>
          </a:p>
        </p:txBody>
      </p:sp>
      <p:sp>
        <p:nvSpPr>
          <p:cNvPr id="13" name="سهم: لأسفل 12">
            <a:extLst>
              <a:ext uri="{FF2B5EF4-FFF2-40B4-BE49-F238E27FC236}">
                <a16:creationId xmlns:a16="http://schemas.microsoft.com/office/drawing/2014/main" id="{9ED78120-6CAA-D58E-C179-436F2EAE2AB6}"/>
              </a:ext>
            </a:extLst>
          </p:cNvPr>
          <p:cNvSpPr/>
          <p:nvPr/>
        </p:nvSpPr>
        <p:spPr>
          <a:xfrm>
            <a:off x="3881336" y="5661498"/>
            <a:ext cx="1099226" cy="992221"/>
          </a:xfrm>
          <a:custGeom>
            <a:avLst/>
            <a:gdLst>
              <a:gd name="connsiteX0" fmla="*/ 0 w 1099226"/>
              <a:gd name="connsiteY0" fmla="*/ 496111 h 992221"/>
              <a:gd name="connsiteX1" fmla="*/ 274807 w 1099226"/>
              <a:gd name="connsiteY1" fmla="*/ 496111 h 992221"/>
              <a:gd name="connsiteX2" fmla="*/ 274807 w 1099226"/>
              <a:gd name="connsiteY2" fmla="*/ 0 h 992221"/>
              <a:gd name="connsiteX3" fmla="*/ 824420 w 1099226"/>
              <a:gd name="connsiteY3" fmla="*/ 0 h 992221"/>
              <a:gd name="connsiteX4" fmla="*/ 824420 w 1099226"/>
              <a:gd name="connsiteY4" fmla="*/ 496111 h 992221"/>
              <a:gd name="connsiteX5" fmla="*/ 1099226 w 1099226"/>
              <a:gd name="connsiteY5" fmla="*/ 496111 h 992221"/>
              <a:gd name="connsiteX6" fmla="*/ 549613 w 1099226"/>
              <a:gd name="connsiteY6" fmla="*/ 992221 h 992221"/>
              <a:gd name="connsiteX7" fmla="*/ 0 w 1099226"/>
              <a:gd name="connsiteY7" fmla="*/ 496111 h 99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226" h="992221" fill="none" extrusionOk="0">
                <a:moveTo>
                  <a:pt x="0" y="496111"/>
                </a:moveTo>
                <a:cubicBezTo>
                  <a:pt x="90609" y="496685"/>
                  <a:pt x="224360" y="515328"/>
                  <a:pt x="274807" y="496111"/>
                </a:cubicBezTo>
                <a:cubicBezTo>
                  <a:pt x="232780" y="429846"/>
                  <a:pt x="281498" y="210022"/>
                  <a:pt x="274807" y="0"/>
                </a:cubicBezTo>
                <a:cubicBezTo>
                  <a:pt x="542336" y="19871"/>
                  <a:pt x="619035" y="-7454"/>
                  <a:pt x="824420" y="0"/>
                </a:cubicBezTo>
                <a:cubicBezTo>
                  <a:pt x="784388" y="157605"/>
                  <a:pt x="815014" y="427642"/>
                  <a:pt x="824420" y="496111"/>
                </a:cubicBezTo>
                <a:cubicBezTo>
                  <a:pt x="930811" y="489515"/>
                  <a:pt x="1011571" y="509530"/>
                  <a:pt x="1099226" y="496111"/>
                </a:cubicBezTo>
                <a:cubicBezTo>
                  <a:pt x="914135" y="719001"/>
                  <a:pt x="664316" y="828169"/>
                  <a:pt x="549613" y="992221"/>
                </a:cubicBezTo>
                <a:cubicBezTo>
                  <a:pt x="433142" y="838705"/>
                  <a:pt x="165392" y="729057"/>
                  <a:pt x="0" y="496111"/>
                </a:cubicBezTo>
                <a:close/>
              </a:path>
              <a:path w="1099226" h="992221" stroke="0" extrusionOk="0">
                <a:moveTo>
                  <a:pt x="0" y="496111"/>
                </a:moveTo>
                <a:cubicBezTo>
                  <a:pt x="124386" y="507778"/>
                  <a:pt x="164934" y="492348"/>
                  <a:pt x="274807" y="496111"/>
                </a:cubicBezTo>
                <a:cubicBezTo>
                  <a:pt x="315739" y="438099"/>
                  <a:pt x="277562" y="191069"/>
                  <a:pt x="274807" y="0"/>
                </a:cubicBezTo>
                <a:cubicBezTo>
                  <a:pt x="352621" y="41282"/>
                  <a:pt x="575907" y="6846"/>
                  <a:pt x="824420" y="0"/>
                </a:cubicBezTo>
                <a:cubicBezTo>
                  <a:pt x="791542" y="99194"/>
                  <a:pt x="815320" y="329936"/>
                  <a:pt x="824420" y="496111"/>
                </a:cubicBezTo>
                <a:cubicBezTo>
                  <a:pt x="907137" y="510400"/>
                  <a:pt x="990197" y="482085"/>
                  <a:pt x="1099226" y="496111"/>
                </a:cubicBezTo>
                <a:cubicBezTo>
                  <a:pt x="822554" y="717889"/>
                  <a:pt x="774607" y="756011"/>
                  <a:pt x="549613" y="992221"/>
                </a:cubicBezTo>
                <a:cubicBezTo>
                  <a:pt x="482303" y="903993"/>
                  <a:pt x="169797" y="685528"/>
                  <a:pt x="0" y="4961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63887920">
                  <a:prstGeom prst="down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21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82109">
            <a:off x="-1671762" y="687749"/>
            <a:ext cx="5930466" cy="82177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782109">
            <a:off x="-1380152" y="549684"/>
            <a:ext cx="5347246" cy="740963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C1A1024-0C62-6EA3-26A4-A13ED8A48388}"/>
              </a:ext>
            </a:extLst>
          </p:cNvPr>
          <p:cNvSpPr/>
          <p:nvPr/>
        </p:nvSpPr>
        <p:spPr>
          <a:xfrm>
            <a:off x="4192620" y="2099276"/>
            <a:ext cx="6135575" cy="718246"/>
          </a:xfrm>
          <a:custGeom>
            <a:avLst/>
            <a:gdLst>
              <a:gd name="connsiteX0" fmla="*/ 0 w 6135575"/>
              <a:gd name="connsiteY0" fmla="*/ 119710 h 718246"/>
              <a:gd name="connsiteX1" fmla="*/ 119710 w 6135575"/>
              <a:gd name="connsiteY1" fmla="*/ 0 h 718246"/>
              <a:gd name="connsiteX2" fmla="*/ 6015865 w 6135575"/>
              <a:gd name="connsiteY2" fmla="*/ 0 h 718246"/>
              <a:gd name="connsiteX3" fmla="*/ 6135575 w 6135575"/>
              <a:gd name="connsiteY3" fmla="*/ 119710 h 718246"/>
              <a:gd name="connsiteX4" fmla="*/ 6135575 w 6135575"/>
              <a:gd name="connsiteY4" fmla="*/ 598536 h 718246"/>
              <a:gd name="connsiteX5" fmla="*/ 6015865 w 6135575"/>
              <a:gd name="connsiteY5" fmla="*/ 718246 h 718246"/>
              <a:gd name="connsiteX6" fmla="*/ 119710 w 6135575"/>
              <a:gd name="connsiteY6" fmla="*/ 718246 h 718246"/>
              <a:gd name="connsiteX7" fmla="*/ 0 w 6135575"/>
              <a:gd name="connsiteY7" fmla="*/ 598536 h 718246"/>
              <a:gd name="connsiteX8" fmla="*/ 0 w 6135575"/>
              <a:gd name="connsiteY8" fmla="*/ 119710 h 7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5575" h="718246" fill="none" extrusionOk="0">
                <a:moveTo>
                  <a:pt x="0" y="119710"/>
                </a:moveTo>
                <a:cubicBezTo>
                  <a:pt x="-4553" y="58020"/>
                  <a:pt x="47014" y="-3199"/>
                  <a:pt x="119710" y="0"/>
                </a:cubicBezTo>
                <a:cubicBezTo>
                  <a:pt x="836732" y="-56444"/>
                  <a:pt x="4258006" y="127025"/>
                  <a:pt x="6015865" y="0"/>
                </a:cubicBezTo>
                <a:cubicBezTo>
                  <a:pt x="6090212" y="3310"/>
                  <a:pt x="6134250" y="49171"/>
                  <a:pt x="6135575" y="119710"/>
                </a:cubicBezTo>
                <a:cubicBezTo>
                  <a:pt x="6169564" y="208296"/>
                  <a:pt x="6175584" y="407949"/>
                  <a:pt x="6135575" y="598536"/>
                </a:cubicBezTo>
                <a:cubicBezTo>
                  <a:pt x="6146029" y="658637"/>
                  <a:pt x="6079024" y="710507"/>
                  <a:pt x="6015865" y="718246"/>
                </a:cubicBezTo>
                <a:cubicBezTo>
                  <a:pt x="3386564" y="663250"/>
                  <a:pt x="1077644" y="586602"/>
                  <a:pt x="119710" y="718246"/>
                </a:cubicBezTo>
                <a:cubicBezTo>
                  <a:pt x="54666" y="723088"/>
                  <a:pt x="6722" y="669745"/>
                  <a:pt x="0" y="598536"/>
                </a:cubicBezTo>
                <a:cubicBezTo>
                  <a:pt x="33869" y="540061"/>
                  <a:pt x="17642" y="266636"/>
                  <a:pt x="0" y="119710"/>
                </a:cubicBezTo>
                <a:close/>
              </a:path>
              <a:path w="6135575" h="718246" stroke="0" extrusionOk="0">
                <a:moveTo>
                  <a:pt x="0" y="119710"/>
                </a:moveTo>
                <a:cubicBezTo>
                  <a:pt x="6007" y="53316"/>
                  <a:pt x="52490" y="902"/>
                  <a:pt x="119710" y="0"/>
                </a:cubicBezTo>
                <a:cubicBezTo>
                  <a:pt x="884560" y="114653"/>
                  <a:pt x="4716497" y="95341"/>
                  <a:pt x="6015865" y="0"/>
                </a:cubicBezTo>
                <a:cubicBezTo>
                  <a:pt x="6085349" y="1523"/>
                  <a:pt x="6128623" y="52116"/>
                  <a:pt x="6135575" y="119710"/>
                </a:cubicBezTo>
                <a:cubicBezTo>
                  <a:pt x="6149840" y="216429"/>
                  <a:pt x="6149326" y="488302"/>
                  <a:pt x="6135575" y="598536"/>
                </a:cubicBezTo>
                <a:cubicBezTo>
                  <a:pt x="6126381" y="656547"/>
                  <a:pt x="6078918" y="730894"/>
                  <a:pt x="6015865" y="718246"/>
                </a:cubicBezTo>
                <a:cubicBezTo>
                  <a:pt x="4342565" y="735768"/>
                  <a:pt x="1797023" y="875419"/>
                  <a:pt x="119710" y="718246"/>
                </a:cubicBezTo>
                <a:cubicBezTo>
                  <a:pt x="57255" y="728294"/>
                  <a:pt x="-4" y="668188"/>
                  <a:pt x="0" y="598536"/>
                </a:cubicBezTo>
                <a:cubicBezTo>
                  <a:pt x="28472" y="489800"/>
                  <a:pt x="29336" y="254307"/>
                  <a:pt x="0" y="11971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 قيمة المقادير داخل الأقواس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5F05564-05C5-132B-F44C-140A7E60EE7D}"/>
              </a:ext>
            </a:extLst>
          </p:cNvPr>
          <p:cNvSpPr/>
          <p:nvPr/>
        </p:nvSpPr>
        <p:spPr>
          <a:xfrm>
            <a:off x="10499483" y="1973746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" y="242422"/>
                  <a:pt x="195935" y="35480"/>
                  <a:pt x="436707" y="0"/>
                </a:cubicBezTo>
                <a:cubicBezTo>
                  <a:pt x="674292" y="-46897"/>
                  <a:pt x="881423" y="227483"/>
                  <a:pt x="873414" y="484653"/>
                </a:cubicBezTo>
                <a:cubicBezTo>
                  <a:pt x="828763" y="766267"/>
                  <a:pt x="667908" y="959391"/>
                  <a:pt x="436707" y="969306"/>
                </a:cubicBezTo>
                <a:cubicBezTo>
                  <a:pt x="213047" y="963385"/>
                  <a:pt x="-44805" y="757982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-23193" y="258694"/>
                  <a:pt x="189331" y="32476"/>
                  <a:pt x="436707" y="0"/>
                </a:cubicBezTo>
                <a:cubicBezTo>
                  <a:pt x="663628" y="11088"/>
                  <a:pt x="865914" y="204578"/>
                  <a:pt x="873414" y="484653"/>
                </a:cubicBezTo>
                <a:cubicBezTo>
                  <a:pt x="881926" y="779467"/>
                  <a:pt x="699369" y="1009239"/>
                  <a:pt x="436707" y="969306"/>
                </a:cubicBezTo>
                <a:cubicBezTo>
                  <a:pt x="228285" y="964648"/>
                  <a:pt x="-23281" y="724539"/>
                  <a:pt x="0" y="48465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15E9B92-1C3F-4C0C-FCD7-AB7EEB9D7732}"/>
              </a:ext>
            </a:extLst>
          </p:cNvPr>
          <p:cNvSpPr/>
          <p:nvPr/>
        </p:nvSpPr>
        <p:spPr>
          <a:xfrm>
            <a:off x="5651770" y="3324460"/>
            <a:ext cx="4676425" cy="718246"/>
          </a:xfrm>
          <a:custGeom>
            <a:avLst/>
            <a:gdLst>
              <a:gd name="connsiteX0" fmla="*/ 0 w 4676425"/>
              <a:gd name="connsiteY0" fmla="*/ 119710 h 718246"/>
              <a:gd name="connsiteX1" fmla="*/ 119710 w 4676425"/>
              <a:gd name="connsiteY1" fmla="*/ 0 h 718246"/>
              <a:gd name="connsiteX2" fmla="*/ 4556715 w 4676425"/>
              <a:gd name="connsiteY2" fmla="*/ 0 h 718246"/>
              <a:gd name="connsiteX3" fmla="*/ 4676425 w 4676425"/>
              <a:gd name="connsiteY3" fmla="*/ 119710 h 718246"/>
              <a:gd name="connsiteX4" fmla="*/ 4676425 w 4676425"/>
              <a:gd name="connsiteY4" fmla="*/ 598536 h 718246"/>
              <a:gd name="connsiteX5" fmla="*/ 4556715 w 4676425"/>
              <a:gd name="connsiteY5" fmla="*/ 718246 h 718246"/>
              <a:gd name="connsiteX6" fmla="*/ 119710 w 4676425"/>
              <a:gd name="connsiteY6" fmla="*/ 718246 h 718246"/>
              <a:gd name="connsiteX7" fmla="*/ 0 w 4676425"/>
              <a:gd name="connsiteY7" fmla="*/ 598536 h 718246"/>
              <a:gd name="connsiteX8" fmla="*/ 0 w 4676425"/>
              <a:gd name="connsiteY8" fmla="*/ 119710 h 7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6425" h="718246" fill="none" extrusionOk="0">
                <a:moveTo>
                  <a:pt x="0" y="119710"/>
                </a:moveTo>
                <a:cubicBezTo>
                  <a:pt x="-4553" y="58020"/>
                  <a:pt x="47014" y="-3199"/>
                  <a:pt x="119710" y="0"/>
                </a:cubicBezTo>
                <a:cubicBezTo>
                  <a:pt x="1596028" y="-56444"/>
                  <a:pt x="4076346" y="127025"/>
                  <a:pt x="4556715" y="0"/>
                </a:cubicBezTo>
                <a:cubicBezTo>
                  <a:pt x="4631062" y="3310"/>
                  <a:pt x="4675100" y="49171"/>
                  <a:pt x="4676425" y="119710"/>
                </a:cubicBezTo>
                <a:cubicBezTo>
                  <a:pt x="4710414" y="208296"/>
                  <a:pt x="4716434" y="407949"/>
                  <a:pt x="4676425" y="598536"/>
                </a:cubicBezTo>
                <a:cubicBezTo>
                  <a:pt x="4686879" y="658637"/>
                  <a:pt x="4619874" y="710507"/>
                  <a:pt x="4556715" y="718246"/>
                </a:cubicBezTo>
                <a:cubicBezTo>
                  <a:pt x="2811905" y="663250"/>
                  <a:pt x="2253944" y="586602"/>
                  <a:pt x="119710" y="718246"/>
                </a:cubicBezTo>
                <a:cubicBezTo>
                  <a:pt x="54666" y="723088"/>
                  <a:pt x="6722" y="669745"/>
                  <a:pt x="0" y="598536"/>
                </a:cubicBezTo>
                <a:cubicBezTo>
                  <a:pt x="33869" y="540061"/>
                  <a:pt x="17642" y="266636"/>
                  <a:pt x="0" y="119710"/>
                </a:cubicBezTo>
                <a:close/>
              </a:path>
              <a:path w="4676425" h="718246" stroke="0" extrusionOk="0">
                <a:moveTo>
                  <a:pt x="0" y="119710"/>
                </a:moveTo>
                <a:cubicBezTo>
                  <a:pt x="6007" y="53316"/>
                  <a:pt x="52490" y="902"/>
                  <a:pt x="119710" y="0"/>
                </a:cubicBezTo>
                <a:cubicBezTo>
                  <a:pt x="2227523" y="114653"/>
                  <a:pt x="3045854" y="95341"/>
                  <a:pt x="4556715" y="0"/>
                </a:cubicBezTo>
                <a:cubicBezTo>
                  <a:pt x="4626199" y="1523"/>
                  <a:pt x="4669473" y="52116"/>
                  <a:pt x="4676425" y="119710"/>
                </a:cubicBezTo>
                <a:cubicBezTo>
                  <a:pt x="4690690" y="216429"/>
                  <a:pt x="4690176" y="488302"/>
                  <a:pt x="4676425" y="598536"/>
                </a:cubicBezTo>
                <a:cubicBezTo>
                  <a:pt x="4667231" y="656547"/>
                  <a:pt x="4619768" y="730894"/>
                  <a:pt x="4556715" y="718246"/>
                </a:cubicBezTo>
                <a:cubicBezTo>
                  <a:pt x="2660147" y="735768"/>
                  <a:pt x="1317593" y="875419"/>
                  <a:pt x="119710" y="718246"/>
                </a:cubicBezTo>
                <a:cubicBezTo>
                  <a:pt x="57255" y="728294"/>
                  <a:pt x="-4" y="668188"/>
                  <a:pt x="0" y="598536"/>
                </a:cubicBezTo>
                <a:cubicBezTo>
                  <a:pt x="28472" y="489800"/>
                  <a:pt x="29336" y="254307"/>
                  <a:pt x="0" y="119710"/>
                </a:cubicBezTo>
                <a:close/>
              </a:path>
            </a:pathLst>
          </a:custGeom>
          <a:solidFill>
            <a:srgbClr val="FAEA84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 </a:t>
            </a:r>
            <a:r>
              <a:rPr lang="ar-SA" sz="36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قيمة جميع 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القوى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FE671CED-1509-EF28-28D6-6AE628293C98}"/>
              </a:ext>
            </a:extLst>
          </p:cNvPr>
          <p:cNvSpPr/>
          <p:nvPr/>
        </p:nvSpPr>
        <p:spPr>
          <a:xfrm>
            <a:off x="10499483" y="3198930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" y="242422"/>
                  <a:pt x="195935" y="35480"/>
                  <a:pt x="436707" y="0"/>
                </a:cubicBezTo>
                <a:cubicBezTo>
                  <a:pt x="674292" y="-46897"/>
                  <a:pt x="881423" y="227483"/>
                  <a:pt x="873414" y="484653"/>
                </a:cubicBezTo>
                <a:cubicBezTo>
                  <a:pt x="828763" y="766267"/>
                  <a:pt x="667908" y="959391"/>
                  <a:pt x="436707" y="969306"/>
                </a:cubicBezTo>
                <a:cubicBezTo>
                  <a:pt x="213047" y="963385"/>
                  <a:pt x="-44805" y="757982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-23193" y="258694"/>
                  <a:pt x="189331" y="32476"/>
                  <a:pt x="436707" y="0"/>
                </a:cubicBezTo>
                <a:cubicBezTo>
                  <a:pt x="663628" y="11088"/>
                  <a:pt x="865914" y="204578"/>
                  <a:pt x="873414" y="484653"/>
                </a:cubicBezTo>
                <a:cubicBezTo>
                  <a:pt x="881926" y="779467"/>
                  <a:pt x="699369" y="1009239"/>
                  <a:pt x="436707" y="969306"/>
                </a:cubicBezTo>
                <a:cubicBezTo>
                  <a:pt x="228285" y="964648"/>
                  <a:pt x="-23281" y="724539"/>
                  <a:pt x="0" y="48465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39B35F7-0C23-950D-E082-C53B55E9D9B2}"/>
              </a:ext>
            </a:extLst>
          </p:cNvPr>
          <p:cNvSpPr/>
          <p:nvPr/>
        </p:nvSpPr>
        <p:spPr>
          <a:xfrm>
            <a:off x="3151762" y="4548380"/>
            <a:ext cx="7176433" cy="718246"/>
          </a:xfrm>
          <a:custGeom>
            <a:avLst/>
            <a:gdLst>
              <a:gd name="connsiteX0" fmla="*/ 0 w 7176433"/>
              <a:gd name="connsiteY0" fmla="*/ 119710 h 718246"/>
              <a:gd name="connsiteX1" fmla="*/ 119710 w 7176433"/>
              <a:gd name="connsiteY1" fmla="*/ 0 h 718246"/>
              <a:gd name="connsiteX2" fmla="*/ 7056723 w 7176433"/>
              <a:gd name="connsiteY2" fmla="*/ 0 h 718246"/>
              <a:gd name="connsiteX3" fmla="*/ 7176433 w 7176433"/>
              <a:gd name="connsiteY3" fmla="*/ 119710 h 718246"/>
              <a:gd name="connsiteX4" fmla="*/ 7176433 w 7176433"/>
              <a:gd name="connsiteY4" fmla="*/ 598536 h 718246"/>
              <a:gd name="connsiteX5" fmla="*/ 7056723 w 7176433"/>
              <a:gd name="connsiteY5" fmla="*/ 718246 h 718246"/>
              <a:gd name="connsiteX6" fmla="*/ 119710 w 7176433"/>
              <a:gd name="connsiteY6" fmla="*/ 718246 h 718246"/>
              <a:gd name="connsiteX7" fmla="*/ 0 w 7176433"/>
              <a:gd name="connsiteY7" fmla="*/ 598536 h 718246"/>
              <a:gd name="connsiteX8" fmla="*/ 0 w 7176433"/>
              <a:gd name="connsiteY8" fmla="*/ 119710 h 7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6433" h="718246" fill="none" extrusionOk="0">
                <a:moveTo>
                  <a:pt x="0" y="119710"/>
                </a:moveTo>
                <a:cubicBezTo>
                  <a:pt x="-4553" y="58020"/>
                  <a:pt x="47014" y="-3199"/>
                  <a:pt x="119710" y="0"/>
                </a:cubicBezTo>
                <a:cubicBezTo>
                  <a:pt x="3426858" y="-56444"/>
                  <a:pt x="3779252" y="127025"/>
                  <a:pt x="7056723" y="0"/>
                </a:cubicBezTo>
                <a:cubicBezTo>
                  <a:pt x="7131070" y="3310"/>
                  <a:pt x="7175108" y="49171"/>
                  <a:pt x="7176433" y="119710"/>
                </a:cubicBezTo>
                <a:cubicBezTo>
                  <a:pt x="7210422" y="208296"/>
                  <a:pt x="7216442" y="407949"/>
                  <a:pt x="7176433" y="598536"/>
                </a:cubicBezTo>
                <a:cubicBezTo>
                  <a:pt x="7186887" y="658637"/>
                  <a:pt x="7119882" y="710507"/>
                  <a:pt x="7056723" y="718246"/>
                </a:cubicBezTo>
                <a:cubicBezTo>
                  <a:pt x="4776152" y="663250"/>
                  <a:pt x="1024807" y="586602"/>
                  <a:pt x="119710" y="718246"/>
                </a:cubicBezTo>
                <a:cubicBezTo>
                  <a:pt x="54666" y="723088"/>
                  <a:pt x="6722" y="669745"/>
                  <a:pt x="0" y="598536"/>
                </a:cubicBezTo>
                <a:cubicBezTo>
                  <a:pt x="33869" y="540061"/>
                  <a:pt x="17642" y="266636"/>
                  <a:pt x="0" y="119710"/>
                </a:cubicBezTo>
                <a:close/>
              </a:path>
              <a:path w="7176433" h="718246" stroke="0" extrusionOk="0">
                <a:moveTo>
                  <a:pt x="0" y="119710"/>
                </a:moveTo>
                <a:cubicBezTo>
                  <a:pt x="6007" y="53316"/>
                  <a:pt x="52490" y="902"/>
                  <a:pt x="119710" y="0"/>
                </a:cubicBezTo>
                <a:cubicBezTo>
                  <a:pt x="1272937" y="114653"/>
                  <a:pt x="5761283" y="95341"/>
                  <a:pt x="7056723" y="0"/>
                </a:cubicBezTo>
                <a:cubicBezTo>
                  <a:pt x="7126207" y="1523"/>
                  <a:pt x="7169481" y="52116"/>
                  <a:pt x="7176433" y="119710"/>
                </a:cubicBezTo>
                <a:cubicBezTo>
                  <a:pt x="7190698" y="216429"/>
                  <a:pt x="7190184" y="488302"/>
                  <a:pt x="7176433" y="598536"/>
                </a:cubicBezTo>
                <a:cubicBezTo>
                  <a:pt x="7167239" y="656547"/>
                  <a:pt x="7119776" y="730894"/>
                  <a:pt x="7056723" y="718246"/>
                </a:cubicBezTo>
                <a:cubicBezTo>
                  <a:pt x="4632501" y="735768"/>
                  <a:pt x="2052932" y="875419"/>
                  <a:pt x="119710" y="718246"/>
                </a:cubicBezTo>
                <a:cubicBezTo>
                  <a:pt x="57255" y="728294"/>
                  <a:pt x="-4" y="668188"/>
                  <a:pt x="0" y="598536"/>
                </a:cubicBezTo>
                <a:cubicBezTo>
                  <a:pt x="28472" y="489800"/>
                  <a:pt x="29336" y="254307"/>
                  <a:pt x="0" y="119710"/>
                </a:cubicBezTo>
                <a:close/>
              </a:path>
            </a:pathLst>
          </a:custGeom>
          <a:solidFill>
            <a:srgbClr val="DBEEF4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اضرب أو اقسم بالترتيب من اليمين إلى اليسار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91EF678-745C-82D4-3F29-3FE0FD8B877D}"/>
              </a:ext>
            </a:extLst>
          </p:cNvPr>
          <p:cNvSpPr/>
          <p:nvPr/>
        </p:nvSpPr>
        <p:spPr>
          <a:xfrm>
            <a:off x="10499483" y="4422850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" y="242422"/>
                  <a:pt x="195935" y="35480"/>
                  <a:pt x="436707" y="0"/>
                </a:cubicBezTo>
                <a:cubicBezTo>
                  <a:pt x="674292" y="-46897"/>
                  <a:pt x="881423" y="227483"/>
                  <a:pt x="873414" y="484653"/>
                </a:cubicBezTo>
                <a:cubicBezTo>
                  <a:pt x="828763" y="766267"/>
                  <a:pt x="667908" y="959391"/>
                  <a:pt x="436707" y="969306"/>
                </a:cubicBezTo>
                <a:cubicBezTo>
                  <a:pt x="213047" y="963385"/>
                  <a:pt x="-44805" y="757982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-23193" y="258694"/>
                  <a:pt x="189331" y="32476"/>
                  <a:pt x="436707" y="0"/>
                </a:cubicBezTo>
                <a:cubicBezTo>
                  <a:pt x="663628" y="11088"/>
                  <a:pt x="865914" y="204578"/>
                  <a:pt x="873414" y="484653"/>
                </a:cubicBezTo>
                <a:cubicBezTo>
                  <a:pt x="881926" y="779467"/>
                  <a:pt x="699369" y="1009239"/>
                  <a:pt x="436707" y="969306"/>
                </a:cubicBezTo>
                <a:cubicBezTo>
                  <a:pt x="228285" y="964648"/>
                  <a:pt x="-23281" y="724539"/>
                  <a:pt x="0" y="48465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E1F00313-B76E-C08A-DBE1-FDC508C885C2}"/>
              </a:ext>
            </a:extLst>
          </p:cNvPr>
          <p:cNvSpPr/>
          <p:nvPr/>
        </p:nvSpPr>
        <p:spPr>
          <a:xfrm>
            <a:off x="3070698" y="5659431"/>
            <a:ext cx="7176433" cy="718246"/>
          </a:xfrm>
          <a:custGeom>
            <a:avLst/>
            <a:gdLst>
              <a:gd name="connsiteX0" fmla="*/ 0 w 7176433"/>
              <a:gd name="connsiteY0" fmla="*/ 119710 h 718246"/>
              <a:gd name="connsiteX1" fmla="*/ 119710 w 7176433"/>
              <a:gd name="connsiteY1" fmla="*/ 0 h 718246"/>
              <a:gd name="connsiteX2" fmla="*/ 7056723 w 7176433"/>
              <a:gd name="connsiteY2" fmla="*/ 0 h 718246"/>
              <a:gd name="connsiteX3" fmla="*/ 7176433 w 7176433"/>
              <a:gd name="connsiteY3" fmla="*/ 119710 h 718246"/>
              <a:gd name="connsiteX4" fmla="*/ 7176433 w 7176433"/>
              <a:gd name="connsiteY4" fmla="*/ 598536 h 718246"/>
              <a:gd name="connsiteX5" fmla="*/ 7056723 w 7176433"/>
              <a:gd name="connsiteY5" fmla="*/ 718246 h 718246"/>
              <a:gd name="connsiteX6" fmla="*/ 119710 w 7176433"/>
              <a:gd name="connsiteY6" fmla="*/ 718246 h 718246"/>
              <a:gd name="connsiteX7" fmla="*/ 0 w 7176433"/>
              <a:gd name="connsiteY7" fmla="*/ 598536 h 718246"/>
              <a:gd name="connsiteX8" fmla="*/ 0 w 7176433"/>
              <a:gd name="connsiteY8" fmla="*/ 119710 h 7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6433" h="718246" fill="none" extrusionOk="0">
                <a:moveTo>
                  <a:pt x="0" y="119710"/>
                </a:moveTo>
                <a:cubicBezTo>
                  <a:pt x="-4553" y="58020"/>
                  <a:pt x="47014" y="-3199"/>
                  <a:pt x="119710" y="0"/>
                </a:cubicBezTo>
                <a:cubicBezTo>
                  <a:pt x="3426858" y="-56444"/>
                  <a:pt x="3779252" y="127025"/>
                  <a:pt x="7056723" y="0"/>
                </a:cubicBezTo>
                <a:cubicBezTo>
                  <a:pt x="7131070" y="3310"/>
                  <a:pt x="7175108" y="49171"/>
                  <a:pt x="7176433" y="119710"/>
                </a:cubicBezTo>
                <a:cubicBezTo>
                  <a:pt x="7210422" y="208296"/>
                  <a:pt x="7216442" y="407949"/>
                  <a:pt x="7176433" y="598536"/>
                </a:cubicBezTo>
                <a:cubicBezTo>
                  <a:pt x="7186887" y="658637"/>
                  <a:pt x="7119882" y="710507"/>
                  <a:pt x="7056723" y="718246"/>
                </a:cubicBezTo>
                <a:cubicBezTo>
                  <a:pt x="4776152" y="663250"/>
                  <a:pt x="1024807" y="586602"/>
                  <a:pt x="119710" y="718246"/>
                </a:cubicBezTo>
                <a:cubicBezTo>
                  <a:pt x="54666" y="723088"/>
                  <a:pt x="6722" y="669745"/>
                  <a:pt x="0" y="598536"/>
                </a:cubicBezTo>
                <a:cubicBezTo>
                  <a:pt x="33869" y="540061"/>
                  <a:pt x="17642" y="266636"/>
                  <a:pt x="0" y="119710"/>
                </a:cubicBezTo>
                <a:close/>
              </a:path>
              <a:path w="7176433" h="718246" stroke="0" extrusionOk="0">
                <a:moveTo>
                  <a:pt x="0" y="119710"/>
                </a:moveTo>
                <a:cubicBezTo>
                  <a:pt x="6007" y="53316"/>
                  <a:pt x="52490" y="902"/>
                  <a:pt x="119710" y="0"/>
                </a:cubicBezTo>
                <a:cubicBezTo>
                  <a:pt x="1272937" y="114653"/>
                  <a:pt x="5761283" y="95341"/>
                  <a:pt x="7056723" y="0"/>
                </a:cubicBezTo>
                <a:cubicBezTo>
                  <a:pt x="7126207" y="1523"/>
                  <a:pt x="7169481" y="52116"/>
                  <a:pt x="7176433" y="119710"/>
                </a:cubicBezTo>
                <a:cubicBezTo>
                  <a:pt x="7190698" y="216429"/>
                  <a:pt x="7190184" y="488302"/>
                  <a:pt x="7176433" y="598536"/>
                </a:cubicBezTo>
                <a:cubicBezTo>
                  <a:pt x="7167239" y="656547"/>
                  <a:pt x="7119776" y="730894"/>
                  <a:pt x="7056723" y="718246"/>
                </a:cubicBezTo>
                <a:cubicBezTo>
                  <a:pt x="4632501" y="735768"/>
                  <a:pt x="2052932" y="875419"/>
                  <a:pt x="119710" y="718246"/>
                </a:cubicBezTo>
                <a:cubicBezTo>
                  <a:pt x="57255" y="728294"/>
                  <a:pt x="-4" y="668188"/>
                  <a:pt x="0" y="598536"/>
                </a:cubicBezTo>
                <a:cubicBezTo>
                  <a:pt x="28472" y="489800"/>
                  <a:pt x="29336" y="254307"/>
                  <a:pt x="0" y="11971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اجمع او اطرح بالترتيب من اليمين إلى اليسار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6AED805-33E8-4932-B939-2A5A14ECC7CD}"/>
              </a:ext>
            </a:extLst>
          </p:cNvPr>
          <p:cNvSpPr/>
          <p:nvPr/>
        </p:nvSpPr>
        <p:spPr>
          <a:xfrm>
            <a:off x="10418419" y="5533901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" y="242422"/>
                  <a:pt x="195935" y="35480"/>
                  <a:pt x="436707" y="0"/>
                </a:cubicBezTo>
                <a:cubicBezTo>
                  <a:pt x="674292" y="-46897"/>
                  <a:pt x="881423" y="227483"/>
                  <a:pt x="873414" y="484653"/>
                </a:cubicBezTo>
                <a:cubicBezTo>
                  <a:pt x="828763" y="766267"/>
                  <a:pt x="667908" y="959391"/>
                  <a:pt x="436707" y="969306"/>
                </a:cubicBezTo>
                <a:cubicBezTo>
                  <a:pt x="213047" y="963385"/>
                  <a:pt x="-44805" y="757982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-23193" y="258694"/>
                  <a:pt x="189331" y="32476"/>
                  <a:pt x="436707" y="0"/>
                </a:cubicBezTo>
                <a:cubicBezTo>
                  <a:pt x="663628" y="11088"/>
                  <a:pt x="865914" y="204578"/>
                  <a:pt x="873414" y="484653"/>
                </a:cubicBezTo>
                <a:cubicBezTo>
                  <a:pt x="881926" y="779467"/>
                  <a:pt x="699369" y="1009239"/>
                  <a:pt x="436707" y="969306"/>
                </a:cubicBezTo>
                <a:cubicBezTo>
                  <a:pt x="228285" y="964648"/>
                  <a:pt x="-23281" y="724539"/>
                  <a:pt x="0" y="48465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1E1E4CC-58CC-00E7-78D8-DE314548078F}"/>
              </a:ext>
            </a:extLst>
          </p:cNvPr>
          <p:cNvSpPr/>
          <p:nvPr/>
        </p:nvSpPr>
        <p:spPr>
          <a:xfrm>
            <a:off x="6096000" y="418549"/>
            <a:ext cx="3978614" cy="718246"/>
          </a:xfrm>
          <a:custGeom>
            <a:avLst/>
            <a:gdLst>
              <a:gd name="connsiteX0" fmla="*/ 0 w 3978614"/>
              <a:gd name="connsiteY0" fmla="*/ 119710 h 718246"/>
              <a:gd name="connsiteX1" fmla="*/ 119710 w 3978614"/>
              <a:gd name="connsiteY1" fmla="*/ 0 h 718246"/>
              <a:gd name="connsiteX2" fmla="*/ 3858904 w 3978614"/>
              <a:gd name="connsiteY2" fmla="*/ 0 h 718246"/>
              <a:gd name="connsiteX3" fmla="*/ 3978614 w 3978614"/>
              <a:gd name="connsiteY3" fmla="*/ 119710 h 718246"/>
              <a:gd name="connsiteX4" fmla="*/ 3978614 w 3978614"/>
              <a:gd name="connsiteY4" fmla="*/ 598536 h 718246"/>
              <a:gd name="connsiteX5" fmla="*/ 3858904 w 3978614"/>
              <a:gd name="connsiteY5" fmla="*/ 718246 h 718246"/>
              <a:gd name="connsiteX6" fmla="*/ 119710 w 3978614"/>
              <a:gd name="connsiteY6" fmla="*/ 718246 h 718246"/>
              <a:gd name="connsiteX7" fmla="*/ 0 w 3978614"/>
              <a:gd name="connsiteY7" fmla="*/ 598536 h 718246"/>
              <a:gd name="connsiteX8" fmla="*/ 0 w 3978614"/>
              <a:gd name="connsiteY8" fmla="*/ 119710 h 7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8614" h="718246" fill="none" extrusionOk="0">
                <a:moveTo>
                  <a:pt x="0" y="119710"/>
                </a:moveTo>
                <a:cubicBezTo>
                  <a:pt x="-4553" y="58020"/>
                  <a:pt x="47014" y="-3199"/>
                  <a:pt x="119710" y="0"/>
                </a:cubicBezTo>
                <a:cubicBezTo>
                  <a:pt x="1812724" y="-56444"/>
                  <a:pt x="3327577" y="127025"/>
                  <a:pt x="3858904" y="0"/>
                </a:cubicBezTo>
                <a:cubicBezTo>
                  <a:pt x="3933251" y="3310"/>
                  <a:pt x="3977289" y="49171"/>
                  <a:pt x="3978614" y="119710"/>
                </a:cubicBezTo>
                <a:cubicBezTo>
                  <a:pt x="4012603" y="208296"/>
                  <a:pt x="4018623" y="407949"/>
                  <a:pt x="3978614" y="598536"/>
                </a:cubicBezTo>
                <a:cubicBezTo>
                  <a:pt x="3989068" y="658637"/>
                  <a:pt x="3922063" y="710507"/>
                  <a:pt x="3858904" y="718246"/>
                </a:cubicBezTo>
                <a:cubicBezTo>
                  <a:pt x="2634350" y="663250"/>
                  <a:pt x="1197652" y="586602"/>
                  <a:pt x="119710" y="718246"/>
                </a:cubicBezTo>
                <a:cubicBezTo>
                  <a:pt x="54666" y="723088"/>
                  <a:pt x="6722" y="669745"/>
                  <a:pt x="0" y="598536"/>
                </a:cubicBezTo>
                <a:cubicBezTo>
                  <a:pt x="33869" y="540061"/>
                  <a:pt x="17642" y="266636"/>
                  <a:pt x="0" y="119710"/>
                </a:cubicBezTo>
                <a:close/>
              </a:path>
              <a:path w="3978614" h="718246" stroke="0" extrusionOk="0">
                <a:moveTo>
                  <a:pt x="0" y="119710"/>
                </a:moveTo>
                <a:cubicBezTo>
                  <a:pt x="6007" y="53316"/>
                  <a:pt x="52490" y="902"/>
                  <a:pt x="119710" y="0"/>
                </a:cubicBezTo>
                <a:cubicBezTo>
                  <a:pt x="1301142" y="114653"/>
                  <a:pt x="2051530" y="95341"/>
                  <a:pt x="3858904" y="0"/>
                </a:cubicBezTo>
                <a:cubicBezTo>
                  <a:pt x="3928388" y="1523"/>
                  <a:pt x="3971662" y="52116"/>
                  <a:pt x="3978614" y="119710"/>
                </a:cubicBezTo>
                <a:cubicBezTo>
                  <a:pt x="3992879" y="216429"/>
                  <a:pt x="3992365" y="488302"/>
                  <a:pt x="3978614" y="598536"/>
                </a:cubicBezTo>
                <a:cubicBezTo>
                  <a:pt x="3969420" y="656547"/>
                  <a:pt x="3921957" y="730894"/>
                  <a:pt x="3858904" y="718246"/>
                </a:cubicBezTo>
                <a:cubicBezTo>
                  <a:pt x="2909034" y="735768"/>
                  <a:pt x="499790" y="875419"/>
                  <a:pt x="119710" y="718246"/>
                </a:cubicBezTo>
                <a:cubicBezTo>
                  <a:pt x="57255" y="728294"/>
                  <a:pt x="-4" y="668188"/>
                  <a:pt x="0" y="598536"/>
                </a:cubicBezTo>
                <a:cubicBezTo>
                  <a:pt x="28472" y="489800"/>
                  <a:pt x="29336" y="254307"/>
                  <a:pt x="0" y="11971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ترتيب العمليات :</a:t>
            </a:r>
          </a:p>
        </p:txBody>
      </p:sp>
    </p:spTree>
    <p:extLst>
      <p:ext uri="{BB962C8B-B14F-4D97-AF65-F5344CB8AC3E}">
        <p14:creationId xmlns:p14="http://schemas.microsoft.com/office/powerpoint/2010/main" val="93903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شاشة عريضة</PresentationFormat>
  <Paragraphs>100</Paragraphs>
  <Slides>22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السبيعي</dc:creator>
  <cp:lastModifiedBy>فاطمه صالح السبيعي</cp:lastModifiedBy>
  <cp:revision>19</cp:revision>
  <dcterms:created xsi:type="dcterms:W3CDTF">2022-09-13T15:18:34Z</dcterms:created>
  <dcterms:modified xsi:type="dcterms:W3CDTF">2023-08-24T07:04:37Z</dcterms:modified>
</cp:coreProperties>
</file>