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455" r:id="rId4"/>
    <p:sldId id="275" r:id="rId5"/>
    <p:sldId id="456" r:id="rId6"/>
    <p:sldId id="1056" r:id="rId7"/>
    <p:sldId id="1044" r:id="rId8"/>
    <p:sldId id="1047" r:id="rId9"/>
    <p:sldId id="1037" r:id="rId10"/>
    <p:sldId id="1038" r:id="rId11"/>
    <p:sldId id="1057" r:id="rId12"/>
    <p:sldId id="1058" r:id="rId13"/>
    <p:sldId id="1059" r:id="rId14"/>
    <p:sldId id="1060" r:id="rId15"/>
    <p:sldId id="1061" r:id="rId16"/>
    <p:sldId id="1063" r:id="rId17"/>
    <p:sldId id="1064" r:id="rId18"/>
    <p:sldId id="1065" r:id="rId19"/>
    <p:sldId id="1066" r:id="rId20"/>
    <p:sldId id="1068" r:id="rId21"/>
    <p:sldId id="1067" r:id="rId22"/>
    <p:sldId id="1054" r:id="rId23"/>
    <p:sldId id="1055" r:id="rId24"/>
    <p:sldId id="1046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84"/>
    <a:srgbClr val="FCF0AA"/>
    <a:srgbClr val="DBEEF4"/>
    <a:srgbClr val="ADDCF4"/>
    <a:srgbClr val="E1E9F6"/>
    <a:srgbClr val="C5E2E7"/>
    <a:srgbClr val="FFFDE9"/>
    <a:srgbClr val="FCD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87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450A6A-E36C-4D78-909A-C3EE9AE5D2CB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CD2BED-5071-4038-B669-0503A63C50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48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1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8.png"/><Relationship Id="rId3" Type="http://schemas.openxmlformats.org/officeDocument/2006/relationships/image" Target="../media/image30.svg"/><Relationship Id="rId7" Type="http://schemas.openxmlformats.org/officeDocument/2006/relationships/image" Target="../media/image49.svg"/><Relationship Id="rId12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60.png"/><Relationship Id="rId2" Type="http://schemas.openxmlformats.org/officeDocument/2006/relationships/video" Target="../media/media1.mp4"/><Relationship Id="rId16" Type="http://schemas.openxmlformats.org/officeDocument/2006/relationships/image" Target="../media/image56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49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4.sv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2.png"/><Relationship Id="rId3" Type="http://schemas.openxmlformats.org/officeDocument/2006/relationships/image" Target="../media/image30.svg"/><Relationship Id="rId7" Type="http://schemas.openxmlformats.org/officeDocument/2006/relationships/image" Target="../media/image49.svg"/><Relationship Id="rId12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63.png"/><Relationship Id="rId2" Type="http://schemas.openxmlformats.org/officeDocument/2006/relationships/video" Target="../media/media1.mp4"/><Relationship Id="rId16" Type="http://schemas.openxmlformats.org/officeDocument/2006/relationships/image" Target="../media/image56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49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4.sv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3" Type="http://schemas.openxmlformats.org/officeDocument/2006/relationships/image" Target="../media/image32.svg"/><Relationship Id="rId7" Type="http://schemas.openxmlformats.org/officeDocument/2006/relationships/image" Target="../media/image45.svg"/><Relationship Id="rId12" Type="http://schemas.openxmlformats.org/officeDocument/2006/relationships/image" Target="../media/image6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microsoft.com/office/2007/relationships/hdphoto" Target="../media/hdphoto1.wdp"/><Relationship Id="rId15" Type="http://schemas.openxmlformats.org/officeDocument/2006/relationships/image" Target="../media/image69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7.png"/><Relationship Id="rId3" Type="http://schemas.openxmlformats.org/officeDocument/2006/relationships/image" Target="../media/image32.svg"/><Relationship Id="rId7" Type="http://schemas.openxmlformats.org/officeDocument/2006/relationships/image" Target="../media/image45.svg"/><Relationship Id="rId12" Type="http://schemas.openxmlformats.org/officeDocument/2006/relationships/image" Target="../media/image6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microsoft.com/office/2007/relationships/hdphoto" Target="../media/hdphoto1.wdp"/><Relationship Id="rId15" Type="http://schemas.openxmlformats.org/officeDocument/2006/relationships/image" Target="../media/image69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7.png"/><Relationship Id="rId3" Type="http://schemas.openxmlformats.org/officeDocument/2006/relationships/image" Target="../media/image32.svg"/><Relationship Id="rId7" Type="http://schemas.openxmlformats.org/officeDocument/2006/relationships/image" Target="../media/image45.svg"/><Relationship Id="rId12" Type="http://schemas.openxmlformats.org/officeDocument/2006/relationships/image" Target="../media/image6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microsoft.com/office/2007/relationships/hdphoto" Target="../media/hdphoto1.wdp"/><Relationship Id="rId15" Type="http://schemas.openxmlformats.org/officeDocument/2006/relationships/image" Target="../media/image69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3.png"/><Relationship Id="rId3" Type="http://schemas.openxmlformats.org/officeDocument/2006/relationships/image" Target="../media/image30.svg"/><Relationship Id="rId7" Type="http://schemas.openxmlformats.org/officeDocument/2006/relationships/image" Target="../media/image49.svg"/><Relationship Id="rId12" Type="http://schemas.openxmlformats.org/officeDocument/2006/relationships/image" Target="../media/image7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1.wdp"/><Relationship Id="rId18" Type="http://schemas.openxmlformats.org/officeDocument/2006/relationships/image" Target="../media/image7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75.png"/><Relationship Id="rId2" Type="http://schemas.openxmlformats.org/officeDocument/2006/relationships/video" Target="../media/media1.mp4"/><Relationship Id="rId16" Type="http://schemas.openxmlformats.org/officeDocument/2006/relationships/image" Target="../media/image56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49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4.sv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microsoft.com/office/2007/relationships/hdphoto" Target="../media/hdphoto1.wdp"/><Relationship Id="rId18" Type="http://schemas.openxmlformats.org/officeDocument/2006/relationships/image" Target="../media/image81.png"/><Relationship Id="rId3" Type="http://schemas.openxmlformats.org/officeDocument/2006/relationships/image" Target="../media/image30.svg"/><Relationship Id="rId7" Type="http://schemas.openxmlformats.org/officeDocument/2006/relationships/image" Target="../media/image54.svg"/><Relationship Id="rId12" Type="http://schemas.openxmlformats.org/officeDocument/2006/relationships/image" Target="../media/image23.png"/><Relationship Id="rId17" Type="http://schemas.openxmlformats.org/officeDocument/2006/relationships/image" Target="../media/image80.png"/><Relationship Id="rId2" Type="http://schemas.openxmlformats.org/officeDocument/2006/relationships/image" Target="../media/image29.png"/><Relationship Id="rId16" Type="http://schemas.openxmlformats.org/officeDocument/2006/relationships/image" Target="../media/image79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78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microsoft.com/office/2007/relationships/hdphoto" Target="../media/hdphoto1.wdp"/><Relationship Id="rId3" Type="http://schemas.openxmlformats.org/officeDocument/2006/relationships/image" Target="../media/image30.svg"/><Relationship Id="rId7" Type="http://schemas.openxmlformats.org/officeDocument/2006/relationships/image" Target="../media/image54.svg"/><Relationship Id="rId12" Type="http://schemas.openxmlformats.org/officeDocument/2006/relationships/image" Target="../media/image23.png"/><Relationship Id="rId17" Type="http://schemas.openxmlformats.org/officeDocument/2006/relationships/image" Target="../media/image79.gif"/><Relationship Id="rId2" Type="http://schemas.openxmlformats.org/officeDocument/2006/relationships/image" Target="../media/image29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78.sv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9.svg"/><Relationship Id="rId3" Type="http://schemas.openxmlformats.org/officeDocument/2006/relationships/image" Target="../media/image84.svg"/><Relationship Id="rId7" Type="http://schemas.microsoft.com/office/2007/relationships/hdphoto" Target="../media/hdphoto1.wdp"/><Relationship Id="rId12" Type="http://schemas.openxmlformats.org/officeDocument/2006/relationships/image" Target="../media/image48.png"/><Relationship Id="rId2" Type="http://schemas.openxmlformats.org/officeDocument/2006/relationships/image" Target="../media/image8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88.svg"/><Relationship Id="rId5" Type="http://schemas.openxmlformats.org/officeDocument/2006/relationships/image" Target="../media/image86.svg"/><Relationship Id="rId15" Type="http://schemas.microsoft.com/office/2007/relationships/hdphoto" Target="../media/hdphoto2.wdp"/><Relationship Id="rId10" Type="http://schemas.openxmlformats.org/officeDocument/2006/relationships/image" Target="../media/image87.png"/><Relationship Id="rId4" Type="http://schemas.openxmlformats.org/officeDocument/2006/relationships/image" Target="../media/image85.png"/><Relationship Id="rId9" Type="http://schemas.openxmlformats.org/officeDocument/2006/relationships/image" Target="../media/image6.sv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2.wdp"/><Relationship Id="rId3" Type="http://schemas.openxmlformats.org/officeDocument/2006/relationships/image" Target="../media/image30.svg"/><Relationship Id="rId7" Type="http://schemas.openxmlformats.org/officeDocument/2006/relationships/image" Target="../media/image54.svg"/><Relationship Id="rId12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49.svg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6.svg"/><Relationship Id="rId18" Type="http://schemas.openxmlformats.org/officeDocument/2006/relationships/image" Target="../media/image98.png"/><Relationship Id="rId3" Type="http://schemas.openxmlformats.org/officeDocument/2006/relationships/image" Target="../media/image92.svg"/><Relationship Id="rId21" Type="http://schemas.openxmlformats.org/officeDocument/2006/relationships/hyperlink" Target="https://t.me/fatimahalsubeie" TargetMode="External"/><Relationship Id="rId7" Type="http://schemas.openxmlformats.org/officeDocument/2006/relationships/image" Target="../media/image43.svg"/><Relationship Id="rId12" Type="http://schemas.openxmlformats.org/officeDocument/2006/relationships/image" Target="../media/image95.png"/><Relationship Id="rId17" Type="http://schemas.openxmlformats.org/officeDocument/2006/relationships/image" Target="../media/image97.svg"/><Relationship Id="rId2" Type="http://schemas.openxmlformats.org/officeDocument/2006/relationships/image" Target="../media/image91.png"/><Relationship Id="rId16" Type="http://schemas.openxmlformats.org/officeDocument/2006/relationships/image" Target="../media/image19.png"/><Relationship Id="rId20" Type="http://schemas.openxmlformats.org/officeDocument/2006/relationships/hyperlink" Target="https://refaheducation.com/ar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94.svg"/><Relationship Id="rId5" Type="http://schemas.openxmlformats.org/officeDocument/2006/relationships/image" Target="../media/image4.svg"/><Relationship Id="rId15" Type="http://schemas.microsoft.com/office/2007/relationships/hdphoto" Target="../media/hdphoto1.wdp"/><Relationship Id="rId23" Type="http://schemas.microsoft.com/office/2007/relationships/hdphoto" Target="../media/hdphoto2.wdp"/><Relationship Id="rId10" Type="http://schemas.openxmlformats.org/officeDocument/2006/relationships/image" Target="../media/image93.png"/><Relationship Id="rId19" Type="http://schemas.openxmlformats.org/officeDocument/2006/relationships/image" Target="../media/image9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svg"/><Relationship Id="rId3" Type="http://schemas.openxmlformats.org/officeDocument/2006/relationships/image" Target="../media/image30.sv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2.svg"/><Relationship Id="rId1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svg"/><Relationship Id="rId18" Type="http://schemas.openxmlformats.org/officeDocument/2006/relationships/image" Target="../media/image28.png"/><Relationship Id="rId3" Type="http://schemas.openxmlformats.org/officeDocument/2006/relationships/image" Target="../media/image30.svg"/><Relationship Id="rId7" Type="http://schemas.openxmlformats.org/officeDocument/2006/relationships/image" Target="../media/image37.svg"/><Relationship Id="rId12" Type="http://schemas.openxmlformats.org/officeDocument/2006/relationships/image" Target="../media/image3.png"/><Relationship Id="rId17" Type="http://schemas.openxmlformats.org/officeDocument/2006/relationships/image" Target="../media/image43.svg"/><Relationship Id="rId2" Type="http://schemas.openxmlformats.org/officeDocument/2006/relationships/image" Target="../media/image29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microsoft.com/office/2007/relationships/hdphoto" Target="../media/hdphoto1.wdp"/><Relationship Id="rId10" Type="http://schemas.openxmlformats.org/officeDocument/2006/relationships/image" Target="../media/image40.png"/><Relationship Id="rId19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openxmlformats.org/officeDocument/2006/relationships/image" Target="../media/image45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28.png"/><Relationship Id="rId10" Type="http://schemas.openxmlformats.org/officeDocument/2006/relationships/image" Target="../media/image32.svg"/><Relationship Id="rId4" Type="http://schemas.openxmlformats.org/officeDocument/2006/relationships/image" Target="../media/image30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microsoft.com/office/2007/relationships/hdphoto" Target="../media/hdphoto2.wdp"/><Relationship Id="rId12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45.svg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1.png"/><Relationship Id="rId3" Type="http://schemas.openxmlformats.org/officeDocument/2006/relationships/image" Target="../media/image30.svg"/><Relationship Id="rId7" Type="http://schemas.openxmlformats.org/officeDocument/2006/relationships/image" Target="../media/image49.sv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56.png"/><Relationship Id="rId2" Type="http://schemas.openxmlformats.org/officeDocument/2006/relationships/video" Target="../media/media1.mp4"/><Relationship Id="rId16" Type="http://schemas.openxmlformats.org/officeDocument/2006/relationships/image" Target="../media/image55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49.svg"/><Relationship Id="rId5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54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741767" y="-4108321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801243" y="4855921"/>
            <a:ext cx="700901" cy="693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09831" y="2324847"/>
            <a:ext cx="10251004" cy="1033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</a:pPr>
            <a:r>
              <a:rPr lang="ar-SA" sz="11500" b="1" dirty="0">
                <a:solidFill>
                  <a:srgbClr val="1D1D1B"/>
                </a:solidFill>
                <a:latin typeface="Calibri"/>
                <a:cs typeface="Childos Arabic SemiBold"/>
              </a:rPr>
              <a:t>صباح الخير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576E36-F9B6-51B0-0870-61567F470B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1804695" y="4183958"/>
            <a:ext cx="996774" cy="102856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7F83CB00-BA46-8AFC-650B-A1B418724D6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2294439" y="5244835"/>
            <a:ext cx="555750" cy="5734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796A3BE-5F0D-09EC-20DB-438C2B18D5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2" y="4459773"/>
            <a:ext cx="1454765" cy="1307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375847" y="3335741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القراءة المبصرة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5232399" y="251313"/>
            <a:ext cx="5698911" cy="718246"/>
          </a:xfrm>
          <a:custGeom>
            <a:avLst/>
            <a:gdLst>
              <a:gd name="connsiteX0" fmla="*/ 0 w 5698911"/>
              <a:gd name="connsiteY0" fmla="*/ 119710 h 718246"/>
              <a:gd name="connsiteX1" fmla="*/ 119710 w 5698911"/>
              <a:gd name="connsiteY1" fmla="*/ 0 h 718246"/>
              <a:gd name="connsiteX2" fmla="*/ 5579201 w 5698911"/>
              <a:gd name="connsiteY2" fmla="*/ 0 h 718246"/>
              <a:gd name="connsiteX3" fmla="*/ 5698911 w 5698911"/>
              <a:gd name="connsiteY3" fmla="*/ 119710 h 718246"/>
              <a:gd name="connsiteX4" fmla="*/ 5698911 w 5698911"/>
              <a:gd name="connsiteY4" fmla="*/ 598536 h 718246"/>
              <a:gd name="connsiteX5" fmla="*/ 5579201 w 5698911"/>
              <a:gd name="connsiteY5" fmla="*/ 718246 h 718246"/>
              <a:gd name="connsiteX6" fmla="*/ 119710 w 5698911"/>
              <a:gd name="connsiteY6" fmla="*/ 718246 h 718246"/>
              <a:gd name="connsiteX7" fmla="*/ 0 w 5698911"/>
              <a:gd name="connsiteY7" fmla="*/ 598536 h 718246"/>
              <a:gd name="connsiteX8" fmla="*/ 0 w 5698911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911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095611" y="-56444"/>
                  <a:pt x="4729743" y="127025"/>
                  <a:pt x="5579201" y="0"/>
                </a:cubicBezTo>
                <a:cubicBezTo>
                  <a:pt x="5653548" y="3310"/>
                  <a:pt x="5697586" y="49171"/>
                  <a:pt x="5698911" y="119710"/>
                </a:cubicBezTo>
                <a:cubicBezTo>
                  <a:pt x="5732900" y="208296"/>
                  <a:pt x="5738920" y="407949"/>
                  <a:pt x="5698911" y="598536"/>
                </a:cubicBezTo>
                <a:cubicBezTo>
                  <a:pt x="5709365" y="658637"/>
                  <a:pt x="5642360" y="710507"/>
                  <a:pt x="5579201" y="718246"/>
                </a:cubicBezTo>
                <a:cubicBezTo>
                  <a:pt x="3659796" y="663250"/>
                  <a:pt x="1333690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5698911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498499" y="114653"/>
                  <a:pt x="4008509" y="95341"/>
                  <a:pt x="5579201" y="0"/>
                </a:cubicBezTo>
                <a:cubicBezTo>
                  <a:pt x="5648685" y="1523"/>
                  <a:pt x="5691959" y="52116"/>
                  <a:pt x="5698911" y="119710"/>
                </a:cubicBezTo>
                <a:cubicBezTo>
                  <a:pt x="5713176" y="216429"/>
                  <a:pt x="5712662" y="488302"/>
                  <a:pt x="5698911" y="598536"/>
                </a:cubicBezTo>
                <a:cubicBezTo>
                  <a:pt x="5689717" y="656547"/>
                  <a:pt x="5642254" y="730894"/>
                  <a:pt x="5579201" y="718246"/>
                </a:cubicBezTo>
                <a:cubicBezTo>
                  <a:pt x="3046671" y="735768"/>
                  <a:pt x="2718313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بالصيغة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القياسية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102598" y="125783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BB2BBE7-E071-181D-8E45-BF091A2AF9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9264" y="1347671"/>
            <a:ext cx="9406747" cy="164811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4922C6F-D4A5-475D-18CA-ACD0153DDD2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105" b="37867"/>
          <a:stretch/>
        </p:blipFill>
        <p:spPr>
          <a:xfrm>
            <a:off x="4084320" y="3227734"/>
            <a:ext cx="6174501" cy="1131059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CBF9566-E9DD-6D97-0C02-10517E44F39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77056"/>
          <a:stretch/>
        </p:blipFill>
        <p:spPr>
          <a:xfrm>
            <a:off x="8915820" y="4498955"/>
            <a:ext cx="1750071" cy="147066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65D1AFB-4FC5-EC68-7B58-BE6150B24930}"/>
              </a:ext>
            </a:extLst>
          </p:cNvPr>
          <p:cNvSpPr/>
          <p:nvPr/>
        </p:nvSpPr>
        <p:spPr>
          <a:xfrm>
            <a:off x="8892629" y="4830906"/>
            <a:ext cx="1991360" cy="999553"/>
          </a:xfrm>
          <a:custGeom>
            <a:avLst/>
            <a:gdLst>
              <a:gd name="connsiteX0" fmla="*/ 0 w 1991360"/>
              <a:gd name="connsiteY0" fmla="*/ 0 h 999553"/>
              <a:gd name="connsiteX1" fmla="*/ 1991360 w 1991360"/>
              <a:gd name="connsiteY1" fmla="*/ 0 h 999553"/>
              <a:gd name="connsiteX2" fmla="*/ 1991360 w 1991360"/>
              <a:gd name="connsiteY2" fmla="*/ 999553 h 999553"/>
              <a:gd name="connsiteX3" fmla="*/ 0 w 1991360"/>
              <a:gd name="connsiteY3" fmla="*/ 999553 h 999553"/>
              <a:gd name="connsiteX4" fmla="*/ 0 w 1991360"/>
              <a:gd name="connsiteY4" fmla="*/ 0 h 9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999553" extrusionOk="0">
                <a:moveTo>
                  <a:pt x="0" y="0"/>
                </a:moveTo>
                <a:cubicBezTo>
                  <a:pt x="609254" y="-5264"/>
                  <a:pt x="1702731" y="84467"/>
                  <a:pt x="1991360" y="0"/>
                </a:cubicBezTo>
                <a:cubicBezTo>
                  <a:pt x="1916754" y="460234"/>
                  <a:pt x="2030535" y="629473"/>
                  <a:pt x="1991360" y="999553"/>
                </a:cubicBezTo>
                <a:cubicBezTo>
                  <a:pt x="1002115" y="1105873"/>
                  <a:pt x="307414" y="991904"/>
                  <a:pt x="0" y="999553"/>
                </a:cubicBezTo>
                <a:cubicBezTo>
                  <a:pt x="-74669" y="720553"/>
                  <a:pt x="17333" y="196772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7747BE6-B7D2-E674-306B-7D6F8ED1D958}"/>
              </a:ext>
            </a:extLst>
          </p:cNvPr>
          <p:cNvSpPr/>
          <p:nvPr/>
        </p:nvSpPr>
        <p:spPr>
          <a:xfrm>
            <a:off x="10665891" y="4857746"/>
            <a:ext cx="873413" cy="969305"/>
          </a:xfrm>
          <a:custGeom>
            <a:avLst/>
            <a:gdLst>
              <a:gd name="connsiteX0" fmla="*/ 0 w 873413"/>
              <a:gd name="connsiteY0" fmla="*/ 145572 h 969305"/>
              <a:gd name="connsiteX1" fmla="*/ 145572 w 873413"/>
              <a:gd name="connsiteY1" fmla="*/ 0 h 969305"/>
              <a:gd name="connsiteX2" fmla="*/ 727841 w 873413"/>
              <a:gd name="connsiteY2" fmla="*/ 0 h 969305"/>
              <a:gd name="connsiteX3" fmla="*/ 873413 w 873413"/>
              <a:gd name="connsiteY3" fmla="*/ 145572 h 969305"/>
              <a:gd name="connsiteX4" fmla="*/ 873413 w 873413"/>
              <a:gd name="connsiteY4" fmla="*/ 823733 h 969305"/>
              <a:gd name="connsiteX5" fmla="*/ 727841 w 873413"/>
              <a:gd name="connsiteY5" fmla="*/ 969305 h 969305"/>
              <a:gd name="connsiteX6" fmla="*/ 145572 w 873413"/>
              <a:gd name="connsiteY6" fmla="*/ 969305 h 969305"/>
              <a:gd name="connsiteX7" fmla="*/ 0 w 873413"/>
              <a:gd name="connsiteY7" fmla="*/ 823733 h 969305"/>
              <a:gd name="connsiteX8" fmla="*/ 0 w 873413"/>
              <a:gd name="connsiteY8" fmla="*/ 145572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413" h="969305" fill="none" extrusionOk="0">
                <a:moveTo>
                  <a:pt x="0" y="145572"/>
                </a:moveTo>
                <a:cubicBezTo>
                  <a:pt x="10881" y="56790"/>
                  <a:pt x="68331" y="-10626"/>
                  <a:pt x="145572" y="0"/>
                </a:cubicBezTo>
                <a:cubicBezTo>
                  <a:pt x="227557" y="28740"/>
                  <a:pt x="524658" y="6749"/>
                  <a:pt x="727841" y="0"/>
                </a:cubicBezTo>
                <a:cubicBezTo>
                  <a:pt x="818526" y="3263"/>
                  <a:pt x="867514" y="54555"/>
                  <a:pt x="873413" y="145572"/>
                </a:cubicBezTo>
                <a:cubicBezTo>
                  <a:pt x="845747" y="376375"/>
                  <a:pt x="817933" y="737307"/>
                  <a:pt x="873413" y="823733"/>
                </a:cubicBezTo>
                <a:cubicBezTo>
                  <a:pt x="875870" y="902492"/>
                  <a:pt x="812762" y="977539"/>
                  <a:pt x="727841" y="969305"/>
                </a:cubicBezTo>
                <a:cubicBezTo>
                  <a:pt x="633898" y="954194"/>
                  <a:pt x="307449" y="961671"/>
                  <a:pt x="145572" y="969305"/>
                </a:cubicBezTo>
                <a:cubicBezTo>
                  <a:pt x="64459" y="959088"/>
                  <a:pt x="5145" y="895893"/>
                  <a:pt x="0" y="823733"/>
                </a:cubicBezTo>
                <a:cubicBezTo>
                  <a:pt x="-30207" y="647597"/>
                  <a:pt x="-50815" y="285532"/>
                  <a:pt x="0" y="145572"/>
                </a:cubicBezTo>
                <a:close/>
              </a:path>
              <a:path w="873413" h="969305" stroke="0" extrusionOk="0">
                <a:moveTo>
                  <a:pt x="0" y="145572"/>
                </a:moveTo>
                <a:cubicBezTo>
                  <a:pt x="-7710" y="79040"/>
                  <a:pt x="63951" y="6422"/>
                  <a:pt x="145572" y="0"/>
                </a:cubicBezTo>
                <a:cubicBezTo>
                  <a:pt x="283137" y="-14851"/>
                  <a:pt x="668209" y="43577"/>
                  <a:pt x="727841" y="0"/>
                </a:cubicBezTo>
                <a:cubicBezTo>
                  <a:pt x="809251" y="3231"/>
                  <a:pt x="879191" y="75919"/>
                  <a:pt x="873413" y="145572"/>
                </a:cubicBezTo>
                <a:cubicBezTo>
                  <a:pt x="880539" y="404484"/>
                  <a:pt x="843354" y="606903"/>
                  <a:pt x="873413" y="823733"/>
                </a:cubicBezTo>
                <a:cubicBezTo>
                  <a:pt x="872885" y="910557"/>
                  <a:pt x="808250" y="970305"/>
                  <a:pt x="727841" y="969305"/>
                </a:cubicBezTo>
                <a:cubicBezTo>
                  <a:pt x="652880" y="971246"/>
                  <a:pt x="289359" y="980355"/>
                  <a:pt x="145572" y="969305"/>
                </a:cubicBezTo>
                <a:cubicBezTo>
                  <a:pt x="58804" y="971295"/>
                  <a:pt x="-6155" y="898019"/>
                  <a:pt x="0" y="823733"/>
                </a:cubicBezTo>
                <a:cubicBezTo>
                  <a:pt x="6911" y="579388"/>
                  <a:pt x="-17392" y="331166"/>
                  <a:pt x="0" y="14557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851D0F5-102F-0986-299C-88FF557B1CF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6901"/>
          <a:stretch/>
        </p:blipFill>
        <p:spPr>
          <a:xfrm>
            <a:off x="3654335" y="4619395"/>
            <a:ext cx="1640365" cy="1387826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615792A8-5BA6-E6E6-F774-6B473D66C3A3}"/>
              </a:ext>
            </a:extLst>
          </p:cNvPr>
          <p:cNvSpPr/>
          <p:nvPr/>
        </p:nvSpPr>
        <p:spPr>
          <a:xfrm>
            <a:off x="3574669" y="4801816"/>
            <a:ext cx="1991360" cy="999553"/>
          </a:xfrm>
          <a:custGeom>
            <a:avLst/>
            <a:gdLst>
              <a:gd name="connsiteX0" fmla="*/ 0 w 1991360"/>
              <a:gd name="connsiteY0" fmla="*/ 0 h 999553"/>
              <a:gd name="connsiteX1" fmla="*/ 1991360 w 1991360"/>
              <a:gd name="connsiteY1" fmla="*/ 0 h 999553"/>
              <a:gd name="connsiteX2" fmla="*/ 1991360 w 1991360"/>
              <a:gd name="connsiteY2" fmla="*/ 999553 h 999553"/>
              <a:gd name="connsiteX3" fmla="*/ 0 w 1991360"/>
              <a:gd name="connsiteY3" fmla="*/ 999553 h 999553"/>
              <a:gd name="connsiteX4" fmla="*/ 0 w 1991360"/>
              <a:gd name="connsiteY4" fmla="*/ 0 h 9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999553" extrusionOk="0">
                <a:moveTo>
                  <a:pt x="0" y="0"/>
                </a:moveTo>
                <a:cubicBezTo>
                  <a:pt x="609254" y="-5264"/>
                  <a:pt x="1702731" y="84467"/>
                  <a:pt x="1991360" y="0"/>
                </a:cubicBezTo>
                <a:cubicBezTo>
                  <a:pt x="1916754" y="460234"/>
                  <a:pt x="2030535" y="629473"/>
                  <a:pt x="1991360" y="999553"/>
                </a:cubicBezTo>
                <a:cubicBezTo>
                  <a:pt x="1002115" y="1105873"/>
                  <a:pt x="307414" y="991904"/>
                  <a:pt x="0" y="999553"/>
                </a:cubicBezTo>
                <a:cubicBezTo>
                  <a:pt x="-74669" y="720553"/>
                  <a:pt x="17333" y="196772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8796A2E-E1F2-225E-11B0-1E23C5034A9A}"/>
              </a:ext>
            </a:extLst>
          </p:cNvPr>
          <p:cNvSpPr/>
          <p:nvPr/>
        </p:nvSpPr>
        <p:spPr>
          <a:xfrm>
            <a:off x="5347931" y="4828656"/>
            <a:ext cx="873413" cy="969305"/>
          </a:xfrm>
          <a:custGeom>
            <a:avLst/>
            <a:gdLst>
              <a:gd name="connsiteX0" fmla="*/ 0 w 873413"/>
              <a:gd name="connsiteY0" fmla="*/ 145572 h 969305"/>
              <a:gd name="connsiteX1" fmla="*/ 145572 w 873413"/>
              <a:gd name="connsiteY1" fmla="*/ 0 h 969305"/>
              <a:gd name="connsiteX2" fmla="*/ 727841 w 873413"/>
              <a:gd name="connsiteY2" fmla="*/ 0 h 969305"/>
              <a:gd name="connsiteX3" fmla="*/ 873413 w 873413"/>
              <a:gd name="connsiteY3" fmla="*/ 145572 h 969305"/>
              <a:gd name="connsiteX4" fmla="*/ 873413 w 873413"/>
              <a:gd name="connsiteY4" fmla="*/ 823733 h 969305"/>
              <a:gd name="connsiteX5" fmla="*/ 727841 w 873413"/>
              <a:gd name="connsiteY5" fmla="*/ 969305 h 969305"/>
              <a:gd name="connsiteX6" fmla="*/ 145572 w 873413"/>
              <a:gd name="connsiteY6" fmla="*/ 969305 h 969305"/>
              <a:gd name="connsiteX7" fmla="*/ 0 w 873413"/>
              <a:gd name="connsiteY7" fmla="*/ 823733 h 969305"/>
              <a:gd name="connsiteX8" fmla="*/ 0 w 873413"/>
              <a:gd name="connsiteY8" fmla="*/ 145572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413" h="969305" fill="none" extrusionOk="0">
                <a:moveTo>
                  <a:pt x="0" y="145572"/>
                </a:moveTo>
                <a:cubicBezTo>
                  <a:pt x="10881" y="56790"/>
                  <a:pt x="68331" y="-10626"/>
                  <a:pt x="145572" y="0"/>
                </a:cubicBezTo>
                <a:cubicBezTo>
                  <a:pt x="227557" y="28740"/>
                  <a:pt x="524658" y="6749"/>
                  <a:pt x="727841" y="0"/>
                </a:cubicBezTo>
                <a:cubicBezTo>
                  <a:pt x="818526" y="3263"/>
                  <a:pt x="867514" y="54555"/>
                  <a:pt x="873413" y="145572"/>
                </a:cubicBezTo>
                <a:cubicBezTo>
                  <a:pt x="845747" y="376375"/>
                  <a:pt x="817933" y="737307"/>
                  <a:pt x="873413" y="823733"/>
                </a:cubicBezTo>
                <a:cubicBezTo>
                  <a:pt x="875870" y="902492"/>
                  <a:pt x="812762" y="977539"/>
                  <a:pt x="727841" y="969305"/>
                </a:cubicBezTo>
                <a:cubicBezTo>
                  <a:pt x="633898" y="954194"/>
                  <a:pt x="307449" y="961671"/>
                  <a:pt x="145572" y="969305"/>
                </a:cubicBezTo>
                <a:cubicBezTo>
                  <a:pt x="64459" y="959088"/>
                  <a:pt x="5145" y="895893"/>
                  <a:pt x="0" y="823733"/>
                </a:cubicBezTo>
                <a:cubicBezTo>
                  <a:pt x="-30207" y="647597"/>
                  <a:pt x="-50815" y="285532"/>
                  <a:pt x="0" y="145572"/>
                </a:cubicBezTo>
                <a:close/>
              </a:path>
              <a:path w="873413" h="969305" stroke="0" extrusionOk="0">
                <a:moveTo>
                  <a:pt x="0" y="145572"/>
                </a:moveTo>
                <a:cubicBezTo>
                  <a:pt x="-7710" y="79040"/>
                  <a:pt x="63951" y="6422"/>
                  <a:pt x="145572" y="0"/>
                </a:cubicBezTo>
                <a:cubicBezTo>
                  <a:pt x="283137" y="-14851"/>
                  <a:pt x="668209" y="43577"/>
                  <a:pt x="727841" y="0"/>
                </a:cubicBezTo>
                <a:cubicBezTo>
                  <a:pt x="809251" y="3231"/>
                  <a:pt x="879191" y="75919"/>
                  <a:pt x="873413" y="145572"/>
                </a:cubicBezTo>
                <a:cubicBezTo>
                  <a:pt x="880539" y="404484"/>
                  <a:pt x="843354" y="606903"/>
                  <a:pt x="873413" y="823733"/>
                </a:cubicBezTo>
                <a:cubicBezTo>
                  <a:pt x="872885" y="910557"/>
                  <a:pt x="808250" y="970305"/>
                  <a:pt x="727841" y="969305"/>
                </a:cubicBezTo>
                <a:cubicBezTo>
                  <a:pt x="652880" y="971246"/>
                  <a:pt x="289359" y="980355"/>
                  <a:pt x="145572" y="969305"/>
                </a:cubicBezTo>
                <a:cubicBezTo>
                  <a:pt x="58804" y="971295"/>
                  <a:pt x="-6155" y="898019"/>
                  <a:pt x="0" y="823733"/>
                </a:cubicBezTo>
                <a:cubicBezTo>
                  <a:pt x="6911" y="579388"/>
                  <a:pt x="-17392" y="331166"/>
                  <a:pt x="0" y="14557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47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88C737-7C09-06C4-6A44-BC1DAFA7DEA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565"/>
          <a:stretch/>
        </p:blipFill>
        <p:spPr>
          <a:xfrm>
            <a:off x="4142327" y="1890838"/>
            <a:ext cx="6971301" cy="2232093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98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375847" y="3335741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القراءة المبصرة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5232399" y="251313"/>
            <a:ext cx="5698911" cy="718246"/>
          </a:xfrm>
          <a:custGeom>
            <a:avLst/>
            <a:gdLst>
              <a:gd name="connsiteX0" fmla="*/ 0 w 5698911"/>
              <a:gd name="connsiteY0" fmla="*/ 119710 h 718246"/>
              <a:gd name="connsiteX1" fmla="*/ 119710 w 5698911"/>
              <a:gd name="connsiteY1" fmla="*/ 0 h 718246"/>
              <a:gd name="connsiteX2" fmla="*/ 5579201 w 5698911"/>
              <a:gd name="connsiteY2" fmla="*/ 0 h 718246"/>
              <a:gd name="connsiteX3" fmla="*/ 5698911 w 5698911"/>
              <a:gd name="connsiteY3" fmla="*/ 119710 h 718246"/>
              <a:gd name="connsiteX4" fmla="*/ 5698911 w 5698911"/>
              <a:gd name="connsiteY4" fmla="*/ 598536 h 718246"/>
              <a:gd name="connsiteX5" fmla="*/ 5579201 w 5698911"/>
              <a:gd name="connsiteY5" fmla="*/ 718246 h 718246"/>
              <a:gd name="connsiteX6" fmla="*/ 119710 w 5698911"/>
              <a:gd name="connsiteY6" fmla="*/ 718246 h 718246"/>
              <a:gd name="connsiteX7" fmla="*/ 0 w 5698911"/>
              <a:gd name="connsiteY7" fmla="*/ 598536 h 718246"/>
              <a:gd name="connsiteX8" fmla="*/ 0 w 5698911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911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095611" y="-56444"/>
                  <a:pt x="4729743" y="127025"/>
                  <a:pt x="5579201" y="0"/>
                </a:cubicBezTo>
                <a:cubicBezTo>
                  <a:pt x="5653548" y="3310"/>
                  <a:pt x="5697586" y="49171"/>
                  <a:pt x="5698911" y="119710"/>
                </a:cubicBezTo>
                <a:cubicBezTo>
                  <a:pt x="5732900" y="208296"/>
                  <a:pt x="5738920" y="407949"/>
                  <a:pt x="5698911" y="598536"/>
                </a:cubicBezTo>
                <a:cubicBezTo>
                  <a:pt x="5709365" y="658637"/>
                  <a:pt x="5642360" y="710507"/>
                  <a:pt x="5579201" y="718246"/>
                </a:cubicBezTo>
                <a:cubicBezTo>
                  <a:pt x="3659796" y="663250"/>
                  <a:pt x="1333690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5698911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498499" y="114653"/>
                  <a:pt x="4008509" y="95341"/>
                  <a:pt x="5579201" y="0"/>
                </a:cubicBezTo>
                <a:cubicBezTo>
                  <a:pt x="5648685" y="1523"/>
                  <a:pt x="5691959" y="52116"/>
                  <a:pt x="5698911" y="119710"/>
                </a:cubicBezTo>
                <a:cubicBezTo>
                  <a:pt x="5713176" y="216429"/>
                  <a:pt x="5712662" y="488302"/>
                  <a:pt x="5698911" y="598536"/>
                </a:cubicBezTo>
                <a:cubicBezTo>
                  <a:pt x="5689717" y="656547"/>
                  <a:pt x="5642254" y="730894"/>
                  <a:pt x="5579201" y="718246"/>
                </a:cubicBezTo>
                <a:cubicBezTo>
                  <a:pt x="3046671" y="735768"/>
                  <a:pt x="2718313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بالصيغة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الأسية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102598" y="125783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u="sng" dirty="0">
                <a:solidFill>
                  <a:prstClr val="white">
                    <a:lumMod val="95000"/>
                  </a:prstClr>
                </a:solidFill>
                <a:latin typeface="Calibri"/>
                <a:cs typeface="Arial" panose="020B0604020202020204" pitchFamily="34" charset="0"/>
              </a:rPr>
              <a:t>3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E1B9CB6-59CA-1CD3-002B-F8816BFFB7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0689" y="1397261"/>
            <a:ext cx="10542152" cy="108156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B4090DF-9299-7353-98A5-029F9DAA6A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6719" y="2956931"/>
            <a:ext cx="8155879" cy="1422243"/>
          </a:xfrm>
          <a:prstGeom prst="rect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2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278E667-7436-2A49-A908-899C9112B0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04684" y="2309338"/>
            <a:ext cx="8547117" cy="968793"/>
          </a:xfrm>
          <a:prstGeom prst="rect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13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شكل حر: شكل 2">
                <a:extLst>
                  <a:ext uri="{FF2B5EF4-FFF2-40B4-BE49-F238E27FC236}">
                    <a16:creationId xmlns:a16="http://schemas.microsoft.com/office/drawing/2014/main" id="{7765E558-7E21-A6A7-B058-CFF6617E04E2}"/>
                  </a:ext>
                </a:extLst>
              </p:cNvPr>
              <p:cNvSpPr/>
              <p:nvPr/>
            </p:nvSpPr>
            <p:spPr>
              <a:xfrm>
                <a:off x="4683892" y="1501202"/>
                <a:ext cx="2079625" cy="1362075"/>
              </a:xfrm>
              <a:custGeom>
                <a:avLst/>
                <a:gdLst>
                  <a:gd name="connsiteX0" fmla="*/ 1386803 w 2773606"/>
                  <a:gd name="connsiteY0" fmla="*/ 0 h 1815867"/>
                  <a:gd name="connsiteX1" fmla="*/ 2773606 w 2773606"/>
                  <a:gd name="connsiteY1" fmla="*/ 1802296 h 1815867"/>
                  <a:gd name="connsiteX2" fmla="*/ 2773127 w 2773606"/>
                  <a:gd name="connsiteY2" fmla="*/ 1814621 h 1815867"/>
                  <a:gd name="connsiteX3" fmla="*/ 2762377 w 2773606"/>
                  <a:gd name="connsiteY3" fmla="*/ 1814621 h 1815867"/>
                  <a:gd name="connsiteX4" fmla="*/ 2308218 w 2773606"/>
                  <a:gd name="connsiteY4" fmla="*/ 1457738 h 1815867"/>
                  <a:gd name="connsiteX5" fmla="*/ 1854058 w 2773606"/>
                  <a:gd name="connsiteY5" fmla="*/ 1814621 h 1815867"/>
                  <a:gd name="connsiteX6" fmla="*/ 1829023 w 2773606"/>
                  <a:gd name="connsiteY6" fmla="*/ 1814621 h 1815867"/>
                  <a:gd name="connsiteX7" fmla="*/ 1374863 w 2773606"/>
                  <a:gd name="connsiteY7" fmla="*/ 1457738 h 1815867"/>
                  <a:gd name="connsiteX8" fmla="*/ 920170 w 2773606"/>
                  <a:gd name="connsiteY8" fmla="*/ 1815040 h 1815867"/>
                  <a:gd name="connsiteX9" fmla="*/ 918881 w 2773606"/>
                  <a:gd name="connsiteY9" fmla="*/ 1815042 h 1815867"/>
                  <a:gd name="connsiteX10" fmla="*/ 464188 w 2773606"/>
                  <a:gd name="connsiteY10" fmla="*/ 1457739 h 1815867"/>
                  <a:gd name="connsiteX11" fmla="*/ 8849 w 2773606"/>
                  <a:gd name="connsiteY11" fmla="*/ 1815548 h 1815867"/>
                  <a:gd name="connsiteX12" fmla="*/ 355125 w 2773606"/>
                  <a:gd name="connsiteY12" fmla="*/ 1815548 h 1815867"/>
                  <a:gd name="connsiteX13" fmla="*/ 528 w 2773606"/>
                  <a:gd name="connsiteY13" fmla="*/ 1815867 h 1815867"/>
                  <a:gd name="connsiteX14" fmla="*/ 0 w 2773606"/>
                  <a:gd name="connsiteY14" fmla="*/ 1802296 h 1815867"/>
                  <a:gd name="connsiteX15" fmla="*/ 1386803 w 2773606"/>
                  <a:gd name="connsiteY15" fmla="*/ 0 h 18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606" h="1815867">
                    <a:moveTo>
                      <a:pt x="1386803" y="0"/>
                    </a:moveTo>
                    <a:cubicBezTo>
                      <a:pt x="2152713" y="0"/>
                      <a:pt x="2773606" y="806915"/>
                      <a:pt x="2773606" y="1802296"/>
                    </a:cubicBezTo>
                    <a:lnTo>
                      <a:pt x="2773127" y="1814621"/>
                    </a:lnTo>
                    <a:lnTo>
                      <a:pt x="2762377" y="1814621"/>
                    </a:lnTo>
                    <a:lnTo>
                      <a:pt x="2308218" y="1457738"/>
                    </a:lnTo>
                    <a:lnTo>
                      <a:pt x="1854058" y="1814621"/>
                    </a:lnTo>
                    <a:lnTo>
                      <a:pt x="1829023" y="1814621"/>
                    </a:lnTo>
                    <a:lnTo>
                      <a:pt x="1374863" y="1457738"/>
                    </a:lnTo>
                    <a:lnTo>
                      <a:pt x="920170" y="1815040"/>
                    </a:lnTo>
                    <a:lnTo>
                      <a:pt x="918881" y="1815042"/>
                    </a:lnTo>
                    <a:lnTo>
                      <a:pt x="464188" y="1457739"/>
                    </a:lnTo>
                    <a:lnTo>
                      <a:pt x="8849" y="1815548"/>
                    </a:lnTo>
                    <a:lnTo>
                      <a:pt x="355125" y="1815548"/>
                    </a:lnTo>
                    <a:lnTo>
                      <a:pt x="528" y="1815867"/>
                    </a:lnTo>
                    <a:lnTo>
                      <a:pt x="0" y="1802296"/>
                    </a:lnTo>
                    <a:cubicBezTo>
                      <a:pt x="0" y="806915"/>
                      <a:pt x="620893" y="0"/>
                      <a:pt x="138680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858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KW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ku-Arab-IQ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٣</m:t>
                        </m:r>
                      </m:e>
                      <m:sub>
                        <m:r>
                          <a:rPr kumimoji="0" lang="ku-Arab-IQ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٩</m:t>
                        </m:r>
                      </m:sub>
                    </m:sSub>
                  </m:oMath>
                </a14:m>
                <a:r>
                  <a:rPr kumimoji="0" lang="ku-Arab-IQ" sz="2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ar-KW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شكل حر: شكل 2">
                <a:extLst>
                  <a:ext uri="{FF2B5EF4-FFF2-40B4-BE49-F238E27FC236}">
                    <a16:creationId xmlns:a16="http://schemas.microsoft.com/office/drawing/2014/main" id="{7765E558-7E21-A6A7-B058-CFF6617E0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2" y="1501202"/>
                <a:ext cx="2079625" cy="1362075"/>
              </a:xfrm>
              <a:custGeom>
                <a:avLst/>
                <a:gdLst>
                  <a:gd name="connsiteX0" fmla="*/ 1386803 w 2773606"/>
                  <a:gd name="connsiteY0" fmla="*/ 0 h 1815867"/>
                  <a:gd name="connsiteX1" fmla="*/ 2773606 w 2773606"/>
                  <a:gd name="connsiteY1" fmla="*/ 1802296 h 1815867"/>
                  <a:gd name="connsiteX2" fmla="*/ 2773127 w 2773606"/>
                  <a:gd name="connsiteY2" fmla="*/ 1814621 h 1815867"/>
                  <a:gd name="connsiteX3" fmla="*/ 2762377 w 2773606"/>
                  <a:gd name="connsiteY3" fmla="*/ 1814621 h 1815867"/>
                  <a:gd name="connsiteX4" fmla="*/ 2308218 w 2773606"/>
                  <a:gd name="connsiteY4" fmla="*/ 1457738 h 1815867"/>
                  <a:gd name="connsiteX5" fmla="*/ 1854058 w 2773606"/>
                  <a:gd name="connsiteY5" fmla="*/ 1814621 h 1815867"/>
                  <a:gd name="connsiteX6" fmla="*/ 1829023 w 2773606"/>
                  <a:gd name="connsiteY6" fmla="*/ 1814621 h 1815867"/>
                  <a:gd name="connsiteX7" fmla="*/ 1374863 w 2773606"/>
                  <a:gd name="connsiteY7" fmla="*/ 1457738 h 1815867"/>
                  <a:gd name="connsiteX8" fmla="*/ 920170 w 2773606"/>
                  <a:gd name="connsiteY8" fmla="*/ 1815040 h 1815867"/>
                  <a:gd name="connsiteX9" fmla="*/ 918881 w 2773606"/>
                  <a:gd name="connsiteY9" fmla="*/ 1815042 h 1815867"/>
                  <a:gd name="connsiteX10" fmla="*/ 464188 w 2773606"/>
                  <a:gd name="connsiteY10" fmla="*/ 1457739 h 1815867"/>
                  <a:gd name="connsiteX11" fmla="*/ 8849 w 2773606"/>
                  <a:gd name="connsiteY11" fmla="*/ 1815548 h 1815867"/>
                  <a:gd name="connsiteX12" fmla="*/ 355125 w 2773606"/>
                  <a:gd name="connsiteY12" fmla="*/ 1815548 h 1815867"/>
                  <a:gd name="connsiteX13" fmla="*/ 528 w 2773606"/>
                  <a:gd name="connsiteY13" fmla="*/ 1815867 h 1815867"/>
                  <a:gd name="connsiteX14" fmla="*/ 0 w 2773606"/>
                  <a:gd name="connsiteY14" fmla="*/ 1802296 h 1815867"/>
                  <a:gd name="connsiteX15" fmla="*/ 1386803 w 2773606"/>
                  <a:gd name="connsiteY15" fmla="*/ 0 h 18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606" h="1815867">
                    <a:moveTo>
                      <a:pt x="1386803" y="0"/>
                    </a:moveTo>
                    <a:cubicBezTo>
                      <a:pt x="2152713" y="0"/>
                      <a:pt x="2773606" y="806915"/>
                      <a:pt x="2773606" y="1802296"/>
                    </a:cubicBezTo>
                    <a:lnTo>
                      <a:pt x="2773127" y="1814621"/>
                    </a:lnTo>
                    <a:lnTo>
                      <a:pt x="2762377" y="1814621"/>
                    </a:lnTo>
                    <a:lnTo>
                      <a:pt x="2308218" y="1457738"/>
                    </a:lnTo>
                    <a:lnTo>
                      <a:pt x="1854058" y="1814621"/>
                    </a:lnTo>
                    <a:lnTo>
                      <a:pt x="1829023" y="1814621"/>
                    </a:lnTo>
                    <a:lnTo>
                      <a:pt x="1374863" y="1457738"/>
                    </a:lnTo>
                    <a:lnTo>
                      <a:pt x="920170" y="1815040"/>
                    </a:lnTo>
                    <a:lnTo>
                      <a:pt x="918881" y="1815042"/>
                    </a:lnTo>
                    <a:lnTo>
                      <a:pt x="464188" y="1457739"/>
                    </a:lnTo>
                    <a:lnTo>
                      <a:pt x="8849" y="1815548"/>
                    </a:lnTo>
                    <a:lnTo>
                      <a:pt x="355125" y="1815548"/>
                    </a:lnTo>
                    <a:lnTo>
                      <a:pt x="528" y="1815867"/>
                    </a:lnTo>
                    <a:lnTo>
                      <a:pt x="0" y="1802296"/>
                    </a:lnTo>
                    <a:cubicBezTo>
                      <a:pt x="0" y="806915"/>
                      <a:pt x="620893" y="0"/>
                      <a:pt x="1386803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36EF23B8-821A-740E-B19F-F98C52D0BB4B}"/>
              </a:ext>
            </a:extLst>
          </p:cNvPr>
          <p:cNvSpPr/>
          <p:nvPr/>
        </p:nvSpPr>
        <p:spPr>
          <a:xfrm>
            <a:off x="4849630" y="4773721"/>
            <a:ext cx="2070100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× 9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E6A4A75-F155-D351-E0F0-5D1C6DE6484D}"/>
              </a:ext>
            </a:extLst>
          </p:cNvPr>
          <p:cNvSpPr/>
          <p:nvPr/>
        </p:nvSpPr>
        <p:spPr>
          <a:xfrm>
            <a:off x="7844793" y="4773721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× 9</a:t>
            </a:r>
            <a:r>
              <a:rPr kumimoji="0" lang="ar-SA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× 9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9459A12-141E-5BF0-36C4-B4618D7F3F5E}"/>
              </a:ext>
            </a:extLst>
          </p:cNvPr>
          <p:cNvSpPr/>
          <p:nvPr/>
        </p:nvSpPr>
        <p:spPr>
          <a:xfrm>
            <a:off x="2275521" y="4773721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12158"/>
            <a:ext cx="1497497" cy="1345841"/>
          </a:xfrm>
          <a:prstGeom prst="rect">
            <a:avLst/>
          </a:prstGeom>
        </p:spPr>
      </p:pic>
      <p:sp>
        <p:nvSpPr>
          <p:cNvPr id="8" name="Freeform 17">
            <a:extLst>
              <a:ext uri="{FF2B5EF4-FFF2-40B4-BE49-F238E27FC236}">
                <a16:creationId xmlns:a16="http://schemas.microsoft.com/office/drawing/2014/main" id="{15685763-734F-D47E-45F3-FCA9D20E776F}"/>
              </a:ext>
            </a:extLst>
          </p:cNvPr>
          <p:cNvSpPr/>
          <p:nvPr/>
        </p:nvSpPr>
        <p:spPr>
          <a:xfrm rot="2000553">
            <a:off x="-122405" y="2812674"/>
            <a:ext cx="1691716" cy="2165122"/>
          </a:xfrm>
          <a:custGeom>
            <a:avLst/>
            <a:gdLst/>
            <a:ahLst/>
            <a:cxnLst/>
            <a:rect l="l" t="t" r="r" b="b"/>
            <a:pathLst>
              <a:path w="2311268" h="2818619">
                <a:moveTo>
                  <a:pt x="0" y="0"/>
                </a:moveTo>
                <a:lnTo>
                  <a:pt x="2311268" y="0"/>
                </a:lnTo>
                <a:lnTo>
                  <a:pt x="2311268" y="2818619"/>
                </a:lnTo>
                <a:lnTo>
                  <a:pt x="0" y="281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188B09B-E3EC-23D6-B9C0-B8F60C76270F}"/>
              </a:ext>
            </a:extLst>
          </p:cNvPr>
          <p:cNvSpPr/>
          <p:nvPr/>
        </p:nvSpPr>
        <p:spPr>
          <a:xfrm rot="17590022">
            <a:off x="730285" y="4039479"/>
            <a:ext cx="1843404" cy="3758588"/>
          </a:xfrm>
          <a:custGeom>
            <a:avLst/>
            <a:gdLst/>
            <a:ahLst/>
            <a:cxnLst/>
            <a:rect l="l" t="t" r="r" b="b"/>
            <a:pathLst>
              <a:path w="2654042" h="3347989">
                <a:moveTo>
                  <a:pt x="0" y="0"/>
                </a:moveTo>
                <a:lnTo>
                  <a:pt x="2654043" y="0"/>
                </a:lnTo>
                <a:lnTo>
                  <a:pt x="2654043" y="3347989"/>
                </a:lnTo>
                <a:lnTo>
                  <a:pt x="0" y="33479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E78B53-235C-9D44-1A9F-0C9CBC37080C}"/>
              </a:ext>
            </a:extLst>
          </p:cNvPr>
          <p:cNvSpPr/>
          <p:nvPr/>
        </p:nvSpPr>
        <p:spPr>
          <a:xfrm>
            <a:off x="1651987" y="876739"/>
            <a:ext cx="1716720" cy="746148"/>
          </a:xfrm>
          <a:custGeom>
            <a:avLst/>
            <a:gdLst>
              <a:gd name="connsiteX0" fmla="*/ 0 w 1716720"/>
              <a:gd name="connsiteY0" fmla="*/ 0 h 746148"/>
              <a:gd name="connsiteX1" fmla="*/ 1716720 w 1716720"/>
              <a:gd name="connsiteY1" fmla="*/ 0 h 746148"/>
              <a:gd name="connsiteX2" fmla="*/ 1716720 w 1716720"/>
              <a:gd name="connsiteY2" fmla="*/ 746148 h 746148"/>
              <a:gd name="connsiteX3" fmla="*/ 0 w 1716720"/>
              <a:gd name="connsiteY3" fmla="*/ 746148 h 746148"/>
              <a:gd name="connsiteX4" fmla="*/ 0 w 1716720"/>
              <a:gd name="connsiteY4" fmla="*/ 0 h 74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0" h="746148" fill="none" extrusionOk="0">
                <a:moveTo>
                  <a:pt x="0" y="0"/>
                </a:moveTo>
                <a:cubicBezTo>
                  <a:pt x="749095" y="19064"/>
                  <a:pt x="1474768" y="-106472"/>
                  <a:pt x="1716720" y="0"/>
                </a:cubicBezTo>
                <a:cubicBezTo>
                  <a:pt x="1759559" y="208463"/>
                  <a:pt x="1685427" y="506550"/>
                  <a:pt x="1716720" y="746148"/>
                </a:cubicBezTo>
                <a:cubicBezTo>
                  <a:pt x="1269222" y="594798"/>
                  <a:pt x="232952" y="627272"/>
                  <a:pt x="0" y="746148"/>
                </a:cubicBezTo>
                <a:cubicBezTo>
                  <a:pt x="56710" y="555632"/>
                  <a:pt x="-58179" y="301135"/>
                  <a:pt x="0" y="0"/>
                </a:cubicBezTo>
                <a:close/>
              </a:path>
              <a:path w="1716720" h="746148" stroke="0" extrusionOk="0">
                <a:moveTo>
                  <a:pt x="0" y="0"/>
                </a:moveTo>
                <a:cubicBezTo>
                  <a:pt x="288948" y="43080"/>
                  <a:pt x="949266" y="20319"/>
                  <a:pt x="1716720" y="0"/>
                </a:cubicBezTo>
                <a:cubicBezTo>
                  <a:pt x="1702293" y="133529"/>
                  <a:pt x="1728611" y="630496"/>
                  <a:pt x="1716720" y="746148"/>
                </a:cubicBezTo>
                <a:cubicBezTo>
                  <a:pt x="1395493" y="771716"/>
                  <a:pt x="842047" y="651202"/>
                  <a:pt x="0" y="746148"/>
                </a:cubicBezTo>
                <a:cubicBezTo>
                  <a:pt x="54165" y="630102"/>
                  <a:pt x="64421" y="871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تأكد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033AD3F-EDA3-4B31-025B-BAEAFFE7203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61" t="4245" b="47924"/>
          <a:stretch/>
        </p:blipFill>
        <p:spPr>
          <a:xfrm>
            <a:off x="6919730" y="1825199"/>
            <a:ext cx="5048024" cy="5181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B0810716-433D-F49F-01A1-7B30107129EC}"/>
              </a:ext>
            </a:extLst>
          </p:cNvPr>
          <p:cNvSpPr/>
          <p:nvPr/>
        </p:nvSpPr>
        <p:spPr>
          <a:xfrm>
            <a:off x="9263269" y="2542114"/>
            <a:ext cx="988171" cy="950643"/>
          </a:xfrm>
          <a:custGeom>
            <a:avLst/>
            <a:gdLst>
              <a:gd name="connsiteX0" fmla="*/ 0 w 988171"/>
              <a:gd name="connsiteY0" fmla="*/ 475322 h 950643"/>
              <a:gd name="connsiteX1" fmla="*/ 494086 w 988171"/>
              <a:gd name="connsiteY1" fmla="*/ 0 h 950643"/>
              <a:gd name="connsiteX2" fmla="*/ 988172 w 988171"/>
              <a:gd name="connsiteY2" fmla="*/ 475322 h 950643"/>
              <a:gd name="connsiteX3" fmla="*/ 494086 w 988171"/>
              <a:gd name="connsiteY3" fmla="*/ 950644 h 950643"/>
              <a:gd name="connsiteX4" fmla="*/ 0 w 988171"/>
              <a:gd name="connsiteY4" fmla="*/ 475322 h 95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71" h="950643" fill="none" extrusionOk="0">
                <a:moveTo>
                  <a:pt x="0" y="475322"/>
                </a:moveTo>
                <a:cubicBezTo>
                  <a:pt x="-7000" y="210623"/>
                  <a:pt x="203824" y="48074"/>
                  <a:pt x="494086" y="0"/>
                </a:cubicBezTo>
                <a:cubicBezTo>
                  <a:pt x="789351" y="-13655"/>
                  <a:pt x="986373" y="246359"/>
                  <a:pt x="988172" y="475322"/>
                </a:cubicBezTo>
                <a:cubicBezTo>
                  <a:pt x="1033536" y="741791"/>
                  <a:pt x="783868" y="921653"/>
                  <a:pt x="494086" y="950644"/>
                </a:cubicBezTo>
                <a:cubicBezTo>
                  <a:pt x="249713" y="942641"/>
                  <a:pt x="28185" y="718288"/>
                  <a:pt x="0" y="475322"/>
                </a:cubicBezTo>
                <a:close/>
              </a:path>
              <a:path w="988171" h="950643" stroke="0" extrusionOk="0">
                <a:moveTo>
                  <a:pt x="0" y="475322"/>
                </a:moveTo>
                <a:cubicBezTo>
                  <a:pt x="-29706" y="224499"/>
                  <a:pt x="230738" y="52159"/>
                  <a:pt x="494086" y="0"/>
                </a:cubicBezTo>
                <a:cubicBezTo>
                  <a:pt x="771543" y="-4918"/>
                  <a:pt x="970385" y="176297"/>
                  <a:pt x="988172" y="475322"/>
                </a:cubicBezTo>
                <a:cubicBezTo>
                  <a:pt x="990864" y="723062"/>
                  <a:pt x="781767" y="981017"/>
                  <a:pt x="494086" y="950644"/>
                </a:cubicBezTo>
                <a:cubicBezTo>
                  <a:pt x="205997" y="987251"/>
                  <a:pt x="16737" y="768631"/>
                  <a:pt x="0" y="47532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81348314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40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25977 -0.33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6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شكل حر: شكل 2">
                <a:extLst>
                  <a:ext uri="{FF2B5EF4-FFF2-40B4-BE49-F238E27FC236}">
                    <a16:creationId xmlns:a16="http://schemas.microsoft.com/office/drawing/2014/main" id="{7765E558-7E21-A6A7-B058-CFF6617E04E2}"/>
                  </a:ext>
                </a:extLst>
              </p:cNvPr>
              <p:cNvSpPr/>
              <p:nvPr/>
            </p:nvSpPr>
            <p:spPr>
              <a:xfrm>
                <a:off x="4683892" y="1501202"/>
                <a:ext cx="2079625" cy="1362075"/>
              </a:xfrm>
              <a:custGeom>
                <a:avLst/>
                <a:gdLst>
                  <a:gd name="connsiteX0" fmla="*/ 1386803 w 2773606"/>
                  <a:gd name="connsiteY0" fmla="*/ 0 h 1815867"/>
                  <a:gd name="connsiteX1" fmla="*/ 2773606 w 2773606"/>
                  <a:gd name="connsiteY1" fmla="*/ 1802296 h 1815867"/>
                  <a:gd name="connsiteX2" fmla="*/ 2773127 w 2773606"/>
                  <a:gd name="connsiteY2" fmla="*/ 1814621 h 1815867"/>
                  <a:gd name="connsiteX3" fmla="*/ 2762377 w 2773606"/>
                  <a:gd name="connsiteY3" fmla="*/ 1814621 h 1815867"/>
                  <a:gd name="connsiteX4" fmla="*/ 2308218 w 2773606"/>
                  <a:gd name="connsiteY4" fmla="*/ 1457738 h 1815867"/>
                  <a:gd name="connsiteX5" fmla="*/ 1854058 w 2773606"/>
                  <a:gd name="connsiteY5" fmla="*/ 1814621 h 1815867"/>
                  <a:gd name="connsiteX6" fmla="*/ 1829023 w 2773606"/>
                  <a:gd name="connsiteY6" fmla="*/ 1814621 h 1815867"/>
                  <a:gd name="connsiteX7" fmla="*/ 1374863 w 2773606"/>
                  <a:gd name="connsiteY7" fmla="*/ 1457738 h 1815867"/>
                  <a:gd name="connsiteX8" fmla="*/ 920170 w 2773606"/>
                  <a:gd name="connsiteY8" fmla="*/ 1815040 h 1815867"/>
                  <a:gd name="connsiteX9" fmla="*/ 918881 w 2773606"/>
                  <a:gd name="connsiteY9" fmla="*/ 1815042 h 1815867"/>
                  <a:gd name="connsiteX10" fmla="*/ 464188 w 2773606"/>
                  <a:gd name="connsiteY10" fmla="*/ 1457739 h 1815867"/>
                  <a:gd name="connsiteX11" fmla="*/ 8849 w 2773606"/>
                  <a:gd name="connsiteY11" fmla="*/ 1815548 h 1815867"/>
                  <a:gd name="connsiteX12" fmla="*/ 355125 w 2773606"/>
                  <a:gd name="connsiteY12" fmla="*/ 1815548 h 1815867"/>
                  <a:gd name="connsiteX13" fmla="*/ 528 w 2773606"/>
                  <a:gd name="connsiteY13" fmla="*/ 1815867 h 1815867"/>
                  <a:gd name="connsiteX14" fmla="*/ 0 w 2773606"/>
                  <a:gd name="connsiteY14" fmla="*/ 1802296 h 1815867"/>
                  <a:gd name="connsiteX15" fmla="*/ 1386803 w 2773606"/>
                  <a:gd name="connsiteY15" fmla="*/ 0 h 18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606" h="1815867">
                    <a:moveTo>
                      <a:pt x="1386803" y="0"/>
                    </a:moveTo>
                    <a:cubicBezTo>
                      <a:pt x="2152713" y="0"/>
                      <a:pt x="2773606" y="806915"/>
                      <a:pt x="2773606" y="1802296"/>
                    </a:cubicBezTo>
                    <a:lnTo>
                      <a:pt x="2773127" y="1814621"/>
                    </a:lnTo>
                    <a:lnTo>
                      <a:pt x="2762377" y="1814621"/>
                    </a:lnTo>
                    <a:lnTo>
                      <a:pt x="2308218" y="1457738"/>
                    </a:lnTo>
                    <a:lnTo>
                      <a:pt x="1854058" y="1814621"/>
                    </a:lnTo>
                    <a:lnTo>
                      <a:pt x="1829023" y="1814621"/>
                    </a:lnTo>
                    <a:lnTo>
                      <a:pt x="1374863" y="1457738"/>
                    </a:lnTo>
                    <a:lnTo>
                      <a:pt x="920170" y="1815040"/>
                    </a:lnTo>
                    <a:lnTo>
                      <a:pt x="918881" y="1815042"/>
                    </a:lnTo>
                    <a:lnTo>
                      <a:pt x="464188" y="1457739"/>
                    </a:lnTo>
                    <a:lnTo>
                      <a:pt x="8849" y="1815548"/>
                    </a:lnTo>
                    <a:lnTo>
                      <a:pt x="355125" y="1815548"/>
                    </a:lnTo>
                    <a:lnTo>
                      <a:pt x="528" y="1815867"/>
                    </a:lnTo>
                    <a:lnTo>
                      <a:pt x="0" y="1802296"/>
                    </a:lnTo>
                    <a:cubicBezTo>
                      <a:pt x="0" y="806915"/>
                      <a:pt x="620893" y="0"/>
                      <a:pt x="138680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858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KW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ku-Arab-IQ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٤</m:t>
                        </m:r>
                      </m:e>
                      <m:sub>
                        <m:r>
                          <a:rPr kumimoji="0" lang="ku-Arab-IQ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٣</m:t>
                        </m:r>
                      </m:sub>
                    </m:sSub>
                  </m:oMath>
                </a14:m>
                <a:r>
                  <a:rPr kumimoji="0" lang="ku-Arab-IQ" sz="2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ar-KW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شكل حر: شكل 2">
                <a:extLst>
                  <a:ext uri="{FF2B5EF4-FFF2-40B4-BE49-F238E27FC236}">
                    <a16:creationId xmlns:a16="http://schemas.microsoft.com/office/drawing/2014/main" id="{7765E558-7E21-A6A7-B058-CFF6617E0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2" y="1501202"/>
                <a:ext cx="2079625" cy="1362075"/>
              </a:xfrm>
              <a:custGeom>
                <a:avLst/>
                <a:gdLst>
                  <a:gd name="connsiteX0" fmla="*/ 1386803 w 2773606"/>
                  <a:gd name="connsiteY0" fmla="*/ 0 h 1815867"/>
                  <a:gd name="connsiteX1" fmla="*/ 2773606 w 2773606"/>
                  <a:gd name="connsiteY1" fmla="*/ 1802296 h 1815867"/>
                  <a:gd name="connsiteX2" fmla="*/ 2773127 w 2773606"/>
                  <a:gd name="connsiteY2" fmla="*/ 1814621 h 1815867"/>
                  <a:gd name="connsiteX3" fmla="*/ 2762377 w 2773606"/>
                  <a:gd name="connsiteY3" fmla="*/ 1814621 h 1815867"/>
                  <a:gd name="connsiteX4" fmla="*/ 2308218 w 2773606"/>
                  <a:gd name="connsiteY4" fmla="*/ 1457738 h 1815867"/>
                  <a:gd name="connsiteX5" fmla="*/ 1854058 w 2773606"/>
                  <a:gd name="connsiteY5" fmla="*/ 1814621 h 1815867"/>
                  <a:gd name="connsiteX6" fmla="*/ 1829023 w 2773606"/>
                  <a:gd name="connsiteY6" fmla="*/ 1814621 h 1815867"/>
                  <a:gd name="connsiteX7" fmla="*/ 1374863 w 2773606"/>
                  <a:gd name="connsiteY7" fmla="*/ 1457738 h 1815867"/>
                  <a:gd name="connsiteX8" fmla="*/ 920170 w 2773606"/>
                  <a:gd name="connsiteY8" fmla="*/ 1815040 h 1815867"/>
                  <a:gd name="connsiteX9" fmla="*/ 918881 w 2773606"/>
                  <a:gd name="connsiteY9" fmla="*/ 1815042 h 1815867"/>
                  <a:gd name="connsiteX10" fmla="*/ 464188 w 2773606"/>
                  <a:gd name="connsiteY10" fmla="*/ 1457739 h 1815867"/>
                  <a:gd name="connsiteX11" fmla="*/ 8849 w 2773606"/>
                  <a:gd name="connsiteY11" fmla="*/ 1815548 h 1815867"/>
                  <a:gd name="connsiteX12" fmla="*/ 355125 w 2773606"/>
                  <a:gd name="connsiteY12" fmla="*/ 1815548 h 1815867"/>
                  <a:gd name="connsiteX13" fmla="*/ 528 w 2773606"/>
                  <a:gd name="connsiteY13" fmla="*/ 1815867 h 1815867"/>
                  <a:gd name="connsiteX14" fmla="*/ 0 w 2773606"/>
                  <a:gd name="connsiteY14" fmla="*/ 1802296 h 1815867"/>
                  <a:gd name="connsiteX15" fmla="*/ 1386803 w 2773606"/>
                  <a:gd name="connsiteY15" fmla="*/ 0 h 18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606" h="1815867">
                    <a:moveTo>
                      <a:pt x="1386803" y="0"/>
                    </a:moveTo>
                    <a:cubicBezTo>
                      <a:pt x="2152713" y="0"/>
                      <a:pt x="2773606" y="806915"/>
                      <a:pt x="2773606" y="1802296"/>
                    </a:cubicBezTo>
                    <a:lnTo>
                      <a:pt x="2773127" y="1814621"/>
                    </a:lnTo>
                    <a:lnTo>
                      <a:pt x="2762377" y="1814621"/>
                    </a:lnTo>
                    <a:lnTo>
                      <a:pt x="2308218" y="1457738"/>
                    </a:lnTo>
                    <a:lnTo>
                      <a:pt x="1854058" y="1814621"/>
                    </a:lnTo>
                    <a:lnTo>
                      <a:pt x="1829023" y="1814621"/>
                    </a:lnTo>
                    <a:lnTo>
                      <a:pt x="1374863" y="1457738"/>
                    </a:lnTo>
                    <a:lnTo>
                      <a:pt x="920170" y="1815040"/>
                    </a:lnTo>
                    <a:lnTo>
                      <a:pt x="918881" y="1815042"/>
                    </a:lnTo>
                    <a:lnTo>
                      <a:pt x="464188" y="1457739"/>
                    </a:lnTo>
                    <a:lnTo>
                      <a:pt x="8849" y="1815548"/>
                    </a:lnTo>
                    <a:lnTo>
                      <a:pt x="355125" y="1815548"/>
                    </a:lnTo>
                    <a:lnTo>
                      <a:pt x="528" y="1815867"/>
                    </a:lnTo>
                    <a:lnTo>
                      <a:pt x="0" y="1802296"/>
                    </a:lnTo>
                    <a:cubicBezTo>
                      <a:pt x="0" y="806915"/>
                      <a:pt x="620893" y="0"/>
                      <a:pt x="1386803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36EF23B8-821A-740E-B19F-F98C52D0BB4B}"/>
              </a:ext>
            </a:extLst>
          </p:cNvPr>
          <p:cNvSpPr/>
          <p:nvPr/>
        </p:nvSpPr>
        <p:spPr>
          <a:xfrm>
            <a:off x="7843586" y="4773721"/>
            <a:ext cx="2070100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4× 4 ×4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E6A4A75-F155-D351-E0F0-5D1C6DE6484D}"/>
              </a:ext>
            </a:extLst>
          </p:cNvPr>
          <p:cNvSpPr/>
          <p:nvPr/>
        </p:nvSpPr>
        <p:spPr>
          <a:xfrm>
            <a:off x="2459805" y="4773721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3× 3× 3× 3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9459A12-141E-5BF0-36C4-B4618D7F3F5E}"/>
              </a:ext>
            </a:extLst>
          </p:cNvPr>
          <p:cNvSpPr/>
          <p:nvPr/>
        </p:nvSpPr>
        <p:spPr>
          <a:xfrm>
            <a:off x="5016203" y="4773721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× 4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12158"/>
            <a:ext cx="1497497" cy="1345841"/>
          </a:xfrm>
          <a:prstGeom prst="rect">
            <a:avLst/>
          </a:prstGeom>
        </p:spPr>
      </p:pic>
      <p:sp>
        <p:nvSpPr>
          <p:cNvPr id="8" name="Freeform 17">
            <a:extLst>
              <a:ext uri="{FF2B5EF4-FFF2-40B4-BE49-F238E27FC236}">
                <a16:creationId xmlns:a16="http://schemas.microsoft.com/office/drawing/2014/main" id="{15685763-734F-D47E-45F3-FCA9D20E776F}"/>
              </a:ext>
            </a:extLst>
          </p:cNvPr>
          <p:cNvSpPr/>
          <p:nvPr/>
        </p:nvSpPr>
        <p:spPr>
          <a:xfrm rot="2000553">
            <a:off x="-206949" y="2863365"/>
            <a:ext cx="1691716" cy="2165122"/>
          </a:xfrm>
          <a:custGeom>
            <a:avLst/>
            <a:gdLst/>
            <a:ahLst/>
            <a:cxnLst/>
            <a:rect l="l" t="t" r="r" b="b"/>
            <a:pathLst>
              <a:path w="2311268" h="2818619">
                <a:moveTo>
                  <a:pt x="0" y="0"/>
                </a:moveTo>
                <a:lnTo>
                  <a:pt x="2311268" y="0"/>
                </a:lnTo>
                <a:lnTo>
                  <a:pt x="2311268" y="2818619"/>
                </a:lnTo>
                <a:lnTo>
                  <a:pt x="0" y="281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188B09B-E3EC-23D6-B9C0-B8F60C76270F}"/>
              </a:ext>
            </a:extLst>
          </p:cNvPr>
          <p:cNvSpPr/>
          <p:nvPr/>
        </p:nvSpPr>
        <p:spPr>
          <a:xfrm rot="17590022">
            <a:off x="730285" y="4039479"/>
            <a:ext cx="1843404" cy="3758588"/>
          </a:xfrm>
          <a:custGeom>
            <a:avLst/>
            <a:gdLst/>
            <a:ahLst/>
            <a:cxnLst/>
            <a:rect l="l" t="t" r="r" b="b"/>
            <a:pathLst>
              <a:path w="2654042" h="3347989">
                <a:moveTo>
                  <a:pt x="0" y="0"/>
                </a:moveTo>
                <a:lnTo>
                  <a:pt x="2654043" y="0"/>
                </a:lnTo>
                <a:lnTo>
                  <a:pt x="2654043" y="3347989"/>
                </a:lnTo>
                <a:lnTo>
                  <a:pt x="0" y="33479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E78B53-235C-9D44-1A9F-0C9CBC37080C}"/>
              </a:ext>
            </a:extLst>
          </p:cNvPr>
          <p:cNvSpPr/>
          <p:nvPr/>
        </p:nvSpPr>
        <p:spPr>
          <a:xfrm>
            <a:off x="1651987" y="876739"/>
            <a:ext cx="1716720" cy="746148"/>
          </a:xfrm>
          <a:custGeom>
            <a:avLst/>
            <a:gdLst>
              <a:gd name="connsiteX0" fmla="*/ 0 w 1716720"/>
              <a:gd name="connsiteY0" fmla="*/ 0 h 746148"/>
              <a:gd name="connsiteX1" fmla="*/ 1716720 w 1716720"/>
              <a:gd name="connsiteY1" fmla="*/ 0 h 746148"/>
              <a:gd name="connsiteX2" fmla="*/ 1716720 w 1716720"/>
              <a:gd name="connsiteY2" fmla="*/ 746148 h 746148"/>
              <a:gd name="connsiteX3" fmla="*/ 0 w 1716720"/>
              <a:gd name="connsiteY3" fmla="*/ 746148 h 746148"/>
              <a:gd name="connsiteX4" fmla="*/ 0 w 1716720"/>
              <a:gd name="connsiteY4" fmla="*/ 0 h 74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0" h="746148" fill="none" extrusionOk="0">
                <a:moveTo>
                  <a:pt x="0" y="0"/>
                </a:moveTo>
                <a:cubicBezTo>
                  <a:pt x="749095" y="19064"/>
                  <a:pt x="1474768" y="-106472"/>
                  <a:pt x="1716720" y="0"/>
                </a:cubicBezTo>
                <a:cubicBezTo>
                  <a:pt x="1759559" y="208463"/>
                  <a:pt x="1685427" y="506550"/>
                  <a:pt x="1716720" y="746148"/>
                </a:cubicBezTo>
                <a:cubicBezTo>
                  <a:pt x="1269222" y="594798"/>
                  <a:pt x="232952" y="627272"/>
                  <a:pt x="0" y="746148"/>
                </a:cubicBezTo>
                <a:cubicBezTo>
                  <a:pt x="56710" y="555632"/>
                  <a:pt x="-58179" y="301135"/>
                  <a:pt x="0" y="0"/>
                </a:cubicBezTo>
                <a:close/>
              </a:path>
              <a:path w="1716720" h="746148" stroke="0" extrusionOk="0">
                <a:moveTo>
                  <a:pt x="0" y="0"/>
                </a:moveTo>
                <a:cubicBezTo>
                  <a:pt x="288948" y="43080"/>
                  <a:pt x="949266" y="20319"/>
                  <a:pt x="1716720" y="0"/>
                </a:cubicBezTo>
                <a:cubicBezTo>
                  <a:pt x="1702293" y="133529"/>
                  <a:pt x="1728611" y="630496"/>
                  <a:pt x="1716720" y="746148"/>
                </a:cubicBezTo>
                <a:cubicBezTo>
                  <a:pt x="1395493" y="771716"/>
                  <a:pt x="842047" y="651202"/>
                  <a:pt x="0" y="746148"/>
                </a:cubicBezTo>
                <a:cubicBezTo>
                  <a:pt x="54165" y="630102"/>
                  <a:pt x="64421" y="871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تأكد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033AD3F-EDA3-4B31-025B-BAEAFFE7203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61" t="4245" b="47924"/>
          <a:stretch/>
        </p:blipFill>
        <p:spPr>
          <a:xfrm>
            <a:off x="6919730" y="1825199"/>
            <a:ext cx="5048024" cy="5181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B0810716-433D-F49F-01A1-7B30107129EC}"/>
              </a:ext>
            </a:extLst>
          </p:cNvPr>
          <p:cNvSpPr/>
          <p:nvPr/>
        </p:nvSpPr>
        <p:spPr>
          <a:xfrm>
            <a:off x="9263269" y="2542114"/>
            <a:ext cx="988171" cy="950643"/>
          </a:xfrm>
          <a:custGeom>
            <a:avLst/>
            <a:gdLst>
              <a:gd name="connsiteX0" fmla="*/ 0 w 988171"/>
              <a:gd name="connsiteY0" fmla="*/ 475322 h 950643"/>
              <a:gd name="connsiteX1" fmla="*/ 494086 w 988171"/>
              <a:gd name="connsiteY1" fmla="*/ 0 h 950643"/>
              <a:gd name="connsiteX2" fmla="*/ 988172 w 988171"/>
              <a:gd name="connsiteY2" fmla="*/ 475322 h 950643"/>
              <a:gd name="connsiteX3" fmla="*/ 494086 w 988171"/>
              <a:gd name="connsiteY3" fmla="*/ 950644 h 950643"/>
              <a:gd name="connsiteX4" fmla="*/ 0 w 988171"/>
              <a:gd name="connsiteY4" fmla="*/ 475322 h 95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71" h="950643" fill="none" extrusionOk="0">
                <a:moveTo>
                  <a:pt x="0" y="475322"/>
                </a:moveTo>
                <a:cubicBezTo>
                  <a:pt x="-7000" y="210623"/>
                  <a:pt x="203824" y="48074"/>
                  <a:pt x="494086" y="0"/>
                </a:cubicBezTo>
                <a:cubicBezTo>
                  <a:pt x="789351" y="-13655"/>
                  <a:pt x="986373" y="246359"/>
                  <a:pt x="988172" y="475322"/>
                </a:cubicBezTo>
                <a:cubicBezTo>
                  <a:pt x="1033536" y="741791"/>
                  <a:pt x="783868" y="921653"/>
                  <a:pt x="494086" y="950644"/>
                </a:cubicBezTo>
                <a:cubicBezTo>
                  <a:pt x="249713" y="942641"/>
                  <a:pt x="28185" y="718288"/>
                  <a:pt x="0" y="475322"/>
                </a:cubicBezTo>
                <a:close/>
              </a:path>
              <a:path w="988171" h="950643" stroke="0" extrusionOk="0">
                <a:moveTo>
                  <a:pt x="0" y="475322"/>
                </a:moveTo>
                <a:cubicBezTo>
                  <a:pt x="-29706" y="224499"/>
                  <a:pt x="230738" y="52159"/>
                  <a:pt x="494086" y="0"/>
                </a:cubicBezTo>
                <a:cubicBezTo>
                  <a:pt x="771543" y="-4918"/>
                  <a:pt x="970385" y="176297"/>
                  <a:pt x="988172" y="475322"/>
                </a:cubicBezTo>
                <a:cubicBezTo>
                  <a:pt x="990864" y="723062"/>
                  <a:pt x="781767" y="981017"/>
                  <a:pt x="494086" y="950644"/>
                </a:cubicBezTo>
                <a:cubicBezTo>
                  <a:pt x="205997" y="987251"/>
                  <a:pt x="16737" y="768631"/>
                  <a:pt x="0" y="47532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81348314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88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18424 -0.33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6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877">
            <a:off x="4556232" y="-176240"/>
            <a:ext cx="7611029" cy="10546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A213E-B0D8-B590-FBF1-B2CCCFF3E600}"/>
              </a:ext>
            </a:extLst>
          </p:cNvPr>
          <p:cNvSpPr/>
          <p:nvPr/>
        </p:nvSpPr>
        <p:spPr>
          <a:xfrm>
            <a:off x="5971432" y="72084"/>
            <a:ext cx="6298540" cy="872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النصف والنصف الأخر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877">
            <a:off x="4708632" y="-23840"/>
            <a:ext cx="7611029" cy="1054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شكل حر: شكل 2">
                <a:extLst>
                  <a:ext uri="{FF2B5EF4-FFF2-40B4-BE49-F238E27FC236}">
                    <a16:creationId xmlns:a16="http://schemas.microsoft.com/office/drawing/2014/main" id="{7765E558-7E21-A6A7-B058-CFF6617E04E2}"/>
                  </a:ext>
                </a:extLst>
              </p:cNvPr>
              <p:cNvSpPr/>
              <p:nvPr/>
            </p:nvSpPr>
            <p:spPr>
              <a:xfrm>
                <a:off x="4683892" y="1501202"/>
                <a:ext cx="2079625" cy="1362075"/>
              </a:xfrm>
              <a:custGeom>
                <a:avLst/>
                <a:gdLst>
                  <a:gd name="connsiteX0" fmla="*/ 1386803 w 2773606"/>
                  <a:gd name="connsiteY0" fmla="*/ 0 h 1815867"/>
                  <a:gd name="connsiteX1" fmla="*/ 2773606 w 2773606"/>
                  <a:gd name="connsiteY1" fmla="*/ 1802296 h 1815867"/>
                  <a:gd name="connsiteX2" fmla="*/ 2773127 w 2773606"/>
                  <a:gd name="connsiteY2" fmla="*/ 1814621 h 1815867"/>
                  <a:gd name="connsiteX3" fmla="*/ 2762377 w 2773606"/>
                  <a:gd name="connsiteY3" fmla="*/ 1814621 h 1815867"/>
                  <a:gd name="connsiteX4" fmla="*/ 2308218 w 2773606"/>
                  <a:gd name="connsiteY4" fmla="*/ 1457738 h 1815867"/>
                  <a:gd name="connsiteX5" fmla="*/ 1854058 w 2773606"/>
                  <a:gd name="connsiteY5" fmla="*/ 1814621 h 1815867"/>
                  <a:gd name="connsiteX6" fmla="*/ 1829023 w 2773606"/>
                  <a:gd name="connsiteY6" fmla="*/ 1814621 h 1815867"/>
                  <a:gd name="connsiteX7" fmla="*/ 1374863 w 2773606"/>
                  <a:gd name="connsiteY7" fmla="*/ 1457738 h 1815867"/>
                  <a:gd name="connsiteX8" fmla="*/ 920170 w 2773606"/>
                  <a:gd name="connsiteY8" fmla="*/ 1815040 h 1815867"/>
                  <a:gd name="connsiteX9" fmla="*/ 918881 w 2773606"/>
                  <a:gd name="connsiteY9" fmla="*/ 1815042 h 1815867"/>
                  <a:gd name="connsiteX10" fmla="*/ 464188 w 2773606"/>
                  <a:gd name="connsiteY10" fmla="*/ 1457739 h 1815867"/>
                  <a:gd name="connsiteX11" fmla="*/ 8849 w 2773606"/>
                  <a:gd name="connsiteY11" fmla="*/ 1815548 h 1815867"/>
                  <a:gd name="connsiteX12" fmla="*/ 355125 w 2773606"/>
                  <a:gd name="connsiteY12" fmla="*/ 1815548 h 1815867"/>
                  <a:gd name="connsiteX13" fmla="*/ 528 w 2773606"/>
                  <a:gd name="connsiteY13" fmla="*/ 1815867 h 1815867"/>
                  <a:gd name="connsiteX14" fmla="*/ 0 w 2773606"/>
                  <a:gd name="connsiteY14" fmla="*/ 1802296 h 1815867"/>
                  <a:gd name="connsiteX15" fmla="*/ 1386803 w 2773606"/>
                  <a:gd name="connsiteY15" fmla="*/ 0 h 18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606" h="1815867">
                    <a:moveTo>
                      <a:pt x="1386803" y="0"/>
                    </a:moveTo>
                    <a:cubicBezTo>
                      <a:pt x="2152713" y="0"/>
                      <a:pt x="2773606" y="806915"/>
                      <a:pt x="2773606" y="1802296"/>
                    </a:cubicBezTo>
                    <a:lnTo>
                      <a:pt x="2773127" y="1814621"/>
                    </a:lnTo>
                    <a:lnTo>
                      <a:pt x="2762377" y="1814621"/>
                    </a:lnTo>
                    <a:lnTo>
                      <a:pt x="2308218" y="1457738"/>
                    </a:lnTo>
                    <a:lnTo>
                      <a:pt x="1854058" y="1814621"/>
                    </a:lnTo>
                    <a:lnTo>
                      <a:pt x="1829023" y="1814621"/>
                    </a:lnTo>
                    <a:lnTo>
                      <a:pt x="1374863" y="1457738"/>
                    </a:lnTo>
                    <a:lnTo>
                      <a:pt x="920170" y="1815040"/>
                    </a:lnTo>
                    <a:lnTo>
                      <a:pt x="918881" y="1815042"/>
                    </a:lnTo>
                    <a:lnTo>
                      <a:pt x="464188" y="1457739"/>
                    </a:lnTo>
                    <a:lnTo>
                      <a:pt x="8849" y="1815548"/>
                    </a:lnTo>
                    <a:lnTo>
                      <a:pt x="355125" y="1815548"/>
                    </a:lnTo>
                    <a:lnTo>
                      <a:pt x="528" y="1815867"/>
                    </a:lnTo>
                    <a:lnTo>
                      <a:pt x="0" y="1802296"/>
                    </a:lnTo>
                    <a:cubicBezTo>
                      <a:pt x="0" y="806915"/>
                      <a:pt x="620893" y="0"/>
                      <a:pt x="138680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858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KW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ku-Arab-IQ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٥</m:t>
                        </m:r>
                      </m:e>
                      <m:sub>
                        <m:r>
                          <a:rPr kumimoji="0" lang="ku-Arab-IQ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١</m:t>
                        </m:r>
                      </m:sub>
                    </m:sSub>
                  </m:oMath>
                </a14:m>
                <a:r>
                  <a:rPr kumimoji="0" lang="ku-Arab-IQ" sz="2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0" lang="ar-KW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شكل حر: شكل 2">
                <a:extLst>
                  <a:ext uri="{FF2B5EF4-FFF2-40B4-BE49-F238E27FC236}">
                    <a16:creationId xmlns:a16="http://schemas.microsoft.com/office/drawing/2014/main" id="{7765E558-7E21-A6A7-B058-CFF6617E0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2" y="1501202"/>
                <a:ext cx="2079625" cy="1362075"/>
              </a:xfrm>
              <a:custGeom>
                <a:avLst/>
                <a:gdLst>
                  <a:gd name="connsiteX0" fmla="*/ 1386803 w 2773606"/>
                  <a:gd name="connsiteY0" fmla="*/ 0 h 1815867"/>
                  <a:gd name="connsiteX1" fmla="*/ 2773606 w 2773606"/>
                  <a:gd name="connsiteY1" fmla="*/ 1802296 h 1815867"/>
                  <a:gd name="connsiteX2" fmla="*/ 2773127 w 2773606"/>
                  <a:gd name="connsiteY2" fmla="*/ 1814621 h 1815867"/>
                  <a:gd name="connsiteX3" fmla="*/ 2762377 w 2773606"/>
                  <a:gd name="connsiteY3" fmla="*/ 1814621 h 1815867"/>
                  <a:gd name="connsiteX4" fmla="*/ 2308218 w 2773606"/>
                  <a:gd name="connsiteY4" fmla="*/ 1457738 h 1815867"/>
                  <a:gd name="connsiteX5" fmla="*/ 1854058 w 2773606"/>
                  <a:gd name="connsiteY5" fmla="*/ 1814621 h 1815867"/>
                  <a:gd name="connsiteX6" fmla="*/ 1829023 w 2773606"/>
                  <a:gd name="connsiteY6" fmla="*/ 1814621 h 1815867"/>
                  <a:gd name="connsiteX7" fmla="*/ 1374863 w 2773606"/>
                  <a:gd name="connsiteY7" fmla="*/ 1457738 h 1815867"/>
                  <a:gd name="connsiteX8" fmla="*/ 920170 w 2773606"/>
                  <a:gd name="connsiteY8" fmla="*/ 1815040 h 1815867"/>
                  <a:gd name="connsiteX9" fmla="*/ 918881 w 2773606"/>
                  <a:gd name="connsiteY9" fmla="*/ 1815042 h 1815867"/>
                  <a:gd name="connsiteX10" fmla="*/ 464188 w 2773606"/>
                  <a:gd name="connsiteY10" fmla="*/ 1457739 h 1815867"/>
                  <a:gd name="connsiteX11" fmla="*/ 8849 w 2773606"/>
                  <a:gd name="connsiteY11" fmla="*/ 1815548 h 1815867"/>
                  <a:gd name="connsiteX12" fmla="*/ 355125 w 2773606"/>
                  <a:gd name="connsiteY12" fmla="*/ 1815548 h 1815867"/>
                  <a:gd name="connsiteX13" fmla="*/ 528 w 2773606"/>
                  <a:gd name="connsiteY13" fmla="*/ 1815867 h 1815867"/>
                  <a:gd name="connsiteX14" fmla="*/ 0 w 2773606"/>
                  <a:gd name="connsiteY14" fmla="*/ 1802296 h 1815867"/>
                  <a:gd name="connsiteX15" fmla="*/ 1386803 w 2773606"/>
                  <a:gd name="connsiteY15" fmla="*/ 0 h 18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3606" h="1815867">
                    <a:moveTo>
                      <a:pt x="1386803" y="0"/>
                    </a:moveTo>
                    <a:cubicBezTo>
                      <a:pt x="2152713" y="0"/>
                      <a:pt x="2773606" y="806915"/>
                      <a:pt x="2773606" y="1802296"/>
                    </a:cubicBezTo>
                    <a:lnTo>
                      <a:pt x="2773127" y="1814621"/>
                    </a:lnTo>
                    <a:lnTo>
                      <a:pt x="2762377" y="1814621"/>
                    </a:lnTo>
                    <a:lnTo>
                      <a:pt x="2308218" y="1457738"/>
                    </a:lnTo>
                    <a:lnTo>
                      <a:pt x="1854058" y="1814621"/>
                    </a:lnTo>
                    <a:lnTo>
                      <a:pt x="1829023" y="1814621"/>
                    </a:lnTo>
                    <a:lnTo>
                      <a:pt x="1374863" y="1457738"/>
                    </a:lnTo>
                    <a:lnTo>
                      <a:pt x="920170" y="1815040"/>
                    </a:lnTo>
                    <a:lnTo>
                      <a:pt x="918881" y="1815042"/>
                    </a:lnTo>
                    <a:lnTo>
                      <a:pt x="464188" y="1457739"/>
                    </a:lnTo>
                    <a:lnTo>
                      <a:pt x="8849" y="1815548"/>
                    </a:lnTo>
                    <a:lnTo>
                      <a:pt x="355125" y="1815548"/>
                    </a:lnTo>
                    <a:lnTo>
                      <a:pt x="528" y="1815867"/>
                    </a:lnTo>
                    <a:lnTo>
                      <a:pt x="0" y="1802296"/>
                    </a:lnTo>
                    <a:cubicBezTo>
                      <a:pt x="0" y="806915"/>
                      <a:pt x="620893" y="0"/>
                      <a:pt x="1386803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36EF23B8-821A-740E-B19F-F98C52D0BB4B}"/>
              </a:ext>
            </a:extLst>
          </p:cNvPr>
          <p:cNvSpPr/>
          <p:nvPr/>
        </p:nvSpPr>
        <p:spPr>
          <a:xfrm>
            <a:off x="5169832" y="4773721"/>
            <a:ext cx="2070100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× 5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E6A4A75-F155-D351-E0F0-5D1C6DE6484D}"/>
              </a:ext>
            </a:extLst>
          </p:cNvPr>
          <p:cNvSpPr/>
          <p:nvPr/>
        </p:nvSpPr>
        <p:spPr>
          <a:xfrm>
            <a:off x="7844793" y="4773721"/>
            <a:ext cx="2071687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rgbClr val="FAE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1×1×1×1×1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9459A12-141E-5BF0-36C4-B4618D7F3F5E}"/>
              </a:ext>
            </a:extLst>
          </p:cNvPr>
          <p:cNvSpPr/>
          <p:nvPr/>
        </p:nvSpPr>
        <p:spPr>
          <a:xfrm>
            <a:off x="2459804" y="4773721"/>
            <a:ext cx="2071688" cy="1620838"/>
          </a:xfrm>
          <a:custGeom>
            <a:avLst/>
            <a:gdLst>
              <a:gd name="connsiteX0" fmla="*/ 1362745 w 2761488"/>
              <a:gd name="connsiteY0" fmla="*/ 0 h 2160426"/>
              <a:gd name="connsiteX1" fmla="*/ 1816905 w 2761488"/>
              <a:gd name="connsiteY1" fmla="*/ 356883 h 2160426"/>
              <a:gd name="connsiteX2" fmla="*/ 1841940 w 2761488"/>
              <a:gd name="connsiteY2" fmla="*/ 356883 h 2160426"/>
              <a:gd name="connsiteX3" fmla="*/ 2296100 w 2761488"/>
              <a:gd name="connsiteY3" fmla="*/ 0 h 2160426"/>
              <a:gd name="connsiteX4" fmla="*/ 2750259 w 2761488"/>
              <a:gd name="connsiteY4" fmla="*/ 356883 h 2160426"/>
              <a:gd name="connsiteX5" fmla="*/ 2761009 w 2761488"/>
              <a:gd name="connsiteY5" fmla="*/ 356883 h 2160426"/>
              <a:gd name="connsiteX6" fmla="*/ 2761225 w 2761488"/>
              <a:gd name="connsiteY6" fmla="*/ 351328 h 2160426"/>
              <a:gd name="connsiteX7" fmla="*/ 2761488 w 2761488"/>
              <a:gd name="connsiteY7" fmla="*/ 358130 h 2160426"/>
              <a:gd name="connsiteX8" fmla="*/ 1380744 w 2761488"/>
              <a:gd name="connsiteY8" fmla="*/ 2160426 h 2160426"/>
              <a:gd name="connsiteX9" fmla="*/ 0 w 2761488"/>
              <a:gd name="connsiteY9" fmla="*/ 358130 h 2160426"/>
              <a:gd name="connsiteX10" fmla="*/ 1 w 2761488"/>
              <a:gd name="connsiteY10" fmla="*/ 358119 h 2160426"/>
              <a:gd name="connsiteX11" fmla="*/ 343007 w 2761488"/>
              <a:gd name="connsiteY11" fmla="*/ 357810 h 2160426"/>
              <a:gd name="connsiteX12" fmla="*/ 13 w 2761488"/>
              <a:gd name="connsiteY12" fmla="*/ 357810 h 2160426"/>
              <a:gd name="connsiteX13" fmla="*/ 116 w 2761488"/>
              <a:gd name="connsiteY13" fmla="*/ 355151 h 2160426"/>
              <a:gd name="connsiteX14" fmla="*/ 452070 w 2761488"/>
              <a:gd name="connsiteY14" fmla="*/ 1 h 2160426"/>
              <a:gd name="connsiteX15" fmla="*/ 906763 w 2761488"/>
              <a:gd name="connsiteY15" fmla="*/ 357304 h 2160426"/>
              <a:gd name="connsiteX16" fmla="*/ 908052 w 2761488"/>
              <a:gd name="connsiteY16" fmla="*/ 357302 h 216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1488" h="2160426">
                <a:moveTo>
                  <a:pt x="1362745" y="0"/>
                </a:moveTo>
                <a:lnTo>
                  <a:pt x="1816905" y="356883"/>
                </a:lnTo>
                <a:lnTo>
                  <a:pt x="1841940" y="356883"/>
                </a:lnTo>
                <a:lnTo>
                  <a:pt x="2296100" y="0"/>
                </a:lnTo>
                <a:lnTo>
                  <a:pt x="2750259" y="356883"/>
                </a:lnTo>
                <a:lnTo>
                  <a:pt x="2761009" y="356883"/>
                </a:lnTo>
                <a:lnTo>
                  <a:pt x="2761225" y="351328"/>
                </a:lnTo>
                <a:lnTo>
                  <a:pt x="2761488" y="358130"/>
                </a:lnTo>
                <a:cubicBezTo>
                  <a:pt x="2761488" y="1353511"/>
                  <a:pt x="2143308" y="2160426"/>
                  <a:pt x="1380744" y="2160426"/>
                </a:cubicBezTo>
                <a:cubicBezTo>
                  <a:pt x="618180" y="2160426"/>
                  <a:pt x="0" y="1353511"/>
                  <a:pt x="0" y="358130"/>
                </a:cubicBezTo>
                <a:lnTo>
                  <a:pt x="1" y="358119"/>
                </a:lnTo>
                <a:lnTo>
                  <a:pt x="343007" y="357810"/>
                </a:lnTo>
                <a:lnTo>
                  <a:pt x="13" y="357810"/>
                </a:lnTo>
                <a:lnTo>
                  <a:pt x="116" y="355151"/>
                </a:lnTo>
                <a:lnTo>
                  <a:pt x="452070" y="1"/>
                </a:lnTo>
                <a:lnTo>
                  <a:pt x="906763" y="357304"/>
                </a:lnTo>
                <a:lnTo>
                  <a:pt x="908052" y="3573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ar-K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12158"/>
            <a:ext cx="1497497" cy="1345841"/>
          </a:xfrm>
          <a:prstGeom prst="rect">
            <a:avLst/>
          </a:prstGeom>
        </p:spPr>
      </p:pic>
      <p:sp>
        <p:nvSpPr>
          <p:cNvPr id="8" name="Freeform 17">
            <a:extLst>
              <a:ext uri="{FF2B5EF4-FFF2-40B4-BE49-F238E27FC236}">
                <a16:creationId xmlns:a16="http://schemas.microsoft.com/office/drawing/2014/main" id="{15685763-734F-D47E-45F3-FCA9D20E776F}"/>
              </a:ext>
            </a:extLst>
          </p:cNvPr>
          <p:cNvSpPr/>
          <p:nvPr/>
        </p:nvSpPr>
        <p:spPr>
          <a:xfrm rot="2000553">
            <a:off x="-122405" y="2812674"/>
            <a:ext cx="1691716" cy="2165122"/>
          </a:xfrm>
          <a:custGeom>
            <a:avLst/>
            <a:gdLst/>
            <a:ahLst/>
            <a:cxnLst/>
            <a:rect l="l" t="t" r="r" b="b"/>
            <a:pathLst>
              <a:path w="2311268" h="2818619">
                <a:moveTo>
                  <a:pt x="0" y="0"/>
                </a:moveTo>
                <a:lnTo>
                  <a:pt x="2311268" y="0"/>
                </a:lnTo>
                <a:lnTo>
                  <a:pt x="2311268" y="2818619"/>
                </a:lnTo>
                <a:lnTo>
                  <a:pt x="0" y="281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188B09B-E3EC-23D6-B9C0-B8F60C76270F}"/>
              </a:ext>
            </a:extLst>
          </p:cNvPr>
          <p:cNvSpPr/>
          <p:nvPr/>
        </p:nvSpPr>
        <p:spPr>
          <a:xfrm rot="17590022">
            <a:off x="730285" y="4039479"/>
            <a:ext cx="1843404" cy="3758588"/>
          </a:xfrm>
          <a:custGeom>
            <a:avLst/>
            <a:gdLst/>
            <a:ahLst/>
            <a:cxnLst/>
            <a:rect l="l" t="t" r="r" b="b"/>
            <a:pathLst>
              <a:path w="2654042" h="3347989">
                <a:moveTo>
                  <a:pt x="0" y="0"/>
                </a:moveTo>
                <a:lnTo>
                  <a:pt x="2654043" y="0"/>
                </a:lnTo>
                <a:lnTo>
                  <a:pt x="2654043" y="3347989"/>
                </a:lnTo>
                <a:lnTo>
                  <a:pt x="0" y="33479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E78B53-235C-9D44-1A9F-0C9CBC37080C}"/>
              </a:ext>
            </a:extLst>
          </p:cNvPr>
          <p:cNvSpPr/>
          <p:nvPr/>
        </p:nvSpPr>
        <p:spPr>
          <a:xfrm>
            <a:off x="505634" y="1404846"/>
            <a:ext cx="3539773" cy="746148"/>
          </a:xfrm>
          <a:custGeom>
            <a:avLst/>
            <a:gdLst>
              <a:gd name="connsiteX0" fmla="*/ 0 w 3539773"/>
              <a:gd name="connsiteY0" fmla="*/ 0 h 746148"/>
              <a:gd name="connsiteX1" fmla="*/ 3539773 w 3539773"/>
              <a:gd name="connsiteY1" fmla="*/ 0 h 746148"/>
              <a:gd name="connsiteX2" fmla="*/ 3539773 w 3539773"/>
              <a:gd name="connsiteY2" fmla="*/ 746148 h 746148"/>
              <a:gd name="connsiteX3" fmla="*/ 0 w 3539773"/>
              <a:gd name="connsiteY3" fmla="*/ 746148 h 746148"/>
              <a:gd name="connsiteX4" fmla="*/ 0 w 3539773"/>
              <a:gd name="connsiteY4" fmla="*/ 0 h 74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9773" h="746148" fill="none" extrusionOk="0">
                <a:moveTo>
                  <a:pt x="0" y="0"/>
                </a:moveTo>
                <a:cubicBezTo>
                  <a:pt x="1061735" y="-33775"/>
                  <a:pt x="2426047" y="138873"/>
                  <a:pt x="3539773" y="0"/>
                </a:cubicBezTo>
                <a:cubicBezTo>
                  <a:pt x="3582612" y="208463"/>
                  <a:pt x="3508480" y="506550"/>
                  <a:pt x="3539773" y="746148"/>
                </a:cubicBezTo>
                <a:cubicBezTo>
                  <a:pt x="2188319" y="608818"/>
                  <a:pt x="1370214" y="608292"/>
                  <a:pt x="0" y="746148"/>
                </a:cubicBezTo>
                <a:cubicBezTo>
                  <a:pt x="56710" y="555632"/>
                  <a:pt x="-58179" y="301135"/>
                  <a:pt x="0" y="0"/>
                </a:cubicBezTo>
                <a:close/>
              </a:path>
              <a:path w="3539773" h="746148" stroke="0" extrusionOk="0">
                <a:moveTo>
                  <a:pt x="0" y="0"/>
                </a:moveTo>
                <a:cubicBezTo>
                  <a:pt x="1200446" y="-101487"/>
                  <a:pt x="2555010" y="-162162"/>
                  <a:pt x="3539773" y="0"/>
                </a:cubicBezTo>
                <a:cubicBezTo>
                  <a:pt x="3525346" y="133529"/>
                  <a:pt x="3551664" y="630496"/>
                  <a:pt x="3539773" y="746148"/>
                </a:cubicBezTo>
                <a:cubicBezTo>
                  <a:pt x="1942765" y="796213"/>
                  <a:pt x="1346117" y="587699"/>
                  <a:pt x="0" y="746148"/>
                </a:cubicBezTo>
                <a:cubicBezTo>
                  <a:pt x="54165" y="630102"/>
                  <a:pt x="64421" y="871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تدرب وحل </a:t>
            </a:r>
            <a:r>
              <a:rPr lang="ar-SA" sz="3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المسأئل</a:t>
            </a:r>
            <a:endParaRPr lang="ar-SA" sz="3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033AD3F-EDA3-4B31-025B-BAEAFFE7203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61" t="4245" b="47924"/>
          <a:stretch/>
        </p:blipFill>
        <p:spPr>
          <a:xfrm>
            <a:off x="6919730" y="1825199"/>
            <a:ext cx="5048024" cy="5181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B0810716-433D-F49F-01A1-7B30107129EC}"/>
              </a:ext>
            </a:extLst>
          </p:cNvPr>
          <p:cNvSpPr/>
          <p:nvPr/>
        </p:nvSpPr>
        <p:spPr>
          <a:xfrm>
            <a:off x="9263269" y="2542114"/>
            <a:ext cx="1272651" cy="950643"/>
          </a:xfrm>
          <a:custGeom>
            <a:avLst/>
            <a:gdLst>
              <a:gd name="connsiteX0" fmla="*/ 0 w 1272651"/>
              <a:gd name="connsiteY0" fmla="*/ 475322 h 950643"/>
              <a:gd name="connsiteX1" fmla="*/ 636326 w 1272651"/>
              <a:gd name="connsiteY1" fmla="*/ 0 h 950643"/>
              <a:gd name="connsiteX2" fmla="*/ 1272652 w 1272651"/>
              <a:gd name="connsiteY2" fmla="*/ 475322 h 950643"/>
              <a:gd name="connsiteX3" fmla="*/ 636326 w 1272651"/>
              <a:gd name="connsiteY3" fmla="*/ 950644 h 950643"/>
              <a:gd name="connsiteX4" fmla="*/ 0 w 1272651"/>
              <a:gd name="connsiteY4" fmla="*/ 475322 h 95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651" h="950643" fill="none" extrusionOk="0">
                <a:moveTo>
                  <a:pt x="0" y="475322"/>
                </a:moveTo>
                <a:cubicBezTo>
                  <a:pt x="-65109" y="192476"/>
                  <a:pt x="266700" y="50304"/>
                  <a:pt x="636326" y="0"/>
                </a:cubicBezTo>
                <a:cubicBezTo>
                  <a:pt x="1010148" y="-13655"/>
                  <a:pt x="1270853" y="246359"/>
                  <a:pt x="1272652" y="475322"/>
                </a:cubicBezTo>
                <a:cubicBezTo>
                  <a:pt x="1280350" y="738506"/>
                  <a:pt x="1009436" y="913472"/>
                  <a:pt x="636326" y="950644"/>
                </a:cubicBezTo>
                <a:cubicBezTo>
                  <a:pt x="313396" y="942641"/>
                  <a:pt x="28185" y="718288"/>
                  <a:pt x="0" y="475322"/>
                </a:cubicBezTo>
                <a:close/>
              </a:path>
              <a:path w="1272651" h="950643" stroke="0" extrusionOk="0">
                <a:moveTo>
                  <a:pt x="0" y="475322"/>
                </a:moveTo>
                <a:cubicBezTo>
                  <a:pt x="-27218" y="223520"/>
                  <a:pt x="287856" y="16219"/>
                  <a:pt x="636326" y="0"/>
                </a:cubicBezTo>
                <a:cubicBezTo>
                  <a:pt x="992340" y="-4918"/>
                  <a:pt x="1254865" y="176297"/>
                  <a:pt x="1272652" y="475322"/>
                </a:cubicBezTo>
                <a:cubicBezTo>
                  <a:pt x="1273548" y="732915"/>
                  <a:pt x="1015221" y="1006983"/>
                  <a:pt x="636326" y="950644"/>
                </a:cubicBezTo>
                <a:cubicBezTo>
                  <a:pt x="269680" y="987251"/>
                  <a:pt x="16737" y="768631"/>
                  <a:pt x="0" y="47532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81348314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063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25977 -0.33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6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375846" y="3335741"/>
            <a:ext cx="2394465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4947919" y="275158"/>
            <a:ext cx="4531361" cy="718246"/>
          </a:xfrm>
          <a:custGeom>
            <a:avLst/>
            <a:gdLst>
              <a:gd name="connsiteX0" fmla="*/ 0 w 4531361"/>
              <a:gd name="connsiteY0" fmla="*/ 119710 h 718246"/>
              <a:gd name="connsiteX1" fmla="*/ 119710 w 4531361"/>
              <a:gd name="connsiteY1" fmla="*/ 0 h 718246"/>
              <a:gd name="connsiteX2" fmla="*/ 4411651 w 4531361"/>
              <a:gd name="connsiteY2" fmla="*/ 0 h 718246"/>
              <a:gd name="connsiteX3" fmla="*/ 4531361 w 4531361"/>
              <a:gd name="connsiteY3" fmla="*/ 119710 h 718246"/>
              <a:gd name="connsiteX4" fmla="*/ 4531361 w 4531361"/>
              <a:gd name="connsiteY4" fmla="*/ 598536 h 718246"/>
              <a:gd name="connsiteX5" fmla="*/ 4411651 w 4531361"/>
              <a:gd name="connsiteY5" fmla="*/ 718246 h 718246"/>
              <a:gd name="connsiteX6" fmla="*/ 119710 w 4531361"/>
              <a:gd name="connsiteY6" fmla="*/ 718246 h 718246"/>
              <a:gd name="connsiteX7" fmla="*/ 0 w 4531361"/>
              <a:gd name="connsiteY7" fmla="*/ 598536 h 718246"/>
              <a:gd name="connsiteX8" fmla="*/ 0 w 4531361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1361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1740492" y="-56444"/>
                  <a:pt x="2759045" y="127025"/>
                  <a:pt x="4411651" y="0"/>
                </a:cubicBezTo>
                <a:cubicBezTo>
                  <a:pt x="4485998" y="3310"/>
                  <a:pt x="4530036" y="49171"/>
                  <a:pt x="4531361" y="119710"/>
                </a:cubicBezTo>
                <a:cubicBezTo>
                  <a:pt x="4565350" y="208296"/>
                  <a:pt x="4571370" y="407949"/>
                  <a:pt x="4531361" y="598536"/>
                </a:cubicBezTo>
                <a:cubicBezTo>
                  <a:pt x="4541815" y="658637"/>
                  <a:pt x="4474810" y="710507"/>
                  <a:pt x="4411651" y="718246"/>
                </a:cubicBezTo>
                <a:cubicBezTo>
                  <a:pt x="3675084" y="663250"/>
                  <a:pt x="1706081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4531361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1241608" y="114653"/>
                  <a:pt x="3358252" y="95341"/>
                  <a:pt x="4411651" y="0"/>
                </a:cubicBezTo>
                <a:cubicBezTo>
                  <a:pt x="4481135" y="1523"/>
                  <a:pt x="4524409" y="52116"/>
                  <a:pt x="4531361" y="119710"/>
                </a:cubicBezTo>
                <a:cubicBezTo>
                  <a:pt x="4545626" y="216429"/>
                  <a:pt x="4545112" y="488302"/>
                  <a:pt x="4531361" y="598536"/>
                </a:cubicBezTo>
                <a:cubicBezTo>
                  <a:pt x="4522167" y="656547"/>
                  <a:pt x="4474704" y="730894"/>
                  <a:pt x="4411651" y="718246"/>
                </a:cubicBezTo>
                <a:cubicBezTo>
                  <a:pt x="3949594" y="735768"/>
                  <a:pt x="1647338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الملونة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4775791-38B9-93B6-86E8-859D5B8DDA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4546" t="-8281"/>
          <a:stretch/>
        </p:blipFill>
        <p:spPr>
          <a:xfrm>
            <a:off x="8219440" y="2144235"/>
            <a:ext cx="3058175" cy="15951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EBBE714-F279-3FB2-088D-C6722A976C6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394" t="-6083" r="45907" b="-15868"/>
          <a:stretch/>
        </p:blipFill>
        <p:spPr>
          <a:xfrm>
            <a:off x="8331186" y="4819051"/>
            <a:ext cx="3334664" cy="181279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2F7CEF9-F236-9DA6-EEA0-8C35C0619E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82745" b="13945"/>
          <a:stretch/>
        </p:blipFill>
        <p:spPr>
          <a:xfrm>
            <a:off x="3261359" y="2439867"/>
            <a:ext cx="3500183" cy="129948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CCB5836-E2AF-8B44-37C8-F0D17628FA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8255" y="4874513"/>
            <a:ext cx="3334664" cy="1551005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C8F7DB7-A835-861E-374B-F2D50D79E886}"/>
              </a:ext>
            </a:extLst>
          </p:cNvPr>
          <p:cNvSpPr/>
          <p:nvPr/>
        </p:nvSpPr>
        <p:spPr>
          <a:xfrm>
            <a:off x="8775346" y="2258731"/>
            <a:ext cx="2695294" cy="1696720"/>
          </a:xfrm>
          <a:custGeom>
            <a:avLst/>
            <a:gdLst>
              <a:gd name="connsiteX0" fmla="*/ 0 w 2695294"/>
              <a:gd name="connsiteY0" fmla="*/ 282792 h 1696720"/>
              <a:gd name="connsiteX1" fmla="*/ 282792 w 2695294"/>
              <a:gd name="connsiteY1" fmla="*/ 0 h 1696720"/>
              <a:gd name="connsiteX2" fmla="*/ 2412502 w 2695294"/>
              <a:gd name="connsiteY2" fmla="*/ 0 h 1696720"/>
              <a:gd name="connsiteX3" fmla="*/ 2695294 w 2695294"/>
              <a:gd name="connsiteY3" fmla="*/ 282792 h 1696720"/>
              <a:gd name="connsiteX4" fmla="*/ 2695294 w 2695294"/>
              <a:gd name="connsiteY4" fmla="*/ 1413928 h 1696720"/>
              <a:gd name="connsiteX5" fmla="*/ 2412502 w 2695294"/>
              <a:gd name="connsiteY5" fmla="*/ 1696720 h 1696720"/>
              <a:gd name="connsiteX6" fmla="*/ 282792 w 2695294"/>
              <a:gd name="connsiteY6" fmla="*/ 1696720 h 1696720"/>
              <a:gd name="connsiteX7" fmla="*/ 0 w 2695294"/>
              <a:gd name="connsiteY7" fmla="*/ 1413928 h 1696720"/>
              <a:gd name="connsiteX8" fmla="*/ 0 w 2695294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5294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1091990" y="-132020"/>
                  <a:pt x="1806070" y="82017"/>
                  <a:pt x="2412502" y="0"/>
                </a:cubicBezTo>
                <a:cubicBezTo>
                  <a:pt x="2598564" y="6853"/>
                  <a:pt x="2667630" y="123559"/>
                  <a:pt x="2695294" y="282792"/>
                </a:cubicBezTo>
                <a:cubicBezTo>
                  <a:pt x="2726368" y="771865"/>
                  <a:pt x="2669153" y="1252876"/>
                  <a:pt x="2695294" y="1413928"/>
                </a:cubicBezTo>
                <a:cubicBezTo>
                  <a:pt x="2692796" y="1570355"/>
                  <a:pt x="2555983" y="1681478"/>
                  <a:pt x="2412502" y="1696720"/>
                </a:cubicBezTo>
                <a:cubicBezTo>
                  <a:pt x="2003748" y="1846331"/>
                  <a:pt x="1091000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2695294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537440" y="-54217"/>
                  <a:pt x="1969716" y="135265"/>
                  <a:pt x="2412502" y="0"/>
                </a:cubicBezTo>
                <a:cubicBezTo>
                  <a:pt x="2576407" y="-21697"/>
                  <a:pt x="2675679" y="148482"/>
                  <a:pt x="2695294" y="282792"/>
                </a:cubicBezTo>
                <a:cubicBezTo>
                  <a:pt x="2687541" y="554511"/>
                  <a:pt x="2609977" y="978744"/>
                  <a:pt x="2695294" y="1413928"/>
                </a:cubicBezTo>
                <a:cubicBezTo>
                  <a:pt x="2674436" y="1578370"/>
                  <a:pt x="2561775" y="1700168"/>
                  <a:pt x="2412502" y="1696720"/>
                </a:cubicBezTo>
                <a:cubicBezTo>
                  <a:pt x="1410214" y="1769411"/>
                  <a:pt x="956125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363B447-D994-50A6-BC3B-5C6F1BA05EB6}"/>
              </a:ext>
            </a:extLst>
          </p:cNvPr>
          <p:cNvSpPr/>
          <p:nvPr/>
        </p:nvSpPr>
        <p:spPr>
          <a:xfrm>
            <a:off x="3576320" y="2258731"/>
            <a:ext cx="2844801" cy="1696720"/>
          </a:xfrm>
          <a:custGeom>
            <a:avLst/>
            <a:gdLst>
              <a:gd name="connsiteX0" fmla="*/ 0 w 2844801"/>
              <a:gd name="connsiteY0" fmla="*/ 282792 h 1696720"/>
              <a:gd name="connsiteX1" fmla="*/ 282792 w 2844801"/>
              <a:gd name="connsiteY1" fmla="*/ 0 h 1696720"/>
              <a:gd name="connsiteX2" fmla="*/ 2562009 w 2844801"/>
              <a:gd name="connsiteY2" fmla="*/ 0 h 1696720"/>
              <a:gd name="connsiteX3" fmla="*/ 2844801 w 2844801"/>
              <a:gd name="connsiteY3" fmla="*/ 282792 h 1696720"/>
              <a:gd name="connsiteX4" fmla="*/ 2844801 w 2844801"/>
              <a:gd name="connsiteY4" fmla="*/ 1413928 h 1696720"/>
              <a:gd name="connsiteX5" fmla="*/ 2562009 w 2844801"/>
              <a:gd name="connsiteY5" fmla="*/ 1696720 h 1696720"/>
              <a:gd name="connsiteX6" fmla="*/ 282792 w 2844801"/>
              <a:gd name="connsiteY6" fmla="*/ 1696720 h 1696720"/>
              <a:gd name="connsiteX7" fmla="*/ 0 w 2844801"/>
              <a:gd name="connsiteY7" fmla="*/ 1413928 h 1696720"/>
              <a:gd name="connsiteX8" fmla="*/ 0 w 2844801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1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991036" y="-132020"/>
                  <a:pt x="1616001" y="82017"/>
                  <a:pt x="2562009" y="0"/>
                </a:cubicBezTo>
                <a:cubicBezTo>
                  <a:pt x="2748071" y="6853"/>
                  <a:pt x="2817137" y="123559"/>
                  <a:pt x="2844801" y="282792"/>
                </a:cubicBezTo>
                <a:cubicBezTo>
                  <a:pt x="2875875" y="771865"/>
                  <a:pt x="2818660" y="1252876"/>
                  <a:pt x="2844801" y="1413928"/>
                </a:cubicBezTo>
                <a:cubicBezTo>
                  <a:pt x="2842303" y="1570355"/>
                  <a:pt x="2705490" y="1681478"/>
                  <a:pt x="2562009" y="1696720"/>
                </a:cubicBezTo>
                <a:cubicBezTo>
                  <a:pt x="1800200" y="1846331"/>
                  <a:pt x="1123036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2844801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675719" y="-54217"/>
                  <a:pt x="2203155" y="135265"/>
                  <a:pt x="2562009" y="0"/>
                </a:cubicBezTo>
                <a:cubicBezTo>
                  <a:pt x="2725914" y="-21697"/>
                  <a:pt x="2825186" y="148482"/>
                  <a:pt x="2844801" y="282792"/>
                </a:cubicBezTo>
                <a:cubicBezTo>
                  <a:pt x="2837048" y="554511"/>
                  <a:pt x="2759484" y="978744"/>
                  <a:pt x="2844801" y="1413928"/>
                </a:cubicBezTo>
                <a:cubicBezTo>
                  <a:pt x="2823943" y="1578370"/>
                  <a:pt x="2711282" y="1700168"/>
                  <a:pt x="2562009" y="1696720"/>
                </a:cubicBezTo>
                <a:cubicBezTo>
                  <a:pt x="1552056" y="1769411"/>
                  <a:pt x="604899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8725115-7D8C-3607-6F58-917EE976CAAE}"/>
              </a:ext>
            </a:extLst>
          </p:cNvPr>
          <p:cNvSpPr/>
          <p:nvPr/>
        </p:nvSpPr>
        <p:spPr>
          <a:xfrm>
            <a:off x="8775346" y="4801655"/>
            <a:ext cx="2695294" cy="1696720"/>
          </a:xfrm>
          <a:custGeom>
            <a:avLst/>
            <a:gdLst>
              <a:gd name="connsiteX0" fmla="*/ 0 w 2695294"/>
              <a:gd name="connsiteY0" fmla="*/ 282792 h 1696720"/>
              <a:gd name="connsiteX1" fmla="*/ 282792 w 2695294"/>
              <a:gd name="connsiteY1" fmla="*/ 0 h 1696720"/>
              <a:gd name="connsiteX2" fmla="*/ 2412502 w 2695294"/>
              <a:gd name="connsiteY2" fmla="*/ 0 h 1696720"/>
              <a:gd name="connsiteX3" fmla="*/ 2695294 w 2695294"/>
              <a:gd name="connsiteY3" fmla="*/ 282792 h 1696720"/>
              <a:gd name="connsiteX4" fmla="*/ 2695294 w 2695294"/>
              <a:gd name="connsiteY4" fmla="*/ 1413928 h 1696720"/>
              <a:gd name="connsiteX5" fmla="*/ 2412502 w 2695294"/>
              <a:gd name="connsiteY5" fmla="*/ 1696720 h 1696720"/>
              <a:gd name="connsiteX6" fmla="*/ 282792 w 2695294"/>
              <a:gd name="connsiteY6" fmla="*/ 1696720 h 1696720"/>
              <a:gd name="connsiteX7" fmla="*/ 0 w 2695294"/>
              <a:gd name="connsiteY7" fmla="*/ 1413928 h 1696720"/>
              <a:gd name="connsiteX8" fmla="*/ 0 w 2695294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5294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1091990" y="-132020"/>
                  <a:pt x="1806070" y="82017"/>
                  <a:pt x="2412502" y="0"/>
                </a:cubicBezTo>
                <a:cubicBezTo>
                  <a:pt x="2598564" y="6853"/>
                  <a:pt x="2667630" y="123559"/>
                  <a:pt x="2695294" y="282792"/>
                </a:cubicBezTo>
                <a:cubicBezTo>
                  <a:pt x="2726368" y="771865"/>
                  <a:pt x="2669153" y="1252876"/>
                  <a:pt x="2695294" y="1413928"/>
                </a:cubicBezTo>
                <a:cubicBezTo>
                  <a:pt x="2692796" y="1570355"/>
                  <a:pt x="2555983" y="1681478"/>
                  <a:pt x="2412502" y="1696720"/>
                </a:cubicBezTo>
                <a:cubicBezTo>
                  <a:pt x="2003748" y="1846331"/>
                  <a:pt x="1091000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2695294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537440" y="-54217"/>
                  <a:pt x="1969716" y="135265"/>
                  <a:pt x="2412502" y="0"/>
                </a:cubicBezTo>
                <a:cubicBezTo>
                  <a:pt x="2576407" y="-21697"/>
                  <a:pt x="2675679" y="148482"/>
                  <a:pt x="2695294" y="282792"/>
                </a:cubicBezTo>
                <a:cubicBezTo>
                  <a:pt x="2687541" y="554511"/>
                  <a:pt x="2609977" y="978744"/>
                  <a:pt x="2695294" y="1413928"/>
                </a:cubicBezTo>
                <a:cubicBezTo>
                  <a:pt x="2674436" y="1578370"/>
                  <a:pt x="2561775" y="1700168"/>
                  <a:pt x="2412502" y="1696720"/>
                </a:cubicBezTo>
                <a:cubicBezTo>
                  <a:pt x="1410214" y="1769411"/>
                  <a:pt x="956125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rgbClr val="FAEA84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396A6CE-EA7E-B7A6-526C-C9C6A0A7FC5E}"/>
              </a:ext>
            </a:extLst>
          </p:cNvPr>
          <p:cNvSpPr/>
          <p:nvPr/>
        </p:nvSpPr>
        <p:spPr>
          <a:xfrm>
            <a:off x="3698255" y="4801655"/>
            <a:ext cx="2890504" cy="1696720"/>
          </a:xfrm>
          <a:custGeom>
            <a:avLst/>
            <a:gdLst>
              <a:gd name="connsiteX0" fmla="*/ 0 w 2890504"/>
              <a:gd name="connsiteY0" fmla="*/ 282792 h 1696720"/>
              <a:gd name="connsiteX1" fmla="*/ 282792 w 2890504"/>
              <a:gd name="connsiteY1" fmla="*/ 0 h 1696720"/>
              <a:gd name="connsiteX2" fmla="*/ 2607712 w 2890504"/>
              <a:gd name="connsiteY2" fmla="*/ 0 h 1696720"/>
              <a:gd name="connsiteX3" fmla="*/ 2890504 w 2890504"/>
              <a:gd name="connsiteY3" fmla="*/ 282792 h 1696720"/>
              <a:gd name="connsiteX4" fmla="*/ 2890504 w 2890504"/>
              <a:gd name="connsiteY4" fmla="*/ 1413928 h 1696720"/>
              <a:gd name="connsiteX5" fmla="*/ 2607712 w 2890504"/>
              <a:gd name="connsiteY5" fmla="*/ 1696720 h 1696720"/>
              <a:gd name="connsiteX6" fmla="*/ 282792 w 2890504"/>
              <a:gd name="connsiteY6" fmla="*/ 1696720 h 1696720"/>
              <a:gd name="connsiteX7" fmla="*/ 0 w 2890504"/>
              <a:gd name="connsiteY7" fmla="*/ 1413928 h 1696720"/>
              <a:gd name="connsiteX8" fmla="*/ 0 w 2890504"/>
              <a:gd name="connsiteY8" fmla="*/ 282792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0504" h="1696720" fill="none" extrusionOk="0">
                <a:moveTo>
                  <a:pt x="0" y="282792"/>
                </a:moveTo>
                <a:cubicBezTo>
                  <a:pt x="854" y="124909"/>
                  <a:pt x="140543" y="-18153"/>
                  <a:pt x="282792" y="0"/>
                </a:cubicBezTo>
                <a:cubicBezTo>
                  <a:pt x="1402407" y="-132020"/>
                  <a:pt x="2002387" y="82017"/>
                  <a:pt x="2607712" y="0"/>
                </a:cubicBezTo>
                <a:cubicBezTo>
                  <a:pt x="2793774" y="6853"/>
                  <a:pt x="2862840" y="123559"/>
                  <a:pt x="2890504" y="282792"/>
                </a:cubicBezTo>
                <a:cubicBezTo>
                  <a:pt x="2921578" y="771865"/>
                  <a:pt x="2864363" y="1252876"/>
                  <a:pt x="2890504" y="1413928"/>
                </a:cubicBezTo>
                <a:cubicBezTo>
                  <a:pt x="2888006" y="1570355"/>
                  <a:pt x="2751193" y="1681478"/>
                  <a:pt x="2607712" y="1696720"/>
                </a:cubicBezTo>
                <a:cubicBezTo>
                  <a:pt x="2188109" y="1846331"/>
                  <a:pt x="1095788" y="1738580"/>
                  <a:pt x="282792" y="1696720"/>
                </a:cubicBezTo>
                <a:cubicBezTo>
                  <a:pt x="135834" y="1707382"/>
                  <a:pt x="-23823" y="1573448"/>
                  <a:pt x="0" y="1413928"/>
                </a:cubicBezTo>
                <a:cubicBezTo>
                  <a:pt x="78051" y="1206978"/>
                  <a:pt x="-29647" y="665816"/>
                  <a:pt x="0" y="282792"/>
                </a:cubicBezTo>
                <a:close/>
              </a:path>
              <a:path w="2890504" h="1696720" stroke="0" extrusionOk="0">
                <a:moveTo>
                  <a:pt x="0" y="282792"/>
                </a:moveTo>
                <a:cubicBezTo>
                  <a:pt x="13363" y="121805"/>
                  <a:pt x="127348" y="3189"/>
                  <a:pt x="282792" y="0"/>
                </a:cubicBezTo>
                <a:cubicBezTo>
                  <a:pt x="748822" y="-54217"/>
                  <a:pt x="1565098" y="135265"/>
                  <a:pt x="2607712" y="0"/>
                </a:cubicBezTo>
                <a:cubicBezTo>
                  <a:pt x="2771617" y="-21697"/>
                  <a:pt x="2870889" y="148482"/>
                  <a:pt x="2890504" y="282792"/>
                </a:cubicBezTo>
                <a:cubicBezTo>
                  <a:pt x="2882751" y="554511"/>
                  <a:pt x="2805187" y="978744"/>
                  <a:pt x="2890504" y="1413928"/>
                </a:cubicBezTo>
                <a:cubicBezTo>
                  <a:pt x="2869646" y="1578370"/>
                  <a:pt x="2756985" y="1700168"/>
                  <a:pt x="2607712" y="1696720"/>
                </a:cubicBezTo>
                <a:cubicBezTo>
                  <a:pt x="1487680" y="1769411"/>
                  <a:pt x="650210" y="1749674"/>
                  <a:pt x="282792" y="1696720"/>
                </a:cubicBezTo>
                <a:cubicBezTo>
                  <a:pt x="112409" y="1711558"/>
                  <a:pt x="-25068" y="1556288"/>
                  <a:pt x="0" y="1413928"/>
                </a:cubicBezTo>
                <a:cubicBezTo>
                  <a:pt x="-76999" y="1036384"/>
                  <a:pt x="6628" y="761016"/>
                  <a:pt x="0" y="28279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6105560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7CFC09A1-51BC-248C-3D8B-2D542C63DB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77008" y="1208747"/>
            <a:ext cx="4562464" cy="96208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93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2004" y="-2377674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62559" y="221324"/>
            <a:ext cx="4163543" cy="84465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تأكد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69EF6CD-7477-8FF7-2419-65FEBC13386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7040" t="4229" b="46979"/>
          <a:stretch/>
        </p:blipFill>
        <p:spPr>
          <a:xfrm>
            <a:off x="3884082" y="1836319"/>
            <a:ext cx="7263213" cy="108172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7F21A6F-A967-8ACC-F1B6-6FEE39992DA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7251" t="50000"/>
          <a:stretch/>
        </p:blipFill>
        <p:spPr>
          <a:xfrm>
            <a:off x="4737115" y="3107999"/>
            <a:ext cx="6004185" cy="953254"/>
          </a:xfrm>
          <a:prstGeom prst="rect">
            <a:avLst/>
          </a:prstGeom>
          <a:ln w="19050">
            <a:solidFill>
              <a:srgbClr val="FAEA84"/>
            </a:solidFill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7F968F0-FBB5-1C4A-8978-611E311FC2C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50000" r="61417" b="2691"/>
          <a:stretch/>
        </p:blipFill>
        <p:spPr>
          <a:xfrm>
            <a:off x="5321034" y="4399892"/>
            <a:ext cx="5306326" cy="880079"/>
          </a:xfrm>
          <a:prstGeom prst="rect">
            <a:avLst/>
          </a:prstGeom>
          <a:ln w="19050">
            <a:solidFill>
              <a:srgbClr val="FAEA84"/>
            </a:solidFill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D56B03E-0E80-98AE-0194-6CA766A500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5008" y="5500063"/>
            <a:ext cx="4492736" cy="886594"/>
          </a:xfrm>
          <a:prstGeom prst="rect">
            <a:avLst/>
          </a:prstGeom>
          <a:ln w="19050">
            <a:solidFill>
              <a:srgbClr val="FAEA84"/>
            </a:solidFill>
          </a:ln>
        </p:spPr>
      </p:pic>
    </p:spTree>
    <p:extLst>
      <p:ext uri="{BB962C8B-B14F-4D97-AF65-F5344CB8AC3E}">
        <p14:creationId xmlns:p14="http://schemas.microsoft.com/office/powerpoint/2010/main" val="36406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2953402" y="316683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3493505" y="49747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67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تعلم فردي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6424424" y="639066"/>
            <a:ext cx="5600891" cy="4809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609630" rtl="0" eaLnBrk="1" fontAlgn="auto" latinLnBrk="0" hangingPunct="1">
              <a:lnSpc>
                <a:spcPts val="31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sng" strike="noStrike" kern="1200" cap="none" spc="0" normalizeH="0" baseline="0" noProof="0" dirty="0">
                <a:ln>
                  <a:noFill/>
                </a:ln>
                <a:solidFill>
                  <a:srgbClr val="F16B1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تدرب وحل المسائل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F16B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90B6030-8B62-6778-3CA1-9139A5D68A13}"/>
              </a:ext>
            </a:extLst>
          </p:cNvPr>
          <p:cNvSpPr/>
          <p:nvPr/>
        </p:nvSpPr>
        <p:spPr>
          <a:xfrm>
            <a:off x="3490683" y="1804517"/>
            <a:ext cx="2024115" cy="947969"/>
          </a:xfrm>
          <a:custGeom>
            <a:avLst/>
            <a:gdLst>
              <a:gd name="connsiteX0" fmla="*/ 0 w 2024115"/>
              <a:gd name="connsiteY0" fmla="*/ 0 h 947969"/>
              <a:gd name="connsiteX1" fmla="*/ 2024115 w 2024115"/>
              <a:gd name="connsiteY1" fmla="*/ 0 h 947969"/>
              <a:gd name="connsiteX2" fmla="*/ 2024115 w 2024115"/>
              <a:gd name="connsiteY2" fmla="*/ 947969 h 947969"/>
              <a:gd name="connsiteX3" fmla="*/ 0 w 2024115"/>
              <a:gd name="connsiteY3" fmla="*/ 947969 h 947969"/>
              <a:gd name="connsiteX4" fmla="*/ 0 w 2024115"/>
              <a:gd name="connsiteY4" fmla="*/ 0 h 94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115" h="947969" fill="none" extrusionOk="0">
                <a:moveTo>
                  <a:pt x="0" y="0"/>
                </a:moveTo>
                <a:cubicBezTo>
                  <a:pt x="952022" y="-146004"/>
                  <a:pt x="1677738" y="36175"/>
                  <a:pt x="2024115" y="0"/>
                </a:cubicBezTo>
                <a:cubicBezTo>
                  <a:pt x="1974952" y="112857"/>
                  <a:pt x="2016642" y="674245"/>
                  <a:pt x="2024115" y="947969"/>
                </a:cubicBezTo>
                <a:cubicBezTo>
                  <a:pt x="1778339" y="983793"/>
                  <a:pt x="428050" y="892552"/>
                  <a:pt x="0" y="947969"/>
                </a:cubicBezTo>
                <a:cubicBezTo>
                  <a:pt x="73659" y="795697"/>
                  <a:pt x="73493" y="283121"/>
                  <a:pt x="0" y="0"/>
                </a:cubicBezTo>
                <a:close/>
              </a:path>
              <a:path w="2024115" h="947969" stroke="0" extrusionOk="0">
                <a:moveTo>
                  <a:pt x="0" y="0"/>
                </a:moveTo>
                <a:cubicBezTo>
                  <a:pt x="476439" y="-85058"/>
                  <a:pt x="1697011" y="69557"/>
                  <a:pt x="2024115" y="0"/>
                </a:cubicBezTo>
                <a:cubicBezTo>
                  <a:pt x="2073748" y="369518"/>
                  <a:pt x="1950807" y="835500"/>
                  <a:pt x="2024115" y="947969"/>
                </a:cubicBezTo>
                <a:cubicBezTo>
                  <a:pt x="1095444" y="902831"/>
                  <a:pt x="823242" y="1013990"/>
                  <a:pt x="0" y="947969"/>
                </a:cubicBezTo>
                <a:cubicBezTo>
                  <a:pt x="75725" y="847543"/>
                  <a:pt x="82251" y="402394"/>
                  <a:pt x="0" y="0"/>
                </a:cubicBezTo>
                <a:close/>
              </a:path>
            </a:pathLst>
          </a:cu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سؤال الألماسي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عشر نقاط</a:t>
            </a:r>
          </a:p>
        </p:txBody>
      </p:sp>
      <p:pic>
        <p:nvPicPr>
          <p:cNvPr id="12" name="Picture 30">
            <a:extLst>
              <a:ext uri="{FF2B5EF4-FFF2-40B4-BE49-F238E27FC236}">
                <a16:creationId xmlns:a16="http://schemas.microsoft.com/office/drawing/2014/main" id="{A0E28501-2E79-212C-73E7-287D9316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40" y="2520607"/>
            <a:ext cx="2306772" cy="23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DDAC1C-DC0D-C1F0-D694-1CF088A5AE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81481" y="3730247"/>
            <a:ext cx="3849855" cy="87832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E8465F2-3FCB-035D-614C-8775CCCD39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4240" y="4891721"/>
            <a:ext cx="3765238" cy="11271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0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56" t="8258" b="339"/>
          <a:stretch>
            <a:fillRect/>
          </a:stretch>
        </p:blipFill>
        <p:spPr>
          <a:xfrm rot="5400000">
            <a:off x="2663945" y="-3954490"/>
            <a:ext cx="6864113" cy="1441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22308" flipH="1">
            <a:off x="7199555" y="-509332"/>
            <a:ext cx="6217748" cy="16618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314" flipH="1">
            <a:off x="3181517" y="-1075884"/>
            <a:ext cx="6217748" cy="16618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74954" y="4201383"/>
            <a:ext cx="5542146" cy="3354879"/>
            <a:chOff x="0" y="0"/>
            <a:chExt cx="11084292" cy="670975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87008" y="0"/>
              <a:ext cx="2645138" cy="553165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50955" b="6157"/>
            <a:stretch>
              <a:fillRect/>
            </a:stretch>
          </p:blipFill>
          <p:spPr>
            <a:xfrm rot="840405">
              <a:off x="4516973" y="4143720"/>
              <a:ext cx="4106857" cy="210025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4820" y="3496543"/>
              <a:ext cx="3952377" cy="23283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043" y="1824220"/>
              <a:ext cx="2918764" cy="370743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716125" flipH="1">
              <a:off x="-1784883" y="2705468"/>
              <a:ext cx="2885909" cy="29891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5299670" flipH="1">
              <a:off x="1622235" y="1330040"/>
              <a:ext cx="1894670" cy="2968856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439" flipH="1">
            <a:off x="11137126" y="1145481"/>
            <a:ext cx="738148" cy="331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2902911" y="5287121"/>
            <a:ext cx="467239" cy="462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8737600" y="173183"/>
            <a:ext cx="211245" cy="3642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0592515" y="232914"/>
            <a:ext cx="524819" cy="54155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64835" y="1900156"/>
            <a:ext cx="10261918" cy="5333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الجبر والدوالٌّ</a:t>
            </a:r>
          </a:p>
          <a:p>
            <a:pPr algn="ctr" defTabSz="609630" rtl="0">
              <a:lnSpc>
                <a:spcPts val="6733"/>
              </a:lnSpc>
              <a:defRPr/>
            </a:pPr>
            <a:endParaRPr lang="ar-SA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97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القوى والأسس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يوم الأربعاء</a:t>
            </a:r>
          </a:p>
          <a:p>
            <a:pPr algn="ctr" defTabSz="609630" rtl="0">
              <a:lnSpc>
                <a:spcPts val="6733"/>
              </a:lnSpc>
              <a:defRPr/>
            </a:pPr>
            <a:r>
              <a:rPr lang="ar-SA" sz="3600" dirty="0">
                <a:solidFill>
                  <a:srgbClr val="1D1D1B"/>
                </a:solidFill>
                <a:latin typeface="Calibri"/>
                <a:cs typeface="Akhbar MT" pitchFamily="2" charset="-78"/>
              </a:rPr>
              <a:t>7 / 2 / 1445 هـ</a:t>
            </a:r>
            <a:endParaRPr lang="ar-SA" sz="32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  <a:p>
            <a:pPr algn="ctr" defTabSz="609630" rtl="0">
              <a:lnSpc>
                <a:spcPts val="6733"/>
              </a:lnSpc>
              <a:defRPr/>
            </a:pPr>
            <a:endParaRPr lang="en-US" sz="9700" dirty="0">
              <a:solidFill>
                <a:srgbClr val="1D1D1B"/>
              </a:solidFill>
              <a:latin typeface="Calibri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52FA9E8-E533-CE06-846D-808C4B4EF57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A50948-2B18-5D0E-D2D4-6312375A2F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5" y="4633402"/>
            <a:ext cx="1454765" cy="1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5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03184" y="-2336426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2336390" y="100878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26025" y="1221136"/>
            <a:ext cx="1833002" cy="17896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5580" flipH="1">
            <a:off x="2953402" y="316683"/>
            <a:ext cx="805151" cy="3615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487150" y="342048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3493505" y="497476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6424424" y="639066"/>
            <a:ext cx="5600891" cy="4809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5400" b="1" u="sng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  <a:endParaRPr lang="en-US" sz="5400" b="1" u="sng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064393A-DA6A-0BBA-A3AE-C5E3AE662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CD87282-6D09-C224-7DD0-1B3ADBA864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6838" y="3653013"/>
            <a:ext cx="9020750" cy="8459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42C2F20-F226-B3A8-50D8-409CF0C688FE}"/>
              </a:ext>
            </a:extLst>
          </p:cNvPr>
          <p:cNvSpPr/>
          <p:nvPr/>
        </p:nvSpPr>
        <p:spPr>
          <a:xfrm>
            <a:off x="5985155" y="1831050"/>
            <a:ext cx="2024115" cy="947969"/>
          </a:xfrm>
          <a:custGeom>
            <a:avLst/>
            <a:gdLst>
              <a:gd name="connsiteX0" fmla="*/ 0 w 2024115"/>
              <a:gd name="connsiteY0" fmla="*/ 0 h 947969"/>
              <a:gd name="connsiteX1" fmla="*/ 2024115 w 2024115"/>
              <a:gd name="connsiteY1" fmla="*/ 0 h 947969"/>
              <a:gd name="connsiteX2" fmla="*/ 2024115 w 2024115"/>
              <a:gd name="connsiteY2" fmla="*/ 947969 h 947969"/>
              <a:gd name="connsiteX3" fmla="*/ 0 w 2024115"/>
              <a:gd name="connsiteY3" fmla="*/ 947969 h 947969"/>
              <a:gd name="connsiteX4" fmla="*/ 0 w 2024115"/>
              <a:gd name="connsiteY4" fmla="*/ 0 h 94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115" h="947969" fill="none" extrusionOk="0">
                <a:moveTo>
                  <a:pt x="0" y="0"/>
                </a:moveTo>
                <a:cubicBezTo>
                  <a:pt x="952022" y="-146004"/>
                  <a:pt x="1677738" y="36175"/>
                  <a:pt x="2024115" y="0"/>
                </a:cubicBezTo>
                <a:cubicBezTo>
                  <a:pt x="1974952" y="112857"/>
                  <a:pt x="2016642" y="674245"/>
                  <a:pt x="2024115" y="947969"/>
                </a:cubicBezTo>
                <a:cubicBezTo>
                  <a:pt x="1778339" y="983793"/>
                  <a:pt x="428050" y="892552"/>
                  <a:pt x="0" y="947969"/>
                </a:cubicBezTo>
                <a:cubicBezTo>
                  <a:pt x="73659" y="795697"/>
                  <a:pt x="73493" y="283121"/>
                  <a:pt x="0" y="0"/>
                </a:cubicBezTo>
                <a:close/>
              </a:path>
              <a:path w="2024115" h="947969" stroke="0" extrusionOk="0">
                <a:moveTo>
                  <a:pt x="0" y="0"/>
                </a:moveTo>
                <a:cubicBezTo>
                  <a:pt x="476439" y="-85058"/>
                  <a:pt x="1697011" y="69557"/>
                  <a:pt x="2024115" y="0"/>
                </a:cubicBezTo>
                <a:cubicBezTo>
                  <a:pt x="2073748" y="369518"/>
                  <a:pt x="1950807" y="835500"/>
                  <a:pt x="2024115" y="947969"/>
                </a:cubicBezTo>
                <a:cubicBezTo>
                  <a:pt x="1095444" y="902831"/>
                  <a:pt x="823242" y="1013990"/>
                  <a:pt x="0" y="947969"/>
                </a:cubicBezTo>
                <a:cubicBezTo>
                  <a:pt x="75725" y="847543"/>
                  <a:pt x="82251" y="402394"/>
                  <a:pt x="0" y="0"/>
                </a:cubicBezTo>
                <a:close/>
              </a:path>
            </a:pathLst>
          </a:cu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سؤال الألماسي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عشر نقاط</a:t>
            </a:r>
          </a:p>
        </p:txBody>
      </p:sp>
      <p:pic>
        <p:nvPicPr>
          <p:cNvPr id="10" name="Picture 30">
            <a:extLst>
              <a:ext uri="{FF2B5EF4-FFF2-40B4-BE49-F238E27FC236}">
                <a16:creationId xmlns:a16="http://schemas.microsoft.com/office/drawing/2014/main" id="{42113D0C-0EDE-B282-0647-3F341ED1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40" y="1221080"/>
            <a:ext cx="2306772" cy="23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013" t="55746" r="10884"/>
          <a:stretch>
            <a:fillRect/>
          </a:stretch>
        </p:blipFill>
        <p:spPr>
          <a:xfrm rot="-5400000" flipH="1">
            <a:off x="-2271562" y="2373162"/>
            <a:ext cx="6973743" cy="222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25764" flipH="1" flipV="1">
            <a:off x="5090740" y="-2831681"/>
            <a:ext cx="7883437" cy="52227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95457" y="337457"/>
            <a:ext cx="5333999" cy="127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مسائل مهارات</a:t>
            </a:r>
          </a:p>
          <a:p>
            <a:pPr algn="ctr" defTabSz="609630" rtl="0">
              <a:lnSpc>
                <a:spcPts val="4800"/>
              </a:lnSpc>
              <a:defRPr/>
            </a:pPr>
            <a:r>
              <a:rPr lang="ar-SA" sz="5334" dirty="0">
                <a:solidFill>
                  <a:srgbClr val="F16B16"/>
                </a:solidFill>
                <a:latin typeface="Calibri"/>
                <a:cs typeface="Childos Arabic SemiBold"/>
              </a:rPr>
              <a:t>التفكير العليا 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F3DB0C0-9C3B-7204-C82E-F42FA898EA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11328" y="431800"/>
            <a:ext cx="1318679" cy="1097094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E29A5699-24A0-2DEF-7FBF-3C2C62081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485" y="5238246"/>
            <a:ext cx="1161915" cy="1619754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4EF55D34-DD72-33B2-BF42-D60B30C79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54000" y="4676557"/>
            <a:ext cx="272765" cy="553583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A606425-9F4E-33C6-27A7-F2D6346988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3670" flipH="1">
            <a:off x="7563787" y="158713"/>
            <a:ext cx="403086" cy="69497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75EF30-9324-79E2-1720-D4F8F38F7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50" y="5550563"/>
            <a:ext cx="1454765" cy="13074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CB86B2-EAE7-65E4-01F7-0E3C42E269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32527" y="2579526"/>
            <a:ext cx="9125859" cy="12717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7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3670" flipH="1">
            <a:off x="7642304" y="146936"/>
            <a:ext cx="294797" cy="508271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1186522" y="4314741"/>
            <a:ext cx="2280033" cy="3450157"/>
          </a:xfrm>
          <a:prstGeom prst="rect">
            <a:avLst/>
          </a:prstGeom>
        </p:spPr>
      </p:pic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722131" y="401072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الاختبارات الدولية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187"/>
            <a:ext cx="1369710" cy="12309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F3EF14-AC18-6DAA-F7B2-0C03748742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4079" y="1705842"/>
            <a:ext cx="9227435" cy="4487762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CB4FA34-22C2-A465-A51F-1CE059B7BB53}"/>
              </a:ext>
            </a:extLst>
          </p:cNvPr>
          <p:cNvSpPr/>
          <p:nvPr/>
        </p:nvSpPr>
        <p:spPr>
          <a:xfrm>
            <a:off x="11206480" y="2590230"/>
            <a:ext cx="415034" cy="6154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08448" flipH="1">
            <a:off x="2543897" y="-2440369"/>
            <a:ext cx="7910157" cy="11581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-647375" flipH="1">
            <a:off x="-136566" y="-250166"/>
            <a:ext cx="3008899" cy="153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955" b="6157"/>
          <a:stretch>
            <a:fillRect/>
          </a:stretch>
        </p:blipFill>
        <p:spPr>
          <a:xfrm rot="10099591" flipH="1">
            <a:off x="8772025" y="4219634"/>
            <a:ext cx="3745701" cy="2206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51099" y="2017233"/>
            <a:ext cx="922757" cy="9126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812477" y="2830032"/>
            <a:ext cx="1301750" cy="128755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2F1E3CA-8B93-075C-9437-F8EF96D0A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17573" y="3429000"/>
            <a:ext cx="2484400" cy="1463537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04E4300-4E55-EE37-1D76-D49A0BE67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001973" y="3034941"/>
            <a:ext cx="922757" cy="912691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9CEAE522-3BF6-BD19-841B-EE50F9862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478621" y="2143204"/>
            <a:ext cx="667713" cy="6604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6B43B48-1C24-F57A-771E-2CB7622A63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229538" y="459535"/>
            <a:ext cx="1318679" cy="109709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D787C2-4572-FE9F-730D-6B3224A07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0812107" y="5622621"/>
            <a:ext cx="254000" cy="43793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EC5A21A2-3B34-CA21-7EFE-B9A1A57F4E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0527940" y="5776732"/>
            <a:ext cx="254001" cy="437931"/>
          </a:xfrm>
          <a:prstGeom prst="rect">
            <a:avLst/>
          </a:prstGeom>
        </p:spPr>
      </p:pic>
      <p:sp>
        <p:nvSpPr>
          <p:cNvPr id="5" name="مخطط انسيابي: تخزين داخلي 4">
            <a:hlinkClick r:id="rId20"/>
            <a:extLst>
              <a:ext uri="{FF2B5EF4-FFF2-40B4-BE49-F238E27FC236}">
                <a16:creationId xmlns:a16="http://schemas.microsoft.com/office/drawing/2014/main" id="{C0FCB42E-C0A3-21E7-F709-23402A800DAE}"/>
              </a:ext>
            </a:extLst>
          </p:cNvPr>
          <p:cNvSpPr/>
          <p:nvPr/>
        </p:nvSpPr>
        <p:spPr>
          <a:xfrm>
            <a:off x="6733475" y="256575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موقع رفعة التعليمية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خطط انسيابي: تخزين داخلي 5">
            <a:hlinkClick r:id="rId21"/>
            <a:extLst>
              <a:ext uri="{FF2B5EF4-FFF2-40B4-BE49-F238E27FC236}">
                <a16:creationId xmlns:a16="http://schemas.microsoft.com/office/drawing/2014/main" id="{D402B1E9-BBC2-4515-B6E3-ADF07766F2A2}"/>
              </a:ext>
            </a:extLst>
          </p:cNvPr>
          <p:cNvSpPr/>
          <p:nvPr/>
        </p:nvSpPr>
        <p:spPr>
          <a:xfrm>
            <a:off x="4244237" y="4407851"/>
            <a:ext cx="4205632" cy="1445327"/>
          </a:xfrm>
          <a:custGeom>
            <a:avLst/>
            <a:gdLst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  <a:gd name="connsiteX0" fmla="*/ 525704 w 4205632"/>
              <a:gd name="connsiteY0" fmla="*/ 0 h 1445327"/>
              <a:gd name="connsiteX1" fmla="*/ 525704 w 4205632"/>
              <a:gd name="connsiteY1" fmla="*/ 1445327 h 1445327"/>
              <a:gd name="connsiteX2" fmla="*/ 0 w 4205632"/>
              <a:gd name="connsiteY2" fmla="*/ 180665 h 1445327"/>
              <a:gd name="connsiteX3" fmla="*/ 4205632 w 4205632"/>
              <a:gd name="connsiteY3" fmla="*/ 180665 h 1445327"/>
              <a:gd name="connsiteX0" fmla="*/ 0 w 4205632"/>
              <a:gd name="connsiteY0" fmla="*/ 0 h 1445327"/>
              <a:gd name="connsiteX1" fmla="*/ 4205632 w 4205632"/>
              <a:gd name="connsiteY1" fmla="*/ 0 h 1445327"/>
              <a:gd name="connsiteX2" fmla="*/ 4205632 w 4205632"/>
              <a:gd name="connsiteY2" fmla="*/ 1445327 h 1445327"/>
              <a:gd name="connsiteX3" fmla="*/ 0 w 4205632"/>
              <a:gd name="connsiteY3" fmla="*/ 1445327 h 1445327"/>
              <a:gd name="connsiteX4" fmla="*/ 0 w 4205632"/>
              <a:gd name="connsiteY4" fmla="*/ 0 h 144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445327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89196" y="573351"/>
                  <a:pt x="4327793" y="858728"/>
                  <a:pt x="4205632" y="1445327"/>
                </a:cubicBezTo>
                <a:cubicBezTo>
                  <a:pt x="2358687" y="1488216"/>
                  <a:pt x="466340" y="1340321"/>
                  <a:pt x="0" y="1445327"/>
                </a:cubicBezTo>
                <a:cubicBezTo>
                  <a:pt x="39581" y="751674"/>
                  <a:pt x="-1499" y="340233"/>
                  <a:pt x="0" y="0"/>
                </a:cubicBezTo>
                <a:close/>
              </a:path>
              <a:path w="4205632" h="1445327" fill="none" extrusionOk="0">
                <a:moveTo>
                  <a:pt x="525704" y="0"/>
                </a:moveTo>
                <a:cubicBezTo>
                  <a:pt x="615618" y="386570"/>
                  <a:pt x="539992" y="1215975"/>
                  <a:pt x="525704" y="1445327"/>
                </a:cubicBezTo>
                <a:moveTo>
                  <a:pt x="0" y="180665"/>
                </a:moveTo>
                <a:cubicBezTo>
                  <a:pt x="1849148" y="71377"/>
                  <a:pt x="3463523" y="128702"/>
                  <a:pt x="4205632" y="180665"/>
                </a:cubicBezTo>
              </a:path>
              <a:path w="4205632" h="1445327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27953" y="501533"/>
                  <a:pt x="4143484" y="1275526"/>
                  <a:pt x="4205632" y="1445327"/>
                </a:cubicBezTo>
                <a:cubicBezTo>
                  <a:pt x="2844007" y="1505207"/>
                  <a:pt x="1554393" y="1431732"/>
                  <a:pt x="0" y="1445327"/>
                </a:cubicBezTo>
                <a:cubicBezTo>
                  <a:pt x="-81913" y="793137"/>
                  <a:pt x="104549" y="277926"/>
                  <a:pt x="0" y="0"/>
                </a:cubicBezTo>
                <a:close/>
              </a:path>
              <a:path w="4205632" h="1445327" fill="none" stroke="0" extrusionOk="0">
                <a:moveTo>
                  <a:pt x="525704" y="0"/>
                </a:moveTo>
                <a:cubicBezTo>
                  <a:pt x="463152" y="542025"/>
                  <a:pt x="421329" y="1300638"/>
                  <a:pt x="525704" y="1445327"/>
                </a:cubicBezTo>
                <a:moveTo>
                  <a:pt x="0" y="180665"/>
                </a:moveTo>
                <a:cubicBezTo>
                  <a:pt x="2080532" y="65594"/>
                  <a:pt x="3343794" y="177574"/>
                  <a:pt x="4205632" y="180665"/>
                </a:cubicBezTo>
              </a:path>
              <a:path w="4205632" h="1445327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082252" y="540511"/>
                  <a:pt x="4186134" y="1292046"/>
                  <a:pt x="4205632" y="1445327"/>
                </a:cubicBezTo>
                <a:cubicBezTo>
                  <a:pt x="2713985" y="1366997"/>
                  <a:pt x="1663930" y="1289659"/>
                  <a:pt x="0" y="1445327"/>
                </a:cubicBezTo>
                <a:cubicBezTo>
                  <a:pt x="-85020" y="1053986"/>
                  <a:pt x="-106328" y="41992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AEA84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قناة </a:t>
            </a:r>
            <a:r>
              <a:rPr kumimoji="0" lang="ar-S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AEA8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تيليجرام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FAEA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صالح السبيعي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AEA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خطط انسيابي: تخزين داخلي 9">
            <a:extLst>
              <a:ext uri="{FF2B5EF4-FFF2-40B4-BE49-F238E27FC236}">
                <a16:creationId xmlns:a16="http://schemas.microsoft.com/office/drawing/2014/main" id="{ACF98D28-2B0F-6971-2097-B758999E8320}"/>
              </a:ext>
            </a:extLst>
          </p:cNvPr>
          <p:cNvSpPr/>
          <p:nvPr/>
        </p:nvSpPr>
        <p:spPr>
          <a:xfrm>
            <a:off x="3737068" y="995822"/>
            <a:ext cx="4205632" cy="1297761"/>
          </a:xfrm>
          <a:custGeom>
            <a:avLst/>
            <a:gdLst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  <a:gd name="connsiteX0" fmla="*/ 525704 w 4205632"/>
              <a:gd name="connsiteY0" fmla="*/ 0 h 1297761"/>
              <a:gd name="connsiteX1" fmla="*/ 525704 w 4205632"/>
              <a:gd name="connsiteY1" fmla="*/ 1297761 h 1297761"/>
              <a:gd name="connsiteX2" fmla="*/ 0 w 4205632"/>
              <a:gd name="connsiteY2" fmla="*/ 162220 h 1297761"/>
              <a:gd name="connsiteX3" fmla="*/ 4205632 w 4205632"/>
              <a:gd name="connsiteY3" fmla="*/ 162220 h 1297761"/>
              <a:gd name="connsiteX0" fmla="*/ 0 w 4205632"/>
              <a:gd name="connsiteY0" fmla="*/ 0 h 1297761"/>
              <a:gd name="connsiteX1" fmla="*/ 4205632 w 4205632"/>
              <a:gd name="connsiteY1" fmla="*/ 0 h 1297761"/>
              <a:gd name="connsiteX2" fmla="*/ 4205632 w 4205632"/>
              <a:gd name="connsiteY2" fmla="*/ 1297761 h 1297761"/>
              <a:gd name="connsiteX3" fmla="*/ 0 w 4205632"/>
              <a:gd name="connsiteY3" fmla="*/ 1297761 h 1297761"/>
              <a:gd name="connsiteX4" fmla="*/ 0 w 4205632"/>
              <a:gd name="connsiteY4" fmla="*/ 0 h 129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632" h="1297761" stroke="0" extrusionOk="0">
                <a:moveTo>
                  <a:pt x="0" y="0"/>
                </a:moveTo>
                <a:cubicBezTo>
                  <a:pt x="1786348" y="131919"/>
                  <a:pt x="2227190" y="-79974"/>
                  <a:pt x="4205632" y="0"/>
                </a:cubicBezTo>
                <a:cubicBezTo>
                  <a:pt x="4270016" y="462990"/>
                  <a:pt x="4182739" y="944519"/>
                  <a:pt x="4205632" y="1297761"/>
                </a:cubicBezTo>
                <a:cubicBezTo>
                  <a:pt x="2358687" y="1340650"/>
                  <a:pt x="466340" y="1192755"/>
                  <a:pt x="0" y="1297761"/>
                </a:cubicBezTo>
                <a:cubicBezTo>
                  <a:pt x="105690" y="698558"/>
                  <a:pt x="-72331" y="604879"/>
                  <a:pt x="0" y="0"/>
                </a:cubicBezTo>
                <a:close/>
              </a:path>
              <a:path w="4205632" h="1297761" fill="none" extrusionOk="0">
                <a:moveTo>
                  <a:pt x="525704" y="0"/>
                </a:moveTo>
                <a:cubicBezTo>
                  <a:pt x="593780" y="415331"/>
                  <a:pt x="454700" y="843758"/>
                  <a:pt x="525704" y="1297761"/>
                </a:cubicBezTo>
                <a:moveTo>
                  <a:pt x="0" y="162220"/>
                </a:moveTo>
                <a:cubicBezTo>
                  <a:pt x="1849148" y="52932"/>
                  <a:pt x="3463523" y="110257"/>
                  <a:pt x="4205632" y="162220"/>
                </a:cubicBezTo>
              </a:path>
              <a:path w="4205632" h="1297761" fill="none" extrusionOk="0">
                <a:moveTo>
                  <a:pt x="0" y="0"/>
                </a:moveTo>
                <a:cubicBezTo>
                  <a:pt x="1088679" y="4792"/>
                  <a:pt x="2912784" y="160209"/>
                  <a:pt x="4205632" y="0"/>
                </a:cubicBezTo>
                <a:cubicBezTo>
                  <a:pt x="4243744" y="414238"/>
                  <a:pt x="4298430" y="951944"/>
                  <a:pt x="4205632" y="1297761"/>
                </a:cubicBezTo>
                <a:cubicBezTo>
                  <a:pt x="2844007" y="1357641"/>
                  <a:pt x="1554393" y="1284166"/>
                  <a:pt x="0" y="1297761"/>
                </a:cubicBezTo>
                <a:cubicBezTo>
                  <a:pt x="52222" y="897411"/>
                  <a:pt x="110009" y="503776"/>
                  <a:pt x="0" y="0"/>
                </a:cubicBezTo>
                <a:close/>
              </a:path>
              <a:path w="4205632" h="1297761" fill="none" stroke="0" extrusionOk="0">
                <a:moveTo>
                  <a:pt x="525704" y="0"/>
                </a:moveTo>
                <a:cubicBezTo>
                  <a:pt x="564825" y="566466"/>
                  <a:pt x="429744" y="887408"/>
                  <a:pt x="525704" y="1297761"/>
                </a:cubicBezTo>
                <a:moveTo>
                  <a:pt x="0" y="162220"/>
                </a:moveTo>
                <a:cubicBezTo>
                  <a:pt x="2080532" y="47149"/>
                  <a:pt x="3343794" y="159129"/>
                  <a:pt x="4205632" y="162220"/>
                </a:cubicBezTo>
              </a:path>
              <a:path w="4205632" h="1297761" fill="none" stroke="0" extrusionOk="0">
                <a:moveTo>
                  <a:pt x="0" y="0"/>
                </a:moveTo>
                <a:cubicBezTo>
                  <a:pt x="944466" y="-46870"/>
                  <a:pt x="2416705" y="8709"/>
                  <a:pt x="4205632" y="0"/>
                </a:cubicBezTo>
                <a:cubicBezTo>
                  <a:pt x="4306113" y="413624"/>
                  <a:pt x="4288399" y="730905"/>
                  <a:pt x="4205632" y="1297761"/>
                </a:cubicBezTo>
                <a:cubicBezTo>
                  <a:pt x="2713985" y="1219431"/>
                  <a:pt x="1663930" y="1142093"/>
                  <a:pt x="0" y="1297761"/>
                </a:cubicBezTo>
                <a:cubicBezTo>
                  <a:pt x="-104650" y="922556"/>
                  <a:pt x="-54977" y="61326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35029903">
                  <a:prstGeom prst="flowChartInternalStorag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مدرستي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1B5B596-6B86-276E-4236-13CF543ACE0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348658"/>
            <a:ext cx="1679421" cy="15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-4794528">
            <a:off x="607333" y="4947010"/>
            <a:ext cx="1413846" cy="345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11650">
            <a:off x="5321847" y="-1979298"/>
            <a:ext cx="8784469" cy="335407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9435" y="995223"/>
            <a:ext cx="7499008" cy="54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defTabSz="609630" rtl="0">
              <a:lnSpc>
                <a:spcPts val="4184"/>
              </a:lnSpc>
              <a:spcBef>
                <a:spcPct val="0"/>
              </a:spcBef>
              <a:defRPr/>
            </a:pPr>
            <a:r>
              <a:rPr lang="ar-SA" sz="4184" dirty="0">
                <a:solidFill>
                  <a:srgbClr val="F16B16"/>
                </a:solidFill>
                <a:latin typeface="Calibri"/>
                <a:cs typeface="Childos Arabic SemiBold"/>
              </a:rPr>
              <a:t>الاستراتيجيات المستخدمة بدرسنا :</a:t>
            </a:r>
            <a:endParaRPr lang="en-US" sz="4184" dirty="0">
              <a:solidFill>
                <a:srgbClr val="F16B16"/>
              </a:solidFill>
              <a:latin typeface="Calibri"/>
              <a:cs typeface="Childos Arabic SemiBold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D3C90A4-CC68-F41D-CFC9-A40EC281F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546871" y="265213"/>
            <a:ext cx="1318679" cy="1097094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8C37A30-D369-23F5-C2D7-E4472C1B7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8675" y="5033819"/>
            <a:ext cx="1007743" cy="1280043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3EEFD35-F14E-3957-D461-2FFAD4692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954656" flipH="1">
            <a:off x="-675308" y="4910991"/>
            <a:ext cx="3604981" cy="100805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79CFD2F-5602-9459-A227-7F8B05CF95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>
            <a:off x="50800" y="6109803"/>
            <a:ext cx="1888861" cy="9659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227B965-7287-51BA-2811-1AC53125E4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57" y="5456084"/>
            <a:ext cx="1454765" cy="130743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5E08CBD-8EAC-6DA3-043F-420A453511F2}"/>
              </a:ext>
            </a:extLst>
          </p:cNvPr>
          <p:cNvSpPr/>
          <p:nvPr/>
        </p:nvSpPr>
        <p:spPr>
          <a:xfrm>
            <a:off x="4128867" y="1990579"/>
            <a:ext cx="5151203" cy="396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التصفح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الفردي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التعلم التعاوني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البطاقات الملونة</a:t>
            </a:r>
          </a:p>
          <a:p>
            <a:pPr algn="ctr"/>
            <a:r>
              <a:rPr lang="ar-SA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النصف والنصف الأخر</a:t>
            </a:r>
          </a:p>
        </p:txBody>
      </p:sp>
    </p:spTree>
    <p:extLst>
      <p:ext uri="{BB962C8B-B14F-4D97-AF65-F5344CB8AC3E}">
        <p14:creationId xmlns:p14="http://schemas.microsoft.com/office/powerpoint/2010/main" val="39040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25" t="30171"/>
          <a:stretch>
            <a:fillRect/>
          </a:stretch>
        </p:blipFill>
        <p:spPr>
          <a:xfrm rot="5400000">
            <a:off x="2452244" y="-1914236"/>
            <a:ext cx="8160290" cy="111891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18793">
            <a:off x="8536001" y="2661048"/>
            <a:ext cx="3820205" cy="1785296"/>
            <a:chOff x="0" y="0"/>
            <a:chExt cx="4510908" cy="4979911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4488048" cy="4951971"/>
            </a:xfrm>
            <a:custGeom>
              <a:avLst/>
              <a:gdLst/>
              <a:ahLst/>
              <a:cxnLst/>
              <a:rect l="l" t="t" r="r" b="b"/>
              <a:pathLst>
                <a:path w="4488048" h="4951971">
                  <a:moveTo>
                    <a:pt x="4488048" y="4951971"/>
                  </a:moveTo>
                  <a:lnTo>
                    <a:pt x="0" y="4944351"/>
                  </a:lnTo>
                  <a:lnTo>
                    <a:pt x="0" y="1730700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AEA84"/>
            </a:solid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4517258" cy="4978641"/>
            </a:xfrm>
            <a:custGeom>
              <a:avLst/>
              <a:gdLst/>
              <a:ahLst/>
              <a:cxnLst/>
              <a:rect l="l" t="t" r="r" b="b"/>
              <a:pathLst>
                <a:path w="4517258" h="4978641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39425"/>
                    <a:pt x="4489318" y="248164"/>
                    <a:pt x="4491858" y="353020"/>
                  </a:cubicBezTo>
                  <a:cubicBezTo>
                    <a:pt x="4491858" y="504478"/>
                    <a:pt x="4504558" y="3490918"/>
                    <a:pt x="4510908" y="3642376"/>
                  </a:cubicBezTo>
                  <a:cubicBezTo>
                    <a:pt x="4517258" y="3871505"/>
                    <a:pt x="4513448" y="4104517"/>
                    <a:pt x="4513448" y="4333646"/>
                  </a:cubicBezTo>
                  <a:cubicBezTo>
                    <a:pt x="4513448" y="4535589"/>
                    <a:pt x="4514718" y="4721999"/>
                    <a:pt x="4515988" y="4917681"/>
                  </a:cubicBezTo>
                  <a:cubicBezTo>
                    <a:pt x="4515988" y="4939271"/>
                    <a:pt x="4515988" y="4953241"/>
                    <a:pt x="4515988" y="4977371"/>
                  </a:cubicBezTo>
                  <a:cubicBezTo>
                    <a:pt x="4493128" y="4977371"/>
                    <a:pt x="4472808" y="4978641"/>
                    <a:pt x="4443397" y="4977371"/>
                  </a:cubicBezTo>
                  <a:cubicBezTo>
                    <a:pt x="4216368" y="4972291"/>
                    <a:pt x="3985846" y="4978641"/>
                    <a:pt x="3758816" y="4973561"/>
                  </a:cubicBezTo>
                  <a:cubicBezTo>
                    <a:pt x="3622599" y="4969751"/>
                    <a:pt x="3489874" y="4972291"/>
                    <a:pt x="3353657" y="4969751"/>
                  </a:cubicBezTo>
                  <a:cubicBezTo>
                    <a:pt x="3290787" y="4968481"/>
                    <a:pt x="3227917" y="4967211"/>
                    <a:pt x="3165048" y="4965941"/>
                  </a:cubicBezTo>
                  <a:cubicBezTo>
                    <a:pt x="3126628" y="4965941"/>
                    <a:pt x="3091700" y="4967211"/>
                    <a:pt x="3053280" y="4967211"/>
                  </a:cubicBezTo>
                  <a:cubicBezTo>
                    <a:pt x="2955482" y="4965941"/>
                    <a:pt x="2686540" y="4967211"/>
                    <a:pt x="2588743" y="4965941"/>
                  </a:cubicBezTo>
                  <a:cubicBezTo>
                    <a:pt x="2518888" y="4964671"/>
                    <a:pt x="1121785" y="4973561"/>
                    <a:pt x="1051930" y="4972291"/>
                  </a:cubicBezTo>
                  <a:cubicBezTo>
                    <a:pt x="1034466" y="4972291"/>
                    <a:pt x="1013509" y="4973561"/>
                    <a:pt x="996046" y="4973561"/>
                  </a:cubicBezTo>
                  <a:cubicBezTo>
                    <a:pt x="954133" y="4973561"/>
                    <a:pt x="915712" y="4974831"/>
                    <a:pt x="873799" y="4974831"/>
                  </a:cubicBezTo>
                  <a:cubicBezTo>
                    <a:pt x="769016" y="4974831"/>
                    <a:pt x="667727" y="4973561"/>
                    <a:pt x="562944" y="4972291"/>
                  </a:cubicBezTo>
                  <a:cubicBezTo>
                    <a:pt x="500074" y="4971021"/>
                    <a:pt x="437205" y="4969751"/>
                    <a:pt x="377828" y="4968481"/>
                  </a:cubicBezTo>
                  <a:cubicBezTo>
                    <a:pt x="266059" y="4967211"/>
                    <a:pt x="154291" y="4965941"/>
                    <a:pt x="48260" y="4965941"/>
                  </a:cubicBezTo>
                  <a:cubicBezTo>
                    <a:pt x="38100" y="4965941"/>
                    <a:pt x="29210" y="4965941"/>
                    <a:pt x="19050" y="4964671"/>
                  </a:cubicBezTo>
                  <a:cubicBezTo>
                    <a:pt x="10160" y="4963401"/>
                    <a:pt x="5080" y="4957051"/>
                    <a:pt x="7620" y="4948161"/>
                  </a:cubicBezTo>
                  <a:cubicBezTo>
                    <a:pt x="16510" y="4916176"/>
                    <a:pt x="12700" y="4819088"/>
                    <a:pt x="11430" y="4718116"/>
                  </a:cubicBezTo>
                  <a:cubicBezTo>
                    <a:pt x="10160" y="4512288"/>
                    <a:pt x="6350" y="4310344"/>
                    <a:pt x="7620" y="4104517"/>
                  </a:cubicBezTo>
                  <a:cubicBezTo>
                    <a:pt x="5080" y="3848203"/>
                    <a:pt x="0" y="675353"/>
                    <a:pt x="7620" y="415156"/>
                  </a:cubicBezTo>
                  <a:cubicBezTo>
                    <a:pt x="8890" y="364670"/>
                    <a:pt x="7620" y="310301"/>
                    <a:pt x="8890" y="259815"/>
                  </a:cubicBezTo>
                  <a:cubicBezTo>
                    <a:pt x="10160" y="178261"/>
                    <a:pt x="12700" y="889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4960861"/>
                  </a:moveTo>
                  <a:cubicBezTo>
                    <a:pt x="4494398" y="4944351"/>
                    <a:pt x="4495668" y="4931651"/>
                    <a:pt x="4495668" y="4918951"/>
                  </a:cubicBezTo>
                  <a:cubicBezTo>
                    <a:pt x="4494398" y="4702582"/>
                    <a:pt x="4493128" y="4496754"/>
                    <a:pt x="4493128" y="4275393"/>
                  </a:cubicBezTo>
                  <a:cubicBezTo>
                    <a:pt x="4493128" y="4174421"/>
                    <a:pt x="4495668" y="4073449"/>
                    <a:pt x="4494398" y="3972477"/>
                  </a:cubicBezTo>
                  <a:cubicBezTo>
                    <a:pt x="4494398" y="3879272"/>
                    <a:pt x="4493128" y="3782183"/>
                    <a:pt x="4491858" y="3688979"/>
                  </a:cubicBezTo>
                  <a:cubicBezTo>
                    <a:pt x="4486778" y="3545287"/>
                    <a:pt x="4475348" y="570498"/>
                    <a:pt x="4475348" y="426807"/>
                  </a:cubicBezTo>
                  <a:cubicBezTo>
                    <a:pt x="4472808" y="306417"/>
                    <a:pt x="4470268" y="182144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289"/>
                  </a:cubicBezTo>
                  <a:cubicBezTo>
                    <a:pt x="31750" y="147192"/>
                    <a:pt x="31750" y="217096"/>
                    <a:pt x="30480" y="287000"/>
                  </a:cubicBezTo>
                  <a:cubicBezTo>
                    <a:pt x="29210" y="403506"/>
                    <a:pt x="26670" y="516129"/>
                    <a:pt x="25400" y="632635"/>
                  </a:cubicBezTo>
                  <a:cubicBezTo>
                    <a:pt x="20320" y="756908"/>
                    <a:pt x="26670" y="3793834"/>
                    <a:pt x="29210" y="3918107"/>
                  </a:cubicBezTo>
                  <a:cubicBezTo>
                    <a:pt x="29210" y="4050147"/>
                    <a:pt x="29210" y="4186071"/>
                    <a:pt x="30480" y="4318112"/>
                  </a:cubicBezTo>
                  <a:cubicBezTo>
                    <a:pt x="30480" y="4415200"/>
                    <a:pt x="33020" y="4512289"/>
                    <a:pt x="33020" y="4609377"/>
                  </a:cubicBezTo>
                  <a:cubicBezTo>
                    <a:pt x="33020" y="4714232"/>
                    <a:pt x="33020" y="4819088"/>
                    <a:pt x="31750" y="4918951"/>
                  </a:cubicBezTo>
                  <a:cubicBezTo>
                    <a:pt x="31750" y="4922761"/>
                    <a:pt x="31750" y="4925301"/>
                    <a:pt x="31750" y="4929111"/>
                  </a:cubicBezTo>
                  <a:cubicBezTo>
                    <a:pt x="31750" y="4939271"/>
                    <a:pt x="35560" y="4943081"/>
                    <a:pt x="44450" y="4943081"/>
                  </a:cubicBezTo>
                  <a:cubicBezTo>
                    <a:pt x="73958" y="4943081"/>
                    <a:pt x="122856" y="4944351"/>
                    <a:pt x="168262" y="4944351"/>
                  </a:cubicBezTo>
                  <a:cubicBezTo>
                    <a:pt x="234625" y="4944351"/>
                    <a:pt x="304480" y="4941811"/>
                    <a:pt x="370842" y="4944351"/>
                  </a:cubicBezTo>
                  <a:cubicBezTo>
                    <a:pt x="479118" y="4948161"/>
                    <a:pt x="587393" y="4950701"/>
                    <a:pt x="695669" y="4949431"/>
                  </a:cubicBezTo>
                  <a:cubicBezTo>
                    <a:pt x="765524" y="4948161"/>
                    <a:pt x="831886" y="4950701"/>
                    <a:pt x="901741" y="4950701"/>
                  </a:cubicBezTo>
                  <a:cubicBezTo>
                    <a:pt x="1003031" y="4950701"/>
                    <a:pt x="1104321" y="4949431"/>
                    <a:pt x="1205611" y="4950701"/>
                  </a:cubicBezTo>
                  <a:cubicBezTo>
                    <a:pt x="1355800" y="4951971"/>
                    <a:pt x="3004381" y="4941811"/>
                    <a:pt x="3158062" y="4944351"/>
                  </a:cubicBezTo>
                  <a:cubicBezTo>
                    <a:pt x="3224425" y="4945621"/>
                    <a:pt x="3290787" y="4946891"/>
                    <a:pt x="3353657" y="4946891"/>
                  </a:cubicBezTo>
                  <a:cubicBezTo>
                    <a:pt x="3468918" y="4949431"/>
                    <a:pt x="3580686" y="4945621"/>
                    <a:pt x="3695947" y="4949431"/>
                  </a:cubicBezTo>
                  <a:cubicBezTo>
                    <a:pt x="3790251" y="4951971"/>
                    <a:pt x="3884556" y="4951971"/>
                    <a:pt x="3978860" y="4954511"/>
                  </a:cubicBezTo>
                  <a:cubicBezTo>
                    <a:pt x="4118571" y="4958321"/>
                    <a:pt x="4258281" y="4960861"/>
                    <a:pt x="4397991" y="4962131"/>
                  </a:cubicBezTo>
                  <a:cubicBezTo>
                    <a:pt x="4450383" y="4962131"/>
                    <a:pt x="4472808" y="4960861"/>
                    <a:pt x="4493128" y="4960861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29390" y="2812291"/>
            <a:ext cx="4017716" cy="1736515"/>
            <a:chOff x="0" y="0"/>
            <a:chExt cx="4510908" cy="51176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488048" cy="5089738"/>
            </a:xfrm>
            <a:custGeom>
              <a:avLst/>
              <a:gdLst/>
              <a:ahLst/>
              <a:cxnLst/>
              <a:rect l="l" t="t" r="r" b="b"/>
              <a:pathLst>
                <a:path w="4488048" h="5089738">
                  <a:moveTo>
                    <a:pt x="4488048" y="5089738"/>
                  </a:moveTo>
                  <a:lnTo>
                    <a:pt x="0" y="5082118"/>
                  </a:lnTo>
                  <a:lnTo>
                    <a:pt x="0" y="1778481"/>
                  </a:lnTo>
                  <a:lnTo>
                    <a:pt x="17780" y="19050"/>
                  </a:lnTo>
                  <a:lnTo>
                    <a:pt x="2235976" y="0"/>
                  </a:lnTo>
                  <a:lnTo>
                    <a:pt x="4468998" y="5080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4517258" cy="5116408"/>
            </a:xfrm>
            <a:custGeom>
              <a:avLst/>
              <a:gdLst/>
              <a:ahLst/>
              <a:cxnLst/>
              <a:rect l="l" t="t" r="r" b="b"/>
              <a:pathLst>
                <a:path w="4517258" h="5116408">
                  <a:moveTo>
                    <a:pt x="4482968" y="21590"/>
                  </a:moveTo>
                  <a:cubicBezTo>
                    <a:pt x="4484238" y="34290"/>
                    <a:pt x="4484238" y="44450"/>
                    <a:pt x="4485508" y="54610"/>
                  </a:cubicBezTo>
                  <a:cubicBezTo>
                    <a:pt x="4488048" y="141557"/>
                    <a:pt x="4489318" y="253384"/>
                    <a:pt x="4491858" y="361216"/>
                  </a:cubicBezTo>
                  <a:cubicBezTo>
                    <a:pt x="4491858" y="516974"/>
                    <a:pt x="4504558" y="3588208"/>
                    <a:pt x="4510908" y="3743966"/>
                  </a:cubicBezTo>
                  <a:cubicBezTo>
                    <a:pt x="4517258" y="3979601"/>
                    <a:pt x="4513448" y="4219229"/>
                    <a:pt x="4513448" y="4454863"/>
                  </a:cubicBezTo>
                  <a:cubicBezTo>
                    <a:pt x="4513448" y="4662541"/>
                    <a:pt x="4514718" y="4854243"/>
                    <a:pt x="4515988" y="5055448"/>
                  </a:cubicBezTo>
                  <a:cubicBezTo>
                    <a:pt x="4515988" y="5077039"/>
                    <a:pt x="4515988" y="5091008"/>
                    <a:pt x="4515988" y="5115139"/>
                  </a:cubicBezTo>
                  <a:cubicBezTo>
                    <a:pt x="4493128" y="5115139"/>
                    <a:pt x="4472808" y="5116408"/>
                    <a:pt x="4443397" y="5115139"/>
                  </a:cubicBezTo>
                  <a:cubicBezTo>
                    <a:pt x="4216368" y="5110058"/>
                    <a:pt x="3985846" y="5116408"/>
                    <a:pt x="3758816" y="5111328"/>
                  </a:cubicBezTo>
                  <a:cubicBezTo>
                    <a:pt x="3622599" y="5107518"/>
                    <a:pt x="3489874" y="5110058"/>
                    <a:pt x="3353657" y="5107518"/>
                  </a:cubicBezTo>
                  <a:cubicBezTo>
                    <a:pt x="3290787" y="5106248"/>
                    <a:pt x="3227917" y="5104978"/>
                    <a:pt x="3165048" y="5103708"/>
                  </a:cubicBezTo>
                  <a:cubicBezTo>
                    <a:pt x="3126628" y="5103708"/>
                    <a:pt x="3091700" y="5104978"/>
                    <a:pt x="3053280" y="5104978"/>
                  </a:cubicBezTo>
                  <a:cubicBezTo>
                    <a:pt x="2955482" y="5103708"/>
                    <a:pt x="2686540" y="5104978"/>
                    <a:pt x="2588743" y="5103708"/>
                  </a:cubicBezTo>
                  <a:cubicBezTo>
                    <a:pt x="2518888" y="5102439"/>
                    <a:pt x="1121785" y="5111328"/>
                    <a:pt x="1051930" y="5110058"/>
                  </a:cubicBezTo>
                  <a:cubicBezTo>
                    <a:pt x="1034466" y="5110058"/>
                    <a:pt x="1013509" y="5111328"/>
                    <a:pt x="996046" y="5111328"/>
                  </a:cubicBezTo>
                  <a:cubicBezTo>
                    <a:pt x="954133" y="5111328"/>
                    <a:pt x="915712" y="5112598"/>
                    <a:pt x="873799" y="5112598"/>
                  </a:cubicBezTo>
                  <a:cubicBezTo>
                    <a:pt x="769016" y="5112598"/>
                    <a:pt x="667727" y="5111328"/>
                    <a:pt x="562944" y="5110058"/>
                  </a:cubicBezTo>
                  <a:cubicBezTo>
                    <a:pt x="500074" y="5108789"/>
                    <a:pt x="437205" y="5107518"/>
                    <a:pt x="377828" y="5106248"/>
                  </a:cubicBezTo>
                  <a:cubicBezTo>
                    <a:pt x="266059" y="5104978"/>
                    <a:pt x="154291" y="5103708"/>
                    <a:pt x="48260" y="5103708"/>
                  </a:cubicBezTo>
                  <a:cubicBezTo>
                    <a:pt x="38100" y="5103708"/>
                    <a:pt x="29210" y="5103708"/>
                    <a:pt x="19050" y="5102439"/>
                  </a:cubicBezTo>
                  <a:cubicBezTo>
                    <a:pt x="10160" y="5101168"/>
                    <a:pt x="5080" y="5094818"/>
                    <a:pt x="7620" y="5085928"/>
                  </a:cubicBezTo>
                  <a:cubicBezTo>
                    <a:pt x="16510" y="5053933"/>
                    <a:pt x="12700" y="4954088"/>
                    <a:pt x="11430" y="4850250"/>
                  </a:cubicBezTo>
                  <a:cubicBezTo>
                    <a:pt x="10160" y="4638578"/>
                    <a:pt x="6350" y="4430900"/>
                    <a:pt x="7620" y="4219229"/>
                  </a:cubicBezTo>
                  <a:cubicBezTo>
                    <a:pt x="5080" y="3955638"/>
                    <a:pt x="0" y="692701"/>
                    <a:pt x="7620" y="425117"/>
                  </a:cubicBezTo>
                  <a:cubicBezTo>
                    <a:pt x="8890" y="373197"/>
                    <a:pt x="7620" y="317284"/>
                    <a:pt x="8890" y="265365"/>
                  </a:cubicBezTo>
                  <a:cubicBezTo>
                    <a:pt x="10160" y="181495"/>
                    <a:pt x="12700" y="896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72" y="30480"/>
                    <a:pt x="122856" y="29210"/>
                  </a:cubicBezTo>
                  <a:cubicBezTo>
                    <a:pt x="217161" y="25400"/>
                    <a:pt x="311465" y="22860"/>
                    <a:pt x="409262" y="20320"/>
                  </a:cubicBezTo>
                  <a:cubicBezTo>
                    <a:pt x="475625" y="17780"/>
                    <a:pt x="541987" y="16510"/>
                    <a:pt x="604857" y="13970"/>
                  </a:cubicBezTo>
                  <a:cubicBezTo>
                    <a:pt x="667727" y="11430"/>
                    <a:pt x="734089" y="8890"/>
                    <a:pt x="796959" y="8890"/>
                  </a:cubicBezTo>
                  <a:cubicBezTo>
                    <a:pt x="866814" y="7620"/>
                    <a:pt x="936669" y="10160"/>
                    <a:pt x="1006524" y="8890"/>
                  </a:cubicBezTo>
                  <a:cubicBezTo>
                    <a:pt x="1093843" y="8890"/>
                    <a:pt x="2676062" y="6350"/>
                    <a:pt x="2763381" y="5080"/>
                  </a:cubicBezTo>
                  <a:cubicBezTo>
                    <a:pt x="2847207" y="3810"/>
                    <a:pt x="2931033" y="2540"/>
                    <a:pt x="3018352" y="2540"/>
                  </a:cubicBezTo>
                  <a:cubicBezTo>
                    <a:pt x="3161555" y="1270"/>
                    <a:pt x="3301265" y="0"/>
                    <a:pt x="3444469" y="0"/>
                  </a:cubicBezTo>
                  <a:cubicBezTo>
                    <a:pt x="3503845" y="0"/>
                    <a:pt x="3566715" y="2540"/>
                    <a:pt x="3626092" y="2540"/>
                  </a:cubicBezTo>
                  <a:cubicBezTo>
                    <a:pt x="3790251" y="3810"/>
                    <a:pt x="3957904" y="5080"/>
                    <a:pt x="4122063" y="7620"/>
                  </a:cubicBezTo>
                  <a:cubicBezTo>
                    <a:pt x="4209382" y="8890"/>
                    <a:pt x="4296701" y="12700"/>
                    <a:pt x="4384020" y="16510"/>
                  </a:cubicBezTo>
                  <a:cubicBezTo>
                    <a:pt x="4404977" y="16510"/>
                    <a:pt x="4425933" y="16510"/>
                    <a:pt x="4443397" y="16510"/>
                  </a:cubicBezTo>
                  <a:cubicBezTo>
                    <a:pt x="4463918" y="17780"/>
                    <a:pt x="4472808" y="20320"/>
                    <a:pt x="4482968" y="21590"/>
                  </a:cubicBezTo>
                  <a:close/>
                  <a:moveTo>
                    <a:pt x="4493128" y="5098628"/>
                  </a:moveTo>
                  <a:cubicBezTo>
                    <a:pt x="4494398" y="5082118"/>
                    <a:pt x="4495668" y="5069418"/>
                    <a:pt x="4495668" y="5056718"/>
                  </a:cubicBezTo>
                  <a:cubicBezTo>
                    <a:pt x="4494398" y="4834274"/>
                    <a:pt x="4493128" y="4622603"/>
                    <a:pt x="4493128" y="4394956"/>
                  </a:cubicBezTo>
                  <a:cubicBezTo>
                    <a:pt x="4493128" y="4291118"/>
                    <a:pt x="4495668" y="4187279"/>
                    <a:pt x="4494398" y="4083440"/>
                  </a:cubicBezTo>
                  <a:cubicBezTo>
                    <a:pt x="4494398" y="3987588"/>
                    <a:pt x="4493128" y="3887743"/>
                    <a:pt x="4491858" y="3791892"/>
                  </a:cubicBezTo>
                  <a:cubicBezTo>
                    <a:pt x="4486778" y="3644121"/>
                    <a:pt x="4475348" y="584869"/>
                    <a:pt x="4475348" y="437098"/>
                  </a:cubicBezTo>
                  <a:cubicBezTo>
                    <a:pt x="4472808" y="313291"/>
                    <a:pt x="4470268" y="185489"/>
                    <a:pt x="4467728" y="63500"/>
                  </a:cubicBezTo>
                  <a:cubicBezTo>
                    <a:pt x="4466458" y="44450"/>
                    <a:pt x="4465188" y="43180"/>
                    <a:pt x="4432919" y="41910"/>
                  </a:cubicBezTo>
                  <a:cubicBezTo>
                    <a:pt x="4422441" y="41910"/>
                    <a:pt x="4415455" y="41910"/>
                    <a:pt x="4404977" y="40640"/>
                  </a:cubicBezTo>
                  <a:cubicBezTo>
                    <a:pt x="4317658" y="36830"/>
                    <a:pt x="4226846" y="31750"/>
                    <a:pt x="4139527" y="30480"/>
                  </a:cubicBezTo>
                  <a:cubicBezTo>
                    <a:pt x="3926469" y="26670"/>
                    <a:pt x="3709918" y="25400"/>
                    <a:pt x="3496860" y="22860"/>
                  </a:cubicBezTo>
                  <a:cubicBezTo>
                    <a:pt x="3465425" y="22860"/>
                    <a:pt x="3430498" y="22860"/>
                    <a:pt x="3399063" y="22860"/>
                  </a:cubicBezTo>
                  <a:cubicBezTo>
                    <a:pt x="3346671" y="22860"/>
                    <a:pt x="3294280" y="22860"/>
                    <a:pt x="3245382" y="22860"/>
                  </a:cubicBezTo>
                  <a:cubicBezTo>
                    <a:pt x="3133613" y="22860"/>
                    <a:pt x="3021845" y="22860"/>
                    <a:pt x="2913570" y="24130"/>
                  </a:cubicBezTo>
                  <a:cubicBezTo>
                    <a:pt x="2819265" y="25400"/>
                    <a:pt x="1230060" y="29210"/>
                    <a:pt x="1135756" y="29210"/>
                  </a:cubicBezTo>
                  <a:cubicBezTo>
                    <a:pt x="982075" y="29210"/>
                    <a:pt x="828393" y="26670"/>
                    <a:pt x="674712" y="33020"/>
                  </a:cubicBezTo>
                  <a:cubicBezTo>
                    <a:pt x="594379" y="36830"/>
                    <a:pt x="517538" y="36830"/>
                    <a:pt x="440697" y="38100"/>
                  </a:cubicBezTo>
                  <a:cubicBezTo>
                    <a:pt x="307973" y="41910"/>
                    <a:pt x="175248" y="45720"/>
                    <a:pt x="49530" y="50800"/>
                  </a:cubicBezTo>
                  <a:cubicBezTo>
                    <a:pt x="36830" y="50800"/>
                    <a:pt x="34290" y="53340"/>
                    <a:pt x="33020" y="77656"/>
                  </a:cubicBezTo>
                  <a:cubicBezTo>
                    <a:pt x="31750" y="149545"/>
                    <a:pt x="31750" y="221433"/>
                    <a:pt x="30480" y="293322"/>
                  </a:cubicBezTo>
                  <a:cubicBezTo>
                    <a:pt x="29210" y="413136"/>
                    <a:pt x="26670" y="528956"/>
                    <a:pt x="25400" y="648770"/>
                  </a:cubicBezTo>
                  <a:cubicBezTo>
                    <a:pt x="20320" y="776572"/>
                    <a:pt x="26670" y="3899725"/>
                    <a:pt x="29210" y="4027526"/>
                  </a:cubicBezTo>
                  <a:cubicBezTo>
                    <a:pt x="29210" y="4163316"/>
                    <a:pt x="29210" y="4303099"/>
                    <a:pt x="30480" y="4438888"/>
                  </a:cubicBezTo>
                  <a:cubicBezTo>
                    <a:pt x="30480" y="4538733"/>
                    <a:pt x="33020" y="4638578"/>
                    <a:pt x="33020" y="4738423"/>
                  </a:cubicBezTo>
                  <a:cubicBezTo>
                    <a:pt x="33020" y="4846256"/>
                    <a:pt x="33020" y="4954088"/>
                    <a:pt x="31750" y="5056718"/>
                  </a:cubicBezTo>
                  <a:cubicBezTo>
                    <a:pt x="31750" y="5060528"/>
                    <a:pt x="31750" y="5063068"/>
                    <a:pt x="31750" y="5066878"/>
                  </a:cubicBezTo>
                  <a:cubicBezTo>
                    <a:pt x="31750" y="5077039"/>
                    <a:pt x="35560" y="5080848"/>
                    <a:pt x="44450" y="5080848"/>
                  </a:cubicBezTo>
                  <a:cubicBezTo>
                    <a:pt x="73958" y="5080848"/>
                    <a:pt x="122856" y="5082118"/>
                    <a:pt x="168262" y="5082118"/>
                  </a:cubicBezTo>
                  <a:cubicBezTo>
                    <a:pt x="234625" y="5082118"/>
                    <a:pt x="304480" y="5079578"/>
                    <a:pt x="370842" y="5082118"/>
                  </a:cubicBezTo>
                  <a:cubicBezTo>
                    <a:pt x="479118" y="5085928"/>
                    <a:pt x="587393" y="5088468"/>
                    <a:pt x="695669" y="5087198"/>
                  </a:cubicBezTo>
                  <a:cubicBezTo>
                    <a:pt x="765524" y="5085928"/>
                    <a:pt x="831886" y="5088468"/>
                    <a:pt x="901741" y="5088468"/>
                  </a:cubicBezTo>
                  <a:cubicBezTo>
                    <a:pt x="1003031" y="5088468"/>
                    <a:pt x="1104321" y="5087198"/>
                    <a:pt x="1205611" y="5088468"/>
                  </a:cubicBezTo>
                  <a:cubicBezTo>
                    <a:pt x="1355800" y="5089739"/>
                    <a:pt x="3004381" y="5079578"/>
                    <a:pt x="3158062" y="5082118"/>
                  </a:cubicBezTo>
                  <a:cubicBezTo>
                    <a:pt x="3224425" y="5083389"/>
                    <a:pt x="3290787" y="5084658"/>
                    <a:pt x="3353657" y="5084658"/>
                  </a:cubicBezTo>
                  <a:cubicBezTo>
                    <a:pt x="3468918" y="5087198"/>
                    <a:pt x="3580686" y="5083389"/>
                    <a:pt x="3695947" y="5087198"/>
                  </a:cubicBezTo>
                  <a:cubicBezTo>
                    <a:pt x="3790251" y="5089739"/>
                    <a:pt x="3884556" y="5089739"/>
                    <a:pt x="3978860" y="5092278"/>
                  </a:cubicBezTo>
                  <a:cubicBezTo>
                    <a:pt x="4118571" y="5096089"/>
                    <a:pt x="4258281" y="5098628"/>
                    <a:pt x="4397991" y="5099898"/>
                  </a:cubicBezTo>
                  <a:cubicBezTo>
                    <a:pt x="4450383" y="5099898"/>
                    <a:pt x="4472808" y="5098628"/>
                    <a:pt x="4493128" y="5098628"/>
                  </a:cubicBezTo>
                  <a:close/>
                </a:path>
              </a:pathLst>
            </a:custGeom>
            <a:solidFill>
              <a:srgbClr val="F16B16"/>
            </a:solid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420" y="3300982"/>
            <a:ext cx="3744536" cy="1066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srgbClr val="FF0000"/>
                </a:solidFill>
                <a:latin typeface="Calibri"/>
                <a:cs typeface="TS Qamus Bold"/>
              </a:rPr>
              <a:t>فكرة الدرس</a:t>
            </a:r>
            <a:endParaRPr lang="en-US" sz="3200" b="1" dirty="0">
              <a:solidFill>
                <a:srgbClr val="FF0000"/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endParaRPr lang="ar-SA" sz="32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TS Qamus Bold"/>
            </a:endParaRPr>
          </a:p>
          <a:p>
            <a:pPr algn="ctr" defTabSz="609630" rtl="0">
              <a:lnSpc>
                <a:spcPts val="1307"/>
              </a:lnSpc>
            </a:pPr>
            <a:r>
              <a:rPr lang="ar-SA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TS Qamus Bold"/>
              </a:rPr>
              <a:t>أستعمل القوى والأسس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7657" r="31826" b="76553"/>
          <a:stretch>
            <a:fillRect/>
          </a:stretch>
        </p:blipFill>
        <p:spPr>
          <a:xfrm rot="1994143" flipH="1">
            <a:off x="8586166" y="2396637"/>
            <a:ext cx="908932" cy="6704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8557" y="2238942"/>
            <a:ext cx="2102923" cy="2394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23029" flipH="1">
            <a:off x="1359705" y="4621264"/>
            <a:ext cx="388368" cy="669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51839" flipH="1">
            <a:off x="897500" y="4478731"/>
            <a:ext cx="220601" cy="44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7112397" flipH="1">
            <a:off x="10100184" y="5259340"/>
            <a:ext cx="2216477" cy="11335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0955" b="6157"/>
          <a:stretch>
            <a:fillRect/>
          </a:stretch>
        </p:blipFill>
        <p:spPr>
          <a:xfrm rot="-1152938" flipH="1">
            <a:off x="-266295" y="355471"/>
            <a:ext cx="3116331" cy="159370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7038A4D-4AEF-F484-659B-999D625929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697476" y="-112964"/>
            <a:ext cx="1318679" cy="1097094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B020C22C-20DC-24BF-8089-B3D31F7EB9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276358" y="1270979"/>
            <a:ext cx="593801" cy="58732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5EC16D0-8639-EE05-3D5B-DFE104071E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581055" y="1270979"/>
            <a:ext cx="593801" cy="58732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7FA97-F59C-BF20-ABA3-2EECACB170CA}"/>
              </a:ext>
            </a:extLst>
          </p:cNvPr>
          <p:cNvSpPr/>
          <p:nvPr/>
        </p:nvSpPr>
        <p:spPr>
          <a:xfrm>
            <a:off x="8292927" y="435583"/>
            <a:ext cx="3442535" cy="872790"/>
          </a:xfrm>
          <a:prstGeom prst="rect">
            <a:avLst/>
          </a:prstGeom>
          <a:solidFill>
            <a:srgbClr val="FAEA8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 التصفح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707C9FA8-EB9A-DAF3-A91F-4F52ACF630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10665CD2-F1A6-20AB-2220-9549D87D80F5}"/>
              </a:ext>
            </a:extLst>
          </p:cNvPr>
          <p:cNvSpPr/>
          <p:nvPr/>
        </p:nvSpPr>
        <p:spPr>
          <a:xfrm>
            <a:off x="2149116" y="932170"/>
            <a:ext cx="5113342" cy="6103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الاستراتيجيات المستخدمة في درسنا</a:t>
            </a:r>
          </a:p>
          <a:p>
            <a:pPr algn="ctr"/>
            <a:endParaRPr lang="ar-SA" sz="32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العوامل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الأسس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الأساس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القوى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تربيع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تكعيب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قيمة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الصيغة القياسية</a:t>
            </a: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الصيغة الأسية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891006" y="887513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53491" y="1057439"/>
            <a:ext cx="5347246" cy="740963"/>
          </a:xfrm>
          <a:prstGeom prst="rect">
            <a:avLst/>
          </a:prstGeom>
        </p:spPr>
      </p:pic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223F103D-788B-2D5B-F8D2-6CC730698FDA}"/>
              </a:ext>
            </a:extLst>
          </p:cNvPr>
          <p:cNvSpPr/>
          <p:nvPr/>
        </p:nvSpPr>
        <p:spPr>
          <a:xfrm>
            <a:off x="4452730" y="1921692"/>
            <a:ext cx="6351016" cy="864973"/>
          </a:xfrm>
          <a:custGeom>
            <a:avLst/>
            <a:gdLst>
              <a:gd name="connsiteX0" fmla="*/ 0 w 6351016"/>
              <a:gd name="connsiteY0" fmla="*/ 144165 h 864973"/>
              <a:gd name="connsiteX1" fmla="*/ 144165 w 6351016"/>
              <a:gd name="connsiteY1" fmla="*/ 0 h 864973"/>
              <a:gd name="connsiteX2" fmla="*/ 3704759 w 6351016"/>
              <a:gd name="connsiteY2" fmla="*/ 0 h 864973"/>
              <a:gd name="connsiteX3" fmla="*/ 3704759 w 6351016"/>
              <a:gd name="connsiteY3" fmla="*/ 0 h 864973"/>
              <a:gd name="connsiteX4" fmla="*/ 5292513 w 6351016"/>
              <a:gd name="connsiteY4" fmla="*/ 0 h 864973"/>
              <a:gd name="connsiteX5" fmla="*/ 6206851 w 6351016"/>
              <a:gd name="connsiteY5" fmla="*/ 0 h 864973"/>
              <a:gd name="connsiteX6" fmla="*/ 6351016 w 6351016"/>
              <a:gd name="connsiteY6" fmla="*/ 144165 h 864973"/>
              <a:gd name="connsiteX7" fmla="*/ 6351016 w 6351016"/>
              <a:gd name="connsiteY7" fmla="*/ 144162 h 864973"/>
              <a:gd name="connsiteX8" fmla="*/ 7360574 w 6351016"/>
              <a:gd name="connsiteY8" fmla="*/ 330541 h 864973"/>
              <a:gd name="connsiteX9" fmla="*/ 6351016 w 6351016"/>
              <a:gd name="connsiteY9" fmla="*/ 360405 h 864973"/>
              <a:gd name="connsiteX10" fmla="*/ 6351016 w 6351016"/>
              <a:gd name="connsiteY10" fmla="*/ 720808 h 864973"/>
              <a:gd name="connsiteX11" fmla="*/ 6206851 w 6351016"/>
              <a:gd name="connsiteY11" fmla="*/ 864973 h 864973"/>
              <a:gd name="connsiteX12" fmla="*/ 5292513 w 6351016"/>
              <a:gd name="connsiteY12" fmla="*/ 864973 h 864973"/>
              <a:gd name="connsiteX13" fmla="*/ 3704759 w 6351016"/>
              <a:gd name="connsiteY13" fmla="*/ 864973 h 864973"/>
              <a:gd name="connsiteX14" fmla="*/ 3704759 w 6351016"/>
              <a:gd name="connsiteY14" fmla="*/ 864973 h 864973"/>
              <a:gd name="connsiteX15" fmla="*/ 144165 w 6351016"/>
              <a:gd name="connsiteY15" fmla="*/ 864973 h 864973"/>
              <a:gd name="connsiteX16" fmla="*/ 0 w 6351016"/>
              <a:gd name="connsiteY16" fmla="*/ 720808 h 864973"/>
              <a:gd name="connsiteX17" fmla="*/ 0 w 6351016"/>
              <a:gd name="connsiteY17" fmla="*/ 360405 h 864973"/>
              <a:gd name="connsiteX18" fmla="*/ 0 w 6351016"/>
              <a:gd name="connsiteY18" fmla="*/ 144162 h 864973"/>
              <a:gd name="connsiteX19" fmla="*/ 0 w 6351016"/>
              <a:gd name="connsiteY19" fmla="*/ 144162 h 864973"/>
              <a:gd name="connsiteX20" fmla="*/ 0 w 6351016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51016" h="864973" fill="none" extrusionOk="0">
                <a:moveTo>
                  <a:pt x="0" y="144165"/>
                </a:moveTo>
                <a:cubicBezTo>
                  <a:pt x="-7005" y="66941"/>
                  <a:pt x="68201" y="-10517"/>
                  <a:pt x="144165" y="0"/>
                </a:cubicBezTo>
                <a:cubicBezTo>
                  <a:pt x="636242" y="162246"/>
                  <a:pt x="1936791" y="-81669"/>
                  <a:pt x="3704759" y="0"/>
                </a:cubicBezTo>
                <a:lnTo>
                  <a:pt x="3704759" y="0"/>
                </a:lnTo>
                <a:cubicBezTo>
                  <a:pt x="4183604" y="-672"/>
                  <a:pt x="4768906" y="50817"/>
                  <a:pt x="5292513" y="0"/>
                </a:cubicBezTo>
                <a:cubicBezTo>
                  <a:pt x="5540573" y="-20481"/>
                  <a:pt x="6059132" y="22797"/>
                  <a:pt x="6206851" y="0"/>
                </a:cubicBezTo>
                <a:cubicBezTo>
                  <a:pt x="6284056" y="-11773"/>
                  <a:pt x="6364835" y="66350"/>
                  <a:pt x="6351016" y="144165"/>
                </a:cubicBezTo>
                <a:lnTo>
                  <a:pt x="6351016" y="144162"/>
                </a:lnTo>
                <a:cubicBezTo>
                  <a:pt x="6541750" y="218450"/>
                  <a:pt x="7149726" y="261117"/>
                  <a:pt x="7360574" y="330541"/>
                </a:cubicBezTo>
                <a:cubicBezTo>
                  <a:pt x="6991489" y="274615"/>
                  <a:pt x="6691176" y="300651"/>
                  <a:pt x="6351016" y="360405"/>
                </a:cubicBezTo>
                <a:cubicBezTo>
                  <a:pt x="6368075" y="412489"/>
                  <a:pt x="6360090" y="555076"/>
                  <a:pt x="6351016" y="720808"/>
                </a:cubicBezTo>
                <a:cubicBezTo>
                  <a:pt x="6353006" y="815265"/>
                  <a:pt x="6274073" y="855610"/>
                  <a:pt x="6206851" y="864973"/>
                </a:cubicBezTo>
                <a:cubicBezTo>
                  <a:pt x="6103174" y="915371"/>
                  <a:pt x="5394840" y="848159"/>
                  <a:pt x="5292513" y="864973"/>
                </a:cubicBezTo>
                <a:cubicBezTo>
                  <a:pt x="4998878" y="820896"/>
                  <a:pt x="4194514" y="852288"/>
                  <a:pt x="3704759" y="864973"/>
                </a:cubicBezTo>
                <a:lnTo>
                  <a:pt x="3704759" y="864973"/>
                </a:lnTo>
                <a:cubicBezTo>
                  <a:pt x="2048350" y="799728"/>
                  <a:pt x="936979" y="897534"/>
                  <a:pt x="144165" y="864973"/>
                </a:cubicBezTo>
                <a:cubicBezTo>
                  <a:pt x="73709" y="872916"/>
                  <a:pt x="-6265" y="798856"/>
                  <a:pt x="0" y="720808"/>
                </a:cubicBezTo>
                <a:cubicBezTo>
                  <a:pt x="-14366" y="619054"/>
                  <a:pt x="5385" y="425923"/>
                  <a:pt x="0" y="360405"/>
                </a:cubicBezTo>
                <a:cubicBezTo>
                  <a:pt x="-9383" y="321219"/>
                  <a:pt x="-17647" y="18378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6351016" h="864973" stroke="0" extrusionOk="0">
                <a:moveTo>
                  <a:pt x="0" y="144165"/>
                </a:moveTo>
                <a:cubicBezTo>
                  <a:pt x="1215" y="65701"/>
                  <a:pt x="56538" y="-4566"/>
                  <a:pt x="144165" y="0"/>
                </a:cubicBezTo>
                <a:cubicBezTo>
                  <a:pt x="1438286" y="4519"/>
                  <a:pt x="3017639" y="-40085"/>
                  <a:pt x="3704759" y="0"/>
                </a:cubicBezTo>
                <a:lnTo>
                  <a:pt x="3704759" y="0"/>
                </a:lnTo>
                <a:cubicBezTo>
                  <a:pt x="4397884" y="24827"/>
                  <a:pt x="4663332" y="-26758"/>
                  <a:pt x="5292513" y="0"/>
                </a:cubicBezTo>
                <a:cubicBezTo>
                  <a:pt x="5408220" y="58767"/>
                  <a:pt x="5904376" y="33610"/>
                  <a:pt x="6206851" y="0"/>
                </a:cubicBezTo>
                <a:cubicBezTo>
                  <a:pt x="6296708" y="-10257"/>
                  <a:pt x="6348352" y="61969"/>
                  <a:pt x="6351016" y="144165"/>
                </a:cubicBezTo>
                <a:lnTo>
                  <a:pt x="6351016" y="144162"/>
                </a:lnTo>
                <a:cubicBezTo>
                  <a:pt x="6444095" y="242689"/>
                  <a:pt x="7254464" y="232227"/>
                  <a:pt x="7360574" y="330541"/>
                </a:cubicBezTo>
                <a:cubicBezTo>
                  <a:pt x="7028068" y="355003"/>
                  <a:pt x="6482048" y="290448"/>
                  <a:pt x="6351016" y="360405"/>
                </a:cubicBezTo>
                <a:cubicBezTo>
                  <a:pt x="6326753" y="504324"/>
                  <a:pt x="6322659" y="682510"/>
                  <a:pt x="6351016" y="720808"/>
                </a:cubicBezTo>
                <a:cubicBezTo>
                  <a:pt x="6338533" y="801815"/>
                  <a:pt x="6301029" y="859695"/>
                  <a:pt x="6206851" y="864973"/>
                </a:cubicBezTo>
                <a:cubicBezTo>
                  <a:pt x="5898025" y="926956"/>
                  <a:pt x="5740392" y="814186"/>
                  <a:pt x="5292513" y="864973"/>
                </a:cubicBezTo>
                <a:cubicBezTo>
                  <a:pt x="4762374" y="756510"/>
                  <a:pt x="4392829" y="965118"/>
                  <a:pt x="3704759" y="864973"/>
                </a:cubicBezTo>
                <a:lnTo>
                  <a:pt x="3704759" y="864973"/>
                </a:lnTo>
                <a:cubicBezTo>
                  <a:pt x="3193057" y="897560"/>
                  <a:pt x="1135835" y="760557"/>
                  <a:pt x="144165" y="864973"/>
                </a:cubicBezTo>
                <a:cubicBezTo>
                  <a:pt x="49859" y="869938"/>
                  <a:pt x="-5336" y="799291"/>
                  <a:pt x="0" y="720808"/>
                </a:cubicBezTo>
                <a:cubicBezTo>
                  <a:pt x="11946" y="662964"/>
                  <a:pt x="-32093" y="515729"/>
                  <a:pt x="0" y="360405"/>
                </a:cubicBezTo>
                <a:cubicBezTo>
                  <a:pt x="-2495" y="337290"/>
                  <a:pt x="8524" y="189722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569941467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على صورة ضرب العامل في نفسه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F9D2F3CB-C0D6-2730-AA78-60C5CA186723}"/>
              </a:ext>
            </a:extLst>
          </p:cNvPr>
          <p:cNvSpPr/>
          <p:nvPr/>
        </p:nvSpPr>
        <p:spPr>
          <a:xfrm>
            <a:off x="3581094" y="3236683"/>
            <a:ext cx="5535022" cy="864973"/>
          </a:xfrm>
          <a:custGeom>
            <a:avLst/>
            <a:gdLst>
              <a:gd name="connsiteX0" fmla="*/ 0 w 5535022"/>
              <a:gd name="connsiteY0" fmla="*/ 144165 h 864973"/>
              <a:gd name="connsiteX1" fmla="*/ 144165 w 5535022"/>
              <a:gd name="connsiteY1" fmla="*/ 0 h 864973"/>
              <a:gd name="connsiteX2" fmla="*/ 3228763 w 5535022"/>
              <a:gd name="connsiteY2" fmla="*/ 0 h 864973"/>
              <a:gd name="connsiteX3" fmla="*/ 3228763 w 5535022"/>
              <a:gd name="connsiteY3" fmla="*/ 0 h 864973"/>
              <a:gd name="connsiteX4" fmla="*/ 4612518 w 5535022"/>
              <a:gd name="connsiteY4" fmla="*/ 0 h 864973"/>
              <a:gd name="connsiteX5" fmla="*/ 5390857 w 5535022"/>
              <a:gd name="connsiteY5" fmla="*/ 0 h 864973"/>
              <a:gd name="connsiteX6" fmla="*/ 5535022 w 5535022"/>
              <a:gd name="connsiteY6" fmla="*/ 144165 h 864973"/>
              <a:gd name="connsiteX7" fmla="*/ 5535022 w 5535022"/>
              <a:gd name="connsiteY7" fmla="*/ 144162 h 864973"/>
              <a:gd name="connsiteX8" fmla="*/ 6414869 w 5535022"/>
              <a:gd name="connsiteY8" fmla="*/ 330541 h 864973"/>
              <a:gd name="connsiteX9" fmla="*/ 5535022 w 5535022"/>
              <a:gd name="connsiteY9" fmla="*/ 360405 h 864973"/>
              <a:gd name="connsiteX10" fmla="*/ 5535022 w 5535022"/>
              <a:gd name="connsiteY10" fmla="*/ 720808 h 864973"/>
              <a:gd name="connsiteX11" fmla="*/ 5390857 w 5535022"/>
              <a:gd name="connsiteY11" fmla="*/ 864973 h 864973"/>
              <a:gd name="connsiteX12" fmla="*/ 4612518 w 5535022"/>
              <a:gd name="connsiteY12" fmla="*/ 864973 h 864973"/>
              <a:gd name="connsiteX13" fmla="*/ 3228763 w 5535022"/>
              <a:gd name="connsiteY13" fmla="*/ 864973 h 864973"/>
              <a:gd name="connsiteX14" fmla="*/ 3228763 w 5535022"/>
              <a:gd name="connsiteY14" fmla="*/ 864973 h 864973"/>
              <a:gd name="connsiteX15" fmla="*/ 144165 w 5535022"/>
              <a:gd name="connsiteY15" fmla="*/ 864973 h 864973"/>
              <a:gd name="connsiteX16" fmla="*/ 0 w 5535022"/>
              <a:gd name="connsiteY16" fmla="*/ 720808 h 864973"/>
              <a:gd name="connsiteX17" fmla="*/ 0 w 5535022"/>
              <a:gd name="connsiteY17" fmla="*/ 360405 h 864973"/>
              <a:gd name="connsiteX18" fmla="*/ 0 w 5535022"/>
              <a:gd name="connsiteY18" fmla="*/ 144162 h 864973"/>
              <a:gd name="connsiteX19" fmla="*/ 0 w 5535022"/>
              <a:gd name="connsiteY19" fmla="*/ 144162 h 864973"/>
              <a:gd name="connsiteX20" fmla="*/ 0 w 5535022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5022" h="864973" fill="none" extrusionOk="0">
                <a:moveTo>
                  <a:pt x="0" y="144165"/>
                </a:moveTo>
                <a:cubicBezTo>
                  <a:pt x="6161" y="58626"/>
                  <a:pt x="78967" y="-1149"/>
                  <a:pt x="144165" y="0"/>
                </a:cubicBezTo>
                <a:cubicBezTo>
                  <a:pt x="1522863" y="96984"/>
                  <a:pt x="2881834" y="-59984"/>
                  <a:pt x="3228763" y="0"/>
                </a:cubicBezTo>
                <a:lnTo>
                  <a:pt x="3228763" y="0"/>
                </a:lnTo>
                <a:cubicBezTo>
                  <a:pt x="3388305" y="-40179"/>
                  <a:pt x="3965641" y="85795"/>
                  <a:pt x="4612518" y="0"/>
                </a:cubicBezTo>
                <a:cubicBezTo>
                  <a:pt x="4994845" y="52496"/>
                  <a:pt x="5127455" y="17800"/>
                  <a:pt x="5390857" y="0"/>
                </a:cubicBezTo>
                <a:cubicBezTo>
                  <a:pt x="5457162" y="-3029"/>
                  <a:pt x="5520462" y="62051"/>
                  <a:pt x="5535022" y="144165"/>
                </a:cubicBezTo>
                <a:lnTo>
                  <a:pt x="5535022" y="144162"/>
                </a:lnTo>
                <a:cubicBezTo>
                  <a:pt x="5769189" y="212568"/>
                  <a:pt x="5988677" y="179677"/>
                  <a:pt x="6414869" y="330541"/>
                </a:cubicBezTo>
                <a:cubicBezTo>
                  <a:pt x="6182794" y="352162"/>
                  <a:pt x="5807690" y="275289"/>
                  <a:pt x="5535022" y="360405"/>
                </a:cubicBezTo>
                <a:cubicBezTo>
                  <a:pt x="5564027" y="429008"/>
                  <a:pt x="5518204" y="684676"/>
                  <a:pt x="5535022" y="720808"/>
                </a:cubicBezTo>
                <a:cubicBezTo>
                  <a:pt x="5521808" y="802716"/>
                  <a:pt x="5470640" y="870081"/>
                  <a:pt x="5390857" y="864973"/>
                </a:cubicBezTo>
                <a:cubicBezTo>
                  <a:pt x="5045767" y="823768"/>
                  <a:pt x="4857955" y="908678"/>
                  <a:pt x="4612518" y="864973"/>
                </a:cubicBezTo>
                <a:cubicBezTo>
                  <a:pt x="4321562" y="859299"/>
                  <a:pt x="3717290" y="825831"/>
                  <a:pt x="3228763" y="864973"/>
                </a:cubicBezTo>
                <a:lnTo>
                  <a:pt x="3228763" y="864973"/>
                </a:lnTo>
                <a:cubicBezTo>
                  <a:pt x="2548841" y="733983"/>
                  <a:pt x="1412480" y="752709"/>
                  <a:pt x="144165" y="864973"/>
                </a:cubicBezTo>
                <a:cubicBezTo>
                  <a:pt x="61040" y="865616"/>
                  <a:pt x="-4507" y="799390"/>
                  <a:pt x="0" y="720808"/>
                </a:cubicBezTo>
                <a:cubicBezTo>
                  <a:pt x="-6001" y="625595"/>
                  <a:pt x="7513" y="466886"/>
                  <a:pt x="0" y="360405"/>
                </a:cubicBezTo>
                <a:cubicBezTo>
                  <a:pt x="-6396" y="313423"/>
                  <a:pt x="11789" y="203260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5535022" h="864973" stroke="0" extrusionOk="0">
                <a:moveTo>
                  <a:pt x="0" y="144165"/>
                </a:moveTo>
                <a:cubicBezTo>
                  <a:pt x="5066" y="75864"/>
                  <a:pt x="55298" y="3006"/>
                  <a:pt x="144165" y="0"/>
                </a:cubicBezTo>
                <a:cubicBezTo>
                  <a:pt x="1573253" y="-62649"/>
                  <a:pt x="1844883" y="-85882"/>
                  <a:pt x="3228763" y="0"/>
                </a:cubicBezTo>
                <a:lnTo>
                  <a:pt x="3228763" y="0"/>
                </a:lnTo>
                <a:cubicBezTo>
                  <a:pt x="3883145" y="17412"/>
                  <a:pt x="4466427" y="43090"/>
                  <a:pt x="4612518" y="0"/>
                </a:cubicBezTo>
                <a:cubicBezTo>
                  <a:pt x="4715709" y="-24080"/>
                  <a:pt x="5266661" y="-18972"/>
                  <a:pt x="5390857" y="0"/>
                </a:cubicBezTo>
                <a:cubicBezTo>
                  <a:pt x="5470323" y="2130"/>
                  <a:pt x="5539547" y="58678"/>
                  <a:pt x="5535022" y="144165"/>
                </a:cubicBezTo>
                <a:lnTo>
                  <a:pt x="5535022" y="144162"/>
                </a:lnTo>
                <a:cubicBezTo>
                  <a:pt x="5945340" y="222910"/>
                  <a:pt x="6277111" y="331771"/>
                  <a:pt x="6414869" y="330541"/>
                </a:cubicBezTo>
                <a:cubicBezTo>
                  <a:pt x="6005816" y="400432"/>
                  <a:pt x="5900802" y="335135"/>
                  <a:pt x="5535022" y="360405"/>
                </a:cubicBezTo>
                <a:cubicBezTo>
                  <a:pt x="5547938" y="415779"/>
                  <a:pt x="5513707" y="601817"/>
                  <a:pt x="5535022" y="720808"/>
                </a:cubicBezTo>
                <a:cubicBezTo>
                  <a:pt x="5524896" y="804265"/>
                  <a:pt x="5475680" y="864370"/>
                  <a:pt x="5390857" y="864973"/>
                </a:cubicBezTo>
                <a:cubicBezTo>
                  <a:pt x="5258338" y="800567"/>
                  <a:pt x="4827055" y="810324"/>
                  <a:pt x="4612518" y="864973"/>
                </a:cubicBezTo>
                <a:cubicBezTo>
                  <a:pt x="4252786" y="882264"/>
                  <a:pt x="3428021" y="775153"/>
                  <a:pt x="3228763" y="864973"/>
                </a:cubicBezTo>
                <a:lnTo>
                  <a:pt x="3228763" y="864973"/>
                </a:lnTo>
                <a:cubicBezTo>
                  <a:pt x="1707426" y="826852"/>
                  <a:pt x="1279356" y="1034692"/>
                  <a:pt x="144165" y="864973"/>
                </a:cubicBezTo>
                <a:cubicBezTo>
                  <a:pt x="58939" y="868563"/>
                  <a:pt x="-3519" y="785357"/>
                  <a:pt x="0" y="720808"/>
                </a:cubicBezTo>
                <a:cubicBezTo>
                  <a:pt x="7989" y="624471"/>
                  <a:pt x="27948" y="411212"/>
                  <a:pt x="0" y="360405"/>
                </a:cubicBezTo>
                <a:cubicBezTo>
                  <a:pt x="-15541" y="325750"/>
                  <a:pt x="-1659" y="211676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64323175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بالصيغة القياسية</a:t>
            </a:r>
          </a:p>
        </p:txBody>
      </p:sp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C7610334-B590-5455-6C94-D04C0EC04F1E}"/>
              </a:ext>
            </a:extLst>
          </p:cNvPr>
          <p:cNvSpPr/>
          <p:nvPr/>
        </p:nvSpPr>
        <p:spPr>
          <a:xfrm>
            <a:off x="3318486" y="4887316"/>
            <a:ext cx="5181600" cy="864973"/>
          </a:xfrm>
          <a:custGeom>
            <a:avLst/>
            <a:gdLst>
              <a:gd name="connsiteX0" fmla="*/ 0 w 5181600"/>
              <a:gd name="connsiteY0" fmla="*/ 144165 h 864973"/>
              <a:gd name="connsiteX1" fmla="*/ 144165 w 5181600"/>
              <a:gd name="connsiteY1" fmla="*/ 0 h 864973"/>
              <a:gd name="connsiteX2" fmla="*/ 3022600 w 5181600"/>
              <a:gd name="connsiteY2" fmla="*/ 0 h 864973"/>
              <a:gd name="connsiteX3" fmla="*/ 3022600 w 5181600"/>
              <a:gd name="connsiteY3" fmla="*/ 0 h 864973"/>
              <a:gd name="connsiteX4" fmla="*/ 4318000 w 5181600"/>
              <a:gd name="connsiteY4" fmla="*/ 0 h 864973"/>
              <a:gd name="connsiteX5" fmla="*/ 5037435 w 5181600"/>
              <a:gd name="connsiteY5" fmla="*/ 0 h 864973"/>
              <a:gd name="connsiteX6" fmla="*/ 5181600 w 5181600"/>
              <a:gd name="connsiteY6" fmla="*/ 144165 h 864973"/>
              <a:gd name="connsiteX7" fmla="*/ 5181600 w 5181600"/>
              <a:gd name="connsiteY7" fmla="*/ 144162 h 864973"/>
              <a:gd name="connsiteX8" fmla="*/ 6005267 w 5181600"/>
              <a:gd name="connsiteY8" fmla="*/ 330541 h 864973"/>
              <a:gd name="connsiteX9" fmla="*/ 5181600 w 5181600"/>
              <a:gd name="connsiteY9" fmla="*/ 360405 h 864973"/>
              <a:gd name="connsiteX10" fmla="*/ 5181600 w 5181600"/>
              <a:gd name="connsiteY10" fmla="*/ 720808 h 864973"/>
              <a:gd name="connsiteX11" fmla="*/ 5037435 w 5181600"/>
              <a:gd name="connsiteY11" fmla="*/ 864973 h 864973"/>
              <a:gd name="connsiteX12" fmla="*/ 4318000 w 5181600"/>
              <a:gd name="connsiteY12" fmla="*/ 864973 h 864973"/>
              <a:gd name="connsiteX13" fmla="*/ 3022600 w 5181600"/>
              <a:gd name="connsiteY13" fmla="*/ 864973 h 864973"/>
              <a:gd name="connsiteX14" fmla="*/ 3022600 w 5181600"/>
              <a:gd name="connsiteY14" fmla="*/ 864973 h 864973"/>
              <a:gd name="connsiteX15" fmla="*/ 144165 w 5181600"/>
              <a:gd name="connsiteY15" fmla="*/ 864973 h 864973"/>
              <a:gd name="connsiteX16" fmla="*/ 0 w 5181600"/>
              <a:gd name="connsiteY16" fmla="*/ 720808 h 864973"/>
              <a:gd name="connsiteX17" fmla="*/ 0 w 5181600"/>
              <a:gd name="connsiteY17" fmla="*/ 360405 h 864973"/>
              <a:gd name="connsiteX18" fmla="*/ 0 w 5181600"/>
              <a:gd name="connsiteY18" fmla="*/ 144162 h 864973"/>
              <a:gd name="connsiteX19" fmla="*/ 0 w 5181600"/>
              <a:gd name="connsiteY19" fmla="*/ 144162 h 864973"/>
              <a:gd name="connsiteX20" fmla="*/ 0 w 5181600"/>
              <a:gd name="connsiteY20" fmla="*/ 144165 h 86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81600" h="864973" fill="none" extrusionOk="0">
                <a:moveTo>
                  <a:pt x="0" y="144165"/>
                </a:moveTo>
                <a:cubicBezTo>
                  <a:pt x="6310" y="51495"/>
                  <a:pt x="55022" y="2395"/>
                  <a:pt x="144165" y="0"/>
                </a:cubicBezTo>
                <a:cubicBezTo>
                  <a:pt x="453951" y="-13783"/>
                  <a:pt x="2003734" y="7815"/>
                  <a:pt x="3022600" y="0"/>
                </a:cubicBezTo>
                <a:lnTo>
                  <a:pt x="3022600" y="0"/>
                </a:lnTo>
                <a:cubicBezTo>
                  <a:pt x="3434468" y="77659"/>
                  <a:pt x="3923817" y="-68487"/>
                  <a:pt x="4318000" y="0"/>
                </a:cubicBezTo>
                <a:cubicBezTo>
                  <a:pt x="4566501" y="28002"/>
                  <a:pt x="4773825" y="-2789"/>
                  <a:pt x="5037435" y="0"/>
                </a:cubicBezTo>
                <a:cubicBezTo>
                  <a:pt x="5118872" y="1877"/>
                  <a:pt x="5182051" y="63368"/>
                  <a:pt x="5181600" y="144165"/>
                </a:cubicBezTo>
                <a:lnTo>
                  <a:pt x="5181600" y="144162"/>
                </a:lnTo>
                <a:cubicBezTo>
                  <a:pt x="5465927" y="215021"/>
                  <a:pt x="5730275" y="220502"/>
                  <a:pt x="6005267" y="330541"/>
                </a:cubicBezTo>
                <a:cubicBezTo>
                  <a:pt x="5920630" y="368616"/>
                  <a:pt x="5589679" y="404272"/>
                  <a:pt x="5181600" y="360405"/>
                </a:cubicBezTo>
                <a:cubicBezTo>
                  <a:pt x="5157345" y="527043"/>
                  <a:pt x="5204070" y="662872"/>
                  <a:pt x="5181600" y="720808"/>
                </a:cubicBezTo>
                <a:cubicBezTo>
                  <a:pt x="5194369" y="803265"/>
                  <a:pt x="5110464" y="865301"/>
                  <a:pt x="5037435" y="864973"/>
                </a:cubicBezTo>
                <a:cubicBezTo>
                  <a:pt x="4749476" y="828855"/>
                  <a:pt x="4502785" y="929132"/>
                  <a:pt x="4318000" y="864973"/>
                </a:cubicBezTo>
                <a:cubicBezTo>
                  <a:pt x="4157028" y="826144"/>
                  <a:pt x="3506224" y="860733"/>
                  <a:pt x="3022600" y="864973"/>
                </a:cubicBezTo>
                <a:lnTo>
                  <a:pt x="3022600" y="864973"/>
                </a:lnTo>
                <a:cubicBezTo>
                  <a:pt x="2571244" y="986790"/>
                  <a:pt x="484141" y="784902"/>
                  <a:pt x="144165" y="864973"/>
                </a:cubicBezTo>
                <a:cubicBezTo>
                  <a:pt x="70777" y="858901"/>
                  <a:pt x="-7383" y="801818"/>
                  <a:pt x="0" y="720808"/>
                </a:cubicBezTo>
                <a:cubicBezTo>
                  <a:pt x="9768" y="552314"/>
                  <a:pt x="-18583" y="443996"/>
                  <a:pt x="0" y="360405"/>
                </a:cubicBezTo>
                <a:cubicBezTo>
                  <a:pt x="9097" y="297932"/>
                  <a:pt x="17941" y="198703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  <a:path w="5181600" h="864973" stroke="0" extrusionOk="0">
                <a:moveTo>
                  <a:pt x="0" y="144165"/>
                </a:moveTo>
                <a:cubicBezTo>
                  <a:pt x="-3555" y="58854"/>
                  <a:pt x="67183" y="2133"/>
                  <a:pt x="144165" y="0"/>
                </a:cubicBezTo>
                <a:cubicBezTo>
                  <a:pt x="1047454" y="47811"/>
                  <a:pt x="1792068" y="155899"/>
                  <a:pt x="3022600" y="0"/>
                </a:cubicBezTo>
                <a:lnTo>
                  <a:pt x="3022600" y="0"/>
                </a:lnTo>
                <a:cubicBezTo>
                  <a:pt x="3241738" y="29197"/>
                  <a:pt x="4119760" y="-68052"/>
                  <a:pt x="4318000" y="0"/>
                </a:cubicBezTo>
                <a:cubicBezTo>
                  <a:pt x="4520370" y="12743"/>
                  <a:pt x="4717763" y="-7133"/>
                  <a:pt x="5037435" y="0"/>
                </a:cubicBezTo>
                <a:cubicBezTo>
                  <a:pt x="5117568" y="10360"/>
                  <a:pt x="5181236" y="62578"/>
                  <a:pt x="5181600" y="144165"/>
                </a:cubicBezTo>
                <a:lnTo>
                  <a:pt x="5181600" y="144162"/>
                </a:lnTo>
                <a:cubicBezTo>
                  <a:pt x="5575926" y="215697"/>
                  <a:pt x="5808256" y="360945"/>
                  <a:pt x="6005267" y="330541"/>
                </a:cubicBezTo>
                <a:cubicBezTo>
                  <a:pt x="5699855" y="408388"/>
                  <a:pt x="5517627" y="282877"/>
                  <a:pt x="5181600" y="360405"/>
                </a:cubicBezTo>
                <a:cubicBezTo>
                  <a:pt x="5211605" y="491969"/>
                  <a:pt x="5183091" y="607876"/>
                  <a:pt x="5181600" y="720808"/>
                </a:cubicBezTo>
                <a:cubicBezTo>
                  <a:pt x="5177352" y="798577"/>
                  <a:pt x="5117211" y="873086"/>
                  <a:pt x="5037435" y="864973"/>
                </a:cubicBezTo>
                <a:cubicBezTo>
                  <a:pt x="4771502" y="821455"/>
                  <a:pt x="4580790" y="927929"/>
                  <a:pt x="4318000" y="864973"/>
                </a:cubicBezTo>
                <a:cubicBezTo>
                  <a:pt x="4062473" y="898272"/>
                  <a:pt x="3237258" y="935924"/>
                  <a:pt x="3022600" y="864973"/>
                </a:cubicBezTo>
                <a:lnTo>
                  <a:pt x="3022600" y="864973"/>
                </a:lnTo>
                <a:cubicBezTo>
                  <a:pt x="1649212" y="891856"/>
                  <a:pt x="991857" y="889718"/>
                  <a:pt x="144165" y="864973"/>
                </a:cubicBezTo>
                <a:cubicBezTo>
                  <a:pt x="54417" y="855477"/>
                  <a:pt x="-8827" y="802041"/>
                  <a:pt x="0" y="720808"/>
                </a:cubicBezTo>
                <a:cubicBezTo>
                  <a:pt x="20067" y="654426"/>
                  <a:pt x="-25604" y="512932"/>
                  <a:pt x="0" y="360405"/>
                </a:cubicBezTo>
                <a:cubicBezTo>
                  <a:pt x="-16200" y="328865"/>
                  <a:pt x="-14671" y="209476"/>
                  <a:pt x="0" y="144162"/>
                </a:cubicBezTo>
                <a:lnTo>
                  <a:pt x="0" y="144162"/>
                </a:lnTo>
                <a:lnTo>
                  <a:pt x="0" y="14416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933775664">
                  <a:prstGeom prst="wedgeRoundRectCallout">
                    <a:avLst>
                      <a:gd name="adj1" fmla="val 65896"/>
                      <a:gd name="adj2" fmla="val -1178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الأعداد </a:t>
            </a:r>
            <a:r>
              <a:rPr lang="ar-SA" sz="28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بالصيغة الأسية 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44EC7F-1C2A-7490-8BED-54BE18FA61C3}"/>
              </a:ext>
            </a:extLst>
          </p:cNvPr>
          <p:cNvSpPr/>
          <p:nvPr/>
        </p:nvSpPr>
        <p:spPr>
          <a:xfrm>
            <a:off x="5733548" y="481345"/>
            <a:ext cx="4244481" cy="718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سنتعلم اليوم</a:t>
            </a:r>
          </a:p>
        </p:txBody>
      </p:sp>
    </p:spTree>
    <p:extLst>
      <p:ext uri="{BB962C8B-B14F-4D97-AF65-F5344CB8AC3E}">
        <p14:creationId xmlns:p14="http://schemas.microsoft.com/office/powerpoint/2010/main" val="8696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99FF40-2BB3-7613-872C-A2CA80E61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9" t="13701" r="5138"/>
          <a:stretch/>
        </p:blipFill>
        <p:spPr>
          <a:xfrm>
            <a:off x="5776892" y="1427920"/>
            <a:ext cx="6215816" cy="50019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AB5F1E-3D6E-704F-63F4-CAB619D8E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7" r="60416"/>
          <a:stretch/>
        </p:blipFill>
        <p:spPr>
          <a:xfrm>
            <a:off x="466514" y="1365830"/>
            <a:ext cx="3870438" cy="48384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AD67605-50F9-0501-2E1A-7A608BDCF35E}"/>
              </a:ext>
            </a:extLst>
          </p:cNvPr>
          <p:cNvSpPr/>
          <p:nvPr/>
        </p:nvSpPr>
        <p:spPr>
          <a:xfrm>
            <a:off x="4444790" y="3853531"/>
            <a:ext cx="1631852" cy="569742"/>
          </a:xfrm>
          <a:custGeom>
            <a:avLst/>
            <a:gdLst>
              <a:gd name="connsiteX0" fmla="*/ 0 w 1631852"/>
              <a:gd name="connsiteY0" fmla="*/ 0 h 569742"/>
              <a:gd name="connsiteX1" fmla="*/ 1631852 w 1631852"/>
              <a:gd name="connsiteY1" fmla="*/ 0 h 569742"/>
              <a:gd name="connsiteX2" fmla="*/ 1631852 w 1631852"/>
              <a:gd name="connsiteY2" fmla="*/ 569742 h 569742"/>
              <a:gd name="connsiteX3" fmla="*/ 0 w 1631852"/>
              <a:gd name="connsiteY3" fmla="*/ 569742 h 569742"/>
              <a:gd name="connsiteX4" fmla="*/ 0 w 1631852"/>
              <a:gd name="connsiteY4" fmla="*/ 0 h 5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852" h="569742" fill="none" extrusionOk="0">
                <a:moveTo>
                  <a:pt x="0" y="0"/>
                </a:moveTo>
                <a:cubicBezTo>
                  <a:pt x="200470" y="-41220"/>
                  <a:pt x="1109217" y="-123921"/>
                  <a:pt x="1631852" y="0"/>
                </a:cubicBezTo>
                <a:cubicBezTo>
                  <a:pt x="1607104" y="203343"/>
                  <a:pt x="1655711" y="459639"/>
                  <a:pt x="1631852" y="569742"/>
                </a:cubicBezTo>
                <a:cubicBezTo>
                  <a:pt x="1299102" y="424537"/>
                  <a:pt x="484656" y="608400"/>
                  <a:pt x="0" y="569742"/>
                </a:cubicBezTo>
                <a:cubicBezTo>
                  <a:pt x="-1797" y="492451"/>
                  <a:pt x="-19023" y="241504"/>
                  <a:pt x="0" y="0"/>
                </a:cubicBezTo>
                <a:close/>
              </a:path>
              <a:path w="1631852" h="569742" stroke="0" extrusionOk="0">
                <a:moveTo>
                  <a:pt x="0" y="0"/>
                </a:moveTo>
                <a:cubicBezTo>
                  <a:pt x="555067" y="-92872"/>
                  <a:pt x="1130666" y="100159"/>
                  <a:pt x="1631852" y="0"/>
                </a:cubicBezTo>
                <a:cubicBezTo>
                  <a:pt x="1594438" y="152780"/>
                  <a:pt x="1637516" y="436783"/>
                  <a:pt x="1631852" y="569742"/>
                </a:cubicBezTo>
                <a:cubicBezTo>
                  <a:pt x="1167991" y="607360"/>
                  <a:pt x="621685" y="661295"/>
                  <a:pt x="0" y="569742"/>
                </a:cubicBezTo>
                <a:cubicBezTo>
                  <a:pt x="-33701" y="408504"/>
                  <a:pt x="-46856" y="227014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51097005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بالضرب في 2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3FFC3F-2A94-F9CF-C560-D2BCB0695616}"/>
              </a:ext>
            </a:extLst>
          </p:cNvPr>
          <p:cNvSpPr/>
          <p:nvPr/>
        </p:nvSpPr>
        <p:spPr>
          <a:xfrm>
            <a:off x="8370277" y="5075076"/>
            <a:ext cx="1523399" cy="569742"/>
          </a:xfrm>
          <a:custGeom>
            <a:avLst/>
            <a:gdLst>
              <a:gd name="connsiteX0" fmla="*/ 0 w 1523399"/>
              <a:gd name="connsiteY0" fmla="*/ 0 h 569742"/>
              <a:gd name="connsiteX1" fmla="*/ 1523399 w 1523399"/>
              <a:gd name="connsiteY1" fmla="*/ 0 h 569742"/>
              <a:gd name="connsiteX2" fmla="*/ 1523399 w 1523399"/>
              <a:gd name="connsiteY2" fmla="*/ 569742 h 569742"/>
              <a:gd name="connsiteX3" fmla="*/ 0 w 1523399"/>
              <a:gd name="connsiteY3" fmla="*/ 569742 h 569742"/>
              <a:gd name="connsiteX4" fmla="*/ 0 w 1523399"/>
              <a:gd name="connsiteY4" fmla="*/ 0 h 5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399" h="569742" fill="none" extrusionOk="0">
                <a:moveTo>
                  <a:pt x="0" y="0"/>
                </a:moveTo>
                <a:cubicBezTo>
                  <a:pt x="639626" y="-121191"/>
                  <a:pt x="1038189" y="-214"/>
                  <a:pt x="1523399" y="0"/>
                </a:cubicBezTo>
                <a:cubicBezTo>
                  <a:pt x="1482194" y="205023"/>
                  <a:pt x="1542096" y="392737"/>
                  <a:pt x="1523399" y="569742"/>
                </a:cubicBezTo>
                <a:cubicBezTo>
                  <a:pt x="1110763" y="655623"/>
                  <a:pt x="655746" y="440090"/>
                  <a:pt x="0" y="569742"/>
                </a:cubicBezTo>
                <a:cubicBezTo>
                  <a:pt x="13460" y="377933"/>
                  <a:pt x="9092" y="157444"/>
                  <a:pt x="0" y="0"/>
                </a:cubicBezTo>
                <a:close/>
              </a:path>
              <a:path w="1523399" h="569742" stroke="0" extrusionOk="0">
                <a:moveTo>
                  <a:pt x="0" y="0"/>
                </a:moveTo>
                <a:cubicBezTo>
                  <a:pt x="174629" y="-89195"/>
                  <a:pt x="1214206" y="57456"/>
                  <a:pt x="1523399" y="0"/>
                </a:cubicBezTo>
                <a:cubicBezTo>
                  <a:pt x="1571731" y="148275"/>
                  <a:pt x="1541928" y="344501"/>
                  <a:pt x="1523399" y="569742"/>
                </a:cubicBezTo>
                <a:cubicBezTo>
                  <a:pt x="860353" y="489616"/>
                  <a:pt x="526295" y="586954"/>
                  <a:pt x="0" y="569742"/>
                </a:cubicBezTo>
                <a:cubicBezTo>
                  <a:pt x="-16922" y="373740"/>
                  <a:pt x="43148" y="22406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3029284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رسالة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EE319B9-AF06-4D3D-26D8-BE1B53D15B3B}"/>
              </a:ext>
            </a:extLst>
          </p:cNvPr>
          <p:cNvSpPr/>
          <p:nvPr/>
        </p:nvSpPr>
        <p:spPr>
          <a:xfrm>
            <a:off x="3123260" y="5789526"/>
            <a:ext cx="2628444" cy="569742"/>
          </a:xfrm>
          <a:custGeom>
            <a:avLst/>
            <a:gdLst>
              <a:gd name="connsiteX0" fmla="*/ 0 w 2628444"/>
              <a:gd name="connsiteY0" fmla="*/ 0 h 569742"/>
              <a:gd name="connsiteX1" fmla="*/ 2628444 w 2628444"/>
              <a:gd name="connsiteY1" fmla="*/ 0 h 569742"/>
              <a:gd name="connsiteX2" fmla="*/ 2628444 w 2628444"/>
              <a:gd name="connsiteY2" fmla="*/ 569742 h 569742"/>
              <a:gd name="connsiteX3" fmla="*/ 0 w 2628444"/>
              <a:gd name="connsiteY3" fmla="*/ 569742 h 569742"/>
              <a:gd name="connsiteX4" fmla="*/ 0 w 2628444"/>
              <a:gd name="connsiteY4" fmla="*/ 0 h 5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444" h="569742" fill="none" extrusionOk="0">
                <a:moveTo>
                  <a:pt x="0" y="0"/>
                </a:moveTo>
                <a:cubicBezTo>
                  <a:pt x="988972" y="118944"/>
                  <a:pt x="1737409" y="10113"/>
                  <a:pt x="2628444" y="0"/>
                </a:cubicBezTo>
                <a:cubicBezTo>
                  <a:pt x="2673023" y="156554"/>
                  <a:pt x="2606535" y="501819"/>
                  <a:pt x="2628444" y="569742"/>
                </a:cubicBezTo>
                <a:cubicBezTo>
                  <a:pt x="1341533" y="726392"/>
                  <a:pt x="379597" y="726805"/>
                  <a:pt x="0" y="569742"/>
                </a:cubicBezTo>
                <a:cubicBezTo>
                  <a:pt x="-8112" y="381497"/>
                  <a:pt x="-31880" y="225955"/>
                  <a:pt x="0" y="0"/>
                </a:cubicBezTo>
                <a:close/>
              </a:path>
              <a:path w="2628444" h="569742" stroke="0" extrusionOk="0">
                <a:moveTo>
                  <a:pt x="0" y="0"/>
                </a:moveTo>
                <a:cubicBezTo>
                  <a:pt x="514351" y="-43685"/>
                  <a:pt x="1986192" y="-99271"/>
                  <a:pt x="2628444" y="0"/>
                </a:cubicBezTo>
                <a:cubicBezTo>
                  <a:pt x="2633637" y="268131"/>
                  <a:pt x="2631368" y="423922"/>
                  <a:pt x="2628444" y="569742"/>
                </a:cubicBezTo>
                <a:cubicBezTo>
                  <a:pt x="1424444" y="633807"/>
                  <a:pt x="679199" y="406958"/>
                  <a:pt x="0" y="569742"/>
                </a:cubicBezTo>
                <a:cubicBezTo>
                  <a:pt x="-1849" y="291078"/>
                  <a:pt x="-11401" y="20377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067973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يوجد اثنان في كل دقيقة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782109">
            <a:off x="-1172359" y="381076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9782109">
            <a:off x="-1004588" y="292399"/>
            <a:ext cx="5347246" cy="740963"/>
          </a:xfrm>
          <a:prstGeom prst="rect">
            <a:avLst/>
          </a:prstGeom>
        </p:spPr>
      </p:pic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2C84049-0831-7756-3FC3-6CC4D06D0CB8}"/>
              </a:ext>
            </a:extLst>
          </p:cNvPr>
          <p:cNvSpPr/>
          <p:nvPr/>
        </p:nvSpPr>
        <p:spPr>
          <a:xfrm>
            <a:off x="7633721" y="316523"/>
            <a:ext cx="2553717" cy="883068"/>
          </a:xfrm>
          <a:custGeom>
            <a:avLst/>
            <a:gdLst>
              <a:gd name="connsiteX0" fmla="*/ 0 w 2553717"/>
              <a:gd name="connsiteY0" fmla="*/ 147181 h 883068"/>
              <a:gd name="connsiteX1" fmla="*/ 147181 w 2553717"/>
              <a:gd name="connsiteY1" fmla="*/ 0 h 883068"/>
              <a:gd name="connsiteX2" fmla="*/ 2406536 w 2553717"/>
              <a:gd name="connsiteY2" fmla="*/ 0 h 883068"/>
              <a:gd name="connsiteX3" fmla="*/ 2553717 w 2553717"/>
              <a:gd name="connsiteY3" fmla="*/ 147181 h 883068"/>
              <a:gd name="connsiteX4" fmla="*/ 2553717 w 2553717"/>
              <a:gd name="connsiteY4" fmla="*/ 735887 h 883068"/>
              <a:gd name="connsiteX5" fmla="*/ 2406536 w 2553717"/>
              <a:gd name="connsiteY5" fmla="*/ 883068 h 883068"/>
              <a:gd name="connsiteX6" fmla="*/ 147181 w 2553717"/>
              <a:gd name="connsiteY6" fmla="*/ 883068 h 883068"/>
              <a:gd name="connsiteX7" fmla="*/ 0 w 2553717"/>
              <a:gd name="connsiteY7" fmla="*/ 735887 h 883068"/>
              <a:gd name="connsiteX8" fmla="*/ 0 w 2553717"/>
              <a:gd name="connsiteY8" fmla="*/ 147181 h 88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717" h="883068" fill="none" extrusionOk="0">
                <a:moveTo>
                  <a:pt x="0" y="147181"/>
                </a:moveTo>
                <a:cubicBezTo>
                  <a:pt x="-8727" y="74375"/>
                  <a:pt x="58890" y="-3404"/>
                  <a:pt x="147181" y="0"/>
                </a:cubicBezTo>
                <a:cubicBezTo>
                  <a:pt x="549538" y="-56444"/>
                  <a:pt x="2116790" y="127025"/>
                  <a:pt x="2406536" y="0"/>
                </a:cubicBezTo>
                <a:cubicBezTo>
                  <a:pt x="2496092" y="3325"/>
                  <a:pt x="2552053" y="60339"/>
                  <a:pt x="2553717" y="147181"/>
                </a:cubicBezTo>
                <a:cubicBezTo>
                  <a:pt x="2591520" y="304773"/>
                  <a:pt x="2506646" y="530318"/>
                  <a:pt x="2553717" y="735887"/>
                </a:cubicBezTo>
                <a:cubicBezTo>
                  <a:pt x="2562441" y="812155"/>
                  <a:pt x="2484670" y="874813"/>
                  <a:pt x="2406536" y="883068"/>
                </a:cubicBezTo>
                <a:cubicBezTo>
                  <a:pt x="1718765" y="828072"/>
                  <a:pt x="627656" y="751424"/>
                  <a:pt x="147181" y="883068"/>
                </a:cubicBezTo>
                <a:cubicBezTo>
                  <a:pt x="68161" y="893318"/>
                  <a:pt x="1956" y="818656"/>
                  <a:pt x="0" y="735887"/>
                </a:cubicBezTo>
                <a:cubicBezTo>
                  <a:pt x="10111" y="483465"/>
                  <a:pt x="743" y="231658"/>
                  <a:pt x="0" y="147181"/>
                </a:cubicBezTo>
                <a:close/>
              </a:path>
              <a:path w="2553717" h="883068" stroke="0" extrusionOk="0">
                <a:moveTo>
                  <a:pt x="0" y="147181"/>
                </a:moveTo>
                <a:cubicBezTo>
                  <a:pt x="9415" y="65456"/>
                  <a:pt x="63466" y="1983"/>
                  <a:pt x="147181" y="0"/>
                </a:cubicBezTo>
                <a:cubicBezTo>
                  <a:pt x="389640" y="114653"/>
                  <a:pt x="1462135" y="95341"/>
                  <a:pt x="2406536" y="0"/>
                </a:cubicBezTo>
                <a:cubicBezTo>
                  <a:pt x="2499595" y="5322"/>
                  <a:pt x="2551414" y="65405"/>
                  <a:pt x="2553717" y="147181"/>
                </a:cubicBezTo>
                <a:cubicBezTo>
                  <a:pt x="2511623" y="407593"/>
                  <a:pt x="2587280" y="451148"/>
                  <a:pt x="2553717" y="735887"/>
                </a:cubicBezTo>
                <a:cubicBezTo>
                  <a:pt x="2551977" y="815640"/>
                  <a:pt x="2484482" y="896867"/>
                  <a:pt x="2406536" y="883068"/>
                </a:cubicBezTo>
                <a:cubicBezTo>
                  <a:pt x="1579848" y="900590"/>
                  <a:pt x="1249570" y="1040241"/>
                  <a:pt x="147181" y="883068"/>
                </a:cubicBezTo>
                <a:cubicBezTo>
                  <a:pt x="70934" y="896905"/>
                  <a:pt x="-5" y="821894"/>
                  <a:pt x="0" y="735887"/>
                </a:cubicBezTo>
                <a:cubicBezTo>
                  <a:pt x="48327" y="482302"/>
                  <a:pt x="-26974" y="252274"/>
                  <a:pt x="0" y="1471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استعدَّ</a:t>
            </a:r>
          </a:p>
        </p:txBody>
      </p:sp>
    </p:spTree>
    <p:extLst>
      <p:ext uri="{BB962C8B-B14F-4D97-AF65-F5344CB8AC3E}">
        <p14:creationId xmlns:p14="http://schemas.microsoft.com/office/powerpoint/2010/main" val="36292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925789">
            <a:off x="-286291" y="4878733"/>
            <a:ext cx="1989955" cy="26293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9D07E6-CB8E-8EF5-9611-ADE14CAD2C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96628" y="102497"/>
            <a:ext cx="1318679" cy="109709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12E4F7-2844-5123-9D2C-1D6822C4B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03207EED-7374-4E97-D744-0413C8325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82109">
            <a:off x="-1671762" y="687749"/>
            <a:ext cx="5930466" cy="82177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4AB9565-6EBF-0FE4-C2C9-F0E9E3ADB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782109">
            <a:off x="-1380152" y="549684"/>
            <a:ext cx="5347246" cy="7409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9A7F891-BC6D-F197-7303-FD0D8F77FE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5934" y="920165"/>
            <a:ext cx="9859438" cy="56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9974" y="-2825802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8860" flipH="1">
            <a:off x="-4518592" y="-541423"/>
            <a:ext cx="6153037" cy="16445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3670" flipH="1">
            <a:off x="1339085" y="-11819"/>
            <a:ext cx="339492" cy="585332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33C8211-D683-2093-B867-B281CCAE1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F39221-5CFE-697A-B268-7FEC3193F539}"/>
              </a:ext>
            </a:extLst>
          </p:cNvPr>
          <p:cNvSpPr txBox="1"/>
          <p:nvPr/>
        </p:nvSpPr>
        <p:spPr>
          <a:xfrm>
            <a:off x="457127" y="1359712"/>
            <a:ext cx="1930400" cy="3975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القراءة المبصرة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1C5E12D-12D1-D782-1D45-9F345C6D6795}"/>
              </a:ext>
            </a:extLst>
          </p:cNvPr>
          <p:cNvSpPr/>
          <p:nvPr/>
        </p:nvSpPr>
        <p:spPr>
          <a:xfrm>
            <a:off x="3674715" y="251313"/>
            <a:ext cx="7256596" cy="718246"/>
          </a:xfrm>
          <a:custGeom>
            <a:avLst/>
            <a:gdLst>
              <a:gd name="connsiteX0" fmla="*/ 0 w 7256596"/>
              <a:gd name="connsiteY0" fmla="*/ 119710 h 718246"/>
              <a:gd name="connsiteX1" fmla="*/ 119710 w 7256596"/>
              <a:gd name="connsiteY1" fmla="*/ 0 h 718246"/>
              <a:gd name="connsiteX2" fmla="*/ 7136886 w 7256596"/>
              <a:gd name="connsiteY2" fmla="*/ 0 h 718246"/>
              <a:gd name="connsiteX3" fmla="*/ 7256596 w 7256596"/>
              <a:gd name="connsiteY3" fmla="*/ 119710 h 718246"/>
              <a:gd name="connsiteX4" fmla="*/ 7256596 w 7256596"/>
              <a:gd name="connsiteY4" fmla="*/ 598536 h 718246"/>
              <a:gd name="connsiteX5" fmla="*/ 7136886 w 7256596"/>
              <a:gd name="connsiteY5" fmla="*/ 718246 h 718246"/>
              <a:gd name="connsiteX6" fmla="*/ 119710 w 7256596"/>
              <a:gd name="connsiteY6" fmla="*/ 718246 h 718246"/>
              <a:gd name="connsiteX7" fmla="*/ 0 w 7256596"/>
              <a:gd name="connsiteY7" fmla="*/ 598536 h 718246"/>
              <a:gd name="connsiteX8" fmla="*/ 0 w 7256596"/>
              <a:gd name="connsiteY8" fmla="*/ 119710 h 7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6596" h="718246" fill="none" extrusionOk="0">
                <a:moveTo>
                  <a:pt x="0" y="119710"/>
                </a:moveTo>
                <a:cubicBezTo>
                  <a:pt x="-4553" y="58020"/>
                  <a:pt x="47014" y="-3199"/>
                  <a:pt x="119710" y="0"/>
                </a:cubicBezTo>
                <a:cubicBezTo>
                  <a:pt x="898521" y="-56444"/>
                  <a:pt x="5987234" y="127025"/>
                  <a:pt x="7136886" y="0"/>
                </a:cubicBezTo>
                <a:cubicBezTo>
                  <a:pt x="7211233" y="3310"/>
                  <a:pt x="7255271" y="49171"/>
                  <a:pt x="7256596" y="119710"/>
                </a:cubicBezTo>
                <a:cubicBezTo>
                  <a:pt x="7290585" y="208296"/>
                  <a:pt x="7296605" y="407949"/>
                  <a:pt x="7256596" y="598536"/>
                </a:cubicBezTo>
                <a:cubicBezTo>
                  <a:pt x="7267050" y="658637"/>
                  <a:pt x="7200045" y="710507"/>
                  <a:pt x="7136886" y="718246"/>
                </a:cubicBezTo>
                <a:cubicBezTo>
                  <a:pt x="4639577" y="663250"/>
                  <a:pt x="2641618" y="586602"/>
                  <a:pt x="119710" y="718246"/>
                </a:cubicBezTo>
                <a:cubicBezTo>
                  <a:pt x="54666" y="723088"/>
                  <a:pt x="6722" y="669745"/>
                  <a:pt x="0" y="598536"/>
                </a:cubicBezTo>
                <a:cubicBezTo>
                  <a:pt x="33869" y="540061"/>
                  <a:pt x="17642" y="266636"/>
                  <a:pt x="0" y="119710"/>
                </a:cubicBezTo>
                <a:close/>
              </a:path>
              <a:path w="7256596" h="718246" stroke="0" extrusionOk="0">
                <a:moveTo>
                  <a:pt x="0" y="119710"/>
                </a:moveTo>
                <a:cubicBezTo>
                  <a:pt x="6007" y="53316"/>
                  <a:pt x="52490" y="902"/>
                  <a:pt x="119710" y="0"/>
                </a:cubicBezTo>
                <a:cubicBezTo>
                  <a:pt x="2752750" y="114653"/>
                  <a:pt x="4549952" y="95341"/>
                  <a:pt x="7136886" y="0"/>
                </a:cubicBezTo>
                <a:cubicBezTo>
                  <a:pt x="7206370" y="1523"/>
                  <a:pt x="7249644" y="52116"/>
                  <a:pt x="7256596" y="119710"/>
                </a:cubicBezTo>
                <a:cubicBezTo>
                  <a:pt x="7270861" y="216429"/>
                  <a:pt x="7270347" y="488302"/>
                  <a:pt x="7256596" y="598536"/>
                </a:cubicBezTo>
                <a:cubicBezTo>
                  <a:pt x="7247402" y="656547"/>
                  <a:pt x="7199939" y="730894"/>
                  <a:pt x="7136886" y="718246"/>
                </a:cubicBezTo>
                <a:cubicBezTo>
                  <a:pt x="3965684" y="735768"/>
                  <a:pt x="2172010" y="875419"/>
                  <a:pt x="119710" y="718246"/>
                </a:cubicBezTo>
                <a:cubicBezTo>
                  <a:pt x="57255" y="728294"/>
                  <a:pt x="-4" y="668188"/>
                  <a:pt x="0" y="598536"/>
                </a:cubicBezTo>
                <a:cubicBezTo>
                  <a:pt x="28472" y="489800"/>
                  <a:pt x="29336" y="254307"/>
                  <a:pt x="0" y="11971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3503185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القوى على صورة ضرب العامل في نفسه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71402B4-F1AE-420B-F8BD-8242667D81EF}"/>
              </a:ext>
            </a:extLst>
          </p:cNvPr>
          <p:cNvSpPr/>
          <p:nvPr/>
        </p:nvSpPr>
        <p:spPr>
          <a:xfrm>
            <a:off x="11102598" y="125783"/>
            <a:ext cx="873413" cy="969305"/>
          </a:xfrm>
          <a:custGeom>
            <a:avLst/>
            <a:gdLst>
              <a:gd name="connsiteX0" fmla="*/ 0 w 873413"/>
              <a:gd name="connsiteY0" fmla="*/ 484653 h 969305"/>
              <a:gd name="connsiteX1" fmla="*/ 436707 w 873413"/>
              <a:gd name="connsiteY1" fmla="*/ 0 h 969305"/>
              <a:gd name="connsiteX2" fmla="*/ 873414 w 873413"/>
              <a:gd name="connsiteY2" fmla="*/ 484653 h 969305"/>
              <a:gd name="connsiteX3" fmla="*/ 436707 w 873413"/>
              <a:gd name="connsiteY3" fmla="*/ 969306 h 969305"/>
              <a:gd name="connsiteX4" fmla="*/ 0 w 873413"/>
              <a:gd name="connsiteY4" fmla="*/ 484653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13" h="969305" fill="none" extrusionOk="0">
                <a:moveTo>
                  <a:pt x="0" y="484653"/>
                </a:moveTo>
                <a:cubicBezTo>
                  <a:pt x="-2090" y="242422"/>
                  <a:pt x="195935" y="35480"/>
                  <a:pt x="436707" y="0"/>
                </a:cubicBezTo>
                <a:cubicBezTo>
                  <a:pt x="674292" y="-46897"/>
                  <a:pt x="881423" y="227483"/>
                  <a:pt x="873414" y="484653"/>
                </a:cubicBezTo>
                <a:cubicBezTo>
                  <a:pt x="828763" y="766267"/>
                  <a:pt x="667908" y="959391"/>
                  <a:pt x="436707" y="969306"/>
                </a:cubicBezTo>
                <a:cubicBezTo>
                  <a:pt x="213047" y="963385"/>
                  <a:pt x="-44805" y="757982"/>
                  <a:pt x="0" y="484653"/>
                </a:cubicBezTo>
                <a:close/>
              </a:path>
              <a:path w="873413" h="969305" stroke="0" extrusionOk="0">
                <a:moveTo>
                  <a:pt x="0" y="484653"/>
                </a:moveTo>
                <a:cubicBezTo>
                  <a:pt x="-23193" y="258694"/>
                  <a:pt x="189331" y="32476"/>
                  <a:pt x="436707" y="0"/>
                </a:cubicBezTo>
                <a:cubicBezTo>
                  <a:pt x="663628" y="11088"/>
                  <a:pt x="865914" y="204578"/>
                  <a:pt x="873414" y="484653"/>
                </a:cubicBezTo>
                <a:cubicBezTo>
                  <a:pt x="881926" y="779467"/>
                  <a:pt x="699369" y="1009239"/>
                  <a:pt x="436707" y="969306"/>
                </a:cubicBezTo>
                <a:cubicBezTo>
                  <a:pt x="228285" y="964648"/>
                  <a:pt x="-23281" y="724539"/>
                  <a:pt x="0" y="48465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u="sng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4B8F7D3-B480-82FD-918C-715D26DD7B5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991" t="-2867" b="71661"/>
          <a:stretch/>
        </p:blipFill>
        <p:spPr>
          <a:xfrm>
            <a:off x="3178689" y="1812593"/>
            <a:ext cx="8536847" cy="969304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DCE0EE5-FA93-09FC-4AA8-457C975C13F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5760"/>
          <a:stretch/>
        </p:blipFill>
        <p:spPr>
          <a:xfrm>
            <a:off x="9448800" y="3064088"/>
            <a:ext cx="1239520" cy="16756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C0D17C2-1ECD-1E5D-BE0D-CDFAB89F0F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6400" y="3373873"/>
            <a:ext cx="1370807" cy="1274045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34FFA4B8-0054-37CF-7BA3-699417FD69E3}"/>
              </a:ext>
            </a:extLst>
          </p:cNvPr>
          <p:cNvSpPr/>
          <p:nvPr/>
        </p:nvSpPr>
        <p:spPr>
          <a:xfrm>
            <a:off x="9276080" y="3499402"/>
            <a:ext cx="1991360" cy="999553"/>
          </a:xfrm>
          <a:custGeom>
            <a:avLst/>
            <a:gdLst>
              <a:gd name="connsiteX0" fmla="*/ 0 w 1991360"/>
              <a:gd name="connsiteY0" fmla="*/ 0 h 999553"/>
              <a:gd name="connsiteX1" fmla="*/ 1991360 w 1991360"/>
              <a:gd name="connsiteY1" fmla="*/ 0 h 999553"/>
              <a:gd name="connsiteX2" fmla="*/ 1991360 w 1991360"/>
              <a:gd name="connsiteY2" fmla="*/ 999553 h 999553"/>
              <a:gd name="connsiteX3" fmla="*/ 0 w 1991360"/>
              <a:gd name="connsiteY3" fmla="*/ 999553 h 999553"/>
              <a:gd name="connsiteX4" fmla="*/ 0 w 1991360"/>
              <a:gd name="connsiteY4" fmla="*/ 0 h 9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999553" extrusionOk="0">
                <a:moveTo>
                  <a:pt x="0" y="0"/>
                </a:moveTo>
                <a:cubicBezTo>
                  <a:pt x="609254" y="-5264"/>
                  <a:pt x="1702731" y="84467"/>
                  <a:pt x="1991360" y="0"/>
                </a:cubicBezTo>
                <a:cubicBezTo>
                  <a:pt x="1916754" y="460234"/>
                  <a:pt x="2030535" y="629473"/>
                  <a:pt x="1991360" y="999553"/>
                </a:cubicBezTo>
                <a:cubicBezTo>
                  <a:pt x="1002115" y="1105873"/>
                  <a:pt x="307414" y="991904"/>
                  <a:pt x="0" y="999553"/>
                </a:cubicBezTo>
                <a:cubicBezTo>
                  <a:pt x="-74669" y="720553"/>
                  <a:pt x="17333" y="196772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83D6305-1876-578C-3E27-ACFE6CEFA352}"/>
              </a:ext>
            </a:extLst>
          </p:cNvPr>
          <p:cNvSpPr/>
          <p:nvPr/>
        </p:nvSpPr>
        <p:spPr>
          <a:xfrm>
            <a:off x="11049342" y="3526242"/>
            <a:ext cx="873413" cy="969305"/>
          </a:xfrm>
          <a:custGeom>
            <a:avLst/>
            <a:gdLst>
              <a:gd name="connsiteX0" fmla="*/ 0 w 873413"/>
              <a:gd name="connsiteY0" fmla="*/ 145572 h 969305"/>
              <a:gd name="connsiteX1" fmla="*/ 145572 w 873413"/>
              <a:gd name="connsiteY1" fmla="*/ 0 h 969305"/>
              <a:gd name="connsiteX2" fmla="*/ 727841 w 873413"/>
              <a:gd name="connsiteY2" fmla="*/ 0 h 969305"/>
              <a:gd name="connsiteX3" fmla="*/ 873413 w 873413"/>
              <a:gd name="connsiteY3" fmla="*/ 145572 h 969305"/>
              <a:gd name="connsiteX4" fmla="*/ 873413 w 873413"/>
              <a:gd name="connsiteY4" fmla="*/ 823733 h 969305"/>
              <a:gd name="connsiteX5" fmla="*/ 727841 w 873413"/>
              <a:gd name="connsiteY5" fmla="*/ 969305 h 969305"/>
              <a:gd name="connsiteX6" fmla="*/ 145572 w 873413"/>
              <a:gd name="connsiteY6" fmla="*/ 969305 h 969305"/>
              <a:gd name="connsiteX7" fmla="*/ 0 w 873413"/>
              <a:gd name="connsiteY7" fmla="*/ 823733 h 969305"/>
              <a:gd name="connsiteX8" fmla="*/ 0 w 873413"/>
              <a:gd name="connsiteY8" fmla="*/ 145572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413" h="969305" fill="none" extrusionOk="0">
                <a:moveTo>
                  <a:pt x="0" y="145572"/>
                </a:moveTo>
                <a:cubicBezTo>
                  <a:pt x="10881" y="56790"/>
                  <a:pt x="68331" y="-10626"/>
                  <a:pt x="145572" y="0"/>
                </a:cubicBezTo>
                <a:cubicBezTo>
                  <a:pt x="227557" y="28740"/>
                  <a:pt x="524658" y="6749"/>
                  <a:pt x="727841" y="0"/>
                </a:cubicBezTo>
                <a:cubicBezTo>
                  <a:pt x="818526" y="3263"/>
                  <a:pt x="867514" y="54555"/>
                  <a:pt x="873413" y="145572"/>
                </a:cubicBezTo>
                <a:cubicBezTo>
                  <a:pt x="845747" y="376375"/>
                  <a:pt x="817933" y="737307"/>
                  <a:pt x="873413" y="823733"/>
                </a:cubicBezTo>
                <a:cubicBezTo>
                  <a:pt x="875870" y="902492"/>
                  <a:pt x="812762" y="977539"/>
                  <a:pt x="727841" y="969305"/>
                </a:cubicBezTo>
                <a:cubicBezTo>
                  <a:pt x="633898" y="954194"/>
                  <a:pt x="307449" y="961671"/>
                  <a:pt x="145572" y="969305"/>
                </a:cubicBezTo>
                <a:cubicBezTo>
                  <a:pt x="64459" y="959088"/>
                  <a:pt x="5145" y="895893"/>
                  <a:pt x="0" y="823733"/>
                </a:cubicBezTo>
                <a:cubicBezTo>
                  <a:pt x="-30207" y="647597"/>
                  <a:pt x="-50815" y="285532"/>
                  <a:pt x="0" y="145572"/>
                </a:cubicBezTo>
                <a:close/>
              </a:path>
              <a:path w="873413" h="969305" stroke="0" extrusionOk="0">
                <a:moveTo>
                  <a:pt x="0" y="145572"/>
                </a:moveTo>
                <a:cubicBezTo>
                  <a:pt x="-7710" y="79040"/>
                  <a:pt x="63951" y="6422"/>
                  <a:pt x="145572" y="0"/>
                </a:cubicBezTo>
                <a:cubicBezTo>
                  <a:pt x="283137" y="-14851"/>
                  <a:pt x="668209" y="43577"/>
                  <a:pt x="727841" y="0"/>
                </a:cubicBezTo>
                <a:cubicBezTo>
                  <a:pt x="809251" y="3231"/>
                  <a:pt x="879191" y="75919"/>
                  <a:pt x="873413" y="145572"/>
                </a:cubicBezTo>
                <a:cubicBezTo>
                  <a:pt x="880539" y="404484"/>
                  <a:pt x="843354" y="606903"/>
                  <a:pt x="873413" y="823733"/>
                </a:cubicBezTo>
                <a:cubicBezTo>
                  <a:pt x="872885" y="910557"/>
                  <a:pt x="808250" y="970305"/>
                  <a:pt x="727841" y="969305"/>
                </a:cubicBezTo>
                <a:cubicBezTo>
                  <a:pt x="652880" y="971246"/>
                  <a:pt x="289359" y="980355"/>
                  <a:pt x="145572" y="969305"/>
                </a:cubicBezTo>
                <a:cubicBezTo>
                  <a:pt x="58804" y="971295"/>
                  <a:pt x="-6155" y="898019"/>
                  <a:pt x="0" y="823733"/>
                </a:cubicBezTo>
                <a:cubicBezTo>
                  <a:pt x="6911" y="579388"/>
                  <a:pt x="-17392" y="331166"/>
                  <a:pt x="0" y="14557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75C8795-D924-5808-2F28-8FDDAC26DAC0}"/>
              </a:ext>
            </a:extLst>
          </p:cNvPr>
          <p:cNvSpPr/>
          <p:nvPr/>
        </p:nvSpPr>
        <p:spPr>
          <a:xfrm>
            <a:off x="3958120" y="3470312"/>
            <a:ext cx="1991360" cy="999553"/>
          </a:xfrm>
          <a:custGeom>
            <a:avLst/>
            <a:gdLst>
              <a:gd name="connsiteX0" fmla="*/ 0 w 1991360"/>
              <a:gd name="connsiteY0" fmla="*/ 0 h 999553"/>
              <a:gd name="connsiteX1" fmla="*/ 1991360 w 1991360"/>
              <a:gd name="connsiteY1" fmla="*/ 0 h 999553"/>
              <a:gd name="connsiteX2" fmla="*/ 1991360 w 1991360"/>
              <a:gd name="connsiteY2" fmla="*/ 999553 h 999553"/>
              <a:gd name="connsiteX3" fmla="*/ 0 w 1991360"/>
              <a:gd name="connsiteY3" fmla="*/ 999553 h 999553"/>
              <a:gd name="connsiteX4" fmla="*/ 0 w 1991360"/>
              <a:gd name="connsiteY4" fmla="*/ 0 h 9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360" h="999553" extrusionOk="0">
                <a:moveTo>
                  <a:pt x="0" y="0"/>
                </a:moveTo>
                <a:cubicBezTo>
                  <a:pt x="609254" y="-5264"/>
                  <a:pt x="1702731" y="84467"/>
                  <a:pt x="1991360" y="0"/>
                </a:cubicBezTo>
                <a:cubicBezTo>
                  <a:pt x="1916754" y="460234"/>
                  <a:pt x="2030535" y="629473"/>
                  <a:pt x="1991360" y="999553"/>
                </a:cubicBezTo>
                <a:cubicBezTo>
                  <a:pt x="1002115" y="1105873"/>
                  <a:pt x="307414" y="991904"/>
                  <a:pt x="0" y="999553"/>
                </a:cubicBezTo>
                <a:cubicBezTo>
                  <a:pt x="-74669" y="720553"/>
                  <a:pt x="17333" y="196772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8F8CCD4-88EC-A0BC-0B15-27F755F39B6C}"/>
              </a:ext>
            </a:extLst>
          </p:cNvPr>
          <p:cNvSpPr/>
          <p:nvPr/>
        </p:nvSpPr>
        <p:spPr>
          <a:xfrm>
            <a:off x="5731382" y="3497152"/>
            <a:ext cx="873413" cy="969305"/>
          </a:xfrm>
          <a:custGeom>
            <a:avLst/>
            <a:gdLst>
              <a:gd name="connsiteX0" fmla="*/ 0 w 873413"/>
              <a:gd name="connsiteY0" fmla="*/ 145572 h 969305"/>
              <a:gd name="connsiteX1" fmla="*/ 145572 w 873413"/>
              <a:gd name="connsiteY1" fmla="*/ 0 h 969305"/>
              <a:gd name="connsiteX2" fmla="*/ 727841 w 873413"/>
              <a:gd name="connsiteY2" fmla="*/ 0 h 969305"/>
              <a:gd name="connsiteX3" fmla="*/ 873413 w 873413"/>
              <a:gd name="connsiteY3" fmla="*/ 145572 h 969305"/>
              <a:gd name="connsiteX4" fmla="*/ 873413 w 873413"/>
              <a:gd name="connsiteY4" fmla="*/ 823733 h 969305"/>
              <a:gd name="connsiteX5" fmla="*/ 727841 w 873413"/>
              <a:gd name="connsiteY5" fmla="*/ 969305 h 969305"/>
              <a:gd name="connsiteX6" fmla="*/ 145572 w 873413"/>
              <a:gd name="connsiteY6" fmla="*/ 969305 h 969305"/>
              <a:gd name="connsiteX7" fmla="*/ 0 w 873413"/>
              <a:gd name="connsiteY7" fmla="*/ 823733 h 969305"/>
              <a:gd name="connsiteX8" fmla="*/ 0 w 873413"/>
              <a:gd name="connsiteY8" fmla="*/ 145572 h 96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413" h="969305" fill="none" extrusionOk="0">
                <a:moveTo>
                  <a:pt x="0" y="145572"/>
                </a:moveTo>
                <a:cubicBezTo>
                  <a:pt x="10881" y="56790"/>
                  <a:pt x="68331" y="-10626"/>
                  <a:pt x="145572" y="0"/>
                </a:cubicBezTo>
                <a:cubicBezTo>
                  <a:pt x="227557" y="28740"/>
                  <a:pt x="524658" y="6749"/>
                  <a:pt x="727841" y="0"/>
                </a:cubicBezTo>
                <a:cubicBezTo>
                  <a:pt x="818526" y="3263"/>
                  <a:pt x="867514" y="54555"/>
                  <a:pt x="873413" y="145572"/>
                </a:cubicBezTo>
                <a:cubicBezTo>
                  <a:pt x="845747" y="376375"/>
                  <a:pt x="817933" y="737307"/>
                  <a:pt x="873413" y="823733"/>
                </a:cubicBezTo>
                <a:cubicBezTo>
                  <a:pt x="875870" y="902492"/>
                  <a:pt x="812762" y="977539"/>
                  <a:pt x="727841" y="969305"/>
                </a:cubicBezTo>
                <a:cubicBezTo>
                  <a:pt x="633898" y="954194"/>
                  <a:pt x="307449" y="961671"/>
                  <a:pt x="145572" y="969305"/>
                </a:cubicBezTo>
                <a:cubicBezTo>
                  <a:pt x="64459" y="959088"/>
                  <a:pt x="5145" y="895893"/>
                  <a:pt x="0" y="823733"/>
                </a:cubicBezTo>
                <a:cubicBezTo>
                  <a:pt x="-30207" y="647597"/>
                  <a:pt x="-50815" y="285532"/>
                  <a:pt x="0" y="145572"/>
                </a:cubicBezTo>
                <a:close/>
              </a:path>
              <a:path w="873413" h="969305" stroke="0" extrusionOk="0">
                <a:moveTo>
                  <a:pt x="0" y="145572"/>
                </a:moveTo>
                <a:cubicBezTo>
                  <a:pt x="-7710" y="79040"/>
                  <a:pt x="63951" y="6422"/>
                  <a:pt x="145572" y="0"/>
                </a:cubicBezTo>
                <a:cubicBezTo>
                  <a:pt x="283137" y="-14851"/>
                  <a:pt x="668209" y="43577"/>
                  <a:pt x="727841" y="0"/>
                </a:cubicBezTo>
                <a:cubicBezTo>
                  <a:pt x="809251" y="3231"/>
                  <a:pt x="879191" y="75919"/>
                  <a:pt x="873413" y="145572"/>
                </a:cubicBezTo>
                <a:cubicBezTo>
                  <a:pt x="880539" y="404484"/>
                  <a:pt x="843354" y="606903"/>
                  <a:pt x="873413" y="823733"/>
                </a:cubicBezTo>
                <a:cubicBezTo>
                  <a:pt x="872885" y="910557"/>
                  <a:pt x="808250" y="970305"/>
                  <a:pt x="727841" y="969305"/>
                </a:cubicBezTo>
                <a:cubicBezTo>
                  <a:pt x="652880" y="971246"/>
                  <a:pt x="289359" y="980355"/>
                  <a:pt x="145572" y="969305"/>
                </a:cubicBezTo>
                <a:cubicBezTo>
                  <a:pt x="58804" y="971295"/>
                  <a:pt x="-6155" y="898019"/>
                  <a:pt x="0" y="823733"/>
                </a:cubicBezTo>
                <a:cubicBezTo>
                  <a:pt x="6911" y="579388"/>
                  <a:pt x="-17392" y="331166"/>
                  <a:pt x="0" y="14557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578642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87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21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0404" y="-2813128"/>
            <a:ext cx="13699232" cy="4293150"/>
            <a:chOff x="0" y="0"/>
            <a:chExt cx="27398464" cy="85863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264612" flipV="1">
              <a:off x="14810364" y="-3945616"/>
              <a:ext cx="7089054" cy="1729916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9514"/>
            <a:stretch>
              <a:fillRect/>
            </a:stretch>
          </p:blipFill>
          <p:spPr>
            <a:xfrm rot="5661089" flipV="1">
              <a:off x="5158214" y="-4517582"/>
              <a:ext cx="7182211" cy="17526494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98860" flipH="1">
            <a:off x="-3366479" y="806261"/>
            <a:ext cx="6153037" cy="1644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95723" y="1004059"/>
            <a:ext cx="1833002" cy="1789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3670" flipH="1">
            <a:off x="1383793" y="84219"/>
            <a:ext cx="367549" cy="633706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6904E0EE-05AD-555A-3DF6-E256059BE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514"/>
          <a:stretch>
            <a:fillRect/>
          </a:stretch>
        </p:blipFill>
        <p:spPr>
          <a:xfrm rot="17551332">
            <a:off x="-399887" y="4487722"/>
            <a:ext cx="2280033" cy="3450157"/>
          </a:xfrm>
          <a:prstGeom prst="rect">
            <a:avLst/>
          </a:prstGeom>
        </p:spPr>
      </p:pic>
      <p:sp>
        <p:nvSpPr>
          <p:cNvPr id="29" name="TextBox 13">
            <a:extLst>
              <a:ext uri="{FF2B5EF4-FFF2-40B4-BE49-F238E27FC236}">
                <a16:creationId xmlns:a16="http://schemas.microsoft.com/office/drawing/2014/main" id="{7C4D8836-916D-9B9F-4C49-B9FE684B656B}"/>
              </a:ext>
            </a:extLst>
          </p:cNvPr>
          <p:cNvSpPr txBox="1"/>
          <p:nvPr/>
        </p:nvSpPr>
        <p:spPr>
          <a:xfrm>
            <a:off x="4440840" y="149497"/>
            <a:ext cx="1930400" cy="79508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تعلم فردي</a:t>
            </a:r>
          </a:p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2667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الدقيقة الواحدة</a:t>
            </a:r>
            <a:endParaRPr lang="en-US" sz="2667" b="1" dirty="0">
              <a:solidFill>
                <a:srgbClr val="1D1D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DE06D977-88A8-C754-D166-FE73F2CCA5C4}"/>
              </a:ext>
            </a:extLst>
          </p:cNvPr>
          <p:cNvSpPr txBox="1"/>
          <p:nvPr/>
        </p:nvSpPr>
        <p:spPr>
          <a:xfrm>
            <a:off x="7627978" y="497476"/>
            <a:ext cx="4163543" cy="44711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 rtl="0">
              <a:lnSpc>
                <a:spcPts val="3103"/>
              </a:lnSpc>
              <a:spcBef>
                <a:spcPct val="0"/>
              </a:spcBef>
              <a:defRPr/>
            </a:pPr>
            <a:r>
              <a:rPr lang="ar-SA" sz="4400" b="1" dirty="0">
                <a:solidFill>
                  <a:srgbClr val="F16B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  <a:endParaRPr lang="en-US" sz="4400" b="1" dirty="0">
              <a:solidFill>
                <a:srgbClr val="F16B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F5950CE-3B72-7754-98E5-FF4B0CCC99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092" b="23168"/>
          <a:stretch/>
        </p:blipFill>
        <p:spPr>
          <a:xfrm>
            <a:off x="166685" y="-51071"/>
            <a:ext cx="1318679" cy="10970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2B7ADFB-9468-24DC-0C21-248454F93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" y="5550562"/>
            <a:ext cx="1454765" cy="13074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536AE9-706A-D56E-CE8D-DF3FF35D86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2928" y="1866025"/>
            <a:ext cx="8458549" cy="183135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دقيقة واحدة">
            <a:hlinkClick r:id="" action="ppaction://media"/>
            <a:extLst>
              <a:ext uri="{FF2B5EF4-FFF2-40B4-BE49-F238E27FC236}">
                <a16:creationId xmlns:a16="http://schemas.microsoft.com/office/drawing/2014/main" id="{6051E375-3923-7B1F-DB43-FDD6DAE3F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4960" y="3303019"/>
            <a:ext cx="2295085" cy="10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شاشة عريضة</PresentationFormat>
  <Paragraphs>107</Paragraphs>
  <Slides>23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صالح السبيعي</cp:lastModifiedBy>
  <cp:revision>11</cp:revision>
  <dcterms:created xsi:type="dcterms:W3CDTF">2022-09-13T15:18:34Z</dcterms:created>
  <dcterms:modified xsi:type="dcterms:W3CDTF">2023-08-23T05:48:51Z</dcterms:modified>
</cp:coreProperties>
</file>