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</p:sldMasterIdLst>
  <p:notesMasterIdLst>
    <p:notesMasterId r:id="rId27"/>
  </p:notesMasterIdLst>
  <p:sldIdLst>
    <p:sldId id="257" r:id="rId4"/>
    <p:sldId id="324" r:id="rId5"/>
    <p:sldId id="404" r:id="rId6"/>
    <p:sldId id="270" r:id="rId7"/>
    <p:sldId id="282" r:id="rId8"/>
    <p:sldId id="283" r:id="rId9"/>
    <p:sldId id="284" r:id="rId10"/>
    <p:sldId id="405" r:id="rId11"/>
    <p:sldId id="285" r:id="rId12"/>
    <p:sldId id="286" r:id="rId13"/>
    <p:sldId id="287" r:id="rId14"/>
    <p:sldId id="288" r:id="rId15"/>
    <p:sldId id="406" r:id="rId16"/>
    <p:sldId id="289" r:id="rId17"/>
    <p:sldId id="290" r:id="rId18"/>
    <p:sldId id="291" r:id="rId19"/>
    <p:sldId id="292" r:id="rId20"/>
    <p:sldId id="407" r:id="rId21"/>
    <p:sldId id="293" r:id="rId22"/>
    <p:sldId id="294" r:id="rId23"/>
    <p:sldId id="295" r:id="rId24"/>
    <p:sldId id="296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6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390900" cy="53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735685"/>
            <a:ext cx="78581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403648" y="3565465"/>
            <a:ext cx="65527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6600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80" y="836712"/>
            <a:ext cx="527685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27" y="1807854"/>
            <a:ext cx="6394765" cy="464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49643" y="2011487"/>
            <a:ext cx="59627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little 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monkeys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jumping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on the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bed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21">
            <a:hlinkClick r:id="" action="ppaction://media"/>
            <a:extLst>
              <a:ext uri="{FF2B5EF4-FFF2-40B4-BE49-F238E27FC236}">
                <a16:creationId xmlns:a16="http://schemas.microsoft.com/office/drawing/2014/main" id="{76C9331B-A178-458A-8B29-641F39FC0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731" y="1484412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3352800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6" y="3793976"/>
            <a:ext cx="803962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259632" y="3717032"/>
            <a:ext cx="691276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94" y="764704"/>
            <a:ext cx="3343275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79" y="1473073"/>
            <a:ext cx="6269145" cy="495240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e Can 1 (2020) WB_CD 2_22">
            <a:hlinkClick r:id="" action="ppaction://media"/>
            <a:extLst>
              <a:ext uri="{FF2B5EF4-FFF2-40B4-BE49-F238E27FC236}">
                <a16:creationId xmlns:a16="http://schemas.microsoft.com/office/drawing/2014/main" id="{C652EA2A-E490-478C-B921-731CE98CD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927" y="1772816"/>
            <a:ext cx="952872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39090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999334"/>
            <a:ext cx="80200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331640" y="3833172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70" y="980728"/>
            <a:ext cx="7172678" cy="61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9579"/>
            <a:ext cx="7422359" cy="141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6" y="3037731"/>
            <a:ext cx="8036774" cy="34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saudi fami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18" y="3160296"/>
            <a:ext cx="3816424" cy="30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1 (2020) WB_CD 2_23">
            <a:hlinkClick r:id="" action="ppaction://media"/>
            <a:extLst>
              <a:ext uri="{FF2B5EF4-FFF2-40B4-BE49-F238E27FC236}">
                <a16:creationId xmlns:a16="http://schemas.microsoft.com/office/drawing/2014/main" id="{27A4DB4C-9CC7-4618-A575-CF3FD0386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420291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30463"/>
            <a:ext cx="32766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50543"/>
            <a:ext cx="7795021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475656" y="3689156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18" y="908720"/>
            <a:ext cx="6124575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84" y="1609378"/>
            <a:ext cx="7470104" cy="46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36" y="1681386"/>
            <a:ext cx="58293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24">
            <a:hlinkClick r:id="" action="ppaction://media"/>
            <a:extLst>
              <a:ext uri="{FF2B5EF4-FFF2-40B4-BE49-F238E27FC236}">
                <a16:creationId xmlns:a16="http://schemas.microsoft.com/office/drawing/2014/main" id="{27C3BAF5-66BD-4715-81C5-6D0B78F85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302" y="1412776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5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25130"/>
            <a:ext cx="32766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8" y="3889226"/>
            <a:ext cx="8001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ربع نص 17"/>
          <p:cNvSpPr txBox="1"/>
          <p:nvPr/>
        </p:nvSpPr>
        <p:spPr>
          <a:xfrm>
            <a:off x="1547664" y="3781489"/>
            <a:ext cx="64087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14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00062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26" y="1539670"/>
            <a:ext cx="7494954" cy="494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23728" y="238241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619672" y="1950368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380312" y="1950368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195736" y="513091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732240" y="513091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619672" y="4686672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139952" y="145850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547664" y="3750568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156176" y="5634970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211960" y="513091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732240" y="1518320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6084168" y="1950368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7956376" y="145850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4788024" y="562277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3203848" y="1962562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4788024" y="1950368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619672" y="2886472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7380312" y="5634970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8028384" y="513091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2843808" y="469886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5436096" y="513091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2771800" y="562277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2195736" y="145850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5436096" y="1518320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3491880" y="5058906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3131840" y="1374304"/>
            <a:ext cx="6480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e Can 1 (2020) WB_CD 2_25">
            <a:hlinkClick r:id="" action="ppaction://media"/>
            <a:extLst>
              <a:ext uri="{FF2B5EF4-FFF2-40B4-BE49-F238E27FC236}">
                <a16:creationId xmlns:a16="http://schemas.microsoft.com/office/drawing/2014/main" id="{EEE396FB-1157-467F-8DDD-0E143283C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172" y="1408021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2766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7" y="3601194"/>
            <a:ext cx="8115749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187624" y="3429000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436D61-48FD-46E7-A309-EB137290A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908720"/>
            <a:ext cx="6691460" cy="5544616"/>
          </a:xfrm>
          <a:prstGeom prst="rect">
            <a:avLst/>
          </a:prstGeom>
        </p:spPr>
      </p:pic>
      <p:pic>
        <p:nvPicPr>
          <p:cNvPr id="3" name="We Can 1 (2020) WB_CD 2_18">
            <a:hlinkClick r:id="" action="ppaction://media"/>
            <a:extLst>
              <a:ext uri="{FF2B5EF4-FFF2-40B4-BE49-F238E27FC236}">
                <a16:creationId xmlns:a16="http://schemas.microsoft.com/office/drawing/2014/main" id="{6BAEB603-E817-4157-B915-275F48ECD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6800" y="2132856"/>
            <a:ext cx="880864" cy="88086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D50D19-C484-4574-AC70-27628B130D6C}"/>
              </a:ext>
            </a:extLst>
          </p:cNvPr>
          <p:cNvSpPr txBox="1"/>
          <p:nvPr/>
        </p:nvSpPr>
        <p:spPr>
          <a:xfrm>
            <a:off x="1619672" y="1424970"/>
            <a:ext cx="66194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my brother , Badr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36B7E45-FEA4-4073-8FE0-C5026128A00A}"/>
              </a:ext>
            </a:extLst>
          </p:cNvPr>
          <p:cNvSpPr txBox="1"/>
          <p:nvPr/>
        </p:nvSpPr>
        <p:spPr>
          <a:xfrm>
            <a:off x="5292080" y="2276872"/>
            <a:ext cx="280302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Nice to </a:t>
            </a:r>
          </a:p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meet you .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4004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92252"/>
            <a:ext cx="80486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619672" y="3501008"/>
            <a:ext cx="65527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89" y="908720"/>
            <a:ext cx="50863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1" y="1585656"/>
            <a:ext cx="7688684" cy="472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7"/>
          <p:cNvSpPr txBox="1"/>
          <p:nvPr/>
        </p:nvSpPr>
        <p:spPr>
          <a:xfrm>
            <a:off x="1835695" y="1577211"/>
            <a:ext cx="70127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300" dirty="0">
                <a:solidFill>
                  <a:srgbClr val="FF0000"/>
                </a:solidFill>
                <a:latin typeface="Cooper Black" pitchFamily="18" charset="0"/>
                <a:cs typeface="Andalus" pitchFamily="18" charset="-78"/>
              </a:rPr>
              <a:t>This is my friends, saeed.</a:t>
            </a:r>
          </a:p>
        </p:txBody>
      </p:sp>
      <p:sp>
        <p:nvSpPr>
          <p:cNvPr id="17" name="مربع نص 17"/>
          <p:cNvSpPr txBox="1"/>
          <p:nvPr/>
        </p:nvSpPr>
        <p:spPr>
          <a:xfrm>
            <a:off x="5940152" y="2967429"/>
            <a:ext cx="30243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300" dirty="0">
                <a:solidFill>
                  <a:srgbClr val="FF0000"/>
                </a:solidFill>
                <a:latin typeface="Cooper Black" pitchFamily="18" charset="0"/>
                <a:cs typeface="Andalus" pitchFamily="18" charset="-78"/>
              </a:rPr>
              <a:t>Nice to </a:t>
            </a:r>
          </a:p>
          <a:p>
            <a:pPr algn="l" rtl="0"/>
            <a:r>
              <a:rPr lang="en-US" sz="3600" b="1" spc="300" dirty="0">
                <a:solidFill>
                  <a:srgbClr val="FF0000"/>
                </a:solidFill>
                <a:latin typeface="Cooper Black" pitchFamily="18" charset="0"/>
                <a:cs typeface="Andalus" pitchFamily="18" charset="-78"/>
              </a:rPr>
              <a:t>Meet you.</a:t>
            </a:r>
          </a:p>
        </p:txBody>
      </p:sp>
      <p:pic>
        <p:nvPicPr>
          <p:cNvPr id="2" name="We Can 1 (2020) WB_CD 2_19">
            <a:hlinkClick r:id="" action="ppaction://media"/>
            <a:extLst>
              <a:ext uri="{FF2B5EF4-FFF2-40B4-BE49-F238E27FC236}">
                <a16:creationId xmlns:a16="http://schemas.microsoft.com/office/drawing/2014/main" id="{89A3C54B-4699-49AA-B34B-CC4242554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434" y="2032758"/>
            <a:ext cx="934671" cy="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3467100" cy="50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3" y="3246487"/>
            <a:ext cx="8155061" cy="104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7"/>
          <p:cNvSpPr txBox="1"/>
          <p:nvPr/>
        </p:nvSpPr>
        <p:spPr>
          <a:xfrm>
            <a:off x="1331640" y="3140968"/>
            <a:ext cx="633670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71" y="908720"/>
            <a:ext cx="5029200" cy="5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2881"/>
            <a:ext cx="7488832" cy="489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7"/>
          <p:cNvSpPr txBox="1"/>
          <p:nvPr/>
        </p:nvSpPr>
        <p:spPr>
          <a:xfrm>
            <a:off x="1605615" y="1390873"/>
            <a:ext cx="61068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ndalus" pitchFamily="18" charset="-78"/>
              </a:rPr>
              <a:t>NO MORE MONKEYS JUMPING ON THE BED!</a:t>
            </a:r>
          </a:p>
        </p:txBody>
      </p:sp>
      <p:pic>
        <p:nvPicPr>
          <p:cNvPr id="2" name="We Can 1 (2020) WB_CD 2_20">
            <a:hlinkClick r:id="" action="ppaction://media"/>
            <a:extLst>
              <a:ext uri="{FF2B5EF4-FFF2-40B4-BE49-F238E27FC236}">
                <a16:creationId xmlns:a16="http://schemas.microsoft.com/office/drawing/2014/main" id="{B5188BA8-571C-41F5-89C0-60B052045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714" y="78137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</TotalTime>
  <Words>152</Words>
  <Application>Microsoft Office PowerPoint</Application>
  <PresentationFormat>عرض على الشاشة (4:3)</PresentationFormat>
  <Paragraphs>79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8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Cooper Black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59</cp:revision>
  <dcterms:created xsi:type="dcterms:W3CDTF">2016-02-09T18:07:58Z</dcterms:created>
  <dcterms:modified xsi:type="dcterms:W3CDTF">2022-09-22T09:10:46Z</dcterms:modified>
</cp:coreProperties>
</file>