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32" r:id="rId2"/>
    <p:sldMasterId id="2147483775" r:id="rId3"/>
  </p:sldMasterIdLst>
  <p:notesMasterIdLst>
    <p:notesMasterId r:id="rId27"/>
  </p:notesMasterIdLst>
  <p:sldIdLst>
    <p:sldId id="257" r:id="rId4"/>
    <p:sldId id="324" r:id="rId5"/>
    <p:sldId id="404" r:id="rId6"/>
    <p:sldId id="270" r:id="rId7"/>
    <p:sldId id="293" r:id="rId8"/>
    <p:sldId id="294" r:id="rId9"/>
    <p:sldId id="295" r:id="rId10"/>
    <p:sldId id="405" r:id="rId11"/>
    <p:sldId id="296" r:id="rId12"/>
    <p:sldId id="297" r:id="rId13"/>
    <p:sldId id="298" r:id="rId14"/>
    <p:sldId id="299" r:id="rId15"/>
    <p:sldId id="406" r:id="rId16"/>
    <p:sldId id="300" r:id="rId17"/>
    <p:sldId id="302" r:id="rId18"/>
    <p:sldId id="303" r:id="rId19"/>
    <p:sldId id="304" r:id="rId20"/>
    <p:sldId id="407" r:id="rId21"/>
    <p:sldId id="305" r:id="rId22"/>
    <p:sldId id="306" r:id="rId23"/>
    <p:sldId id="307" r:id="rId24"/>
    <p:sldId id="308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3" d="100"/>
          <a:sy n="73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45486F-833C-4AE6-BD94-7FE8ABC71317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6C61D64-7F80-4AAE-97C8-4EFE8EEF39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276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5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63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60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139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09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342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22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236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9865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066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10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540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872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353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893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7648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903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88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26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764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74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191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1196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189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951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1652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791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35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609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3307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74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858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718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400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24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370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762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0506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532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52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07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185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104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0411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739830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9075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1344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51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9558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956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162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44291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7277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65468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4786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371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048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23.png"/><Relationship Id="rId12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2.wdp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5.wdp"/><Relationship Id="rId11" Type="http://schemas.openxmlformats.org/officeDocument/2006/relationships/image" Target="../media/image19.png"/><Relationship Id="rId5" Type="http://schemas.openxmlformats.org/officeDocument/2006/relationships/image" Target="../media/image43.png"/><Relationship Id="rId10" Type="http://schemas.openxmlformats.org/officeDocument/2006/relationships/image" Target="../media/image46.emf"/><Relationship Id="rId4" Type="http://schemas.openxmlformats.org/officeDocument/2006/relationships/image" Target="../media/image42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8.png"/><Relationship Id="rId7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4" Type="http://schemas.microsoft.com/office/2007/relationships/hdphoto" Target="../media/hdphoto17.wdp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3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3.png"/><Relationship Id="rId7" Type="http://schemas.openxmlformats.org/officeDocument/2006/relationships/image" Target="../media/image2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5.wdp"/><Relationship Id="rId5" Type="http://schemas.openxmlformats.org/officeDocument/2006/relationships/image" Target="../media/image64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1.em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3324"/>
            <a:ext cx="7715250" cy="5715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9046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44827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48" y="5373216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35" y="1196752"/>
            <a:ext cx="3571875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42" y="1713011"/>
            <a:ext cx="7481814" cy="459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05">
            <a:hlinkClick r:id="" action="ppaction://media"/>
            <a:extLst>
              <a:ext uri="{FF2B5EF4-FFF2-40B4-BE49-F238E27FC236}">
                <a16:creationId xmlns:a16="http://schemas.microsoft.com/office/drawing/2014/main" id="{0E3F2CDB-BF0E-40FA-9C93-7DACA8C4C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7779" y="864332"/>
            <a:ext cx="664840" cy="6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6324600" cy="857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50933"/>
            <a:ext cx="5924550" cy="207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51083"/>
            <a:ext cx="2190675" cy="193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44" y="5688532"/>
            <a:ext cx="548780" cy="54878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539552" y="2296000"/>
            <a:ext cx="59766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Whose pens are these ? Do you know ? </a:t>
            </a:r>
          </a:p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Yes , they’re mine 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539552" y="3415029"/>
            <a:ext cx="59766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And what about those erasers ? </a:t>
            </a:r>
          </a:p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not mine </a:t>
            </a:r>
          </a:p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 think they’re Faisal’s 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remium Pens – Buy Fountain Premium Pens, Premium Ball Pens Online at Best  Price in India">
            <a:extLst>
              <a:ext uri="{FF2B5EF4-FFF2-40B4-BE49-F238E27FC236}">
                <a16:creationId xmlns:a16="http://schemas.microsoft.com/office/drawing/2014/main" id="{F4681A6B-0191-4497-AF97-82C458E4E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124" y="1277761"/>
            <a:ext cx="1557783" cy="15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حاية روكو - متجر قرطاسية روح الابداع">
            <a:extLst>
              <a:ext uri="{FF2B5EF4-FFF2-40B4-BE49-F238E27FC236}">
                <a16:creationId xmlns:a16="http://schemas.microsoft.com/office/drawing/2014/main" id="{1AF6F527-5338-427B-B921-FE7C53BB2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9050"/>
          <a:stretch/>
        </p:blipFill>
        <p:spPr bwMode="auto">
          <a:xfrm>
            <a:off x="6954785" y="3081259"/>
            <a:ext cx="158775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6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2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33" y="980728"/>
            <a:ext cx="3678337" cy="5164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33" y="1556792"/>
            <a:ext cx="5172075" cy="264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41" y="4077072"/>
            <a:ext cx="532447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358" y="4005064"/>
            <a:ext cx="2034322" cy="2090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4DA7F63A-D340-4CA3-BD12-C9253B698C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1177" y="1035736"/>
            <a:ext cx="2943311" cy="2263347"/>
          </a:xfrm>
          <a:prstGeom prst="rect">
            <a:avLst/>
          </a:prstGeom>
        </p:spPr>
      </p:pic>
      <p:pic>
        <p:nvPicPr>
          <p:cNvPr id="3" name="We Can 5 (2020) WB_CD 3_06">
            <a:hlinkClick r:id="" action="ppaction://media"/>
            <a:extLst>
              <a:ext uri="{FF2B5EF4-FFF2-40B4-BE49-F238E27FC236}">
                <a16:creationId xmlns:a16="http://schemas.microsoft.com/office/drawing/2014/main" id="{342049F6-F2B0-4415-864C-B97153ECA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648030"/>
            <a:ext cx="692738" cy="6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8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5148572" cy="93610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6480720" cy="193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569" y="3545387"/>
            <a:ext cx="1977901" cy="211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968452"/>
            <a:ext cx="548780" cy="548780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>
            <a:off x="467544" y="2858160"/>
            <a:ext cx="662473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 have a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 have an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has an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n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If you have a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, an </a:t>
            </a:r>
            <a:r>
              <a:rPr lang="en-US" sz="24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, an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Then we have all the letters to write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pencil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encil: A Usability Case Study. A pencil is the hallmark of writing… | by  Silvia Kim | Medium">
            <a:extLst>
              <a:ext uri="{FF2B5EF4-FFF2-40B4-BE49-F238E27FC236}">
                <a16:creationId xmlns:a16="http://schemas.microsoft.com/office/drawing/2014/main" id="{E0D56AA1-6ACE-4F0A-90A5-1C4CCC93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3" y="1603500"/>
            <a:ext cx="1643949" cy="12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24" y="1412775"/>
            <a:ext cx="7296150" cy="5238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14" y="2122231"/>
            <a:ext cx="7334250" cy="675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30" y="2996949"/>
            <a:ext cx="6635817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مستقيم 2"/>
          <p:cNvCxnSpPr/>
          <p:nvPr/>
        </p:nvCxnSpPr>
        <p:spPr>
          <a:xfrm>
            <a:off x="1763431" y="2636912"/>
            <a:ext cx="876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شكل بيضاوي 3"/>
          <p:cNvSpPr/>
          <p:nvPr/>
        </p:nvSpPr>
        <p:spPr>
          <a:xfrm>
            <a:off x="3481488" y="5661248"/>
            <a:ext cx="50405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3750113" y="3861048"/>
            <a:ext cx="50405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4130489" y="4437111"/>
            <a:ext cx="50405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5713736" y="3865554"/>
            <a:ext cx="50405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6217792" y="3573016"/>
            <a:ext cx="504056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4" name="رابط مستقيم 13"/>
          <p:cNvCxnSpPr/>
          <p:nvPr/>
        </p:nvCxnSpPr>
        <p:spPr>
          <a:xfrm>
            <a:off x="2979153" y="2636912"/>
            <a:ext cx="87686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شكل بيضاوي 14"/>
          <p:cNvSpPr/>
          <p:nvPr/>
        </p:nvSpPr>
        <p:spPr>
          <a:xfrm>
            <a:off x="6937872" y="5021559"/>
            <a:ext cx="504056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4721214" y="4560405"/>
            <a:ext cx="504056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7058187" y="4531299"/>
            <a:ext cx="504056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5274863" y="4344381"/>
            <a:ext cx="504056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5857752" y="4653136"/>
            <a:ext cx="504056" cy="43204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1" name="رابط مستقيم 20"/>
          <p:cNvCxnSpPr/>
          <p:nvPr/>
        </p:nvCxnSpPr>
        <p:spPr>
          <a:xfrm>
            <a:off x="4009877" y="2636912"/>
            <a:ext cx="76775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/>
          <p:cNvSpPr/>
          <p:nvPr/>
        </p:nvSpPr>
        <p:spPr>
          <a:xfrm>
            <a:off x="3229460" y="3573016"/>
            <a:ext cx="504056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3553496" y="5085184"/>
            <a:ext cx="504056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5137672" y="3762257"/>
            <a:ext cx="504056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2877804" y="4747323"/>
            <a:ext cx="504056" cy="432048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26" name="رابط مستقيم 25"/>
          <p:cNvCxnSpPr/>
          <p:nvPr/>
        </p:nvCxnSpPr>
        <p:spPr>
          <a:xfrm>
            <a:off x="4973242" y="2636912"/>
            <a:ext cx="553649" cy="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شكل بيضاوي 28"/>
          <p:cNvSpPr/>
          <p:nvPr/>
        </p:nvSpPr>
        <p:spPr>
          <a:xfrm>
            <a:off x="4577282" y="3974073"/>
            <a:ext cx="504056" cy="432048"/>
          </a:xfrm>
          <a:prstGeom prst="ellipse">
            <a:avLst/>
          </a:prstGeom>
          <a:noFill/>
          <a:ln w="28575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5574701" y="3356992"/>
            <a:ext cx="504056" cy="432048"/>
          </a:xfrm>
          <a:prstGeom prst="ellipse">
            <a:avLst/>
          </a:prstGeom>
          <a:noFill/>
          <a:ln w="28575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4417592" y="5013176"/>
            <a:ext cx="504056" cy="432048"/>
          </a:xfrm>
          <a:prstGeom prst="ellipse">
            <a:avLst/>
          </a:prstGeom>
          <a:noFill/>
          <a:ln w="28575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2" name="رابط مستقيم 31"/>
          <p:cNvCxnSpPr/>
          <p:nvPr/>
        </p:nvCxnSpPr>
        <p:spPr>
          <a:xfrm>
            <a:off x="5738069" y="2636912"/>
            <a:ext cx="76775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شكل بيضاوي 32"/>
          <p:cNvSpPr/>
          <p:nvPr/>
        </p:nvSpPr>
        <p:spPr>
          <a:xfrm>
            <a:off x="2979153" y="4194305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/>
          <p:cNvSpPr/>
          <p:nvPr/>
        </p:nvSpPr>
        <p:spPr>
          <a:xfrm>
            <a:off x="3635609" y="3212976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/>
          <p:cNvSpPr/>
          <p:nvPr/>
        </p:nvSpPr>
        <p:spPr>
          <a:xfrm>
            <a:off x="7343512" y="3789040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/>
          <p:cNvSpPr/>
          <p:nvPr/>
        </p:nvSpPr>
        <p:spPr>
          <a:xfrm>
            <a:off x="3505821" y="4531299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6217792" y="4190097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/>
          <p:cNvSpPr/>
          <p:nvPr/>
        </p:nvSpPr>
        <p:spPr>
          <a:xfrm>
            <a:off x="5486041" y="5438099"/>
            <a:ext cx="5040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39" name="رابط مستقيم 38"/>
          <p:cNvCxnSpPr/>
          <p:nvPr/>
        </p:nvCxnSpPr>
        <p:spPr>
          <a:xfrm>
            <a:off x="6818189" y="2636912"/>
            <a:ext cx="76775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شكل بيضاوي 39"/>
          <p:cNvSpPr/>
          <p:nvPr/>
        </p:nvSpPr>
        <p:spPr>
          <a:xfrm>
            <a:off x="6806159" y="3897273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6131015" y="5301208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/>
          <p:cNvSpPr/>
          <p:nvPr/>
        </p:nvSpPr>
        <p:spPr>
          <a:xfrm>
            <a:off x="6721848" y="5661248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6433816" y="4653136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4129560" y="5589240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4273576" y="3356992"/>
            <a:ext cx="504056" cy="43204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46" name="رابط مستقيم 45"/>
          <p:cNvCxnSpPr/>
          <p:nvPr/>
        </p:nvCxnSpPr>
        <p:spPr>
          <a:xfrm>
            <a:off x="7826301" y="2636912"/>
            <a:ext cx="7677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شكل بيضاوي 46"/>
          <p:cNvSpPr/>
          <p:nvPr/>
        </p:nvSpPr>
        <p:spPr>
          <a:xfrm>
            <a:off x="2473376" y="3933056"/>
            <a:ext cx="504056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2329360" y="4509120"/>
            <a:ext cx="504056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7657952" y="4221088"/>
            <a:ext cx="504056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شكل بيضاوي 49"/>
          <p:cNvSpPr/>
          <p:nvPr/>
        </p:nvSpPr>
        <p:spPr>
          <a:xfrm>
            <a:off x="5209680" y="5013176"/>
            <a:ext cx="504056" cy="43204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We Can 5 (2020) WB_CD 3_07">
            <a:hlinkClick r:id="" action="ppaction://media"/>
            <a:extLst>
              <a:ext uri="{FF2B5EF4-FFF2-40B4-BE49-F238E27FC236}">
                <a16:creationId xmlns:a16="http://schemas.microsoft.com/office/drawing/2014/main" id="{9B042CD7-0917-46FD-AA32-2A2C013CD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520" y="701875"/>
            <a:ext cx="695589" cy="6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3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972425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1" y="1621419"/>
            <a:ext cx="7679580" cy="469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1303306" y="1999134"/>
            <a:ext cx="355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Yes , I can .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331640" y="2988082"/>
            <a:ext cx="355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No , I can’t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331640" y="3924186"/>
            <a:ext cx="355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Yes , I can .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331640" y="4860290"/>
            <a:ext cx="355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Yes , I can .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403648" y="5671542"/>
            <a:ext cx="3556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No , I cant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54810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2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DFB5B85-31BB-499E-97B1-D7066F322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2060848"/>
            <a:ext cx="8352928" cy="432048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8625"/>
            <a:ext cx="5338393" cy="5702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5580111" y="2060848"/>
            <a:ext cx="33123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Ken is eating cheese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652121" y="3194973"/>
            <a:ext cx="33123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itchFamily="66" charset="0"/>
              </a:rPr>
              <a:t>He goes to school by to train</a:t>
            </a:r>
            <a:endParaRPr lang="ar-SA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5652121" y="4293096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00B050"/>
                </a:solidFill>
                <a:latin typeface="Comic Sans MS" pitchFamily="66" charset="0"/>
              </a:rPr>
              <a:t>It is raining today </a:t>
            </a:r>
            <a:endParaRPr lang="ar-SA" sz="2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580113" y="5427221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993300"/>
                </a:solidFill>
                <a:latin typeface="Comic Sans MS" pitchFamily="66" charset="0"/>
              </a:rPr>
              <a:t>Ken is looking at a snail </a:t>
            </a:r>
            <a:endParaRPr lang="ar-SA" sz="2800" dirty="0">
              <a:solidFill>
                <a:srgbClr val="993300"/>
              </a:solidFill>
              <a:latin typeface="Comic Sans MS" pitchFamily="66" charset="0"/>
            </a:endParaRPr>
          </a:p>
        </p:txBody>
      </p:sp>
      <p:pic>
        <p:nvPicPr>
          <p:cNvPr id="4" name="We Can 5 (2020) WB_CD 3_08">
            <a:hlinkClick r:id="" action="ppaction://media"/>
            <a:extLst>
              <a:ext uri="{FF2B5EF4-FFF2-40B4-BE49-F238E27FC236}">
                <a16:creationId xmlns:a16="http://schemas.microsoft.com/office/drawing/2014/main" id="{C38DE879-F025-4358-BFDF-7B0106FA1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553" y="609769"/>
            <a:ext cx="570215" cy="5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1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5114925" cy="581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41" y="1822128"/>
            <a:ext cx="7458075" cy="441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1419026" y="2060848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i c e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563042" y="364502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 y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403648" y="4479503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 i n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419026" y="5271591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e a l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235449" y="2074306"/>
            <a:ext cx="1360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p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5355340" y="2895326"/>
            <a:ext cx="1082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e a t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5307458" y="3645024"/>
            <a:ext cx="1008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 y 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1563042" y="2852936"/>
            <a:ext cx="7200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e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229200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2" grpId="0"/>
      <p:bldP spid="2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45" y="980728"/>
            <a:ext cx="3234913" cy="49013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72773"/>
            <a:ext cx="792088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195736" y="1588730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Imad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804248" y="1844824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Sayid 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164288" y="2452826"/>
            <a:ext cx="122413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 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6804248" y="3501008"/>
            <a:ext cx="167306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Najran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660232" y="4149080"/>
            <a:ext cx="194421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brothers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868144" y="4365104"/>
            <a:ext cx="144016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sisters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5220072" y="4941168"/>
            <a:ext cx="16561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 , I do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5004048" y="5621178"/>
            <a:ext cx="15841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 , I do 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5 (2020) WB_CD 3_09">
            <a:hlinkClick r:id="" action="ppaction://media"/>
            <a:extLst>
              <a:ext uri="{FF2B5EF4-FFF2-40B4-BE49-F238E27FC236}">
                <a16:creationId xmlns:a16="http://schemas.microsoft.com/office/drawing/2014/main" id="{8519BBAA-F61E-47F5-8211-6BD5024B2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500" y="675927"/>
            <a:ext cx="789107" cy="7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715000" cy="895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5497"/>
            <a:ext cx="7128792" cy="133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954" y="4036318"/>
            <a:ext cx="2474414" cy="21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395536" y="2524150"/>
            <a:ext cx="7126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Do you have a social media account ?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539552" y="3262397"/>
            <a:ext cx="5854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What’s your account ?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503762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139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70" y="908720"/>
            <a:ext cx="4475871" cy="4846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628" y="1587177"/>
            <a:ext cx="7196812" cy="484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02">
            <a:hlinkClick r:id="" action="ppaction://media"/>
            <a:extLst>
              <a:ext uri="{FF2B5EF4-FFF2-40B4-BE49-F238E27FC236}">
                <a16:creationId xmlns:a16="http://schemas.microsoft.com/office/drawing/2014/main" id="{4ABC449A-D342-4577-A41B-B7F02336E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818665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196752"/>
            <a:ext cx="7540555" cy="533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58" y="3620969"/>
            <a:ext cx="2258406" cy="247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0" y="2060848"/>
            <a:ext cx="588645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1259632" y="2708920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My name is …………………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259632" y="3852337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I’m ….. years old 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412032" y="5004465"/>
            <a:ext cx="4168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I live in ………………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328492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04" y="926683"/>
            <a:ext cx="4300661" cy="5581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704" y="1703991"/>
            <a:ext cx="7337744" cy="467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03">
            <a:hlinkClick r:id="" action="ppaction://media"/>
            <a:extLst>
              <a:ext uri="{FF2B5EF4-FFF2-40B4-BE49-F238E27FC236}">
                <a16:creationId xmlns:a16="http://schemas.microsoft.com/office/drawing/2014/main" id="{874AFF38-BBC1-476B-BA4D-1FDBDEE06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1116360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8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6496050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82" y="3607321"/>
            <a:ext cx="2427098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132856"/>
            <a:ext cx="56007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1157697" y="2708920"/>
            <a:ext cx="4422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His name is Saeed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115616" y="3718223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 is 11 years old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187624" y="4861640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He lives in Riyadh 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541" y="5230391"/>
            <a:ext cx="548780" cy="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140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142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2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1432"/>
            <a:ext cx="5876925" cy="857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66714"/>
            <a:ext cx="54673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مستدير الزوايا 1"/>
          <p:cNvSpPr/>
          <p:nvPr/>
        </p:nvSpPr>
        <p:spPr>
          <a:xfrm>
            <a:off x="2733140" y="2166714"/>
            <a:ext cx="435063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2378220" y="2551404"/>
            <a:ext cx="897636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1979712" y="3768694"/>
            <a:ext cx="527732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4612474" y="4254946"/>
            <a:ext cx="789983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95936" y="4992830"/>
            <a:ext cx="720080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2843808" y="5413920"/>
            <a:ext cx="720080" cy="3422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FD6D808-ABCD-4DD2-B2F9-62CD4C6E9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2420888"/>
            <a:ext cx="2581313" cy="339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We Can 5 (2020) WB_CD 3_04">
            <a:hlinkClick r:id="" action="ppaction://media"/>
            <a:extLst>
              <a:ext uri="{FF2B5EF4-FFF2-40B4-BE49-F238E27FC236}">
                <a16:creationId xmlns:a16="http://schemas.microsoft.com/office/drawing/2014/main" id="{F5782709-A2F9-4E79-98D7-67E2A1376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7308304" y="1337966"/>
            <a:ext cx="789983" cy="78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666</TotalTime>
  <Words>207</Words>
  <Application>Microsoft Office PowerPoint</Application>
  <PresentationFormat>عرض على الشاشة (4:3)</PresentationFormat>
  <Paragraphs>79</Paragraphs>
  <Slides>23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23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85</cp:revision>
  <dcterms:created xsi:type="dcterms:W3CDTF">2016-02-09T18:07:58Z</dcterms:created>
  <dcterms:modified xsi:type="dcterms:W3CDTF">2022-09-23T12:32:33Z</dcterms:modified>
</cp:coreProperties>
</file>