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9" r:id="rId3"/>
    <p:sldId id="278" r:id="rId4"/>
    <p:sldId id="256" r:id="rId5"/>
    <p:sldId id="258" r:id="rId6"/>
    <p:sldId id="261" r:id="rId7"/>
    <p:sldId id="259" r:id="rId8"/>
    <p:sldId id="262" r:id="rId9"/>
    <p:sldId id="260" r:id="rId10"/>
    <p:sldId id="264" r:id="rId11"/>
    <p:sldId id="263" r:id="rId12"/>
    <p:sldId id="266" r:id="rId13"/>
    <p:sldId id="269" r:id="rId14"/>
    <p:sldId id="268" r:id="rId15"/>
    <p:sldId id="265" r:id="rId16"/>
    <p:sldId id="267" r:id="rId17"/>
    <p:sldId id="271" r:id="rId18"/>
    <p:sldId id="273" r:id="rId19"/>
    <p:sldId id="270" r:id="rId20"/>
    <p:sldId id="272" r:id="rId21"/>
    <p:sldId id="274" r:id="rId22"/>
    <p:sldId id="275" r:id="rId23"/>
    <p:sldId id="277" r:id="rId24"/>
    <p:sldId id="276" r:id="rId25"/>
    <p:sldId id="281" r:id="rId26"/>
    <p:sldId id="280" r:id="rId27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06CC61-B8F2-45BE-A94D-0F0F24190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92F524-E077-4808-95EC-2C3716B7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B9C201-0021-4CA7-A348-B7A54EE9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297BA5-6723-41B5-B089-CAE68144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21F0FC-62A4-45DC-9F67-96272EE7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042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48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47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8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74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FAB25D-873A-45B6-B1A3-E77FB22A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137F81-2922-424C-BC9A-608A876E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F56603-2CE9-44E4-B80E-78B40EA3A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B1415B-4436-44DE-89FA-9234F57E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44F81D-54B0-426F-A20C-CD6BDE03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C54859-5B5C-4807-9C3C-2FE372C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558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556F18-3A6A-4D88-86E5-AA9D8929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F31F854-639F-49F4-842C-0A4D574F0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629A30-1DE1-4462-9694-1DCC46D87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2B01D6-458A-40AB-898C-7C7A95F1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F71716-C0CD-4A12-9572-FB4C9A78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FAD3A8-EE88-4CA3-A7F3-1AE1FA84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342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B92EC9-0B8E-42F9-8DE4-395A9FC4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7F495BC-3F8B-4BDC-9A1B-0912236C8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BCFA9E-295C-4271-8DA7-85A9FA9D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19E2C3-1B48-4DEF-BF78-1466BCBB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B34380-5BA7-4278-B936-27633786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830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24B2D0-B47E-4998-87C8-2786F4A53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200082-40B0-4593-B258-0D48E873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C9AA7B-8CEF-421A-8049-11C02E7B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F05898-32B7-4E45-8D94-DE77032D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880D4E-C41D-4E10-B138-EFF1F458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06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29E670-1E52-45E6-B44B-3B6F3956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5D398D-C754-4691-BE4B-CF23766E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8BAC9F-3DD0-4CA5-90CC-FC40421F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8620E5-25B1-4E88-8865-8831B0E7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349ED7-1A15-41CB-B18F-C44103D6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134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398072-F845-475B-A658-BB055742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3F7524-5A24-4A12-BCFA-A1D04292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BA806B-A64E-4C47-9F95-DE28F5B7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E28113-4CBE-46F9-B8E1-94EBF728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9AF98F-14A8-478E-9448-C0A20938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2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8FEA36-D4B7-414A-B3CD-7D70B510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EAA5B1-AEAA-4BD7-BB9E-94DC93A9A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EF2021-881F-414B-B452-B8E0FF6F1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1C7E5F-56D4-405B-8B63-F72B1E2B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72CC5-EBE6-47A8-B0CD-A96E0787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91211D-F854-4C4E-B3D3-2D1305F6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E90906-031D-4515-BFBE-5954FCAE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EE2F59-911E-4A3A-A06C-95F496A0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719E32-7657-48C2-9AE2-6DBF6F71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C3D7BB3-BF94-4755-9183-603D5478A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170CBD8-BA7E-4504-A973-08795184A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7EB0817-AD1F-416E-91EA-ABFC7334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D84671C-8A0B-44D1-9CC8-A38CEA2E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3497A7-9892-4297-80DA-43ED046C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91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A7CCFD-9422-466D-8135-03A9F0C7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636ABEB-0428-4BA8-A0A5-231EF811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132BAA9-98C5-46ED-BD05-5C4815AE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582B2F3-16D1-4AB4-810C-4D9F065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61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4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0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13199B-7BAD-424F-BE05-DBF8B86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10CD1-820C-4AA8-BB5E-FEA14AFC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7988D9-B6C1-4D38-8A1E-8BD37D08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0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8D2939-422B-4ADB-8630-1F720F8B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974621-807B-4E6F-96A3-F96015064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FFC4AB-8508-4C83-A589-27F5F54A7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1C82-B229-4219-A564-3F552E2232FA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864C3-F563-4F6A-82BD-0B293D20F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F4B026-5451-47A7-8AA5-4615ECE95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EE3A-5563-49C2-8064-B0C05B32FF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03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12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0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jp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29A419E-E19C-4DA6-B498-82187248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6" y="166667"/>
            <a:ext cx="1241168" cy="124116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9179"/>
          <a:stretch/>
        </p:blipFill>
        <p:spPr bwMode="auto">
          <a:xfrm>
            <a:off x="9493032" y="691809"/>
            <a:ext cx="1929855" cy="104677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9728629" y="935441"/>
            <a:ext cx="1242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قدرات </a:t>
            </a:r>
          </a:p>
        </p:txBody>
      </p:sp>
      <p:grpSp>
        <p:nvGrpSpPr>
          <p:cNvPr id="45" name="Google Shape;731;p19">
            <a:extLst>
              <a:ext uri="{FF2B5EF4-FFF2-40B4-BE49-F238E27FC236}">
                <a16:creationId xmlns:a16="http://schemas.microsoft.com/office/drawing/2014/main" id="{5429159A-74D4-4EE9-BDF9-2BA47206D360}"/>
              </a:ext>
            </a:extLst>
          </p:cNvPr>
          <p:cNvGrpSpPr/>
          <p:nvPr/>
        </p:nvGrpSpPr>
        <p:grpSpPr>
          <a:xfrm rot="1591754">
            <a:off x="11040310" y="348050"/>
            <a:ext cx="953247" cy="800667"/>
            <a:chOff x="0" y="0"/>
            <a:chExt cx="717648" cy="535015"/>
          </a:xfrm>
        </p:grpSpPr>
        <p:sp>
          <p:nvSpPr>
            <p:cNvPr id="46" name="Google Shape;732;p19">
              <a:extLst>
                <a:ext uri="{FF2B5EF4-FFF2-40B4-BE49-F238E27FC236}">
                  <a16:creationId xmlns:a16="http://schemas.microsoft.com/office/drawing/2014/main" id="{A443E806-4400-4625-84A7-83D0A7103816}"/>
                </a:ext>
              </a:extLst>
            </p:cNvPr>
            <p:cNvSpPr/>
            <p:nvPr/>
          </p:nvSpPr>
          <p:spPr>
            <a:xfrm>
              <a:off x="192238" y="74875"/>
              <a:ext cx="248657" cy="3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53" extrusionOk="0">
                  <a:moveTo>
                    <a:pt x="16388" y="18913"/>
                  </a:moveTo>
                  <a:cubicBezTo>
                    <a:pt x="16407" y="18726"/>
                    <a:pt x="16464" y="18540"/>
                    <a:pt x="16426" y="18367"/>
                  </a:cubicBezTo>
                  <a:cubicBezTo>
                    <a:pt x="16255" y="17569"/>
                    <a:pt x="16027" y="16785"/>
                    <a:pt x="15837" y="15986"/>
                  </a:cubicBezTo>
                  <a:cubicBezTo>
                    <a:pt x="15666" y="15242"/>
                    <a:pt x="15837" y="14550"/>
                    <a:pt x="16426" y="13885"/>
                  </a:cubicBezTo>
                  <a:cubicBezTo>
                    <a:pt x="17262" y="12927"/>
                    <a:pt x="18173" y="11983"/>
                    <a:pt x="18819" y="10972"/>
                  </a:cubicBezTo>
                  <a:cubicBezTo>
                    <a:pt x="19978" y="9190"/>
                    <a:pt x="20396" y="7315"/>
                    <a:pt x="19617" y="5399"/>
                  </a:cubicBezTo>
                  <a:cubicBezTo>
                    <a:pt x="18971" y="3803"/>
                    <a:pt x="17755" y="2393"/>
                    <a:pt x="15780" y="1369"/>
                  </a:cubicBezTo>
                  <a:cubicBezTo>
                    <a:pt x="13063" y="-41"/>
                    <a:pt x="10062" y="-14"/>
                    <a:pt x="6984" y="784"/>
                  </a:cubicBezTo>
                  <a:cubicBezTo>
                    <a:pt x="3393" y="1715"/>
                    <a:pt x="1608" y="3551"/>
                    <a:pt x="1019" y="5971"/>
                  </a:cubicBezTo>
                  <a:cubicBezTo>
                    <a:pt x="449" y="8299"/>
                    <a:pt x="1608" y="10320"/>
                    <a:pt x="3754" y="12129"/>
                  </a:cubicBezTo>
                  <a:cubicBezTo>
                    <a:pt x="4533" y="12781"/>
                    <a:pt x="5407" y="13380"/>
                    <a:pt x="6224" y="14018"/>
                  </a:cubicBezTo>
                  <a:cubicBezTo>
                    <a:pt x="7763" y="15228"/>
                    <a:pt x="8409" y="16691"/>
                    <a:pt x="8960" y="18194"/>
                  </a:cubicBezTo>
                  <a:cubicBezTo>
                    <a:pt x="9112" y="18633"/>
                    <a:pt x="9302" y="19059"/>
                    <a:pt x="9473" y="19485"/>
                  </a:cubicBezTo>
                  <a:cubicBezTo>
                    <a:pt x="8846" y="19671"/>
                    <a:pt x="8713" y="19631"/>
                    <a:pt x="8561" y="19258"/>
                  </a:cubicBezTo>
                  <a:cubicBezTo>
                    <a:pt x="8276" y="18567"/>
                    <a:pt x="7991" y="17888"/>
                    <a:pt x="7725" y="17197"/>
                  </a:cubicBezTo>
                  <a:cubicBezTo>
                    <a:pt x="7136" y="15627"/>
                    <a:pt x="5863" y="14324"/>
                    <a:pt x="4191" y="13180"/>
                  </a:cubicBezTo>
                  <a:cubicBezTo>
                    <a:pt x="2672" y="12129"/>
                    <a:pt x="1399" y="10972"/>
                    <a:pt x="696" y="9576"/>
                  </a:cubicBezTo>
                  <a:cubicBezTo>
                    <a:pt x="-596" y="6982"/>
                    <a:pt x="-140" y="4521"/>
                    <a:pt x="2482" y="2420"/>
                  </a:cubicBezTo>
                  <a:cubicBezTo>
                    <a:pt x="4818" y="545"/>
                    <a:pt x="8086" y="-147"/>
                    <a:pt x="11714" y="26"/>
                  </a:cubicBezTo>
                  <a:cubicBezTo>
                    <a:pt x="12778" y="79"/>
                    <a:pt x="13842" y="279"/>
                    <a:pt x="14868" y="491"/>
                  </a:cubicBezTo>
                  <a:cubicBezTo>
                    <a:pt x="16217" y="771"/>
                    <a:pt x="17091" y="1502"/>
                    <a:pt x="18078" y="2127"/>
                  </a:cubicBezTo>
                  <a:cubicBezTo>
                    <a:pt x="19712" y="3471"/>
                    <a:pt x="20757" y="4987"/>
                    <a:pt x="20985" y="6716"/>
                  </a:cubicBezTo>
                  <a:cubicBezTo>
                    <a:pt x="20985" y="6876"/>
                    <a:pt x="21004" y="7035"/>
                    <a:pt x="21004" y="7195"/>
                  </a:cubicBezTo>
                  <a:cubicBezTo>
                    <a:pt x="21004" y="7381"/>
                    <a:pt x="21004" y="7567"/>
                    <a:pt x="21004" y="7740"/>
                  </a:cubicBezTo>
                  <a:cubicBezTo>
                    <a:pt x="20966" y="7886"/>
                    <a:pt x="20928" y="8020"/>
                    <a:pt x="20909" y="8166"/>
                  </a:cubicBezTo>
                  <a:cubicBezTo>
                    <a:pt x="20624" y="9935"/>
                    <a:pt x="19731" y="11557"/>
                    <a:pt x="18230" y="13047"/>
                  </a:cubicBezTo>
                  <a:cubicBezTo>
                    <a:pt x="17850" y="13433"/>
                    <a:pt x="17508" y="13832"/>
                    <a:pt x="17186" y="14244"/>
                  </a:cubicBezTo>
                  <a:cubicBezTo>
                    <a:pt x="17015" y="14457"/>
                    <a:pt x="16977" y="14710"/>
                    <a:pt x="16863" y="14949"/>
                  </a:cubicBezTo>
                  <a:cubicBezTo>
                    <a:pt x="16844" y="15016"/>
                    <a:pt x="16787" y="15082"/>
                    <a:pt x="16806" y="15135"/>
                  </a:cubicBezTo>
                  <a:cubicBezTo>
                    <a:pt x="17034" y="16279"/>
                    <a:pt x="17243" y="17423"/>
                    <a:pt x="17489" y="18567"/>
                  </a:cubicBezTo>
                  <a:cubicBezTo>
                    <a:pt x="17508" y="18633"/>
                    <a:pt x="17603" y="18740"/>
                    <a:pt x="17679" y="18740"/>
                  </a:cubicBezTo>
                  <a:cubicBezTo>
                    <a:pt x="18572" y="18806"/>
                    <a:pt x="18572" y="19285"/>
                    <a:pt x="18724" y="19697"/>
                  </a:cubicBezTo>
                  <a:cubicBezTo>
                    <a:pt x="18705" y="19777"/>
                    <a:pt x="18667" y="19857"/>
                    <a:pt x="18648" y="19950"/>
                  </a:cubicBezTo>
                  <a:cubicBezTo>
                    <a:pt x="18534" y="19990"/>
                    <a:pt x="18420" y="20017"/>
                    <a:pt x="18306" y="20056"/>
                  </a:cubicBezTo>
                  <a:cubicBezTo>
                    <a:pt x="18382" y="20096"/>
                    <a:pt x="18458" y="20150"/>
                    <a:pt x="18515" y="20189"/>
                  </a:cubicBezTo>
                  <a:cubicBezTo>
                    <a:pt x="18458" y="20269"/>
                    <a:pt x="18420" y="20349"/>
                    <a:pt x="18420" y="20336"/>
                  </a:cubicBezTo>
                  <a:cubicBezTo>
                    <a:pt x="18686" y="20562"/>
                    <a:pt x="18914" y="20735"/>
                    <a:pt x="19123" y="20908"/>
                  </a:cubicBezTo>
                  <a:cubicBezTo>
                    <a:pt x="19123" y="21094"/>
                    <a:pt x="19104" y="21267"/>
                    <a:pt x="19104" y="21453"/>
                  </a:cubicBezTo>
                  <a:cubicBezTo>
                    <a:pt x="18819" y="21320"/>
                    <a:pt x="18515" y="21187"/>
                    <a:pt x="18230" y="21054"/>
                  </a:cubicBezTo>
                  <a:cubicBezTo>
                    <a:pt x="18116" y="20934"/>
                    <a:pt x="18002" y="20801"/>
                    <a:pt x="17888" y="20682"/>
                  </a:cubicBezTo>
                  <a:cubicBezTo>
                    <a:pt x="17812" y="20522"/>
                    <a:pt x="17717" y="20349"/>
                    <a:pt x="17641" y="20189"/>
                  </a:cubicBezTo>
                  <a:cubicBezTo>
                    <a:pt x="17660" y="19950"/>
                    <a:pt x="17679" y="19724"/>
                    <a:pt x="17698" y="19485"/>
                  </a:cubicBezTo>
                  <a:cubicBezTo>
                    <a:pt x="17698" y="19125"/>
                    <a:pt x="17432" y="19006"/>
                    <a:pt x="16920" y="19139"/>
                  </a:cubicBezTo>
                  <a:cubicBezTo>
                    <a:pt x="16882" y="18886"/>
                    <a:pt x="16616" y="18913"/>
                    <a:pt x="16388" y="18913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Google Shape;733;p19">
              <a:extLst>
                <a:ext uri="{FF2B5EF4-FFF2-40B4-BE49-F238E27FC236}">
                  <a16:creationId xmlns:a16="http://schemas.microsoft.com/office/drawing/2014/main" id="{02DECE6B-53E8-4268-A418-4E2A24FC35C1}"/>
                </a:ext>
              </a:extLst>
            </p:cNvPr>
            <p:cNvSpPr/>
            <p:nvPr/>
          </p:nvSpPr>
          <p:spPr>
            <a:xfrm>
              <a:off x="283647" y="203837"/>
              <a:ext cx="134534" cy="26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47" extrusionOk="0">
                  <a:moveTo>
                    <a:pt x="16423" y="15235"/>
                  </a:moveTo>
                  <a:cubicBezTo>
                    <a:pt x="16855" y="15235"/>
                    <a:pt x="17359" y="15199"/>
                    <a:pt x="17323" y="15522"/>
                  </a:cubicBezTo>
                  <a:cubicBezTo>
                    <a:pt x="14155" y="15917"/>
                    <a:pt x="10951" y="16312"/>
                    <a:pt x="7783" y="16707"/>
                  </a:cubicBezTo>
                  <a:cubicBezTo>
                    <a:pt x="6415" y="16761"/>
                    <a:pt x="5083" y="16833"/>
                    <a:pt x="3715" y="16886"/>
                  </a:cubicBezTo>
                  <a:cubicBezTo>
                    <a:pt x="2815" y="16922"/>
                    <a:pt x="2419" y="17138"/>
                    <a:pt x="2599" y="17551"/>
                  </a:cubicBezTo>
                  <a:cubicBezTo>
                    <a:pt x="2707" y="17676"/>
                    <a:pt x="2851" y="17802"/>
                    <a:pt x="2959" y="17910"/>
                  </a:cubicBezTo>
                  <a:cubicBezTo>
                    <a:pt x="3283" y="18502"/>
                    <a:pt x="4183" y="18772"/>
                    <a:pt x="5587" y="18700"/>
                  </a:cubicBezTo>
                  <a:cubicBezTo>
                    <a:pt x="7783" y="18574"/>
                    <a:pt x="9979" y="18449"/>
                    <a:pt x="12175" y="18305"/>
                  </a:cubicBezTo>
                  <a:cubicBezTo>
                    <a:pt x="14659" y="18161"/>
                    <a:pt x="16927" y="17766"/>
                    <a:pt x="18727" y="16904"/>
                  </a:cubicBezTo>
                  <a:cubicBezTo>
                    <a:pt x="18871" y="17120"/>
                    <a:pt x="19051" y="17353"/>
                    <a:pt x="19195" y="17569"/>
                  </a:cubicBezTo>
                  <a:cubicBezTo>
                    <a:pt x="17683" y="17892"/>
                    <a:pt x="16243" y="18305"/>
                    <a:pt x="14695" y="18502"/>
                  </a:cubicBezTo>
                  <a:cubicBezTo>
                    <a:pt x="12607" y="18772"/>
                    <a:pt x="10411" y="18879"/>
                    <a:pt x="8287" y="19041"/>
                  </a:cubicBezTo>
                  <a:cubicBezTo>
                    <a:pt x="7423" y="19041"/>
                    <a:pt x="6523" y="19005"/>
                    <a:pt x="5659" y="19077"/>
                  </a:cubicBezTo>
                  <a:cubicBezTo>
                    <a:pt x="4939" y="19131"/>
                    <a:pt x="3931" y="19131"/>
                    <a:pt x="3931" y="19687"/>
                  </a:cubicBezTo>
                  <a:cubicBezTo>
                    <a:pt x="3679" y="20280"/>
                    <a:pt x="4039" y="20495"/>
                    <a:pt x="5767" y="20765"/>
                  </a:cubicBezTo>
                  <a:cubicBezTo>
                    <a:pt x="10267" y="21303"/>
                    <a:pt x="14443" y="20944"/>
                    <a:pt x="18295" y="19777"/>
                  </a:cubicBezTo>
                  <a:cubicBezTo>
                    <a:pt x="19591" y="19382"/>
                    <a:pt x="20095" y="18808"/>
                    <a:pt x="19807" y="18071"/>
                  </a:cubicBezTo>
                  <a:lnTo>
                    <a:pt x="19879" y="18089"/>
                  </a:lnTo>
                  <a:cubicBezTo>
                    <a:pt x="20419" y="18269"/>
                    <a:pt x="20995" y="18449"/>
                    <a:pt x="21535" y="18628"/>
                  </a:cubicBezTo>
                  <a:cubicBezTo>
                    <a:pt x="21535" y="18772"/>
                    <a:pt x="21535" y="18915"/>
                    <a:pt x="21499" y="19059"/>
                  </a:cubicBezTo>
                  <a:cubicBezTo>
                    <a:pt x="21211" y="19239"/>
                    <a:pt x="20887" y="19418"/>
                    <a:pt x="20599" y="19598"/>
                  </a:cubicBezTo>
                  <a:cubicBezTo>
                    <a:pt x="19555" y="19939"/>
                    <a:pt x="18619" y="20370"/>
                    <a:pt x="17503" y="20603"/>
                  </a:cubicBezTo>
                  <a:cubicBezTo>
                    <a:pt x="14803" y="21196"/>
                    <a:pt x="11887" y="21393"/>
                    <a:pt x="8935" y="21447"/>
                  </a:cubicBezTo>
                  <a:cubicBezTo>
                    <a:pt x="8107" y="21429"/>
                    <a:pt x="7315" y="21411"/>
                    <a:pt x="6487" y="21393"/>
                  </a:cubicBezTo>
                  <a:cubicBezTo>
                    <a:pt x="5335" y="21178"/>
                    <a:pt x="4183" y="20980"/>
                    <a:pt x="3031" y="20765"/>
                  </a:cubicBezTo>
                  <a:cubicBezTo>
                    <a:pt x="1807" y="20244"/>
                    <a:pt x="1807" y="19454"/>
                    <a:pt x="3067" y="18969"/>
                  </a:cubicBezTo>
                  <a:cubicBezTo>
                    <a:pt x="1699" y="18646"/>
                    <a:pt x="871" y="18161"/>
                    <a:pt x="943" y="17425"/>
                  </a:cubicBezTo>
                  <a:cubicBezTo>
                    <a:pt x="979" y="16850"/>
                    <a:pt x="1735" y="16545"/>
                    <a:pt x="2923" y="16509"/>
                  </a:cubicBezTo>
                  <a:cubicBezTo>
                    <a:pt x="4507" y="16455"/>
                    <a:pt x="6091" y="16348"/>
                    <a:pt x="7639" y="16258"/>
                  </a:cubicBezTo>
                  <a:cubicBezTo>
                    <a:pt x="8287" y="16222"/>
                    <a:pt x="8935" y="16186"/>
                    <a:pt x="9799" y="16132"/>
                  </a:cubicBezTo>
                  <a:cubicBezTo>
                    <a:pt x="9007" y="15181"/>
                    <a:pt x="8287" y="14301"/>
                    <a:pt x="7603" y="13421"/>
                  </a:cubicBezTo>
                  <a:cubicBezTo>
                    <a:pt x="6415" y="11931"/>
                    <a:pt x="5335" y="10441"/>
                    <a:pt x="5947" y="8807"/>
                  </a:cubicBezTo>
                  <a:cubicBezTo>
                    <a:pt x="6199" y="8106"/>
                    <a:pt x="5623" y="7496"/>
                    <a:pt x="4471" y="7047"/>
                  </a:cubicBezTo>
                  <a:cubicBezTo>
                    <a:pt x="3427" y="6634"/>
                    <a:pt x="2311" y="6257"/>
                    <a:pt x="1159" y="5952"/>
                  </a:cubicBezTo>
                  <a:cubicBezTo>
                    <a:pt x="403" y="5754"/>
                    <a:pt x="-65" y="5521"/>
                    <a:pt x="7" y="5126"/>
                  </a:cubicBezTo>
                  <a:cubicBezTo>
                    <a:pt x="223" y="3959"/>
                    <a:pt x="619" y="2828"/>
                    <a:pt x="2743" y="2020"/>
                  </a:cubicBezTo>
                  <a:cubicBezTo>
                    <a:pt x="3067" y="1894"/>
                    <a:pt x="3247" y="1678"/>
                    <a:pt x="3499" y="1517"/>
                  </a:cubicBezTo>
                  <a:cubicBezTo>
                    <a:pt x="3571" y="1337"/>
                    <a:pt x="3607" y="1140"/>
                    <a:pt x="3715" y="960"/>
                  </a:cubicBezTo>
                  <a:cubicBezTo>
                    <a:pt x="3859" y="673"/>
                    <a:pt x="4003" y="386"/>
                    <a:pt x="4183" y="116"/>
                  </a:cubicBezTo>
                  <a:cubicBezTo>
                    <a:pt x="5983" y="-153"/>
                    <a:pt x="7207" y="44"/>
                    <a:pt x="8395" y="709"/>
                  </a:cubicBezTo>
                  <a:cubicBezTo>
                    <a:pt x="9079" y="1104"/>
                    <a:pt x="9871" y="1463"/>
                    <a:pt x="10591" y="1822"/>
                  </a:cubicBezTo>
                  <a:cubicBezTo>
                    <a:pt x="11023" y="2002"/>
                    <a:pt x="11563" y="2163"/>
                    <a:pt x="11923" y="2379"/>
                  </a:cubicBezTo>
                  <a:cubicBezTo>
                    <a:pt x="12247" y="2576"/>
                    <a:pt x="12643" y="2881"/>
                    <a:pt x="12499" y="3043"/>
                  </a:cubicBezTo>
                  <a:cubicBezTo>
                    <a:pt x="12355" y="3223"/>
                    <a:pt x="11671" y="3366"/>
                    <a:pt x="11167" y="3420"/>
                  </a:cubicBezTo>
                  <a:cubicBezTo>
                    <a:pt x="10051" y="3528"/>
                    <a:pt x="9151" y="3258"/>
                    <a:pt x="8323" y="2935"/>
                  </a:cubicBezTo>
                  <a:cubicBezTo>
                    <a:pt x="7999" y="2810"/>
                    <a:pt x="7603" y="2522"/>
                    <a:pt x="7207" y="2899"/>
                  </a:cubicBezTo>
                  <a:cubicBezTo>
                    <a:pt x="6883" y="3258"/>
                    <a:pt x="6523" y="3600"/>
                    <a:pt x="6199" y="3959"/>
                  </a:cubicBezTo>
                  <a:cubicBezTo>
                    <a:pt x="6127" y="4282"/>
                    <a:pt x="5947" y="4623"/>
                    <a:pt x="6955" y="4695"/>
                  </a:cubicBezTo>
                  <a:cubicBezTo>
                    <a:pt x="7171" y="4695"/>
                    <a:pt x="7423" y="4713"/>
                    <a:pt x="7639" y="4695"/>
                  </a:cubicBezTo>
                  <a:cubicBezTo>
                    <a:pt x="10735" y="4533"/>
                    <a:pt x="12031" y="4928"/>
                    <a:pt x="12859" y="6347"/>
                  </a:cubicBezTo>
                  <a:cubicBezTo>
                    <a:pt x="12463" y="6472"/>
                    <a:pt x="12103" y="6652"/>
                    <a:pt x="11635" y="6724"/>
                  </a:cubicBezTo>
                  <a:cubicBezTo>
                    <a:pt x="10195" y="6903"/>
                    <a:pt x="9763" y="7352"/>
                    <a:pt x="10663" y="7927"/>
                  </a:cubicBezTo>
                  <a:cubicBezTo>
                    <a:pt x="11059" y="8178"/>
                    <a:pt x="11707" y="8340"/>
                    <a:pt x="12103" y="8591"/>
                  </a:cubicBezTo>
                  <a:cubicBezTo>
                    <a:pt x="12463" y="8825"/>
                    <a:pt x="12643" y="9130"/>
                    <a:pt x="12895" y="9399"/>
                  </a:cubicBezTo>
                  <a:cubicBezTo>
                    <a:pt x="12319" y="9525"/>
                    <a:pt x="11707" y="9650"/>
                    <a:pt x="11131" y="9758"/>
                  </a:cubicBezTo>
                  <a:cubicBezTo>
                    <a:pt x="10807" y="9830"/>
                    <a:pt x="10447" y="9866"/>
                    <a:pt x="10123" y="9920"/>
                  </a:cubicBezTo>
                  <a:cubicBezTo>
                    <a:pt x="10015" y="10351"/>
                    <a:pt x="9655" y="10800"/>
                    <a:pt x="9835" y="11213"/>
                  </a:cubicBezTo>
                  <a:cubicBezTo>
                    <a:pt x="10339" y="12308"/>
                    <a:pt x="11275" y="13331"/>
                    <a:pt x="12931" y="14193"/>
                  </a:cubicBezTo>
                  <a:cubicBezTo>
                    <a:pt x="13327" y="14409"/>
                    <a:pt x="13615" y="14660"/>
                    <a:pt x="13975" y="14893"/>
                  </a:cubicBezTo>
                  <a:cubicBezTo>
                    <a:pt x="13975" y="15109"/>
                    <a:pt x="13975" y="15342"/>
                    <a:pt x="13975" y="15612"/>
                  </a:cubicBezTo>
                  <a:cubicBezTo>
                    <a:pt x="14551" y="15522"/>
                    <a:pt x="14983" y="15450"/>
                    <a:pt x="15415" y="15378"/>
                  </a:cubicBezTo>
                  <a:cubicBezTo>
                    <a:pt x="15631" y="15342"/>
                    <a:pt x="16027" y="15288"/>
                    <a:pt x="16423" y="15235"/>
                  </a:cubicBezTo>
                  <a:close/>
                  <a:moveTo>
                    <a:pt x="8503" y="6903"/>
                  </a:moveTo>
                  <a:cubicBezTo>
                    <a:pt x="8539" y="6867"/>
                    <a:pt x="8611" y="6814"/>
                    <a:pt x="8647" y="6778"/>
                  </a:cubicBezTo>
                  <a:cubicBezTo>
                    <a:pt x="8647" y="6778"/>
                    <a:pt x="8647" y="6760"/>
                    <a:pt x="8647" y="6760"/>
                  </a:cubicBezTo>
                  <a:cubicBezTo>
                    <a:pt x="9367" y="6616"/>
                    <a:pt x="10123" y="6472"/>
                    <a:pt x="11059" y="6293"/>
                  </a:cubicBezTo>
                  <a:cubicBezTo>
                    <a:pt x="10735" y="6042"/>
                    <a:pt x="10411" y="5754"/>
                    <a:pt x="10087" y="5485"/>
                  </a:cubicBezTo>
                  <a:cubicBezTo>
                    <a:pt x="9691" y="5198"/>
                    <a:pt x="9259" y="4982"/>
                    <a:pt x="8467" y="5090"/>
                  </a:cubicBezTo>
                  <a:cubicBezTo>
                    <a:pt x="7927" y="5108"/>
                    <a:pt x="7423" y="5144"/>
                    <a:pt x="6883" y="5162"/>
                  </a:cubicBezTo>
                  <a:cubicBezTo>
                    <a:pt x="5155" y="5251"/>
                    <a:pt x="4183" y="4803"/>
                    <a:pt x="4363" y="3995"/>
                  </a:cubicBezTo>
                  <a:cubicBezTo>
                    <a:pt x="4651" y="2648"/>
                    <a:pt x="6451" y="2073"/>
                    <a:pt x="9115" y="2504"/>
                  </a:cubicBezTo>
                  <a:cubicBezTo>
                    <a:pt x="9619" y="2702"/>
                    <a:pt x="10123" y="2899"/>
                    <a:pt x="10663" y="3097"/>
                  </a:cubicBezTo>
                  <a:cubicBezTo>
                    <a:pt x="10771" y="3043"/>
                    <a:pt x="10879" y="2989"/>
                    <a:pt x="10987" y="2935"/>
                  </a:cubicBezTo>
                  <a:cubicBezTo>
                    <a:pt x="10519" y="2738"/>
                    <a:pt x="10051" y="2540"/>
                    <a:pt x="9583" y="2343"/>
                  </a:cubicBezTo>
                  <a:cubicBezTo>
                    <a:pt x="9583" y="2325"/>
                    <a:pt x="9547" y="2307"/>
                    <a:pt x="9475" y="2307"/>
                  </a:cubicBezTo>
                  <a:lnTo>
                    <a:pt x="9475" y="2271"/>
                  </a:lnTo>
                  <a:lnTo>
                    <a:pt x="9439" y="2289"/>
                  </a:lnTo>
                  <a:cubicBezTo>
                    <a:pt x="8683" y="1930"/>
                    <a:pt x="7891" y="1589"/>
                    <a:pt x="7135" y="1230"/>
                  </a:cubicBezTo>
                  <a:cubicBezTo>
                    <a:pt x="6667" y="960"/>
                    <a:pt x="6235" y="691"/>
                    <a:pt x="5767" y="404"/>
                  </a:cubicBezTo>
                  <a:cubicBezTo>
                    <a:pt x="5623" y="422"/>
                    <a:pt x="5479" y="457"/>
                    <a:pt x="5335" y="475"/>
                  </a:cubicBezTo>
                  <a:cubicBezTo>
                    <a:pt x="5335" y="870"/>
                    <a:pt x="5335" y="1265"/>
                    <a:pt x="5335" y="1643"/>
                  </a:cubicBezTo>
                  <a:cubicBezTo>
                    <a:pt x="4903" y="1876"/>
                    <a:pt x="4399" y="2091"/>
                    <a:pt x="4003" y="2343"/>
                  </a:cubicBezTo>
                  <a:cubicBezTo>
                    <a:pt x="3499" y="2666"/>
                    <a:pt x="3031" y="3025"/>
                    <a:pt x="2563" y="3366"/>
                  </a:cubicBezTo>
                  <a:cubicBezTo>
                    <a:pt x="2311" y="3689"/>
                    <a:pt x="2059" y="4013"/>
                    <a:pt x="1843" y="4354"/>
                  </a:cubicBezTo>
                  <a:cubicBezTo>
                    <a:pt x="1267" y="5359"/>
                    <a:pt x="1447" y="5521"/>
                    <a:pt x="3427" y="5934"/>
                  </a:cubicBezTo>
                  <a:cubicBezTo>
                    <a:pt x="3859" y="6077"/>
                    <a:pt x="4327" y="6221"/>
                    <a:pt x="4759" y="6365"/>
                  </a:cubicBezTo>
                  <a:cubicBezTo>
                    <a:pt x="5371" y="6634"/>
                    <a:pt x="5983" y="6903"/>
                    <a:pt x="6631" y="7173"/>
                  </a:cubicBezTo>
                  <a:cubicBezTo>
                    <a:pt x="6883" y="7370"/>
                    <a:pt x="7135" y="7550"/>
                    <a:pt x="7387" y="7747"/>
                  </a:cubicBezTo>
                  <a:cubicBezTo>
                    <a:pt x="7423" y="7819"/>
                    <a:pt x="7495" y="7909"/>
                    <a:pt x="7531" y="7981"/>
                  </a:cubicBezTo>
                  <a:lnTo>
                    <a:pt x="7531" y="7999"/>
                  </a:lnTo>
                  <a:cubicBezTo>
                    <a:pt x="7495" y="8035"/>
                    <a:pt x="7495" y="8052"/>
                    <a:pt x="7567" y="8070"/>
                  </a:cubicBezTo>
                  <a:cubicBezTo>
                    <a:pt x="7567" y="8430"/>
                    <a:pt x="7567" y="8807"/>
                    <a:pt x="7567" y="9166"/>
                  </a:cubicBezTo>
                  <a:cubicBezTo>
                    <a:pt x="7567" y="9686"/>
                    <a:pt x="7531" y="10225"/>
                    <a:pt x="7531" y="10746"/>
                  </a:cubicBezTo>
                  <a:cubicBezTo>
                    <a:pt x="7675" y="11123"/>
                    <a:pt x="7855" y="11518"/>
                    <a:pt x="7999" y="11895"/>
                  </a:cubicBezTo>
                  <a:cubicBezTo>
                    <a:pt x="8071" y="11895"/>
                    <a:pt x="8107" y="11877"/>
                    <a:pt x="8179" y="11877"/>
                  </a:cubicBezTo>
                  <a:cubicBezTo>
                    <a:pt x="8107" y="11356"/>
                    <a:pt x="8035" y="10836"/>
                    <a:pt x="7963" y="10315"/>
                  </a:cubicBezTo>
                  <a:cubicBezTo>
                    <a:pt x="8071" y="10117"/>
                    <a:pt x="8143" y="9938"/>
                    <a:pt x="8251" y="9740"/>
                  </a:cubicBezTo>
                  <a:cubicBezTo>
                    <a:pt x="9187" y="9561"/>
                    <a:pt x="10123" y="9399"/>
                    <a:pt x="11239" y="9184"/>
                  </a:cubicBezTo>
                  <a:cubicBezTo>
                    <a:pt x="10447" y="8789"/>
                    <a:pt x="9583" y="8358"/>
                    <a:pt x="8683" y="7927"/>
                  </a:cubicBezTo>
                  <a:cubicBezTo>
                    <a:pt x="8575" y="7604"/>
                    <a:pt x="8539" y="7262"/>
                    <a:pt x="8503" y="6903"/>
                  </a:cubicBezTo>
                  <a:lnTo>
                    <a:pt x="8467" y="6867"/>
                  </a:lnTo>
                  <a:cubicBezTo>
                    <a:pt x="8431" y="6885"/>
                    <a:pt x="8503" y="6903"/>
                    <a:pt x="8503" y="6903"/>
                  </a:cubicBezTo>
                  <a:close/>
                  <a:moveTo>
                    <a:pt x="10087" y="13816"/>
                  </a:moveTo>
                  <a:cubicBezTo>
                    <a:pt x="9511" y="13206"/>
                    <a:pt x="8935" y="12631"/>
                    <a:pt x="8323" y="12039"/>
                  </a:cubicBezTo>
                  <a:cubicBezTo>
                    <a:pt x="8215" y="12056"/>
                    <a:pt x="8107" y="12074"/>
                    <a:pt x="8035" y="12092"/>
                  </a:cubicBezTo>
                  <a:cubicBezTo>
                    <a:pt x="8611" y="12793"/>
                    <a:pt x="9187" y="13493"/>
                    <a:pt x="9763" y="14193"/>
                  </a:cubicBezTo>
                  <a:cubicBezTo>
                    <a:pt x="10231" y="14786"/>
                    <a:pt x="10699" y="15378"/>
                    <a:pt x="11131" y="15953"/>
                  </a:cubicBezTo>
                  <a:cubicBezTo>
                    <a:pt x="12139" y="15791"/>
                    <a:pt x="12355" y="15073"/>
                    <a:pt x="11563" y="14660"/>
                  </a:cubicBezTo>
                  <a:cubicBezTo>
                    <a:pt x="11131" y="14427"/>
                    <a:pt x="10663" y="14193"/>
                    <a:pt x="10231" y="13960"/>
                  </a:cubicBezTo>
                  <a:cubicBezTo>
                    <a:pt x="10195" y="13906"/>
                    <a:pt x="10159" y="13852"/>
                    <a:pt x="10087" y="13816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" name="Google Shape;734;p19">
              <a:extLst>
                <a:ext uri="{FF2B5EF4-FFF2-40B4-BE49-F238E27FC236}">
                  <a16:creationId xmlns:a16="http://schemas.microsoft.com/office/drawing/2014/main" id="{66CB2DAF-E2FE-49A8-80FE-CCD206C500C4}"/>
                </a:ext>
              </a:extLst>
            </p:cNvPr>
            <p:cNvSpPr/>
            <p:nvPr/>
          </p:nvSpPr>
          <p:spPr>
            <a:xfrm>
              <a:off x="18320" y="330424"/>
              <a:ext cx="196106" cy="1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16" extrusionOk="0">
                  <a:moveTo>
                    <a:pt x="543" y="20222"/>
                  </a:moveTo>
                  <a:cubicBezTo>
                    <a:pt x="24" y="20027"/>
                    <a:pt x="-50" y="19608"/>
                    <a:pt x="24" y="19078"/>
                  </a:cubicBezTo>
                  <a:cubicBezTo>
                    <a:pt x="148" y="18297"/>
                    <a:pt x="271" y="17487"/>
                    <a:pt x="370" y="16706"/>
                  </a:cubicBezTo>
                  <a:cubicBezTo>
                    <a:pt x="494" y="15813"/>
                    <a:pt x="840" y="15618"/>
                    <a:pt x="1631" y="15980"/>
                  </a:cubicBezTo>
                  <a:cubicBezTo>
                    <a:pt x="2446" y="16343"/>
                    <a:pt x="3237" y="16762"/>
                    <a:pt x="4077" y="17097"/>
                  </a:cubicBezTo>
                  <a:cubicBezTo>
                    <a:pt x="4992" y="17487"/>
                    <a:pt x="5189" y="17432"/>
                    <a:pt x="5412" y="16399"/>
                  </a:cubicBezTo>
                  <a:cubicBezTo>
                    <a:pt x="5906" y="14111"/>
                    <a:pt x="6326" y="11822"/>
                    <a:pt x="6746" y="9506"/>
                  </a:cubicBezTo>
                  <a:cubicBezTo>
                    <a:pt x="7043" y="7943"/>
                    <a:pt x="7315" y="7692"/>
                    <a:pt x="8798" y="7943"/>
                  </a:cubicBezTo>
                  <a:cubicBezTo>
                    <a:pt x="9539" y="8055"/>
                    <a:pt x="10280" y="8194"/>
                    <a:pt x="11022" y="8334"/>
                  </a:cubicBezTo>
                  <a:cubicBezTo>
                    <a:pt x="12109" y="8529"/>
                    <a:pt x="12208" y="8473"/>
                    <a:pt x="12381" y="7273"/>
                  </a:cubicBezTo>
                  <a:cubicBezTo>
                    <a:pt x="12604" y="5571"/>
                    <a:pt x="12801" y="3869"/>
                    <a:pt x="13024" y="2166"/>
                  </a:cubicBezTo>
                  <a:cubicBezTo>
                    <a:pt x="13073" y="1831"/>
                    <a:pt x="13123" y="1497"/>
                    <a:pt x="13147" y="1190"/>
                  </a:cubicBezTo>
                  <a:cubicBezTo>
                    <a:pt x="13271" y="157"/>
                    <a:pt x="13617" y="-122"/>
                    <a:pt x="14581" y="45"/>
                  </a:cubicBezTo>
                  <a:cubicBezTo>
                    <a:pt x="14754" y="73"/>
                    <a:pt x="14951" y="129"/>
                    <a:pt x="15100" y="213"/>
                  </a:cubicBezTo>
                  <a:cubicBezTo>
                    <a:pt x="17101" y="1245"/>
                    <a:pt x="19103" y="2306"/>
                    <a:pt x="21105" y="3366"/>
                  </a:cubicBezTo>
                  <a:cubicBezTo>
                    <a:pt x="21278" y="3450"/>
                    <a:pt x="21402" y="3618"/>
                    <a:pt x="21550" y="3757"/>
                  </a:cubicBezTo>
                  <a:cubicBezTo>
                    <a:pt x="21550" y="3841"/>
                    <a:pt x="21525" y="3925"/>
                    <a:pt x="21525" y="4008"/>
                  </a:cubicBezTo>
                  <a:cubicBezTo>
                    <a:pt x="20734" y="4120"/>
                    <a:pt x="19919" y="4231"/>
                    <a:pt x="19128" y="4371"/>
                  </a:cubicBezTo>
                  <a:cubicBezTo>
                    <a:pt x="18485" y="4343"/>
                    <a:pt x="17843" y="4315"/>
                    <a:pt x="17176" y="4287"/>
                  </a:cubicBezTo>
                  <a:cubicBezTo>
                    <a:pt x="16088" y="4231"/>
                    <a:pt x="16088" y="4231"/>
                    <a:pt x="15891" y="5376"/>
                  </a:cubicBezTo>
                  <a:cubicBezTo>
                    <a:pt x="15866" y="5543"/>
                    <a:pt x="15866" y="5711"/>
                    <a:pt x="15841" y="5878"/>
                  </a:cubicBezTo>
                  <a:cubicBezTo>
                    <a:pt x="15545" y="7720"/>
                    <a:pt x="15223" y="9590"/>
                    <a:pt x="14927" y="11431"/>
                  </a:cubicBezTo>
                  <a:cubicBezTo>
                    <a:pt x="14778" y="12269"/>
                    <a:pt x="14284" y="12632"/>
                    <a:pt x="13543" y="12548"/>
                  </a:cubicBezTo>
                  <a:cubicBezTo>
                    <a:pt x="12900" y="12492"/>
                    <a:pt x="12258" y="12380"/>
                    <a:pt x="11615" y="12269"/>
                  </a:cubicBezTo>
                  <a:cubicBezTo>
                    <a:pt x="10182" y="12045"/>
                    <a:pt x="10182" y="12045"/>
                    <a:pt x="9761" y="13497"/>
                  </a:cubicBezTo>
                  <a:cubicBezTo>
                    <a:pt x="9168" y="15618"/>
                    <a:pt x="8649" y="17738"/>
                    <a:pt x="8031" y="19859"/>
                  </a:cubicBezTo>
                  <a:cubicBezTo>
                    <a:pt x="7636" y="21255"/>
                    <a:pt x="7290" y="21478"/>
                    <a:pt x="5906" y="21227"/>
                  </a:cubicBezTo>
                  <a:cubicBezTo>
                    <a:pt x="4127" y="20920"/>
                    <a:pt x="2347" y="20557"/>
                    <a:pt x="543" y="20222"/>
                  </a:cubicBezTo>
                  <a:close/>
                  <a:moveTo>
                    <a:pt x="14927" y="4483"/>
                  </a:moveTo>
                  <a:cubicBezTo>
                    <a:pt x="15223" y="3701"/>
                    <a:pt x="15841" y="3645"/>
                    <a:pt x="16533" y="3645"/>
                  </a:cubicBezTo>
                  <a:cubicBezTo>
                    <a:pt x="17695" y="3673"/>
                    <a:pt x="18831" y="3645"/>
                    <a:pt x="19993" y="3645"/>
                  </a:cubicBezTo>
                  <a:cubicBezTo>
                    <a:pt x="20018" y="3590"/>
                    <a:pt x="20018" y="3562"/>
                    <a:pt x="20042" y="3506"/>
                  </a:cubicBezTo>
                  <a:cubicBezTo>
                    <a:pt x="19276" y="3143"/>
                    <a:pt x="18510" y="2808"/>
                    <a:pt x="17744" y="2445"/>
                  </a:cubicBezTo>
                  <a:cubicBezTo>
                    <a:pt x="16632" y="1831"/>
                    <a:pt x="15495" y="1218"/>
                    <a:pt x="14284" y="548"/>
                  </a:cubicBezTo>
                  <a:cubicBezTo>
                    <a:pt x="14037" y="2669"/>
                    <a:pt x="13815" y="4650"/>
                    <a:pt x="13592" y="6604"/>
                  </a:cubicBezTo>
                  <a:cubicBezTo>
                    <a:pt x="13469" y="7218"/>
                    <a:pt x="13320" y="7832"/>
                    <a:pt x="13197" y="8445"/>
                  </a:cubicBezTo>
                  <a:cubicBezTo>
                    <a:pt x="12678" y="8613"/>
                    <a:pt x="12134" y="8948"/>
                    <a:pt x="11615" y="8920"/>
                  </a:cubicBezTo>
                  <a:cubicBezTo>
                    <a:pt x="10750" y="8892"/>
                    <a:pt x="9860" y="8752"/>
                    <a:pt x="8995" y="8529"/>
                  </a:cubicBezTo>
                  <a:cubicBezTo>
                    <a:pt x="8254" y="8334"/>
                    <a:pt x="7982" y="8585"/>
                    <a:pt x="7858" y="9338"/>
                  </a:cubicBezTo>
                  <a:cubicBezTo>
                    <a:pt x="7488" y="11599"/>
                    <a:pt x="7092" y="13859"/>
                    <a:pt x="6623" y="16092"/>
                  </a:cubicBezTo>
                  <a:cubicBezTo>
                    <a:pt x="6252" y="17822"/>
                    <a:pt x="5560" y="18213"/>
                    <a:pt x="3929" y="17711"/>
                  </a:cubicBezTo>
                  <a:cubicBezTo>
                    <a:pt x="3113" y="17459"/>
                    <a:pt x="2323" y="17097"/>
                    <a:pt x="1458" y="16762"/>
                  </a:cubicBezTo>
                  <a:cubicBezTo>
                    <a:pt x="1383" y="17320"/>
                    <a:pt x="1334" y="17850"/>
                    <a:pt x="1285" y="18352"/>
                  </a:cubicBezTo>
                  <a:cubicBezTo>
                    <a:pt x="1210" y="18771"/>
                    <a:pt x="1112" y="19190"/>
                    <a:pt x="1013" y="19664"/>
                  </a:cubicBezTo>
                  <a:cubicBezTo>
                    <a:pt x="2446" y="19971"/>
                    <a:pt x="3781" y="20278"/>
                    <a:pt x="5140" y="20501"/>
                  </a:cubicBezTo>
                  <a:cubicBezTo>
                    <a:pt x="6697" y="20780"/>
                    <a:pt x="6697" y="20752"/>
                    <a:pt x="7142" y="19134"/>
                  </a:cubicBezTo>
                  <a:cubicBezTo>
                    <a:pt x="7710" y="17041"/>
                    <a:pt x="8254" y="14948"/>
                    <a:pt x="8847" y="12855"/>
                  </a:cubicBezTo>
                  <a:cubicBezTo>
                    <a:pt x="9168" y="11711"/>
                    <a:pt x="9490" y="11487"/>
                    <a:pt x="10626" y="11571"/>
                  </a:cubicBezTo>
                  <a:cubicBezTo>
                    <a:pt x="11368" y="11627"/>
                    <a:pt x="12134" y="11711"/>
                    <a:pt x="12875" y="11878"/>
                  </a:cubicBezTo>
                  <a:cubicBezTo>
                    <a:pt x="13493" y="12018"/>
                    <a:pt x="13790" y="11850"/>
                    <a:pt x="13889" y="11180"/>
                  </a:cubicBezTo>
                  <a:cubicBezTo>
                    <a:pt x="14235" y="8948"/>
                    <a:pt x="14581" y="6715"/>
                    <a:pt x="14927" y="4483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" name="Google Shape;735;p19">
              <a:extLst>
                <a:ext uri="{FF2B5EF4-FFF2-40B4-BE49-F238E27FC236}">
                  <a16:creationId xmlns:a16="http://schemas.microsoft.com/office/drawing/2014/main" id="{947BD0E9-CCAD-4734-B761-C3815D3BBB71}"/>
                </a:ext>
              </a:extLst>
            </p:cNvPr>
            <p:cNvSpPr/>
            <p:nvPr/>
          </p:nvSpPr>
          <p:spPr>
            <a:xfrm>
              <a:off x="474110" y="329187"/>
              <a:ext cx="243539" cy="8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628" extrusionOk="0">
                  <a:moveTo>
                    <a:pt x="183" y="6554"/>
                  </a:moveTo>
                  <a:cubicBezTo>
                    <a:pt x="-93" y="6106"/>
                    <a:pt x="-34" y="5714"/>
                    <a:pt x="203" y="5323"/>
                  </a:cubicBezTo>
                  <a:cubicBezTo>
                    <a:pt x="1230" y="3644"/>
                    <a:pt x="2237" y="1909"/>
                    <a:pt x="3303" y="342"/>
                  </a:cubicBezTo>
                  <a:cubicBezTo>
                    <a:pt x="3816" y="-441"/>
                    <a:pt x="4428" y="175"/>
                    <a:pt x="4902" y="1629"/>
                  </a:cubicBezTo>
                  <a:cubicBezTo>
                    <a:pt x="5416" y="3196"/>
                    <a:pt x="5909" y="4875"/>
                    <a:pt x="6423" y="6554"/>
                  </a:cubicBezTo>
                  <a:cubicBezTo>
                    <a:pt x="7272" y="5267"/>
                    <a:pt x="8081" y="4092"/>
                    <a:pt x="8910" y="2917"/>
                  </a:cubicBezTo>
                  <a:cubicBezTo>
                    <a:pt x="9779" y="1685"/>
                    <a:pt x="10312" y="1965"/>
                    <a:pt x="10924" y="3980"/>
                  </a:cubicBezTo>
                  <a:cubicBezTo>
                    <a:pt x="11260" y="5099"/>
                    <a:pt x="11576" y="6274"/>
                    <a:pt x="11951" y="7505"/>
                  </a:cubicBezTo>
                  <a:cubicBezTo>
                    <a:pt x="12267" y="6946"/>
                    <a:pt x="12523" y="6498"/>
                    <a:pt x="12800" y="5994"/>
                  </a:cubicBezTo>
                  <a:cubicBezTo>
                    <a:pt x="13274" y="5155"/>
                    <a:pt x="13708" y="4204"/>
                    <a:pt x="14202" y="3588"/>
                  </a:cubicBezTo>
                  <a:cubicBezTo>
                    <a:pt x="14972" y="2581"/>
                    <a:pt x="15584" y="3028"/>
                    <a:pt x="16137" y="4875"/>
                  </a:cubicBezTo>
                  <a:cubicBezTo>
                    <a:pt x="16334" y="5547"/>
                    <a:pt x="16492" y="6218"/>
                    <a:pt x="16689" y="6890"/>
                  </a:cubicBezTo>
                  <a:cubicBezTo>
                    <a:pt x="17538" y="9967"/>
                    <a:pt x="17262" y="9799"/>
                    <a:pt x="18466" y="7673"/>
                  </a:cubicBezTo>
                  <a:cubicBezTo>
                    <a:pt x="18664" y="7337"/>
                    <a:pt x="18842" y="7001"/>
                    <a:pt x="19039" y="6666"/>
                  </a:cubicBezTo>
                  <a:cubicBezTo>
                    <a:pt x="20085" y="4819"/>
                    <a:pt x="20638" y="5379"/>
                    <a:pt x="20974" y="8624"/>
                  </a:cubicBezTo>
                  <a:cubicBezTo>
                    <a:pt x="21073" y="9576"/>
                    <a:pt x="21132" y="10583"/>
                    <a:pt x="21270" y="11534"/>
                  </a:cubicBezTo>
                  <a:cubicBezTo>
                    <a:pt x="21507" y="13213"/>
                    <a:pt x="21369" y="14556"/>
                    <a:pt x="20796" y="15563"/>
                  </a:cubicBezTo>
                  <a:cubicBezTo>
                    <a:pt x="19967" y="16962"/>
                    <a:pt x="19138" y="18361"/>
                    <a:pt x="18308" y="19704"/>
                  </a:cubicBezTo>
                  <a:cubicBezTo>
                    <a:pt x="17400" y="21159"/>
                    <a:pt x="16828" y="20935"/>
                    <a:pt x="16117" y="18753"/>
                  </a:cubicBezTo>
                  <a:cubicBezTo>
                    <a:pt x="15781" y="17746"/>
                    <a:pt x="15505" y="16682"/>
                    <a:pt x="15189" y="15619"/>
                  </a:cubicBezTo>
                  <a:cubicBezTo>
                    <a:pt x="14932" y="14724"/>
                    <a:pt x="14676" y="13828"/>
                    <a:pt x="14399" y="12877"/>
                  </a:cubicBezTo>
                  <a:cubicBezTo>
                    <a:pt x="13945" y="13661"/>
                    <a:pt x="13570" y="14388"/>
                    <a:pt x="13195" y="15059"/>
                  </a:cubicBezTo>
                  <a:cubicBezTo>
                    <a:pt x="12148" y="16906"/>
                    <a:pt x="11477" y="16738"/>
                    <a:pt x="10608" y="14276"/>
                  </a:cubicBezTo>
                  <a:cubicBezTo>
                    <a:pt x="10174" y="13045"/>
                    <a:pt x="9759" y="11702"/>
                    <a:pt x="9305" y="10359"/>
                  </a:cubicBezTo>
                  <a:cubicBezTo>
                    <a:pt x="8713" y="11422"/>
                    <a:pt x="8140" y="12485"/>
                    <a:pt x="7568" y="13437"/>
                  </a:cubicBezTo>
                  <a:cubicBezTo>
                    <a:pt x="6699" y="14892"/>
                    <a:pt x="5988" y="14724"/>
                    <a:pt x="5238" y="12877"/>
                  </a:cubicBezTo>
                  <a:cubicBezTo>
                    <a:pt x="4784" y="11758"/>
                    <a:pt x="4369" y="10471"/>
                    <a:pt x="3974" y="9184"/>
                  </a:cubicBezTo>
                  <a:cubicBezTo>
                    <a:pt x="3619" y="8065"/>
                    <a:pt x="3244" y="7505"/>
                    <a:pt x="2671" y="7673"/>
                  </a:cubicBezTo>
                  <a:cubicBezTo>
                    <a:pt x="1921" y="7897"/>
                    <a:pt x="1171" y="7953"/>
                    <a:pt x="420" y="8065"/>
                  </a:cubicBezTo>
                  <a:cubicBezTo>
                    <a:pt x="341" y="7729"/>
                    <a:pt x="282" y="7337"/>
                    <a:pt x="203" y="7001"/>
                  </a:cubicBezTo>
                  <a:cubicBezTo>
                    <a:pt x="815" y="6834"/>
                    <a:pt x="1427" y="6722"/>
                    <a:pt x="2039" y="6554"/>
                  </a:cubicBezTo>
                  <a:cubicBezTo>
                    <a:pt x="2158" y="6554"/>
                    <a:pt x="2276" y="6498"/>
                    <a:pt x="2395" y="6498"/>
                  </a:cubicBezTo>
                  <a:cubicBezTo>
                    <a:pt x="2730" y="6498"/>
                    <a:pt x="3066" y="6498"/>
                    <a:pt x="3402" y="6442"/>
                  </a:cubicBezTo>
                  <a:cubicBezTo>
                    <a:pt x="3856" y="7225"/>
                    <a:pt x="4369" y="7841"/>
                    <a:pt x="4784" y="8792"/>
                  </a:cubicBezTo>
                  <a:cubicBezTo>
                    <a:pt x="5218" y="9743"/>
                    <a:pt x="5554" y="10975"/>
                    <a:pt x="5929" y="12094"/>
                  </a:cubicBezTo>
                  <a:cubicBezTo>
                    <a:pt x="6265" y="13045"/>
                    <a:pt x="6580" y="13269"/>
                    <a:pt x="6995" y="12373"/>
                  </a:cubicBezTo>
                  <a:cubicBezTo>
                    <a:pt x="7370" y="11590"/>
                    <a:pt x="7765" y="10919"/>
                    <a:pt x="8180" y="10247"/>
                  </a:cubicBezTo>
                  <a:cubicBezTo>
                    <a:pt x="9325" y="8400"/>
                    <a:pt x="9779" y="8624"/>
                    <a:pt x="10628" y="11310"/>
                  </a:cubicBezTo>
                  <a:cubicBezTo>
                    <a:pt x="11043" y="12653"/>
                    <a:pt x="11517" y="13884"/>
                    <a:pt x="11951" y="15115"/>
                  </a:cubicBezTo>
                  <a:cubicBezTo>
                    <a:pt x="12543" y="14108"/>
                    <a:pt x="13017" y="13157"/>
                    <a:pt x="13511" y="12373"/>
                  </a:cubicBezTo>
                  <a:cubicBezTo>
                    <a:pt x="14439" y="10975"/>
                    <a:pt x="14952" y="11310"/>
                    <a:pt x="15584" y="13549"/>
                  </a:cubicBezTo>
                  <a:cubicBezTo>
                    <a:pt x="16137" y="15451"/>
                    <a:pt x="16709" y="17354"/>
                    <a:pt x="17282" y="19368"/>
                  </a:cubicBezTo>
                  <a:cubicBezTo>
                    <a:pt x="18111" y="17969"/>
                    <a:pt x="18861" y="16682"/>
                    <a:pt x="19612" y="15395"/>
                  </a:cubicBezTo>
                  <a:cubicBezTo>
                    <a:pt x="20540" y="13772"/>
                    <a:pt x="20540" y="13716"/>
                    <a:pt x="20164" y="10807"/>
                  </a:cubicBezTo>
                  <a:cubicBezTo>
                    <a:pt x="20066" y="9687"/>
                    <a:pt x="19947" y="8568"/>
                    <a:pt x="19829" y="7337"/>
                  </a:cubicBezTo>
                  <a:cubicBezTo>
                    <a:pt x="18842" y="8904"/>
                    <a:pt x="18072" y="11198"/>
                    <a:pt x="16867" y="10639"/>
                  </a:cubicBezTo>
                  <a:lnTo>
                    <a:pt x="16847" y="10527"/>
                  </a:lnTo>
                  <a:lnTo>
                    <a:pt x="16808" y="10527"/>
                  </a:lnTo>
                  <a:cubicBezTo>
                    <a:pt x="16749" y="10471"/>
                    <a:pt x="16689" y="10359"/>
                    <a:pt x="16630" y="10303"/>
                  </a:cubicBezTo>
                  <a:lnTo>
                    <a:pt x="16610" y="10303"/>
                  </a:lnTo>
                  <a:cubicBezTo>
                    <a:pt x="16255" y="9016"/>
                    <a:pt x="15880" y="7785"/>
                    <a:pt x="15525" y="6498"/>
                  </a:cubicBezTo>
                  <a:cubicBezTo>
                    <a:pt x="14893" y="4204"/>
                    <a:pt x="14912" y="4148"/>
                    <a:pt x="14064" y="5770"/>
                  </a:cubicBezTo>
                  <a:cubicBezTo>
                    <a:pt x="13669" y="6498"/>
                    <a:pt x="13293" y="7337"/>
                    <a:pt x="12879" y="7897"/>
                  </a:cubicBezTo>
                  <a:cubicBezTo>
                    <a:pt x="11931" y="9296"/>
                    <a:pt x="11260" y="8848"/>
                    <a:pt x="10628" y="6498"/>
                  </a:cubicBezTo>
                  <a:cubicBezTo>
                    <a:pt x="10352" y="5491"/>
                    <a:pt x="10055" y="4483"/>
                    <a:pt x="9740" y="3476"/>
                  </a:cubicBezTo>
                  <a:cubicBezTo>
                    <a:pt x="8851" y="4763"/>
                    <a:pt x="8022" y="5994"/>
                    <a:pt x="7173" y="7225"/>
                  </a:cubicBezTo>
                  <a:cubicBezTo>
                    <a:pt x="6521" y="8177"/>
                    <a:pt x="5909" y="8177"/>
                    <a:pt x="5376" y="6610"/>
                  </a:cubicBezTo>
                  <a:cubicBezTo>
                    <a:pt x="4942" y="5155"/>
                    <a:pt x="4507" y="3644"/>
                    <a:pt x="4093" y="2189"/>
                  </a:cubicBezTo>
                  <a:cubicBezTo>
                    <a:pt x="3895" y="1518"/>
                    <a:pt x="3718" y="1406"/>
                    <a:pt x="3421" y="1909"/>
                  </a:cubicBezTo>
                  <a:cubicBezTo>
                    <a:pt x="2592" y="3364"/>
                    <a:pt x="1743" y="4707"/>
                    <a:pt x="874" y="5994"/>
                  </a:cubicBezTo>
                  <a:cubicBezTo>
                    <a:pt x="657" y="6330"/>
                    <a:pt x="401" y="6386"/>
                    <a:pt x="183" y="6554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" name="Google Shape;736;p19">
              <a:extLst>
                <a:ext uri="{FF2B5EF4-FFF2-40B4-BE49-F238E27FC236}">
                  <a16:creationId xmlns:a16="http://schemas.microsoft.com/office/drawing/2014/main" id="{6B5EA34F-9456-484C-97D7-6A80ECFFCD1A}"/>
                </a:ext>
              </a:extLst>
            </p:cNvPr>
            <p:cNvSpPr/>
            <p:nvPr/>
          </p:nvSpPr>
          <p:spPr>
            <a:xfrm>
              <a:off x="470503" y="63148"/>
              <a:ext cx="222221" cy="11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60" extrusionOk="0">
                  <a:moveTo>
                    <a:pt x="634" y="21560"/>
                  </a:moveTo>
                  <a:cubicBezTo>
                    <a:pt x="439" y="21474"/>
                    <a:pt x="245" y="21388"/>
                    <a:pt x="29" y="21302"/>
                  </a:cubicBezTo>
                  <a:cubicBezTo>
                    <a:pt x="-166" y="18168"/>
                    <a:pt x="656" y="15677"/>
                    <a:pt x="1326" y="13143"/>
                  </a:cubicBezTo>
                  <a:cubicBezTo>
                    <a:pt x="1758" y="11554"/>
                    <a:pt x="2364" y="11039"/>
                    <a:pt x="3293" y="11469"/>
                  </a:cubicBezTo>
                  <a:cubicBezTo>
                    <a:pt x="3942" y="11726"/>
                    <a:pt x="4569" y="12156"/>
                    <a:pt x="5175" y="12585"/>
                  </a:cubicBezTo>
                  <a:cubicBezTo>
                    <a:pt x="5564" y="12886"/>
                    <a:pt x="5802" y="12757"/>
                    <a:pt x="6018" y="12070"/>
                  </a:cubicBezTo>
                  <a:cubicBezTo>
                    <a:pt x="6515" y="10524"/>
                    <a:pt x="7056" y="8978"/>
                    <a:pt x="7575" y="7432"/>
                  </a:cubicBezTo>
                  <a:cubicBezTo>
                    <a:pt x="8093" y="5929"/>
                    <a:pt x="8612" y="5457"/>
                    <a:pt x="9520" y="5800"/>
                  </a:cubicBezTo>
                  <a:cubicBezTo>
                    <a:pt x="10148" y="6015"/>
                    <a:pt x="10753" y="6358"/>
                    <a:pt x="11358" y="6745"/>
                  </a:cubicBezTo>
                  <a:cubicBezTo>
                    <a:pt x="11748" y="7003"/>
                    <a:pt x="12029" y="6831"/>
                    <a:pt x="12245" y="6230"/>
                  </a:cubicBezTo>
                  <a:cubicBezTo>
                    <a:pt x="12677" y="4984"/>
                    <a:pt x="13110" y="3739"/>
                    <a:pt x="13521" y="2451"/>
                  </a:cubicBezTo>
                  <a:cubicBezTo>
                    <a:pt x="13866" y="1377"/>
                    <a:pt x="14342" y="690"/>
                    <a:pt x="14991" y="604"/>
                  </a:cubicBezTo>
                  <a:cubicBezTo>
                    <a:pt x="16893" y="346"/>
                    <a:pt x="18796" y="175"/>
                    <a:pt x="20720" y="3"/>
                  </a:cubicBezTo>
                  <a:cubicBezTo>
                    <a:pt x="21175" y="-40"/>
                    <a:pt x="21434" y="389"/>
                    <a:pt x="21348" y="1248"/>
                  </a:cubicBezTo>
                  <a:cubicBezTo>
                    <a:pt x="21218" y="2665"/>
                    <a:pt x="21045" y="4040"/>
                    <a:pt x="20893" y="5457"/>
                  </a:cubicBezTo>
                  <a:cubicBezTo>
                    <a:pt x="19639" y="5543"/>
                    <a:pt x="18364" y="5671"/>
                    <a:pt x="17110" y="5671"/>
                  </a:cubicBezTo>
                  <a:cubicBezTo>
                    <a:pt x="16699" y="5671"/>
                    <a:pt x="16418" y="5800"/>
                    <a:pt x="16202" y="6487"/>
                  </a:cubicBezTo>
                  <a:cubicBezTo>
                    <a:pt x="15834" y="7733"/>
                    <a:pt x="15380" y="8935"/>
                    <a:pt x="15056" y="10223"/>
                  </a:cubicBezTo>
                  <a:cubicBezTo>
                    <a:pt x="14407" y="12757"/>
                    <a:pt x="13715" y="12628"/>
                    <a:pt x="12548" y="11812"/>
                  </a:cubicBezTo>
                  <a:cubicBezTo>
                    <a:pt x="11899" y="11383"/>
                    <a:pt x="11250" y="10867"/>
                    <a:pt x="10515" y="10309"/>
                  </a:cubicBezTo>
                  <a:cubicBezTo>
                    <a:pt x="10169" y="11855"/>
                    <a:pt x="9845" y="13229"/>
                    <a:pt x="9520" y="14646"/>
                  </a:cubicBezTo>
                  <a:cubicBezTo>
                    <a:pt x="9499" y="14732"/>
                    <a:pt x="9477" y="14775"/>
                    <a:pt x="9456" y="14861"/>
                  </a:cubicBezTo>
                  <a:cubicBezTo>
                    <a:pt x="9153" y="15677"/>
                    <a:pt x="8850" y="16536"/>
                    <a:pt x="8548" y="17352"/>
                  </a:cubicBezTo>
                  <a:cubicBezTo>
                    <a:pt x="8504" y="17395"/>
                    <a:pt x="8461" y="17438"/>
                    <a:pt x="8418" y="17480"/>
                  </a:cubicBezTo>
                  <a:cubicBezTo>
                    <a:pt x="8050" y="17566"/>
                    <a:pt x="7704" y="17652"/>
                    <a:pt x="7337" y="17738"/>
                  </a:cubicBezTo>
                  <a:cubicBezTo>
                    <a:pt x="7207" y="17695"/>
                    <a:pt x="7056" y="17609"/>
                    <a:pt x="6926" y="17566"/>
                  </a:cubicBezTo>
                  <a:cubicBezTo>
                    <a:pt x="6839" y="17523"/>
                    <a:pt x="6753" y="17480"/>
                    <a:pt x="6666" y="17480"/>
                  </a:cubicBezTo>
                  <a:cubicBezTo>
                    <a:pt x="6580" y="17438"/>
                    <a:pt x="6472" y="17352"/>
                    <a:pt x="6385" y="17309"/>
                  </a:cubicBezTo>
                  <a:cubicBezTo>
                    <a:pt x="6299" y="17266"/>
                    <a:pt x="6212" y="17223"/>
                    <a:pt x="6126" y="17223"/>
                  </a:cubicBezTo>
                  <a:cubicBezTo>
                    <a:pt x="6083" y="17180"/>
                    <a:pt x="6039" y="17137"/>
                    <a:pt x="5996" y="17137"/>
                  </a:cubicBezTo>
                  <a:cubicBezTo>
                    <a:pt x="5802" y="17051"/>
                    <a:pt x="5607" y="16965"/>
                    <a:pt x="5391" y="16836"/>
                  </a:cubicBezTo>
                  <a:cubicBezTo>
                    <a:pt x="4958" y="16622"/>
                    <a:pt x="4548" y="16020"/>
                    <a:pt x="4115" y="16793"/>
                  </a:cubicBezTo>
                  <a:cubicBezTo>
                    <a:pt x="4050" y="16879"/>
                    <a:pt x="4007" y="16965"/>
                    <a:pt x="3942" y="17051"/>
                  </a:cubicBezTo>
                  <a:cubicBezTo>
                    <a:pt x="3812" y="17223"/>
                    <a:pt x="3683" y="17352"/>
                    <a:pt x="3553" y="17523"/>
                  </a:cubicBezTo>
                  <a:cubicBezTo>
                    <a:pt x="2558" y="18898"/>
                    <a:pt x="1607" y="20229"/>
                    <a:pt x="634" y="21560"/>
                  </a:cubicBezTo>
                  <a:close/>
                  <a:moveTo>
                    <a:pt x="20223" y="2408"/>
                  </a:moveTo>
                  <a:cubicBezTo>
                    <a:pt x="20245" y="2150"/>
                    <a:pt x="20266" y="1892"/>
                    <a:pt x="20288" y="1635"/>
                  </a:cubicBezTo>
                  <a:cubicBezTo>
                    <a:pt x="20288" y="1463"/>
                    <a:pt x="20288" y="1291"/>
                    <a:pt x="20288" y="1119"/>
                  </a:cubicBezTo>
                  <a:cubicBezTo>
                    <a:pt x="19964" y="1119"/>
                    <a:pt x="19639" y="1077"/>
                    <a:pt x="19293" y="1077"/>
                  </a:cubicBezTo>
                  <a:cubicBezTo>
                    <a:pt x="19185" y="1077"/>
                    <a:pt x="19056" y="1077"/>
                    <a:pt x="18948" y="1119"/>
                  </a:cubicBezTo>
                  <a:cubicBezTo>
                    <a:pt x="18104" y="1205"/>
                    <a:pt x="17261" y="1291"/>
                    <a:pt x="16439" y="1334"/>
                  </a:cubicBezTo>
                  <a:cubicBezTo>
                    <a:pt x="15402" y="1077"/>
                    <a:pt x="14623" y="1721"/>
                    <a:pt x="14212" y="3610"/>
                  </a:cubicBezTo>
                  <a:cubicBezTo>
                    <a:pt x="14083" y="4211"/>
                    <a:pt x="13910" y="4770"/>
                    <a:pt x="13693" y="5242"/>
                  </a:cubicBezTo>
                  <a:cubicBezTo>
                    <a:pt x="13283" y="6101"/>
                    <a:pt x="12829" y="6917"/>
                    <a:pt x="12396" y="7733"/>
                  </a:cubicBezTo>
                  <a:cubicBezTo>
                    <a:pt x="11942" y="7690"/>
                    <a:pt x="11466" y="7647"/>
                    <a:pt x="11012" y="7604"/>
                  </a:cubicBezTo>
                  <a:cubicBezTo>
                    <a:pt x="10580" y="7346"/>
                    <a:pt x="10126" y="7131"/>
                    <a:pt x="9693" y="6831"/>
                  </a:cubicBezTo>
                  <a:cubicBezTo>
                    <a:pt x="9239" y="6530"/>
                    <a:pt x="8872" y="6573"/>
                    <a:pt x="8591" y="7475"/>
                  </a:cubicBezTo>
                  <a:cubicBezTo>
                    <a:pt x="8072" y="9107"/>
                    <a:pt x="7553" y="10781"/>
                    <a:pt x="6969" y="12327"/>
                  </a:cubicBezTo>
                  <a:cubicBezTo>
                    <a:pt x="6731" y="12972"/>
                    <a:pt x="6299" y="13401"/>
                    <a:pt x="5953" y="13916"/>
                  </a:cubicBezTo>
                  <a:cubicBezTo>
                    <a:pt x="5780" y="13916"/>
                    <a:pt x="5607" y="13873"/>
                    <a:pt x="5434" y="13873"/>
                  </a:cubicBezTo>
                  <a:cubicBezTo>
                    <a:pt x="5066" y="13616"/>
                    <a:pt x="4699" y="13358"/>
                    <a:pt x="4331" y="13143"/>
                  </a:cubicBezTo>
                  <a:cubicBezTo>
                    <a:pt x="2580" y="11984"/>
                    <a:pt x="2753" y="11469"/>
                    <a:pt x="1823" y="14990"/>
                  </a:cubicBezTo>
                  <a:cubicBezTo>
                    <a:pt x="1758" y="15247"/>
                    <a:pt x="1715" y="15548"/>
                    <a:pt x="1650" y="15806"/>
                  </a:cubicBezTo>
                  <a:cubicBezTo>
                    <a:pt x="1412" y="16922"/>
                    <a:pt x="1196" y="18039"/>
                    <a:pt x="958" y="19198"/>
                  </a:cubicBezTo>
                  <a:cubicBezTo>
                    <a:pt x="1737" y="18425"/>
                    <a:pt x="2385" y="17480"/>
                    <a:pt x="3034" y="16536"/>
                  </a:cubicBezTo>
                  <a:cubicBezTo>
                    <a:pt x="3553" y="15763"/>
                    <a:pt x="4093" y="15419"/>
                    <a:pt x="4742" y="15677"/>
                  </a:cubicBezTo>
                  <a:cubicBezTo>
                    <a:pt x="5499" y="15977"/>
                    <a:pt x="6277" y="16192"/>
                    <a:pt x="6991" y="16665"/>
                  </a:cubicBezTo>
                  <a:cubicBezTo>
                    <a:pt x="7639" y="17094"/>
                    <a:pt x="7985" y="16622"/>
                    <a:pt x="8223" y="15591"/>
                  </a:cubicBezTo>
                  <a:cubicBezTo>
                    <a:pt x="8569" y="14131"/>
                    <a:pt x="8915" y="12628"/>
                    <a:pt x="9283" y="11168"/>
                  </a:cubicBezTo>
                  <a:cubicBezTo>
                    <a:pt x="9758" y="9321"/>
                    <a:pt x="10039" y="9107"/>
                    <a:pt x="11120" y="9751"/>
                  </a:cubicBezTo>
                  <a:cubicBezTo>
                    <a:pt x="11920" y="10266"/>
                    <a:pt x="12720" y="10867"/>
                    <a:pt x="13564" y="11426"/>
                  </a:cubicBezTo>
                  <a:cubicBezTo>
                    <a:pt x="14061" y="9794"/>
                    <a:pt x="14537" y="8248"/>
                    <a:pt x="14991" y="6702"/>
                  </a:cubicBezTo>
                  <a:cubicBezTo>
                    <a:pt x="15445" y="5113"/>
                    <a:pt x="16137" y="4555"/>
                    <a:pt x="17088" y="4770"/>
                  </a:cubicBezTo>
                  <a:cubicBezTo>
                    <a:pt x="18039" y="4984"/>
                    <a:pt x="18991" y="4941"/>
                    <a:pt x="19964" y="5027"/>
                  </a:cubicBezTo>
                  <a:cubicBezTo>
                    <a:pt x="20007" y="4469"/>
                    <a:pt x="20029" y="4125"/>
                    <a:pt x="20050" y="3739"/>
                  </a:cubicBezTo>
                  <a:cubicBezTo>
                    <a:pt x="20137" y="3267"/>
                    <a:pt x="20180" y="2837"/>
                    <a:pt x="20223" y="2408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" name="Google Shape;737;p19">
              <a:extLst>
                <a:ext uri="{FF2B5EF4-FFF2-40B4-BE49-F238E27FC236}">
                  <a16:creationId xmlns:a16="http://schemas.microsoft.com/office/drawing/2014/main" id="{E3FED4D4-1A57-4536-859D-290A801D8001}"/>
                </a:ext>
              </a:extLst>
            </p:cNvPr>
            <p:cNvSpPr/>
            <p:nvPr/>
          </p:nvSpPr>
          <p:spPr>
            <a:xfrm>
              <a:off x="-1" y="211148"/>
              <a:ext cx="166075" cy="7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158" extrusionOk="0">
                  <a:moveTo>
                    <a:pt x="9533" y="16407"/>
                  </a:moveTo>
                  <a:cubicBezTo>
                    <a:pt x="9300" y="17112"/>
                    <a:pt x="9096" y="17882"/>
                    <a:pt x="8863" y="18587"/>
                  </a:cubicBezTo>
                  <a:cubicBezTo>
                    <a:pt x="7902" y="19420"/>
                    <a:pt x="7233" y="18715"/>
                    <a:pt x="6680" y="17048"/>
                  </a:cubicBezTo>
                  <a:cubicBezTo>
                    <a:pt x="6156" y="15446"/>
                    <a:pt x="5603" y="13908"/>
                    <a:pt x="4962" y="11985"/>
                  </a:cubicBezTo>
                  <a:cubicBezTo>
                    <a:pt x="4467" y="14100"/>
                    <a:pt x="4060" y="15831"/>
                    <a:pt x="3681" y="17497"/>
                  </a:cubicBezTo>
                  <a:cubicBezTo>
                    <a:pt x="3303" y="18843"/>
                    <a:pt x="2954" y="20830"/>
                    <a:pt x="2022" y="19933"/>
                  </a:cubicBezTo>
                  <a:cubicBezTo>
                    <a:pt x="1236" y="19099"/>
                    <a:pt x="625" y="17497"/>
                    <a:pt x="43" y="16023"/>
                  </a:cubicBezTo>
                  <a:cubicBezTo>
                    <a:pt x="-103" y="15702"/>
                    <a:pt x="159" y="14420"/>
                    <a:pt x="363" y="13780"/>
                  </a:cubicBezTo>
                  <a:cubicBezTo>
                    <a:pt x="1120" y="11280"/>
                    <a:pt x="1877" y="8844"/>
                    <a:pt x="2692" y="6473"/>
                  </a:cubicBezTo>
                  <a:cubicBezTo>
                    <a:pt x="3332" y="4550"/>
                    <a:pt x="4031" y="4358"/>
                    <a:pt x="4962" y="5768"/>
                  </a:cubicBezTo>
                  <a:cubicBezTo>
                    <a:pt x="5574" y="6665"/>
                    <a:pt x="6156" y="7691"/>
                    <a:pt x="6854" y="8844"/>
                  </a:cubicBezTo>
                  <a:cubicBezTo>
                    <a:pt x="7524" y="6729"/>
                    <a:pt x="8164" y="4742"/>
                    <a:pt x="8805" y="2755"/>
                  </a:cubicBezTo>
                  <a:cubicBezTo>
                    <a:pt x="9795" y="-321"/>
                    <a:pt x="10668" y="-770"/>
                    <a:pt x="12211" y="1153"/>
                  </a:cubicBezTo>
                  <a:cubicBezTo>
                    <a:pt x="13142" y="2307"/>
                    <a:pt x="14045" y="3653"/>
                    <a:pt x="14918" y="5063"/>
                  </a:cubicBezTo>
                  <a:cubicBezTo>
                    <a:pt x="15471" y="5960"/>
                    <a:pt x="15995" y="6088"/>
                    <a:pt x="16606" y="5447"/>
                  </a:cubicBezTo>
                  <a:cubicBezTo>
                    <a:pt x="17596" y="4486"/>
                    <a:pt x="18615" y="3588"/>
                    <a:pt x="19605" y="2627"/>
                  </a:cubicBezTo>
                  <a:cubicBezTo>
                    <a:pt x="19750" y="2499"/>
                    <a:pt x="19925" y="2178"/>
                    <a:pt x="20012" y="1922"/>
                  </a:cubicBezTo>
                  <a:cubicBezTo>
                    <a:pt x="20303" y="512"/>
                    <a:pt x="20798" y="576"/>
                    <a:pt x="21497" y="1089"/>
                  </a:cubicBezTo>
                  <a:cubicBezTo>
                    <a:pt x="20711" y="5127"/>
                    <a:pt x="18964" y="7626"/>
                    <a:pt x="17916" y="11152"/>
                  </a:cubicBezTo>
                  <a:cubicBezTo>
                    <a:pt x="17625" y="11793"/>
                    <a:pt x="17305" y="12369"/>
                    <a:pt x="17014" y="13010"/>
                  </a:cubicBezTo>
                  <a:cubicBezTo>
                    <a:pt x="15850" y="15510"/>
                    <a:pt x="15064" y="15446"/>
                    <a:pt x="14016" y="12754"/>
                  </a:cubicBezTo>
                  <a:cubicBezTo>
                    <a:pt x="13317" y="10959"/>
                    <a:pt x="12647" y="9165"/>
                    <a:pt x="11832" y="7114"/>
                  </a:cubicBezTo>
                  <a:cubicBezTo>
                    <a:pt x="11046" y="10318"/>
                    <a:pt x="10289" y="13395"/>
                    <a:pt x="9533" y="16407"/>
                  </a:cubicBezTo>
                  <a:close/>
                  <a:moveTo>
                    <a:pt x="2051" y="12818"/>
                  </a:moveTo>
                  <a:cubicBezTo>
                    <a:pt x="1032" y="15767"/>
                    <a:pt x="1032" y="15767"/>
                    <a:pt x="2197" y="18074"/>
                  </a:cubicBezTo>
                  <a:cubicBezTo>
                    <a:pt x="2692" y="15959"/>
                    <a:pt x="3186" y="13908"/>
                    <a:pt x="3681" y="11793"/>
                  </a:cubicBezTo>
                  <a:cubicBezTo>
                    <a:pt x="3827" y="11344"/>
                    <a:pt x="3972" y="10831"/>
                    <a:pt x="4118" y="10383"/>
                  </a:cubicBezTo>
                  <a:cubicBezTo>
                    <a:pt x="5108" y="9806"/>
                    <a:pt x="5836" y="10511"/>
                    <a:pt x="6418" y="12241"/>
                  </a:cubicBezTo>
                  <a:cubicBezTo>
                    <a:pt x="6942" y="13715"/>
                    <a:pt x="7495" y="15190"/>
                    <a:pt x="7990" y="16664"/>
                  </a:cubicBezTo>
                  <a:cubicBezTo>
                    <a:pt x="8921" y="13331"/>
                    <a:pt x="9765" y="10062"/>
                    <a:pt x="10697" y="6921"/>
                  </a:cubicBezTo>
                  <a:cubicBezTo>
                    <a:pt x="11396" y="4550"/>
                    <a:pt x="12240" y="4486"/>
                    <a:pt x="13084" y="6665"/>
                  </a:cubicBezTo>
                  <a:cubicBezTo>
                    <a:pt x="13899" y="8716"/>
                    <a:pt x="14685" y="10831"/>
                    <a:pt x="15558" y="13075"/>
                  </a:cubicBezTo>
                  <a:cubicBezTo>
                    <a:pt x="16519" y="10767"/>
                    <a:pt x="17422" y="8588"/>
                    <a:pt x="18324" y="6409"/>
                  </a:cubicBezTo>
                  <a:cubicBezTo>
                    <a:pt x="18295" y="6280"/>
                    <a:pt x="18237" y="6152"/>
                    <a:pt x="18207" y="6024"/>
                  </a:cubicBezTo>
                  <a:cubicBezTo>
                    <a:pt x="17916" y="6152"/>
                    <a:pt x="17654" y="6280"/>
                    <a:pt x="17363" y="6473"/>
                  </a:cubicBezTo>
                  <a:cubicBezTo>
                    <a:pt x="15966" y="7626"/>
                    <a:pt x="14685" y="7370"/>
                    <a:pt x="13492" y="5319"/>
                  </a:cubicBezTo>
                  <a:cubicBezTo>
                    <a:pt x="13026" y="4486"/>
                    <a:pt x="12473" y="3909"/>
                    <a:pt x="11978" y="3204"/>
                  </a:cubicBezTo>
                  <a:cubicBezTo>
                    <a:pt x="11570" y="2627"/>
                    <a:pt x="11134" y="2050"/>
                    <a:pt x="10668" y="1345"/>
                  </a:cubicBezTo>
                  <a:cubicBezTo>
                    <a:pt x="9911" y="3653"/>
                    <a:pt x="9300" y="5832"/>
                    <a:pt x="8543" y="7819"/>
                  </a:cubicBezTo>
                  <a:cubicBezTo>
                    <a:pt x="8164" y="8844"/>
                    <a:pt x="7640" y="9549"/>
                    <a:pt x="7175" y="10447"/>
                  </a:cubicBezTo>
                  <a:cubicBezTo>
                    <a:pt x="6622" y="10126"/>
                    <a:pt x="6098" y="9806"/>
                    <a:pt x="5544" y="9485"/>
                  </a:cubicBezTo>
                  <a:cubicBezTo>
                    <a:pt x="5020" y="8588"/>
                    <a:pt x="4526" y="7691"/>
                    <a:pt x="3914" y="6729"/>
                  </a:cubicBezTo>
                  <a:cubicBezTo>
                    <a:pt x="3303" y="8780"/>
                    <a:pt x="2692" y="10767"/>
                    <a:pt x="2051" y="1281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" name="Google Shape;738;p19">
              <a:extLst>
                <a:ext uri="{FF2B5EF4-FFF2-40B4-BE49-F238E27FC236}">
                  <a16:creationId xmlns:a16="http://schemas.microsoft.com/office/drawing/2014/main" id="{9ECF0238-DD77-4897-9923-4AC6B96DACF3}"/>
                </a:ext>
              </a:extLst>
            </p:cNvPr>
            <p:cNvSpPr/>
            <p:nvPr/>
          </p:nvSpPr>
          <p:spPr>
            <a:xfrm>
              <a:off x="492620" y="219448"/>
              <a:ext cx="161305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287" extrusionOk="0">
                  <a:moveTo>
                    <a:pt x="1079" y="9964"/>
                  </a:moveTo>
                  <a:cubicBezTo>
                    <a:pt x="719" y="8820"/>
                    <a:pt x="360" y="7676"/>
                    <a:pt x="0" y="6532"/>
                  </a:cubicBezTo>
                  <a:cubicBezTo>
                    <a:pt x="1468" y="4715"/>
                    <a:pt x="1468" y="4715"/>
                    <a:pt x="2636" y="6869"/>
                  </a:cubicBezTo>
                  <a:cubicBezTo>
                    <a:pt x="2996" y="7542"/>
                    <a:pt x="3355" y="8215"/>
                    <a:pt x="3655" y="8955"/>
                  </a:cubicBezTo>
                  <a:cubicBezTo>
                    <a:pt x="3984" y="9695"/>
                    <a:pt x="4254" y="10502"/>
                    <a:pt x="4644" y="11579"/>
                  </a:cubicBezTo>
                  <a:cubicBezTo>
                    <a:pt x="5482" y="9291"/>
                    <a:pt x="6141" y="7474"/>
                    <a:pt x="6801" y="5590"/>
                  </a:cubicBezTo>
                  <a:cubicBezTo>
                    <a:pt x="7999" y="2293"/>
                    <a:pt x="9017" y="1957"/>
                    <a:pt x="10635" y="4446"/>
                  </a:cubicBezTo>
                  <a:cubicBezTo>
                    <a:pt x="11085" y="5119"/>
                    <a:pt x="11534" y="5859"/>
                    <a:pt x="12073" y="6801"/>
                  </a:cubicBezTo>
                  <a:cubicBezTo>
                    <a:pt x="12583" y="5321"/>
                    <a:pt x="13062" y="3908"/>
                    <a:pt x="13571" y="2562"/>
                  </a:cubicBezTo>
                  <a:cubicBezTo>
                    <a:pt x="14470" y="140"/>
                    <a:pt x="15488" y="-735"/>
                    <a:pt x="16807" y="678"/>
                  </a:cubicBezTo>
                  <a:cubicBezTo>
                    <a:pt x="18364" y="2428"/>
                    <a:pt x="19743" y="4715"/>
                    <a:pt x="21211" y="6801"/>
                  </a:cubicBezTo>
                  <a:cubicBezTo>
                    <a:pt x="21360" y="7003"/>
                    <a:pt x="21450" y="7542"/>
                    <a:pt x="21480" y="8013"/>
                  </a:cubicBezTo>
                  <a:cubicBezTo>
                    <a:pt x="21600" y="9897"/>
                    <a:pt x="20192" y="15549"/>
                    <a:pt x="19353" y="16491"/>
                  </a:cubicBezTo>
                  <a:cubicBezTo>
                    <a:pt x="17735" y="16357"/>
                    <a:pt x="17076" y="13329"/>
                    <a:pt x="16028" y="11512"/>
                  </a:cubicBezTo>
                  <a:cubicBezTo>
                    <a:pt x="13961" y="16693"/>
                    <a:pt x="13961" y="16693"/>
                    <a:pt x="10126" y="13530"/>
                  </a:cubicBezTo>
                  <a:cubicBezTo>
                    <a:pt x="9227" y="15280"/>
                    <a:pt x="8358" y="17097"/>
                    <a:pt x="7430" y="18779"/>
                  </a:cubicBezTo>
                  <a:cubicBezTo>
                    <a:pt x="6261" y="20865"/>
                    <a:pt x="5183" y="20798"/>
                    <a:pt x="4074" y="18510"/>
                  </a:cubicBezTo>
                  <a:cubicBezTo>
                    <a:pt x="3685" y="17702"/>
                    <a:pt x="3355" y="16828"/>
                    <a:pt x="3026" y="15953"/>
                  </a:cubicBezTo>
                  <a:cubicBezTo>
                    <a:pt x="2367" y="13867"/>
                    <a:pt x="1738" y="11915"/>
                    <a:pt x="1079" y="9964"/>
                  </a:cubicBezTo>
                  <a:close/>
                  <a:moveTo>
                    <a:pt x="5333" y="12858"/>
                  </a:moveTo>
                  <a:cubicBezTo>
                    <a:pt x="4703" y="12790"/>
                    <a:pt x="4074" y="12656"/>
                    <a:pt x="3325" y="12588"/>
                  </a:cubicBezTo>
                  <a:cubicBezTo>
                    <a:pt x="3895" y="14069"/>
                    <a:pt x="4434" y="15415"/>
                    <a:pt x="4943" y="16760"/>
                  </a:cubicBezTo>
                  <a:cubicBezTo>
                    <a:pt x="5213" y="17433"/>
                    <a:pt x="5482" y="18039"/>
                    <a:pt x="5812" y="18846"/>
                  </a:cubicBezTo>
                  <a:cubicBezTo>
                    <a:pt x="6741" y="16962"/>
                    <a:pt x="7639" y="15213"/>
                    <a:pt x="8538" y="13396"/>
                  </a:cubicBezTo>
                  <a:cubicBezTo>
                    <a:pt x="9437" y="11579"/>
                    <a:pt x="10066" y="11310"/>
                    <a:pt x="11174" y="12386"/>
                  </a:cubicBezTo>
                  <a:cubicBezTo>
                    <a:pt x="11893" y="13059"/>
                    <a:pt x="12583" y="13867"/>
                    <a:pt x="13331" y="14607"/>
                  </a:cubicBezTo>
                  <a:cubicBezTo>
                    <a:pt x="13811" y="13261"/>
                    <a:pt x="14260" y="11983"/>
                    <a:pt x="14740" y="10772"/>
                  </a:cubicBezTo>
                  <a:cubicBezTo>
                    <a:pt x="15578" y="8618"/>
                    <a:pt x="16387" y="8551"/>
                    <a:pt x="17256" y="10570"/>
                  </a:cubicBezTo>
                  <a:cubicBezTo>
                    <a:pt x="17765" y="11714"/>
                    <a:pt x="18275" y="12925"/>
                    <a:pt x="18904" y="14271"/>
                  </a:cubicBezTo>
                  <a:cubicBezTo>
                    <a:pt x="19143" y="13059"/>
                    <a:pt x="19353" y="12117"/>
                    <a:pt x="19533" y="11175"/>
                  </a:cubicBezTo>
                  <a:cubicBezTo>
                    <a:pt x="19802" y="9829"/>
                    <a:pt x="20342" y="8282"/>
                    <a:pt x="19653" y="7071"/>
                  </a:cubicBezTo>
                  <a:cubicBezTo>
                    <a:pt x="18574" y="5187"/>
                    <a:pt x="17376" y="3572"/>
                    <a:pt x="16178" y="1957"/>
                  </a:cubicBezTo>
                  <a:cubicBezTo>
                    <a:pt x="15968" y="1687"/>
                    <a:pt x="15399" y="2024"/>
                    <a:pt x="15189" y="2495"/>
                  </a:cubicBezTo>
                  <a:cubicBezTo>
                    <a:pt x="14680" y="3639"/>
                    <a:pt x="14260" y="4985"/>
                    <a:pt x="13811" y="6263"/>
                  </a:cubicBezTo>
                  <a:cubicBezTo>
                    <a:pt x="12882" y="8753"/>
                    <a:pt x="11834" y="9089"/>
                    <a:pt x="10605" y="7205"/>
                  </a:cubicBezTo>
                  <a:cubicBezTo>
                    <a:pt x="10006" y="6263"/>
                    <a:pt x="9407" y="5321"/>
                    <a:pt x="8748" y="4244"/>
                  </a:cubicBezTo>
                  <a:cubicBezTo>
                    <a:pt x="8298" y="5590"/>
                    <a:pt x="7909" y="6801"/>
                    <a:pt x="7520" y="7945"/>
                  </a:cubicBezTo>
                  <a:cubicBezTo>
                    <a:pt x="6890" y="9493"/>
                    <a:pt x="6291" y="11108"/>
                    <a:pt x="5662" y="12656"/>
                  </a:cubicBezTo>
                  <a:cubicBezTo>
                    <a:pt x="5602" y="12656"/>
                    <a:pt x="5542" y="12723"/>
                    <a:pt x="5482" y="12790"/>
                  </a:cubicBezTo>
                  <a:cubicBezTo>
                    <a:pt x="5452" y="12790"/>
                    <a:pt x="5393" y="12790"/>
                    <a:pt x="5333" y="1285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" name="Google Shape;739;p19">
              <a:extLst>
                <a:ext uri="{FF2B5EF4-FFF2-40B4-BE49-F238E27FC236}">
                  <a16:creationId xmlns:a16="http://schemas.microsoft.com/office/drawing/2014/main" id="{2FA76B9A-E72F-438A-BE53-CC76F9B5B2A9}"/>
                </a:ext>
              </a:extLst>
            </p:cNvPr>
            <p:cNvSpPr/>
            <p:nvPr/>
          </p:nvSpPr>
          <p:spPr>
            <a:xfrm>
              <a:off x="58454" y="1542"/>
              <a:ext cx="148551" cy="10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3" extrusionOk="0">
                  <a:moveTo>
                    <a:pt x="4285" y="613"/>
                  </a:moveTo>
                  <a:cubicBezTo>
                    <a:pt x="4610" y="377"/>
                    <a:pt x="4936" y="0"/>
                    <a:pt x="5229" y="0"/>
                  </a:cubicBezTo>
                  <a:cubicBezTo>
                    <a:pt x="5425" y="0"/>
                    <a:pt x="5718" y="566"/>
                    <a:pt x="5816" y="896"/>
                  </a:cubicBezTo>
                  <a:cubicBezTo>
                    <a:pt x="6011" y="1886"/>
                    <a:pt x="6142" y="2924"/>
                    <a:pt x="6239" y="3914"/>
                  </a:cubicBezTo>
                  <a:cubicBezTo>
                    <a:pt x="6370" y="5093"/>
                    <a:pt x="6761" y="5659"/>
                    <a:pt x="7705" y="5424"/>
                  </a:cubicBezTo>
                  <a:cubicBezTo>
                    <a:pt x="8781" y="5141"/>
                    <a:pt x="9856" y="4905"/>
                    <a:pt x="10963" y="4622"/>
                  </a:cubicBezTo>
                  <a:cubicBezTo>
                    <a:pt x="12592" y="4245"/>
                    <a:pt x="13114" y="4716"/>
                    <a:pt x="13244" y="6980"/>
                  </a:cubicBezTo>
                  <a:cubicBezTo>
                    <a:pt x="13342" y="8678"/>
                    <a:pt x="13407" y="10328"/>
                    <a:pt x="13472" y="12026"/>
                  </a:cubicBezTo>
                  <a:cubicBezTo>
                    <a:pt x="13537" y="14007"/>
                    <a:pt x="13798" y="14573"/>
                    <a:pt x="15231" y="15092"/>
                  </a:cubicBezTo>
                  <a:cubicBezTo>
                    <a:pt x="16860" y="15658"/>
                    <a:pt x="18489" y="16129"/>
                    <a:pt x="20151" y="16648"/>
                  </a:cubicBezTo>
                  <a:cubicBezTo>
                    <a:pt x="20444" y="16742"/>
                    <a:pt x="20770" y="16837"/>
                    <a:pt x="21030" y="17025"/>
                  </a:cubicBezTo>
                  <a:cubicBezTo>
                    <a:pt x="21226" y="17120"/>
                    <a:pt x="21356" y="17403"/>
                    <a:pt x="21519" y="17591"/>
                  </a:cubicBezTo>
                  <a:cubicBezTo>
                    <a:pt x="21356" y="17780"/>
                    <a:pt x="21193" y="18016"/>
                    <a:pt x="21030" y="18157"/>
                  </a:cubicBezTo>
                  <a:cubicBezTo>
                    <a:pt x="20802" y="18346"/>
                    <a:pt x="20542" y="18440"/>
                    <a:pt x="20281" y="18582"/>
                  </a:cubicBezTo>
                  <a:cubicBezTo>
                    <a:pt x="17642" y="19383"/>
                    <a:pt x="15003" y="20138"/>
                    <a:pt x="12364" y="20940"/>
                  </a:cubicBezTo>
                  <a:cubicBezTo>
                    <a:pt x="10116" y="21600"/>
                    <a:pt x="9823" y="21411"/>
                    <a:pt x="9269" y="18440"/>
                  </a:cubicBezTo>
                  <a:cubicBezTo>
                    <a:pt x="8911" y="16554"/>
                    <a:pt x="8618" y="14620"/>
                    <a:pt x="8324" y="12734"/>
                  </a:cubicBezTo>
                  <a:cubicBezTo>
                    <a:pt x="8194" y="11885"/>
                    <a:pt x="7901" y="11555"/>
                    <a:pt x="7249" y="11696"/>
                  </a:cubicBezTo>
                  <a:cubicBezTo>
                    <a:pt x="6272" y="11932"/>
                    <a:pt x="5295" y="12120"/>
                    <a:pt x="4317" y="12356"/>
                  </a:cubicBezTo>
                  <a:cubicBezTo>
                    <a:pt x="3340" y="12592"/>
                    <a:pt x="2623" y="12262"/>
                    <a:pt x="2232" y="10989"/>
                  </a:cubicBezTo>
                  <a:cubicBezTo>
                    <a:pt x="1483" y="8489"/>
                    <a:pt x="733" y="5990"/>
                    <a:pt x="49" y="3443"/>
                  </a:cubicBezTo>
                  <a:cubicBezTo>
                    <a:pt x="-81" y="2971"/>
                    <a:pt x="82" y="2311"/>
                    <a:pt x="114" y="1745"/>
                  </a:cubicBezTo>
                  <a:cubicBezTo>
                    <a:pt x="603" y="1556"/>
                    <a:pt x="1059" y="1321"/>
                    <a:pt x="1548" y="1132"/>
                  </a:cubicBezTo>
                  <a:cubicBezTo>
                    <a:pt x="2102" y="1038"/>
                    <a:pt x="2656" y="943"/>
                    <a:pt x="3210" y="849"/>
                  </a:cubicBezTo>
                  <a:cubicBezTo>
                    <a:pt x="3470" y="849"/>
                    <a:pt x="3763" y="802"/>
                    <a:pt x="4024" y="802"/>
                  </a:cubicBezTo>
                  <a:cubicBezTo>
                    <a:pt x="4057" y="755"/>
                    <a:pt x="4187" y="707"/>
                    <a:pt x="4285" y="613"/>
                  </a:cubicBezTo>
                  <a:close/>
                  <a:moveTo>
                    <a:pt x="5686" y="6225"/>
                  </a:moveTo>
                  <a:cubicBezTo>
                    <a:pt x="5229" y="4716"/>
                    <a:pt x="4741" y="3207"/>
                    <a:pt x="4285" y="1698"/>
                  </a:cubicBezTo>
                  <a:cubicBezTo>
                    <a:pt x="3731" y="1839"/>
                    <a:pt x="3047" y="1981"/>
                    <a:pt x="2330" y="2122"/>
                  </a:cubicBezTo>
                  <a:cubicBezTo>
                    <a:pt x="1157" y="2264"/>
                    <a:pt x="1124" y="2311"/>
                    <a:pt x="1515" y="3773"/>
                  </a:cubicBezTo>
                  <a:cubicBezTo>
                    <a:pt x="2069" y="5754"/>
                    <a:pt x="2721" y="7640"/>
                    <a:pt x="3242" y="9621"/>
                  </a:cubicBezTo>
                  <a:cubicBezTo>
                    <a:pt x="3600" y="10941"/>
                    <a:pt x="3991" y="11743"/>
                    <a:pt x="5164" y="11083"/>
                  </a:cubicBezTo>
                  <a:cubicBezTo>
                    <a:pt x="5686" y="10800"/>
                    <a:pt x="6305" y="10847"/>
                    <a:pt x="6891" y="10800"/>
                  </a:cubicBezTo>
                  <a:cubicBezTo>
                    <a:pt x="9204" y="10611"/>
                    <a:pt x="9530" y="10941"/>
                    <a:pt x="9986" y="14054"/>
                  </a:cubicBezTo>
                  <a:cubicBezTo>
                    <a:pt x="10312" y="16129"/>
                    <a:pt x="10703" y="18204"/>
                    <a:pt x="11061" y="20374"/>
                  </a:cubicBezTo>
                  <a:cubicBezTo>
                    <a:pt x="13961" y="19478"/>
                    <a:pt x="16632" y="18676"/>
                    <a:pt x="19336" y="17827"/>
                  </a:cubicBezTo>
                  <a:cubicBezTo>
                    <a:pt x="19336" y="17733"/>
                    <a:pt x="19336" y="17638"/>
                    <a:pt x="19304" y="17544"/>
                  </a:cubicBezTo>
                  <a:cubicBezTo>
                    <a:pt x="18163" y="17214"/>
                    <a:pt x="17023" y="16931"/>
                    <a:pt x="15915" y="16601"/>
                  </a:cubicBezTo>
                  <a:cubicBezTo>
                    <a:pt x="15622" y="16459"/>
                    <a:pt x="15329" y="16318"/>
                    <a:pt x="15036" y="16224"/>
                  </a:cubicBezTo>
                  <a:cubicBezTo>
                    <a:pt x="12201" y="15139"/>
                    <a:pt x="12071" y="14950"/>
                    <a:pt x="11908" y="11036"/>
                  </a:cubicBezTo>
                  <a:cubicBezTo>
                    <a:pt x="11843" y="9244"/>
                    <a:pt x="11713" y="7452"/>
                    <a:pt x="11615" y="5942"/>
                  </a:cubicBezTo>
                  <a:cubicBezTo>
                    <a:pt x="9530" y="6037"/>
                    <a:pt x="7608" y="6131"/>
                    <a:pt x="5686" y="6225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" name="Google Shape;740;p19">
              <a:extLst>
                <a:ext uri="{FF2B5EF4-FFF2-40B4-BE49-F238E27FC236}">
                  <a16:creationId xmlns:a16="http://schemas.microsoft.com/office/drawing/2014/main" id="{19060854-E635-401C-BB4C-13808FF9CAD1}"/>
                </a:ext>
              </a:extLst>
            </p:cNvPr>
            <p:cNvSpPr/>
            <p:nvPr/>
          </p:nvSpPr>
          <p:spPr>
            <a:xfrm>
              <a:off x="164442" y="410401"/>
              <a:ext cx="91590" cy="12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82" extrusionOk="0">
                  <a:moveTo>
                    <a:pt x="8569" y="20742"/>
                  </a:moveTo>
                  <a:cubicBezTo>
                    <a:pt x="6457" y="21600"/>
                    <a:pt x="4239" y="21288"/>
                    <a:pt x="2126" y="20820"/>
                  </a:cubicBezTo>
                  <a:cubicBezTo>
                    <a:pt x="1598" y="20703"/>
                    <a:pt x="1123" y="20079"/>
                    <a:pt x="1017" y="19651"/>
                  </a:cubicBezTo>
                  <a:cubicBezTo>
                    <a:pt x="595" y="17428"/>
                    <a:pt x="330" y="15206"/>
                    <a:pt x="14" y="12983"/>
                  </a:cubicBezTo>
                  <a:cubicBezTo>
                    <a:pt x="-92" y="12165"/>
                    <a:pt x="436" y="11697"/>
                    <a:pt x="1598" y="11463"/>
                  </a:cubicBezTo>
                  <a:cubicBezTo>
                    <a:pt x="3605" y="11034"/>
                    <a:pt x="5612" y="10527"/>
                    <a:pt x="7619" y="10059"/>
                  </a:cubicBezTo>
                  <a:cubicBezTo>
                    <a:pt x="9044" y="9747"/>
                    <a:pt x="9837" y="9201"/>
                    <a:pt x="9625" y="7993"/>
                  </a:cubicBezTo>
                  <a:cubicBezTo>
                    <a:pt x="9361" y="6472"/>
                    <a:pt x="9361" y="4913"/>
                    <a:pt x="9256" y="3353"/>
                  </a:cubicBezTo>
                  <a:cubicBezTo>
                    <a:pt x="9150" y="1832"/>
                    <a:pt x="9467" y="1443"/>
                    <a:pt x="11579" y="1170"/>
                  </a:cubicBezTo>
                  <a:cubicBezTo>
                    <a:pt x="13850" y="858"/>
                    <a:pt x="16227" y="702"/>
                    <a:pt x="18551" y="468"/>
                  </a:cubicBezTo>
                  <a:cubicBezTo>
                    <a:pt x="19448" y="351"/>
                    <a:pt x="20346" y="156"/>
                    <a:pt x="21297" y="0"/>
                  </a:cubicBezTo>
                  <a:cubicBezTo>
                    <a:pt x="21350" y="117"/>
                    <a:pt x="21455" y="273"/>
                    <a:pt x="21508" y="390"/>
                  </a:cubicBezTo>
                  <a:cubicBezTo>
                    <a:pt x="21086" y="741"/>
                    <a:pt x="20663" y="1092"/>
                    <a:pt x="20293" y="1404"/>
                  </a:cubicBezTo>
                  <a:cubicBezTo>
                    <a:pt x="19237" y="1988"/>
                    <a:pt x="18181" y="2651"/>
                    <a:pt x="17072" y="3197"/>
                  </a:cubicBezTo>
                  <a:cubicBezTo>
                    <a:pt x="16174" y="3626"/>
                    <a:pt x="15910" y="4133"/>
                    <a:pt x="16068" y="4874"/>
                  </a:cubicBezTo>
                  <a:cubicBezTo>
                    <a:pt x="16438" y="6784"/>
                    <a:pt x="16649" y="8695"/>
                    <a:pt x="17125" y="10605"/>
                  </a:cubicBezTo>
                  <a:cubicBezTo>
                    <a:pt x="17441" y="11892"/>
                    <a:pt x="16808" y="12672"/>
                    <a:pt x="15171" y="13178"/>
                  </a:cubicBezTo>
                  <a:cubicBezTo>
                    <a:pt x="13058" y="13802"/>
                    <a:pt x="10893" y="14465"/>
                    <a:pt x="8833" y="15206"/>
                  </a:cubicBezTo>
                  <a:cubicBezTo>
                    <a:pt x="8358" y="15362"/>
                    <a:pt x="7935" y="15947"/>
                    <a:pt x="7988" y="16297"/>
                  </a:cubicBezTo>
                  <a:cubicBezTo>
                    <a:pt x="8041" y="17740"/>
                    <a:pt x="8305" y="19222"/>
                    <a:pt x="8569" y="20742"/>
                  </a:cubicBezTo>
                  <a:close/>
                  <a:moveTo>
                    <a:pt x="3182" y="18130"/>
                  </a:moveTo>
                  <a:cubicBezTo>
                    <a:pt x="3235" y="18286"/>
                    <a:pt x="3288" y="18442"/>
                    <a:pt x="3341" y="18637"/>
                  </a:cubicBezTo>
                  <a:cubicBezTo>
                    <a:pt x="3341" y="20352"/>
                    <a:pt x="3763" y="20586"/>
                    <a:pt x="6245" y="20313"/>
                  </a:cubicBezTo>
                  <a:cubicBezTo>
                    <a:pt x="6034" y="18949"/>
                    <a:pt x="5823" y="17584"/>
                    <a:pt x="5506" y="16219"/>
                  </a:cubicBezTo>
                  <a:cubicBezTo>
                    <a:pt x="5348" y="15440"/>
                    <a:pt x="5664" y="14972"/>
                    <a:pt x="6721" y="14699"/>
                  </a:cubicBezTo>
                  <a:cubicBezTo>
                    <a:pt x="8411" y="14192"/>
                    <a:pt x="10048" y="13646"/>
                    <a:pt x="11685" y="13100"/>
                  </a:cubicBezTo>
                  <a:cubicBezTo>
                    <a:pt x="12583" y="12710"/>
                    <a:pt x="13533" y="12321"/>
                    <a:pt x="14431" y="11931"/>
                  </a:cubicBezTo>
                  <a:cubicBezTo>
                    <a:pt x="14484" y="11853"/>
                    <a:pt x="14590" y="11775"/>
                    <a:pt x="14642" y="11658"/>
                  </a:cubicBezTo>
                  <a:cubicBezTo>
                    <a:pt x="14537" y="11268"/>
                    <a:pt x="14484" y="10878"/>
                    <a:pt x="14378" y="10527"/>
                  </a:cubicBezTo>
                  <a:cubicBezTo>
                    <a:pt x="14378" y="10293"/>
                    <a:pt x="14326" y="10059"/>
                    <a:pt x="14326" y="9825"/>
                  </a:cubicBezTo>
                  <a:cubicBezTo>
                    <a:pt x="14167" y="8110"/>
                    <a:pt x="13903" y="6394"/>
                    <a:pt x="13850" y="4679"/>
                  </a:cubicBezTo>
                  <a:cubicBezTo>
                    <a:pt x="13850" y="4133"/>
                    <a:pt x="14273" y="3470"/>
                    <a:pt x="14801" y="3002"/>
                  </a:cubicBezTo>
                  <a:cubicBezTo>
                    <a:pt x="15540" y="2339"/>
                    <a:pt x="16491" y="1832"/>
                    <a:pt x="17389" y="1248"/>
                  </a:cubicBezTo>
                  <a:cubicBezTo>
                    <a:pt x="17494" y="1209"/>
                    <a:pt x="17600" y="1170"/>
                    <a:pt x="17653" y="1170"/>
                  </a:cubicBezTo>
                  <a:cubicBezTo>
                    <a:pt x="17600" y="1131"/>
                    <a:pt x="17547" y="1092"/>
                    <a:pt x="17547" y="1092"/>
                  </a:cubicBezTo>
                  <a:cubicBezTo>
                    <a:pt x="17441" y="1131"/>
                    <a:pt x="17389" y="1170"/>
                    <a:pt x="17283" y="1209"/>
                  </a:cubicBezTo>
                  <a:cubicBezTo>
                    <a:pt x="15963" y="1365"/>
                    <a:pt x="14695" y="1560"/>
                    <a:pt x="13375" y="1677"/>
                  </a:cubicBezTo>
                  <a:cubicBezTo>
                    <a:pt x="12108" y="1794"/>
                    <a:pt x="11579" y="2261"/>
                    <a:pt x="11685" y="3158"/>
                  </a:cubicBezTo>
                  <a:cubicBezTo>
                    <a:pt x="11843" y="4679"/>
                    <a:pt x="11949" y="6238"/>
                    <a:pt x="12002" y="7798"/>
                  </a:cubicBezTo>
                  <a:cubicBezTo>
                    <a:pt x="12108" y="9591"/>
                    <a:pt x="11685" y="10059"/>
                    <a:pt x="9150" y="10683"/>
                  </a:cubicBezTo>
                  <a:cubicBezTo>
                    <a:pt x="7302" y="11112"/>
                    <a:pt x="5453" y="11463"/>
                    <a:pt x="3658" y="11970"/>
                  </a:cubicBezTo>
                  <a:cubicBezTo>
                    <a:pt x="3077" y="12126"/>
                    <a:pt x="2390" y="12710"/>
                    <a:pt x="2443" y="13061"/>
                  </a:cubicBezTo>
                  <a:cubicBezTo>
                    <a:pt x="2496" y="14387"/>
                    <a:pt x="2865" y="15752"/>
                    <a:pt x="3077" y="17077"/>
                  </a:cubicBezTo>
                  <a:cubicBezTo>
                    <a:pt x="3077" y="17389"/>
                    <a:pt x="3130" y="17779"/>
                    <a:pt x="3182" y="1813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" name="Google Shape;741;p19">
              <a:extLst>
                <a:ext uri="{FF2B5EF4-FFF2-40B4-BE49-F238E27FC236}">
                  <a16:creationId xmlns:a16="http://schemas.microsoft.com/office/drawing/2014/main" id="{5F6420FC-30ED-4CB1-BC21-507C75996316}"/>
                </a:ext>
              </a:extLst>
            </p:cNvPr>
            <p:cNvSpPr/>
            <p:nvPr/>
          </p:nvSpPr>
          <p:spPr>
            <a:xfrm>
              <a:off x="390068" y="-1"/>
              <a:ext cx="108175" cy="8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21375" y="6446"/>
                  </a:moveTo>
                  <a:cubicBezTo>
                    <a:pt x="21016" y="6606"/>
                    <a:pt x="20612" y="6713"/>
                    <a:pt x="20253" y="6873"/>
                  </a:cubicBezTo>
                  <a:cubicBezTo>
                    <a:pt x="18681" y="6606"/>
                    <a:pt x="17873" y="7406"/>
                    <a:pt x="17738" y="9166"/>
                  </a:cubicBezTo>
                  <a:cubicBezTo>
                    <a:pt x="17693" y="9860"/>
                    <a:pt x="17424" y="10500"/>
                    <a:pt x="17379" y="11193"/>
                  </a:cubicBezTo>
                  <a:cubicBezTo>
                    <a:pt x="17289" y="12580"/>
                    <a:pt x="16526" y="13486"/>
                    <a:pt x="15403" y="13433"/>
                  </a:cubicBezTo>
                  <a:cubicBezTo>
                    <a:pt x="12035" y="13380"/>
                    <a:pt x="10778" y="15300"/>
                    <a:pt x="10418" y="18820"/>
                  </a:cubicBezTo>
                  <a:cubicBezTo>
                    <a:pt x="10194" y="20953"/>
                    <a:pt x="9520" y="21433"/>
                    <a:pt x="7589" y="21220"/>
                  </a:cubicBezTo>
                  <a:cubicBezTo>
                    <a:pt x="5524" y="21006"/>
                    <a:pt x="3548" y="20420"/>
                    <a:pt x="1482" y="20046"/>
                  </a:cubicBezTo>
                  <a:cubicBezTo>
                    <a:pt x="988" y="19566"/>
                    <a:pt x="494" y="19086"/>
                    <a:pt x="0" y="18553"/>
                  </a:cubicBezTo>
                  <a:cubicBezTo>
                    <a:pt x="45" y="18340"/>
                    <a:pt x="135" y="18180"/>
                    <a:pt x="180" y="17966"/>
                  </a:cubicBezTo>
                  <a:cubicBezTo>
                    <a:pt x="1257" y="17700"/>
                    <a:pt x="2335" y="17433"/>
                    <a:pt x="3413" y="17220"/>
                  </a:cubicBezTo>
                  <a:cubicBezTo>
                    <a:pt x="5434" y="16793"/>
                    <a:pt x="5434" y="16846"/>
                    <a:pt x="5164" y="14606"/>
                  </a:cubicBezTo>
                  <a:cubicBezTo>
                    <a:pt x="5119" y="14126"/>
                    <a:pt x="5074" y="13646"/>
                    <a:pt x="5030" y="13166"/>
                  </a:cubicBezTo>
                  <a:cubicBezTo>
                    <a:pt x="4715" y="10660"/>
                    <a:pt x="5030" y="10180"/>
                    <a:pt x="7230" y="9806"/>
                  </a:cubicBezTo>
                  <a:cubicBezTo>
                    <a:pt x="8128" y="9646"/>
                    <a:pt x="9026" y="9593"/>
                    <a:pt x="9924" y="9700"/>
                  </a:cubicBezTo>
                  <a:cubicBezTo>
                    <a:pt x="11406" y="9913"/>
                    <a:pt x="11810" y="9006"/>
                    <a:pt x="11945" y="7620"/>
                  </a:cubicBezTo>
                  <a:cubicBezTo>
                    <a:pt x="12035" y="6180"/>
                    <a:pt x="12259" y="4793"/>
                    <a:pt x="12394" y="3353"/>
                  </a:cubicBezTo>
                  <a:cubicBezTo>
                    <a:pt x="12529" y="2073"/>
                    <a:pt x="13113" y="1326"/>
                    <a:pt x="14235" y="1060"/>
                  </a:cubicBezTo>
                  <a:cubicBezTo>
                    <a:pt x="15942" y="686"/>
                    <a:pt x="17693" y="366"/>
                    <a:pt x="19400" y="46"/>
                  </a:cubicBezTo>
                  <a:cubicBezTo>
                    <a:pt x="20477" y="-167"/>
                    <a:pt x="21151" y="366"/>
                    <a:pt x="21241" y="1593"/>
                  </a:cubicBezTo>
                  <a:cubicBezTo>
                    <a:pt x="21375" y="3140"/>
                    <a:pt x="21465" y="4633"/>
                    <a:pt x="21600" y="6180"/>
                  </a:cubicBezTo>
                  <a:cubicBezTo>
                    <a:pt x="21555" y="6286"/>
                    <a:pt x="21465" y="6393"/>
                    <a:pt x="21375" y="6446"/>
                  </a:cubicBezTo>
                  <a:close/>
                  <a:moveTo>
                    <a:pt x="7410" y="15140"/>
                  </a:moveTo>
                  <a:cubicBezTo>
                    <a:pt x="7589" y="17006"/>
                    <a:pt x="6691" y="17753"/>
                    <a:pt x="5209" y="17966"/>
                  </a:cubicBezTo>
                  <a:cubicBezTo>
                    <a:pt x="4087" y="18126"/>
                    <a:pt x="3009" y="18393"/>
                    <a:pt x="1617" y="18713"/>
                  </a:cubicBezTo>
                  <a:cubicBezTo>
                    <a:pt x="2919" y="19140"/>
                    <a:pt x="3952" y="19460"/>
                    <a:pt x="4985" y="19780"/>
                  </a:cubicBezTo>
                  <a:cubicBezTo>
                    <a:pt x="5119" y="19833"/>
                    <a:pt x="5254" y="19833"/>
                    <a:pt x="5389" y="19886"/>
                  </a:cubicBezTo>
                  <a:cubicBezTo>
                    <a:pt x="7993" y="20473"/>
                    <a:pt x="7904" y="20420"/>
                    <a:pt x="8577" y="17593"/>
                  </a:cubicBezTo>
                  <a:cubicBezTo>
                    <a:pt x="9385" y="13966"/>
                    <a:pt x="8577" y="13273"/>
                    <a:pt x="13158" y="12846"/>
                  </a:cubicBezTo>
                  <a:cubicBezTo>
                    <a:pt x="14505" y="12740"/>
                    <a:pt x="15178" y="12100"/>
                    <a:pt x="15403" y="10446"/>
                  </a:cubicBezTo>
                  <a:cubicBezTo>
                    <a:pt x="15942" y="6553"/>
                    <a:pt x="16032" y="6606"/>
                    <a:pt x="19310" y="5860"/>
                  </a:cubicBezTo>
                  <a:cubicBezTo>
                    <a:pt x="19400" y="5860"/>
                    <a:pt x="19444" y="5753"/>
                    <a:pt x="19579" y="5646"/>
                  </a:cubicBezTo>
                  <a:cubicBezTo>
                    <a:pt x="19489" y="4580"/>
                    <a:pt x="19400" y="3460"/>
                    <a:pt x="19310" y="2393"/>
                  </a:cubicBezTo>
                  <a:cubicBezTo>
                    <a:pt x="19310" y="2180"/>
                    <a:pt x="19175" y="2020"/>
                    <a:pt x="19130" y="1806"/>
                  </a:cubicBezTo>
                  <a:cubicBezTo>
                    <a:pt x="18906" y="1646"/>
                    <a:pt x="18681" y="1326"/>
                    <a:pt x="18501" y="1380"/>
                  </a:cubicBezTo>
                  <a:cubicBezTo>
                    <a:pt x="17648" y="1486"/>
                    <a:pt x="16750" y="1753"/>
                    <a:pt x="15897" y="1913"/>
                  </a:cubicBezTo>
                  <a:cubicBezTo>
                    <a:pt x="14999" y="2126"/>
                    <a:pt x="14505" y="2713"/>
                    <a:pt x="14595" y="3780"/>
                  </a:cubicBezTo>
                  <a:cubicBezTo>
                    <a:pt x="14460" y="4686"/>
                    <a:pt x="14370" y="5646"/>
                    <a:pt x="14235" y="6553"/>
                  </a:cubicBezTo>
                  <a:cubicBezTo>
                    <a:pt x="13876" y="7833"/>
                    <a:pt x="13562" y="9166"/>
                    <a:pt x="13202" y="10446"/>
                  </a:cubicBezTo>
                  <a:cubicBezTo>
                    <a:pt x="11631" y="10606"/>
                    <a:pt x="10104" y="10873"/>
                    <a:pt x="8532" y="10926"/>
                  </a:cubicBezTo>
                  <a:cubicBezTo>
                    <a:pt x="6916" y="10980"/>
                    <a:pt x="6601" y="11460"/>
                    <a:pt x="7230" y="13273"/>
                  </a:cubicBezTo>
                  <a:cubicBezTo>
                    <a:pt x="7275" y="13806"/>
                    <a:pt x="7320" y="14446"/>
                    <a:pt x="7410" y="1514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Google Shape;742;p19">
              <a:extLst>
                <a:ext uri="{FF2B5EF4-FFF2-40B4-BE49-F238E27FC236}">
                  <a16:creationId xmlns:a16="http://schemas.microsoft.com/office/drawing/2014/main" id="{5A83BDD8-7307-440F-B122-4A091E4ACC4B}"/>
                </a:ext>
              </a:extLst>
            </p:cNvPr>
            <p:cNvSpPr/>
            <p:nvPr/>
          </p:nvSpPr>
          <p:spPr>
            <a:xfrm>
              <a:off x="270241" y="211369"/>
              <a:ext cx="74174" cy="19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extrusionOk="0">
                  <a:moveTo>
                    <a:pt x="9721" y="1310"/>
                  </a:moveTo>
                  <a:cubicBezTo>
                    <a:pt x="9281" y="1532"/>
                    <a:pt x="8967" y="1829"/>
                    <a:pt x="8402" y="2002"/>
                  </a:cubicBezTo>
                  <a:cubicBezTo>
                    <a:pt x="4760" y="3114"/>
                    <a:pt x="4007" y="4671"/>
                    <a:pt x="3630" y="6277"/>
                  </a:cubicBezTo>
                  <a:cubicBezTo>
                    <a:pt x="3504" y="6821"/>
                    <a:pt x="4321" y="7142"/>
                    <a:pt x="5639" y="7414"/>
                  </a:cubicBezTo>
                  <a:cubicBezTo>
                    <a:pt x="7649" y="7859"/>
                    <a:pt x="9595" y="8378"/>
                    <a:pt x="11416" y="8922"/>
                  </a:cubicBezTo>
                  <a:cubicBezTo>
                    <a:pt x="13425" y="9540"/>
                    <a:pt x="14430" y="10355"/>
                    <a:pt x="13990" y="11344"/>
                  </a:cubicBezTo>
                  <a:cubicBezTo>
                    <a:pt x="12923" y="13593"/>
                    <a:pt x="14807" y="15644"/>
                    <a:pt x="16879" y="17695"/>
                  </a:cubicBezTo>
                  <a:cubicBezTo>
                    <a:pt x="18072" y="18906"/>
                    <a:pt x="19390" y="20117"/>
                    <a:pt x="20709" y="21427"/>
                  </a:cubicBezTo>
                  <a:cubicBezTo>
                    <a:pt x="19265" y="21501"/>
                    <a:pt x="18072" y="21551"/>
                    <a:pt x="16942" y="21600"/>
                  </a:cubicBezTo>
                  <a:cubicBezTo>
                    <a:pt x="16628" y="21180"/>
                    <a:pt x="16314" y="20735"/>
                    <a:pt x="16000" y="20315"/>
                  </a:cubicBezTo>
                  <a:cubicBezTo>
                    <a:pt x="15183" y="19104"/>
                    <a:pt x="14493" y="17868"/>
                    <a:pt x="13488" y="16657"/>
                  </a:cubicBezTo>
                  <a:cubicBezTo>
                    <a:pt x="12232" y="15125"/>
                    <a:pt x="11039" y="13617"/>
                    <a:pt x="11228" y="11986"/>
                  </a:cubicBezTo>
                  <a:cubicBezTo>
                    <a:pt x="11228" y="11714"/>
                    <a:pt x="10788" y="11443"/>
                    <a:pt x="10474" y="11171"/>
                  </a:cubicBezTo>
                  <a:cubicBezTo>
                    <a:pt x="10474" y="11171"/>
                    <a:pt x="10474" y="11171"/>
                    <a:pt x="10474" y="11171"/>
                  </a:cubicBezTo>
                  <a:cubicBezTo>
                    <a:pt x="10223" y="11022"/>
                    <a:pt x="9972" y="10874"/>
                    <a:pt x="9721" y="10726"/>
                  </a:cubicBezTo>
                  <a:cubicBezTo>
                    <a:pt x="9721" y="10676"/>
                    <a:pt x="9658" y="10627"/>
                    <a:pt x="9658" y="10578"/>
                  </a:cubicBezTo>
                  <a:cubicBezTo>
                    <a:pt x="9344" y="10380"/>
                    <a:pt x="9156" y="10133"/>
                    <a:pt x="8716" y="9984"/>
                  </a:cubicBezTo>
                  <a:cubicBezTo>
                    <a:pt x="7272" y="9515"/>
                    <a:pt x="5639" y="9119"/>
                    <a:pt x="4195" y="8625"/>
                  </a:cubicBezTo>
                  <a:cubicBezTo>
                    <a:pt x="3002" y="8230"/>
                    <a:pt x="1997" y="7760"/>
                    <a:pt x="930" y="7340"/>
                  </a:cubicBezTo>
                  <a:cubicBezTo>
                    <a:pt x="-891" y="5635"/>
                    <a:pt x="-138" y="3509"/>
                    <a:pt x="4069" y="2323"/>
                  </a:cubicBezTo>
                  <a:cubicBezTo>
                    <a:pt x="6079" y="1977"/>
                    <a:pt x="6895" y="1335"/>
                    <a:pt x="7272" y="568"/>
                  </a:cubicBezTo>
                  <a:cubicBezTo>
                    <a:pt x="7962" y="395"/>
                    <a:pt x="8716" y="222"/>
                    <a:pt x="9658" y="0"/>
                  </a:cubicBezTo>
                  <a:cubicBezTo>
                    <a:pt x="9721" y="470"/>
                    <a:pt x="9721" y="890"/>
                    <a:pt x="9721" y="131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" name="Google Shape;743;p19">
              <a:extLst>
                <a:ext uri="{FF2B5EF4-FFF2-40B4-BE49-F238E27FC236}">
                  <a16:creationId xmlns:a16="http://schemas.microsoft.com/office/drawing/2014/main" id="{75C6E9DD-2D10-4F52-90E0-4B1FD8364300}"/>
                </a:ext>
              </a:extLst>
            </p:cNvPr>
            <p:cNvSpPr/>
            <p:nvPr/>
          </p:nvSpPr>
          <p:spPr>
            <a:xfrm>
              <a:off x="390473" y="108725"/>
              <a:ext cx="61799" cy="29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42" extrusionOk="0">
                  <a:moveTo>
                    <a:pt x="16807" y="5718"/>
                  </a:moveTo>
                  <a:cubicBezTo>
                    <a:pt x="15891" y="3615"/>
                    <a:pt x="11693" y="1770"/>
                    <a:pt x="5129" y="136"/>
                  </a:cubicBezTo>
                  <a:cubicBezTo>
                    <a:pt x="6198" y="-58"/>
                    <a:pt x="6961" y="-42"/>
                    <a:pt x="8182" y="169"/>
                  </a:cubicBezTo>
                  <a:cubicBezTo>
                    <a:pt x="13677" y="1155"/>
                    <a:pt x="16730" y="2401"/>
                    <a:pt x="18868" y="3809"/>
                  </a:cubicBezTo>
                  <a:cubicBezTo>
                    <a:pt x="21310" y="5443"/>
                    <a:pt x="21539" y="7093"/>
                    <a:pt x="20013" y="8711"/>
                  </a:cubicBezTo>
                  <a:cubicBezTo>
                    <a:pt x="18410" y="10394"/>
                    <a:pt x="15509" y="12028"/>
                    <a:pt x="10014" y="13436"/>
                  </a:cubicBezTo>
                  <a:cubicBezTo>
                    <a:pt x="8029" y="13938"/>
                    <a:pt x="6427" y="14504"/>
                    <a:pt x="4900" y="15054"/>
                  </a:cubicBezTo>
                  <a:cubicBezTo>
                    <a:pt x="2381" y="15944"/>
                    <a:pt x="3297" y="16882"/>
                    <a:pt x="3984" y="17821"/>
                  </a:cubicBezTo>
                  <a:cubicBezTo>
                    <a:pt x="4290" y="18177"/>
                    <a:pt x="4366" y="18549"/>
                    <a:pt x="4900" y="18905"/>
                  </a:cubicBezTo>
                  <a:cubicBezTo>
                    <a:pt x="5511" y="19358"/>
                    <a:pt x="6427" y="19795"/>
                    <a:pt x="7266" y="20231"/>
                  </a:cubicBezTo>
                  <a:cubicBezTo>
                    <a:pt x="7877" y="20571"/>
                    <a:pt x="8564" y="20911"/>
                    <a:pt x="9174" y="21251"/>
                  </a:cubicBezTo>
                  <a:cubicBezTo>
                    <a:pt x="8716" y="21348"/>
                    <a:pt x="8182" y="21445"/>
                    <a:pt x="7724" y="21542"/>
                  </a:cubicBezTo>
                  <a:cubicBezTo>
                    <a:pt x="7190" y="21040"/>
                    <a:pt x="7114" y="20458"/>
                    <a:pt x="3526" y="20377"/>
                  </a:cubicBezTo>
                  <a:cubicBezTo>
                    <a:pt x="3221" y="20377"/>
                    <a:pt x="2839" y="20248"/>
                    <a:pt x="2763" y="20167"/>
                  </a:cubicBezTo>
                  <a:cubicBezTo>
                    <a:pt x="1847" y="18775"/>
                    <a:pt x="931" y="17384"/>
                    <a:pt x="15" y="15992"/>
                  </a:cubicBezTo>
                  <a:cubicBezTo>
                    <a:pt x="-61" y="15911"/>
                    <a:pt x="168" y="15847"/>
                    <a:pt x="244" y="15766"/>
                  </a:cubicBezTo>
                  <a:cubicBezTo>
                    <a:pt x="931" y="15701"/>
                    <a:pt x="1771" y="15653"/>
                    <a:pt x="2229" y="15555"/>
                  </a:cubicBezTo>
                  <a:cubicBezTo>
                    <a:pt x="4976" y="14844"/>
                    <a:pt x="5969" y="13954"/>
                    <a:pt x="9098" y="13242"/>
                  </a:cubicBezTo>
                  <a:cubicBezTo>
                    <a:pt x="12991" y="12352"/>
                    <a:pt x="14441" y="11171"/>
                    <a:pt x="16425" y="10071"/>
                  </a:cubicBezTo>
                  <a:cubicBezTo>
                    <a:pt x="18639" y="8825"/>
                    <a:pt x="19783" y="7563"/>
                    <a:pt x="19707" y="6236"/>
                  </a:cubicBezTo>
                  <a:cubicBezTo>
                    <a:pt x="19707" y="6123"/>
                    <a:pt x="19555" y="6009"/>
                    <a:pt x="19478" y="5896"/>
                  </a:cubicBezTo>
                  <a:cubicBezTo>
                    <a:pt x="19249" y="5896"/>
                    <a:pt x="19020" y="5896"/>
                    <a:pt x="18791" y="5896"/>
                  </a:cubicBezTo>
                  <a:cubicBezTo>
                    <a:pt x="18791" y="6301"/>
                    <a:pt x="18791" y="6721"/>
                    <a:pt x="18791" y="7174"/>
                  </a:cubicBezTo>
                  <a:cubicBezTo>
                    <a:pt x="17875" y="7077"/>
                    <a:pt x="17417" y="7029"/>
                    <a:pt x="16960" y="6980"/>
                  </a:cubicBezTo>
                  <a:cubicBezTo>
                    <a:pt x="16960" y="6754"/>
                    <a:pt x="16960" y="6527"/>
                    <a:pt x="16960" y="6317"/>
                  </a:cubicBezTo>
                  <a:cubicBezTo>
                    <a:pt x="18257" y="6107"/>
                    <a:pt x="18410" y="5896"/>
                    <a:pt x="16807" y="5718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" name="Google Shape;744;p19">
              <a:extLst>
                <a:ext uri="{FF2B5EF4-FFF2-40B4-BE49-F238E27FC236}">
                  <a16:creationId xmlns:a16="http://schemas.microsoft.com/office/drawing/2014/main" id="{2662E5AB-7D37-4D31-B80C-D351607A803E}"/>
                </a:ext>
              </a:extLst>
            </p:cNvPr>
            <p:cNvSpPr/>
            <p:nvPr/>
          </p:nvSpPr>
          <p:spPr>
            <a:xfrm>
              <a:off x="23264" y="364678"/>
              <a:ext cx="169347" cy="14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18873"/>
                  </a:moveTo>
                  <a:cubicBezTo>
                    <a:pt x="2094" y="19269"/>
                    <a:pt x="4159" y="19664"/>
                    <a:pt x="6253" y="20027"/>
                  </a:cubicBezTo>
                  <a:cubicBezTo>
                    <a:pt x="7860" y="20291"/>
                    <a:pt x="8261" y="20060"/>
                    <a:pt x="8720" y="18411"/>
                  </a:cubicBezTo>
                  <a:cubicBezTo>
                    <a:pt x="9409" y="15905"/>
                    <a:pt x="10040" y="13399"/>
                    <a:pt x="10728" y="10892"/>
                  </a:cubicBezTo>
                  <a:cubicBezTo>
                    <a:pt x="11187" y="9178"/>
                    <a:pt x="11216" y="9178"/>
                    <a:pt x="12880" y="9441"/>
                  </a:cubicBezTo>
                  <a:cubicBezTo>
                    <a:pt x="13626" y="9573"/>
                    <a:pt x="14371" y="9705"/>
                    <a:pt x="15117" y="9771"/>
                  </a:cubicBezTo>
                  <a:cubicBezTo>
                    <a:pt x="15978" y="9837"/>
                    <a:pt x="16580" y="9441"/>
                    <a:pt x="16724" y="8452"/>
                  </a:cubicBezTo>
                  <a:cubicBezTo>
                    <a:pt x="17068" y="6276"/>
                    <a:pt x="17441" y="4066"/>
                    <a:pt x="17785" y="1890"/>
                  </a:cubicBezTo>
                  <a:cubicBezTo>
                    <a:pt x="17814" y="1692"/>
                    <a:pt x="17814" y="1494"/>
                    <a:pt x="17842" y="1296"/>
                  </a:cubicBezTo>
                  <a:cubicBezTo>
                    <a:pt x="18072" y="-56"/>
                    <a:pt x="18072" y="-23"/>
                    <a:pt x="19334" y="10"/>
                  </a:cubicBezTo>
                  <a:cubicBezTo>
                    <a:pt x="20080" y="43"/>
                    <a:pt x="20825" y="76"/>
                    <a:pt x="21600" y="109"/>
                  </a:cubicBezTo>
                  <a:cubicBezTo>
                    <a:pt x="21313" y="900"/>
                    <a:pt x="20625" y="933"/>
                    <a:pt x="20051" y="1032"/>
                  </a:cubicBezTo>
                  <a:cubicBezTo>
                    <a:pt x="18990" y="1164"/>
                    <a:pt x="18617" y="1593"/>
                    <a:pt x="18502" y="2714"/>
                  </a:cubicBezTo>
                  <a:cubicBezTo>
                    <a:pt x="18387" y="3736"/>
                    <a:pt x="18100" y="4726"/>
                    <a:pt x="17871" y="5748"/>
                  </a:cubicBezTo>
                  <a:cubicBezTo>
                    <a:pt x="17613" y="6869"/>
                    <a:pt x="17355" y="7957"/>
                    <a:pt x="17068" y="9079"/>
                  </a:cubicBezTo>
                  <a:cubicBezTo>
                    <a:pt x="16953" y="9606"/>
                    <a:pt x="16867" y="10167"/>
                    <a:pt x="16609" y="10596"/>
                  </a:cubicBezTo>
                  <a:cubicBezTo>
                    <a:pt x="16408" y="10925"/>
                    <a:pt x="15949" y="11255"/>
                    <a:pt x="15605" y="11255"/>
                  </a:cubicBezTo>
                  <a:cubicBezTo>
                    <a:pt x="14830" y="11255"/>
                    <a:pt x="14027" y="11024"/>
                    <a:pt x="13224" y="10958"/>
                  </a:cubicBezTo>
                  <a:cubicBezTo>
                    <a:pt x="12736" y="10892"/>
                    <a:pt x="12277" y="10958"/>
                    <a:pt x="11704" y="10958"/>
                  </a:cubicBezTo>
                  <a:cubicBezTo>
                    <a:pt x="11302" y="12574"/>
                    <a:pt x="10986" y="14223"/>
                    <a:pt x="10470" y="15806"/>
                  </a:cubicBezTo>
                  <a:cubicBezTo>
                    <a:pt x="10040" y="17224"/>
                    <a:pt x="9437" y="18576"/>
                    <a:pt x="8892" y="19928"/>
                  </a:cubicBezTo>
                  <a:cubicBezTo>
                    <a:pt x="8892" y="19961"/>
                    <a:pt x="8835" y="19961"/>
                    <a:pt x="8835" y="19994"/>
                  </a:cubicBezTo>
                  <a:cubicBezTo>
                    <a:pt x="8606" y="20588"/>
                    <a:pt x="8749" y="21511"/>
                    <a:pt x="7774" y="21511"/>
                  </a:cubicBezTo>
                  <a:cubicBezTo>
                    <a:pt x="7171" y="21511"/>
                    <a:pt x="6540" y="21544"/>
                    <a:pt x="5938" y="21445"/>
                  </a:cubicBezTo>
                  <a:cubicBezTo>
                    <a:pt x="4876" y="21247"/>
                    <a:pt x="3786" y="21016"/>
                    <a:pt x="2754" y="20720"/>
                  </a:cubicBezTo>
                  <a:cubicBezTo>
                    <a:pt x="1951" y="20489"/>
                    <a:pt x="1147" y="20126"/>
                    <a:pt x="402" y="19730"/>
                  </a:cubicBezTo>
                  <a:cubicBezTo>
                    <a:pt x="172" y="19598"/>
                    <a:pt x="115" y="19170"/>
                    <a:pt x="0" y="18873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" name="Google Shape;745;p19">
              <a:extLst>
                <a:ext uri="{FF2B5EF4-FFF2-40B4-BE49-F238E27FC236}">
                  <a16:creationId xmlns:a16="http://schemas.microsoft.com/office/drawing/2014/main" id="{03789AA3-2D52-45BD-B2CC-128C9142A7D9}"/>
                </a:ext>
              </a:extLst>
            </p:cNvPr>
            <p:cNvSpPr/>
            <p:nvPr/>
          </p:nvSpPr>
          <p:spPr>
            <a:xfrm>
              <a:off x="478452" y="359907"/>
              <a:ext cx="234432" cy="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6" extrusionOk="0">
                  <a:moveTo>
                    <a:pt x="0" y="580"/>
                  </a:moveTo>
                  <a:cubicBezTo>
                    <a:pt x="783" y="426"/>
                    <a:pt x="1566" y="349"/>
                    <a:pt x="2350" y="40"/>
                  </a:cubicBezTo>
                  <a:cubicBezTo>
                    <a:pt x="2927" y="-191"/>
                    <a:pt x="3339" y="580"/>
                    <a:pt x="3710" y="2123"/>
                  </a:cubicBezTo>
                  <a:cubicBezTo>
                    <a:pt x="4122" y="3898"/>
                    <a:pt x="4555" y="5595"/>
                    <a:pt x="5029" y="7215"/>
                  </a:cubicBezTo>
                  <a:cubicBezTo>
                    <a:pt x="5812" y="9760"/>
                    <a:pt x="6554" y="9915"/>
                    <a:pt x="7461" y="7986"/>
                  </a:cubicBezTo>
                  <a:cubicBezTo>
                    <a:pt x="8059" y="6675"/>
                    <a:pt x="8656" y="5209"/>
                    <a:pt x="9275" y="3743"/>
                  </a:cubicBezTo>
                  <a:cubicBezTo>
                    <a:pt x="9749" y="5672"/>
                    <a:pt x="10182" y="7446"/>
                    <a:pt x="10635" y="9143"/>
                  </a:cubicBezTo>
                  <a:cubicBezTo>
                    <a:pt x="11542" y="12538"/>
                    <a:pt x="12243" y="12769"/>
                    <a:pt x="13335" y="10223"/>
                  </a:cubicBezTo>
                  <a:cubicBezTo>
                    <a:pt x="13727" y="9298"/>
                    <a:pt x="14118" y="8372"/>
                    <a:pt x="14592" y="7215"/>
                  </a:cubicBezTo>
                  <a:cubicBezTo>
                    <a:pt x="14881" y="8526"/>
                    <a:pt x="15149" y="9760"/>
                    <a:pt x="15417" y="10995"/>
                  </a:cubicBezTo>
                  <a:cubicBezTo>
                    <a:pt x="15726" y="12460"/>
                    <a:pt x="16035" y="13926"/>
                    <a:pt x="16386" y="15315"/>
                  </a:cubicBezTo>
                  <a:cubicBezTo>
                    <a:pt x="17127" y="18323"/>
                    <a:pt x="17725" y="18632"/>
                    <a:pt x="18673" y="16626"/>
                  </a:cubicBezTo>
                  <a:cubicBezTo>
                    <a:pt x="19539" y="14775"/>
                    <a:pt x="20405" y="12846"/>
                    <a:pt x="21270" y="10917"/>
                  </a:cubicBezTo>
                  <a:cubicBezTo>
                    <a:pt x="21518" y="11689"/>
                    <a:pt x="21600" y="12460"/>
                    <a:pt x="21250" y="13232"/>
                  </a:cubicBezTo>
                  <a:cubicBezTo>
                    <a:pt x="20487" y="15083"/>
                    <a:pt x="19663" y="16780"/>
                    <a:pt x="18982" y="19018"/>
                  </a:cubicBezTo>
                  <a:cubicBezTo>
                    <a:pt x="18673" y="20020"/>
                    <a:pt x="18385" y="20792"/>
                    <a:pt x="18014" y="21023"/>
                  </a:cubicBezTo>
                  <a:cubicBezTo>
                    <a:pt x="17684" y="21255"/>
                    <a:pt x="17272" y="21409"/>
                    <a:pt x="17024" y="20792"/>
                  </a:cubicBezTo>
                  <a:cubicBezTo>
                    <a:pt x="16468" y="19480"/>
                    <a:pt x="15994" y="17706"/>
                    <a:pt x="15520" y="16009"/>
                  </a:cubicBezTo>
                  <a:cubicBezTo>
                    <a:pt x="15169" y="14698"/>
                    <a:pt x="14922" y="12846"/>
                    <a:pt x="14510" y="11843"/>
                  </a:cubicBezTo>
                  <a:cubicBezTo>
                    <a:pt x="14283" y="11303"/>
                    <a:pt x="13809" y="11998"/>
                    <a:pt x="13459" y="12306"/>
                  </a:cubicBezTo>
                  <a:cubicBezTo>
                    <a:pt x="12964" y="12846"/>
                    <a:pt x="12490" y="13695"/>
                    <a:pt x="11995" y="14080"/>
                  </a:cubicBezTo>
                  <a:cubicBezTo>
                    <a:pt x="11769" y="14235"/>
                    <a:pt x="11501" y="13463"/>
                    <a:pt x="11253" y="13078"/>
                  </a:cubicBezTo>
                  <a:cubicBezTo>
                    <a:pt x="11109" y="12846"/>
                    <a:pt x="10965" y="12538"/>
                    <a:pt x="10821" y="12306"/>
                  </a:cubicBezTo>
                  <a:cubicBezTo>
                    <a:pt x="10676" y="12075"/>
                    <a:pt x="10470" y="11998"/>
                    <a:pt x="10367" y="11612"/>
                  </a:cubicBezTo>
                  <a:cubicBezTo>
                    <a:pt x="9996" y="10300"/>
                    <a:pt x="9666" y="8758"/>
                    <a:pt x="9295" y="7446"/>
                  </a:cubicBezTo>
                  <a:cubicBezTo>
                    <a:pt x="9213" y="7138"/>
                    <a:pt x="8966" y="7060"/>
                    <a:pt x="8863" y="7292"/>
                  </a:cubicBezTo>
                  <a:cubicBezTo>
                    <a:pt x="8182" y="8603"/>
                    <a:pt x="7564" y="10300"/>
                    <a:pt x="6843" y="11226"/>
                  </a:cubicBezTo>
                  <a:cubicBezTo>
                    <a:pt x="6389" y="11843"/>
                    <a:pt x="5812" y="11303"/>
                    <a:pt x="5256" y="11303"/>
                  </a:cubicBezTo>
                  <a:cubicBezTo>
                    <a:pt x="5215" y="10532"/>
                    <a:pt x="5173" y="9838"/>
                    <a:pt x="5132" y="9143"/>
                  </a:cubicBezTo>
                  <a:cubicBezTo>
                    <a:pt x="5091" y="9298"/>
                    <a:pt x="5050" y="9375"/>
                    <a:pt x="5008" y="9529"/>
                  </a:cubicBezTo>
                  <a:cubicBezTo>
                    <a:pt x="4555" y="8063"/>
                    <a:pt x="4081" y="6675"/>
                    <a:pt x="3648" y="5132"/>
                  </a:cubicBezTo>
                  <a:cubicBezTo>
                    <a:pt x="3153" y="3435"/>
                    <a:pt x="2679" y="1969"/>
                    <a:pt x="1917" y="2200"/>
                  </a:cubicBezTo>
                  <a:cubicBezTo>
                    <a:pt x="1278" y="2432"/>
                    <a:pt x="556" y="2740"/>
                    <a:pt x="0" y="58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" name="Google Shape;746;p19">
              <a:extLst>
                <a:ext uri="{FF2B5EF4-FFF2-40B4-BE49-F238E27FC236}">
                  <a16:creationId xmlns:a16="http://schemas.microsoft.com/office/drawing/2014/main" id="{41F57D58-0C67-4AB8-8944-6DE921EB1CF8}"/>
                </a:ext>
              </a:extLst>
            </p:cNvPr>
            <p:cNvSpPr/>
            <p:nvPr/>
          </p:nvSpPr>
          <p:spPr>
            <a:xfrm>
              <a:off x="51699" y="9863"/>
              <a:ext cx="146310" cy="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9" extrusionOk="0">
                  <a:moveTo>
                    <a:pt x="1039" y="0"/>
                  </a:moveTo>
                  <a:cubicBezTo>
                    <a:pt x="1006" y="589"/>
                    <a:pt x="842" y="1276"/>
                    <a:pt x="973" y="1767"/>
                  </a:cubicBezTo>
                  <a:cubicBezTo>
                    <a:pt x="1665" y="4418"/>
                    <a:pt x="2422" y="7020"/>
                    <a:pt x="3180" y="9622"/>
                  </a:cubicBezTo>
                  <a:cubicBezTo>
                    <a:pt x="3575" y="10996"/>
                    <a:pt x="4332" y="11340"/>
                    <a:pt x="5287" y="11045"/>
                  </a:cubicBezTo>
                  <a:cubicBezTo>
                    <a:pt x="6275" y="10800"/>
                    <a:pt x="7262" y="10604"/>
                    <a:pt x="8250" y="10358"/>
                  </a:cubicBezTo>
                  <a:cubicBezTo>
                    <a:pt x="8909" y="10211"/>
                    <a:pt x="9205" y="10604"/>
                    <a:pt x="9337" y="11438"/>
                  </a:cubicBezTo>
                  <a:cubicBezTo>
                    <a:pt x="9633" y="13451"/>
                    <a:pt x="9930" y="15415"/>
                    <a:pt x="10292" y="17378"/>
                  </a:cubicBezTo>
                  <a:cubicBezTo>
                    <a:pt x="10852" y="20471"/>
                    <a:pt x="11148" y="20716"/>
                    <a:pt x="13420" y="19980"/>
                  </a:cubicBezTo>
                  <a:cubicBezTo>
                    <a:pt x="16087" y="19145"/>
                    <a:pt x="18754" y="18360"/>
                    <a:pt x="21421" y="17525"/>
                  </a:cubicBezTo>
                  <a:cubicBezTo>
                    <a:pt x="21059" y="19685"/>
                    <a:pt x="19709" y="19980"/>
                    <a:pt x="18523" y="20373"/>
                  </a:cubicBezTo>
                  <a:cubicBezTo>
                    <a:pt x="16943" y="20864"/>
                    <a:pt x="15362" y="21355"/>
                    <a:pt x="13749" y="21502"/>
                  </a:cubicBezTo>
                  <a:cubicBezTo>
                    <a:pt x="12531" y="21600"/>
                    <a:pt x="11280" y="21256"/>
                    <a:pt x="10127" y="20815"/>
                  </a:cubicBezTo>
                  <a:cubicBezTo>
                    <a:pt x="9699" y="20667"/>
                    <a:pt x="9370" y="19587"/>
                    <a:pt x="9205" y="18851"/>
                  </a:cubicBezTo>
                  <a:cubicBezTo>
                    <a:pt x="8843" y="17133"/>
                    <a:pt x="8612" y="15365"/>
                    <a:pt x="8283" y="13647"/>
                  </a:cubicBezTo>
                  <a:cubicBezTo>
                    <a:pt x="8217" y="13304"/>
                    <a:pt x="7888" y="13058"/>
                    <a:pt x="7658" y="12813"/>
                  </a:cubicBezTo>
                  <a:cubicBezTo>
                    <a:pt x="7559" y="12715"/>
                    <a:pt x="7394" y="12813"/>
                    <a:pt x="7262" y="12813"/>
                  </a:cubicBezTo>
                  <a:cubicBezTo>
                    <a:pt x="5715" y="12715"/>
                    <a:pt x="4167" y="12567"/>
                    <a:pt x="2620" y="12469"/>
                  </a:cubicBezTo>
                  <a:cubicBezTo>
                    <a:pt x="2686" y="12273"/>
                    <a:pt x="2752" y="12076"/>
                    <a:pt x="2817" y="11880"/>
                  </a:cubicBezTo>
                  <a:cubicBezTo>
                    <a:pt x="2389" y="10849"/>
                    <a:pt x="1928" y="9818"/>
                    <a:pt x="1500" y="8787"/>
                  </a:cubicBezTo>
                  <a:cubicBezTo>
                    <a:pt x="1401" y="8493"/>
                    <a:pt x="1303" y="8198"/>
                    <a:pt x="1237" y="7904"/>
                  </a:cubicBezTo>
                  <a:cubicBezTo>
                    <a:pt x="842" y="5989"/>
                    <a:pt x="545" y="4075"/>
                    <a:pt x="84" y="2209"/>
                  </a:cubicBezTo>
                  <a:cubicBezTo>
                    <a:pt x="-179" y="1080"/>
                    <a:pt x="183" y="98"/>
                    <a:pt x="1039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" name="Google Shape;747;p19">
              <a:extLst>
                <a:ext uri="{FF2B5EF4-FFF2-40B4-BE49-F238E27FC236}">
                  <a16:creationId xmlns:a16="http://schemas.microsoft.com/office/drawing/2014/main" id="{08ACD6E1-2ABE-48DF-9740-C77F3B3303B9}"/>
                </a:ext>
              </a:extLst>
            </p:cNvPr>
            <p:cNvSpPr/>
            <p:nvPr/>
          </p:nvSpPr>
          <p:spPr>
            <a:xfrm>
              <a:off x="303238" y="444810"/>
              <a:ext cx="125857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222" y="8178"/>
                  </a:moveTo>
                  <a:cubicBezTo>
                    <a:pt x="21184" y="8444"/>
                    <a:pt x="21146" y="8622"/>
                    <a:pt x="21108" y="8889"/>
                  </a:cubicBezTo>
                  <a:cubicBezTo>
                    <a:pt x="19813" y="12444"/>
                    <a:pt x="18251" y="15289"/>
                    <a:pt x="16232" y="16711"/>
                  </a:cubicBezTo>
                  <a:cubicBezTo>
                    <a:pt x="15813" y="17244"/>
                    <a:pt x="15394" y="17778"/>
                    <a:pt x="14975" y="18311"/>
                  </a:cubicBezTo>
                  <a:cubicBezTo>
                    <a:pt x="12156" y="19378"/>
                    <a:pt x="9298" y="20533"/>
                    <a:pt x="6479" y="21600"/>
                  </a:cubicBezTo>
                  <a:cubicBezTo>
                    <a:pt x="5298" y="21244"/>
                    <a:pt x="4079" y="20978"/>
                    <a:pt x="2898" y="20444"/>
                  </a:cubicBezTo>
                  <a:cubicBezTo>
                    <a:pt x="1108" y="19556"/>
                    <a:pt x="-73" y="16889"/>
                    <a:pt x="3" y="13778"/>
                  </a:cubicBezTo>
                  <a:cubicBezTo>
                    <a:pt x="41" y="12800"/>
                    <a:pt x="308" y="11911"/>
                    <a:pt x="498" y="10933"/>
                  </a:cubicBezTo>
                  <a:cubicBezTo>
                    <a:pt x="1222" y="10667"/>
                    <a:pt x="1984" y="9511"/>
                    <a:pt x="2556" y="11556"/>
                  </a:cubicBezTo>
                  <a:cubicBezTo>
                    <a:pt x="2365" y="11733"/>
                    <a:pt x="2137" y="11911"/>
                    <a:pt x="1946" y="12000"/>
                  </a:cubicBezTo>
                  <a:cubicBezTo>
                    <a:pt x="1870" y="12178"/>
                    <a:pt x="1794" y="12355"/>
                    <a:pt x="1717" y="12533"/>
                  </a:cubicBezTo>
                  <a:cubicBezTo>
                    <a:pt x="1794" y="13333"/>
                    <a:pt x="1870" y="14222"/>
                    <a:pt x="1946" y="15022"/>
                  </a:cubicBezTo>
                  <a:cubicBezTo>
                    <a:pt x="2137" y="17600"/>
                    <a:pt x="3127" y="18311"/>
                    <a:pt x="4041" y="18667"/>
                  </a:cubicBezTo>
                  <a:cubicBezTo>
                    <a:pt x="8917" y="20800"/>
                    <a:pt x="13337" y="17867"/>
                    <a:pt x="17375" y="12000"/>
                  </a:cubicBezTo>
                  <a:cubicBezTo>
                    <a:pt x="18517" y="10400"/>
                    <a:pt x="19432" y="8000"/>
                    <a:pt x="19317" y="4533"/>
                  </a:cubicBezTo>
                  <a:cubicBezTo>
                    <a:pt x="19241" y="3644"/>
                    <a:pt x="19127" y="2667"/>
                    <a:pt x="19051" y="1778"/>
                  </a:cubicBezTo>
                  <a:cubicBezTo>
                    <a:pt x="19241" y="1156"/>
                    <a:pt x="19394" y="622"/>
                    <a:pt x="19584" y="0"/>
                  </a:cubicBezTo>
                  <a:cubicBezTo>
                    <a:pt x="19927" y="89"/>
                    <a:pt x="20232" y="178"/>
                    <a:pt x="20575" y="267"/>
                  </a:cubicBezTo>
                  <a:cubicBezTo>
                    <a:pt x="21527" y="2756"/>
                    <a:pt x="21337" y="5511"/>
                    <a:pt x="21222" y="8178"/>
                  </a:cubicBezTo>
                  <a:close/>
                </a:path>
              </a:pathLst>
            </a:custGeom>
            <a:solidFill>
              <a:srgbClr val="0F0E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" name="Google Shape;748;p19">
              <a:extLst>
                <a:ext uri="{FF2B5EF4-FFF2-40B4-BE49-F238E27FC236}">
                  <a16:creationId xmlns:a16="http://schemas.microsoft.com/office/drawing/2014/main" id="{41294BE4-EB39-47D9-AC68-15A5AEB9AC9F}"/>
                </a:ext>
              </a:extLst>
            </p:cNvPr>
            <p:cNvSpPr/>
            <p:nvPr/>
          </p:nvSpPr>
          <p:spPr>
            <a:xfrm>
              <a:off x="559638" y="91950"/>
              <a:ext cx="128479" cy="6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690" y="16509"/>
                  </a:moveTo>
                  <a:cubicBezTo>
                    <a:pt x="2254" y="14040"/>
                    <a:pt x="2817" y="11494"/>
                    <a:pt x="3418" y="8717"/>
                  </a:cubicBezTo>
                  <a:cubicBezTo>
                    <a:pt x="4696" y="9720"/>
                    <a:pt x="5785" y="10569"/>
                    <a:pt x="6950" y="11417"/>
                  </a:cubicBezTo>
                  <a:cubicBezTo>
                    <a:pt x="8978" y="12806"/>
                    <a:pt x="10180" y="13114"/>
                    <a:pt x="11307" y="8563"/>
                  </a:cubicBezTo>
                  <a:cubicBezTo>
                    <a:pt x="11871" y="6249"/>
                    <a:pt x="12659" y="4089"/>
                    <a:pt x="13298" y="1851"/>
                  </a:cubicBezTo>
                  <a:cubicBezTo>
                    <a:pt x="13636" y="617"/>
                    <a:pt x="14162" y="386"/>
                    <a:pt x="14876" y="386"/>
                  </a:cubicBezTo>
                  <a:cubicBezTo>
                    <a:pt x="17055" y="386"/>
                    <a:pt x="19271" y="154"/>
                    <a:pt x="21450" y="0"/>
                  </a:cubicBezTo>
                  <a:cubicBezTo>
                    <a:pt x="21600" y="4551"/>
                    <a:pt x="20097" y="4629"/>
                    <a:pt x="18369" y="3857"/>
                  </a:cubicBezTo>
                  <a:cubicBezTo>
                    <a:pt x="17280" y="3394"/>
                    <a:pt x="16191" y="2777"/>
                    <a:pt x="15101" y="2391"/>
                  </a:cubicBezTo>
                  <a:cubicBezTo>
                    <a:pt x="14838" y="2314"/>
                    <a:pt x="14350" y="2700"/>
                    <a:pt x="14237" y="3163"/>
                  </a:cubicBezTo>
                  <a:cubicBezTo>
                    <a:pt x="13636" y="5400"/>
                    <a:pt x="13223" y="7791"/>
                    <a:pt x="12547" y="9951"/>
                  </a:cubicBezTo>
                  <a:cubicBezTo>
                    <a:pt x="12021" y="11726"/>
                    <a:pt x="11270" y="13346"/>
                    <a:pt x="10556" y="14889"/>
                  </a:cubicBezTo>
                  <a:cubicBezTo>
                    <a:pt x="10368" y="15274"/>
                    <a:pt x="9767" y="15351"/>
                    <a:pt x="9429" y="15043"/>
                  </a:cubicBezTo>
                  <a:cubicBezTo>
                    <a:pt x="8302" y="14194"/>
                    <a:pt x="7137" y="13269"/>
                    <a:pt x="6086" y="12111"/>
                  </a:cubicBezTo>
                  <a:cubicBezTo>
                    <a:pt x="4921" y="10877"/>
                    <a:pt x="4095" y="12111"/>
                    <a:pt x="3531" y="15351"/>
                  </a:cubicBezTo>
                  <a:cubicBezTo>
                    <a:pt x="3155" y="17589"/>
                    <a:pt x="2291" y="19517"/>
                    <a:pt x="1653" y="21523"/>
                  </a:cubicBezTo>
                  <a:cubicBezTo>
                    <a:pt x="1578" y="21291"/>
                    <a:pt x="1503" y="21060"/>
                    <a:pt x="1427" y="20829"/>
                  </a:cubicBezTo>
                  <a:cubicBezTo>
                    <a:pt x="1352" y="21060"/>
                    <a:pt x="1277" y="21291"/>
                    <a:pt x="1202" y="21523"/>
                  </a:cubicBezTo>
                  <a:cubicBezTo>
                    <a:pt x="1014" y="21523"/>
                    <a:pt x="826" y="21523"/>
                    <a:pt x="676" y="21600"/>
                  </a:cubicBezTo>
                  <a:cubicBezTo>
                    <a:pt x="451" y="21523"/>
                    <a:pt x="225" y="21523"/>
                    <a:pt x="0" y="21446"/>
                  </a:cubicBezTo>
                  <a:cubicBezTo>
                    <a:pt x="526" y="19980"/>
                    <a:pt x="1052" y="18437"/>
                    <a:pt x="1578" y="16971"/>
                  </a:cubicBezTo>
                  <a:cubicBezTo>
                    <a:pt x="1615" y="16817"/>
                    <a:pt x="1653" y="16663"/>
                    <a:pt x="1690" y="16509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" name="Google Shape;749;p19">
              <a:extLst>
                <a:ext uri="{FF2B5EF4-FFF2-40B4-BE49-F238E27FC236}">
                  <a16:creationId xmlns:a16="http://schemas.microsoft.com/office/drawing/2014/main" id="{173C3E05-6FB1-4954-A618-5E5996F44E92}"/>
                </a:ext>
              </a:extLst>
            </p:cNvPr>
            <p:cNvSpPr/>
            <p:nvPr/>
          </p:nvSpPr>
          <p:spPr>
            <a:xfrm>
              <a:off x="498222" y="252750"/>
              <a:ext cx="139681" cy="4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15" extrusionOk="0">
                  <a:moveTo>
                    <a:pt x="377" y="0"/>
                  </a:moveTo>
                  <a:cubicBezTo>
                    <a:pt x="1126" y="3314"/>
                    <a:pt x="1840" y="6629"/>
                    <a:pt x="2588" y="9943"/>
                  </a:cubicBezTo>
                  <a:cubicBezTo>
                    <a:pt x="2963" y="11543"/>
                    <a:pt x="3337" y="13029"/>
                    <a:pt x="3779" y="14286"/>
                  </a:cubicBezTo>
                  <a:cubicBezTo>
                    <a:pt x="5038" y="18171"/>
                    <a:pt x="6262" y="18286"/>
                    <a:pt x="7589" y="14743"/>
                  </a:cubicBezTo>
                  <a:cubicBezTo>
                    <a:pt x="8643" y="11886"/>
                    <a:pt x="9630" y="8800"/>
                    <a:pt x="10650" y="5828"/>
                  </a:cubicBezTo>
                  <a:cubicBezTo>
                    <a:pt x="15004" y="11314"/>
                    <a:pt x="15004" y="11314"/>
                    <a:pt x="17351" y="2400"/>
                  </a:cubicBezTo>
                  <a:cubicBezTo>
                    <a:pt x="18576" y="5486"/>
                    <a:pt x="19290" y="10629"/>
                    <a:pt x="21127" y="10857"/>
                  </a:cubicBezTo>
                  <a:cubicBezTo>
                    <a:pt x="20889" y="12571"/>
                    <a:pt x="19630" y="13600"/>
                    <a:pt x="19086" y="12343"/>
                  </a:cubicBezTo>
                  <a:cubicBezTo>
                    <a:pt x="18508" y="11086"/>
                    <a:pt x="17930" y="9714"/>
                    <a:pt x="17317" y="8343"/>
                  </a:cubicBezTo>
                  <a:cubicBezTo>
                    <a:pt x="16365" y="11886"/>
                    <a:pt x="15242" y="13714"/>
                    <a:pt x="13882" y="12686"/>
                  </a:cubicBezTo>
                  <a:cubicBezTo>
                    <a:pt x="12997" y="12000"/>
                    <a:pt x="12147" y="10514"/>
                    <a:pt x="11262" y="9600"/>
                  </a:cubicBezTo>
                  <a:cubicBezTo>
                    <a:pt x="10956" y="9257"/>
                    <a:pt x="10480" y="9257"/>
                    <a:pt x="10276" y="9829"/>
                  </a:cubicBezTo>
                  <a:cubicBezTo>
                    <a:pt x="9221" y="12800"/>
                    <a:pt x="8235" y="15771"/>
                    <a:pt x="7283" y="18971"/>
                  </a:cubicBezTo>
                  <a:cubicBezTo>
                    <a:pt x="6534" y="21486"/>
                    <a:pt x="4629" y="21600"/>
                    <a:pt x="3847" y="19086"/>
                  </a:cubicBezTo>
                  <a:cubicBezTo>
                    <a:pt x="2997" y="16457"/>
                    <a:pt x="2078" y="14171"/>
                    <a:pt x="1262" y="11543"/>
                  </a:cubicBezTo>
                  <a:cubicBezTo>
                    <a:pt x="241" y="8343"/>
                    <a:pt x="-473" y="4800"/>
                    <a:pt x="37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" name="Google Shape;750;p19">
              <a:extLst>
                <a:ext uri="{FF2B5EF4-FFF2-40B4-BE49-F238E27FC236}">
                  <a16:creationId xmlns:a16="http://schemas.microsoft.com/office/drawing/2014/main" id="{7B9F07B4-BED9-48D1-9086-B9F04B52139A}"/>
                </a:ext>
              </a:extLst>
            </p:cNvPr>
            <p:cNvSpPr/>
            <p:nvPr/>
          </p:nvSpPr>
          <p:spPr>
            <a:xfrm>
              <a:off x="198215" y="418272"/>
              <a:ext cx="52516" cy="11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105" y="21600"/>
                  </a:moveTo>
                  <a:cubicBezTo>
                    <a:pt x="739" y="19949"/>
                    <a:pt x="190" y="18297"/>
                    <a:pt x="7" y="16602"/>
                  </a:cubicBezTo>
                  <a:cubicBezTo>
                    <a:pt x="-85" y="16211"/>
                    <a:pt x="739" y="15559"/>
                    <a:pt x="1471" y="15385"/>
                  </a:cubicBezTo>
                  <a:cubicBezTo>
                    <a:pt x="5040" y="14559"/>
                    <a:pt x="8793" y="13864"/>
                    <a:pt x="12454" y="13125"/>
                  </a:cubicBezTo>
                  <a:cubicBezTo>
                    <a:pt x="15291" y="12560"/>
                    <a:pt x="16481" y="11734"/>
                    <a:pt x="15840" y="10257"/>
                  </a:cubicBezTo>
                  <a:cubicBezTo>
                    <a:pt x="15017" y="8127"/>
                    <a:pt x="14651" y="5998"/>
                    <a:pt x="14010" y="3868"/>
                  </a:cubicBezTo>
                  <a:cubicBezTo>
                    <a:pt x="13735" y="3042"/>
                    <a:pt x="14193" y="2477"/>
                    <a:pt x="15749" y="1999"/>
                  </a:cubicBezTo>
                  <a:cubicBezTo>
                    <a:pt x="17671" y="1391"/>
                    <a:pt x="19501" y="652"/>
                    <a:pt x="21332" y="0"/>
                  </a:cubicBezTo>
                  <a:cubicBezTo>
                    <a:pt x="21515" y="1260"/>
                    <a:pt x="21149" y="2303"/>
                    <a:pt x="18403" y="3173"/>
                  </a:cubicBezTo>
                  <a:cubicBezTo>
                    <a:pt x="17488" y="3433"/>
                    <a:pt x="17854" y="4694"/>
                    <a:pt x="17946" y="5476"/>
                  </a:cubicBezTo>
                  <a:cubicBezTo>
                    <a:pt x="18220" y="7214"/>
                    <a:pt x="18586" y="8909"/>
                    <a:pt x="19044" y="10604"/>
                  </a:cubicBezTo>
                  <a:cubicBezTo>
                    <a:pt x="19410" y="11908"/>
                    <a:pt x="18312" y="12821"/>
                    <a:pt x="15932" y="13473"/>
                  </a:cubicBezTo>
                  <a:cubicBezTo>
                    <a:pt x="15017" y="13734"/>
                    <a:pt x="13827" y="13777"/>
                    <a:pt x="12820" y="13994"/>
                  </a:cubicBezTo>
                  <a:cubicBezTo>
                    <a:pt x="10257" y="14603"/>
                    <a:pt x="7603" y="15211"/>
                    <a:pt x="5132" y="15907"/>
                  </a:cubicBezTo>
                  <a:cubicBezTo>
                    <a:pt x="4491" y="16080"/>
                    <a:pt x="4125" y="16559"/>
                    <a:pt x="4034" y="16906"/>
                  </a:cubicBezTo>
                  <a:cubicBezTo>
                    <a:pt x="3576" y="18167"/>
                    <a:pt x="3301" y="19470"/>
                    <a:pt x="2752" y="20731"/>
                  </a:cubicBezTo>
                  <a:cubicBezTo>
                    <a:pt x="2661" y="21079"/>
                    <a:pt x="1654" y="21296"/>
                    <a:pt x="1105" y="2160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" name="Google Shape;751;p19">
              <a:extLst>
                <a:ext uri="{FF2B5EF4-FFF2-40B4-BE49-F238E27FC236}">
                  <a16:creationId xmlns:a16="http://schemas.microsoft.com/office/drawing/2014/main" id="{6AA2374A-1B7C-4553-93C0-2C86C21E1913}"/>
                </a:ext>
              </a:extLst>
            </p:cNvPr>
            <p:cNvSpPr/>
            <p:nvPr/>
          </p:nvSpPr>
          <p:spPr>
            <a:xfrm>
              <a:off x="397489" y="28380"/>
              <a:ext cx="95132" cy="7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729" extrusionOk="0">
                  <a:moveTo>
                    <a:pt x="0" y="16460"/>
                  </a:moveTo>
                  <a:cubicBezTo>
                    <a:pt x="2277" y="16992"/>
                    <a:pt x="4553" y="17656"/>
                    <a:pt x="6880" y="17922"/>
                  </a:cubicBezTo>
                  <a:cubicBezTo>
                    <a:pt x="9055" y="18188"/>
                    <a:pt x="9814" y="17656"/>
                    <a:pt x="10067" y="14931"/>
                  </a:cubicBezTo>
                  <a:cubicBezTo>
                    <a:pt x="10471" y="10611"/>
                    <a:pt x="11938" y="8152"/>
                    <a:pt x="15682" y="8219"/>
                  </a:cubicBezTo>
                  <a:cubicBezTo>
                    <a:pt x="16946" y="8219"/>
                    <a:pt x="17806" y="7155"/>
                    <a:pt x="17908" y="5427"/>
                  </a:cubicBezTo>
                  <a:cubicBezTo>
                    <a:pt x="17958" y="4563"/>
                    <a:pt x="18262" y="3766"/>
                    <a:pt x="18312" y="2902"/>
                  </a:cubicBezTo>
                  <a:cubicBezTo>
                    <a:pt x="18464" y="708"/>
                    <a:pt x="19375" y="-222"/>
                    <a:pt x="21145" y="44"/>
                  </a:cubicBezTo>
                  <a:cubicBezTo>
                    <a:pt x="21246" y="708"/>
                    <a:pt x="21297" y="1307"/>
                    <a:pt x="21398" y="1905"/>
                  </a:cubicBezTo>
                  <a:cubicBezTo>
                    <a:pt x="20336" y="2702"/>
                    <a:pt x="19273" y="3300"/>
                    <a:pt x="19982" y="5294"/>
                  </a:cubicBezTo>
                  <a:cubicBezTo>
                    <a:pt x="20437" y="6557"/>
                    <a:pt x="18970" y="9083"/>
                    <a:pt x="17806" y="9481"/>
                  </a:cubicBezTo>
                  <a:cubicBezTo>
                    <a:pt x="16188" y="9947"/>
                    <a:pt x="14569" y="10478"/>
                    <a:pt x="13051" y="11143"/>
                  </a:cubicBezTo>
                  <a:cubicBezTo>
                    <a:pt x="12596" y="11342"/>
                    <a:pt x="12191" y="12273"/>
                    <a:pt x="12040" y="12937"/>
                  </a:cubicBezTo>
                  <a:cubicBezTo>
                    <a:pt x="11686" y="14333"/>
                    <a:pt x="11382" y="15795"/>
                    <a:pt x="11230" y="17257"/>
                  </a:cubicBezTo>
                  <a:cubicBezTo>
                    <a:pt x="10977" y="19916"/>
                    <a:pt x="9005" y="21378"/>
                    <a:pt x="6981" y="20448"/>
                  </a:cubicBezTo>
                  <a:cubicBezTo>
                    <a:pt x="5008" y="19584"/>
                    <a:pt x="2985" y="18786"/>
                    <a:pt x="911" y="18254"/>
                  </a:cubicBezTo>
                  <a:cubicBezTo>
                    <a:pt x="-202" y="18055"/>
                    <a:pt x="51" y="17257"/>
                    <a:pt x="0" y="1646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" name="Google Shape;752;p19">
              <a:extLst>
                <a:ext uri="{FF2B5EF4-FFF2-40B4-BE49-F238E27FC236}">
                  <a16:creationId xmlns:a16="http://schemas.microsoft.com/office/drawing/2014/main" id="{563FBB2C-5203-4C38-A495-27FE919ED83F}"/>
                </a:ext>
              </a:extLst>
            </p:cNvPr>
            <p:cNvSpPr/>
            <p:nvPr/>
          </p:nvSpPr>
          <p:spPr>
            <a:xfrm>
              <a:off x="376124" y="467300"/>
              <a:ext cx="56462" cy="6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94" extrusionOk="0">
                  <a:moveTo>
                    <a:pt x="8507" y="6253"/>
                  </a:moveTo>
                  <a:cubicBezTo>
                    <a:pt x="12927" y="5116"/>
                    <a:pt x="16346" y="2842"/>
                    <a:pt x="19181" y="0"/>
                  </a:cubicBezTo>
                  <a:cubicBezTo>
                    <a:pt x="21600" y="2629"/>
                    <a:pt x="21600" y="2629"/>
                    <a:pt x="18681" y="4974"/>
                  </a:cubicBezTo>
                  <a:cubicBezTo>
                    <a:pt x="18264" y="5329"/>
                    <a:pt x="17847" y="5755"/>
                    <a:pt x="17347" y="5968"/>
                  </a:cubicBezTo>
                  <a:cubicBezTo>
                    <a:pt x="15012" y="7105"/>
                    <a:pt x="14344" y="8668"/>
                    <a:pt x="14761" y="10729"/>
                  </a:cubicBezTo>
                  <a:cubicBezTo>
                    <a:pt x="15929" y="16839"/>
                    <a:pt x="7339" y="21600"/>
                    <a:pt x="1585" y="21387"/>
                  </a:cubicBezTo>
                  <a:cubicBezTo>
                    <a:pt x="1084" y="21387"/>
                    <a:pt x="500" y="21387"/>
                    <a:pt x="0" y="21387"/>
                  </a:cubicBezTo>
                  <a:cubicBezTo>
                    <a:pt x="667" y="20818"/>
                    <a:pt x="1334" y="20108"/>
                    <a:pt x="2168" y="19753"/>
                  </a:cubicBezTo>
                  <a:cubicBezTo>
                    <a:pt x="4337" y="18758"/>
                    <a:pt x="6672" y="18047"/>
                    <a:pt x="8757" y="16982"/>
                  </a:cubicBezTo>
                  <a:cubicBezTo>
                    <a:pt x="10091" y="16271"/>
                    <a:pt x="9674" y="15560"/>
                    <a:pt x="8006" y="15560"/>
                  </a:cubicBezTo>
                  <a:cubicBezTo>
                    <a:pt x="11509" y="12079"/>
                    <a:pt x="11592" y="9521"/>
                    <a:pt x="8507" y="6253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Google Shape;753;p19">
              <a:extLst>
                <a:ext uri="{FF2B5EF4-FFF2-40B4-BE49-F238E27FC236}">
                  <a16:creationId xmlns:a16="http://schemas.microsoft.com/office/drawing/2014/main" id="{BB5722DA-7D01-4D31-8B02-9F0CF5201583}"/>
                </a:ext>
              </a:extLst>
            </p:cNvPr>
            <p:cNvSpPr/>
            <p:nvPr/>
          </p:nvSpPr>
          <p:spPr>
            <a:xfrm>
              <a:off x="345989" y="280862"/>
              <a:ext cx="24514" cy="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6" h="21600" extrusionOk="0">
                  <a:moveTo>
                    <a:pt x="0" y="14819"/>
                  </a:moveTo>
                  <a:cubicBezTo>
                    <a:pt x="1715" y="14610"/>
                    <a:pt x="3257" y="14470"/>
                    <a:pt x="4800" y="14190"/>
                  </a:cubicBezTo>
                  <a:cubicBezTo>
                    <a:pt x="7715" y="13771"/>
                    <a:pt x="10457" y="13282"/>
                    <a:pt x="13200" y="12792"/>
                  </a:cubicBezTo>
                  <a:cubicBezTo>
                    <a:pt x="12000" y="11744"/>
                    <a:pt x="11143" y="10555"/>
                    <a:pt x="9429" y="9647"/>
                  </a:cubicBezTo>
                  <a:cubicBezTo>
                    <a:pt x="7543" y="8668"/>
                    <a:pt x="4457" y="8039"/>
                    <a:pt x="2572" y="7060"/>
                  </a:cubicBezTo>
                  <a:cubicBezTo>
                    <a:pt x="-1714" y="4753"/>
                    <a:pt x="172" y="3076"/>
                    <a:pt x="7200" y="2377"/>
                  </a:cubicBezTo>
                  <a:cubicBezTo>
                    <a:pt x="9257" y="2167"/>
                    <a:pt x="10972" y="1398"/>
                    <a:pt x="13029" y="909"/>
                  </a:cubicBezTo>
                  <a:cubicBezTo>
                    <a:pt x="13886" y="1049"/>
                    <a:pt x="14914" y="1188"/>
                    <a:pt x="16115" y="1398"/>
                  </a:cubicBezTo>
                  <a:cubicBezTo>
                    <a:pt x="16286" y="909"/>
                    <a:pt x="16286" y="419"/>
                    <a:pt x="16457" y="0"/>
                  </a:cubicBezTo>
                  <a:cubicBezTo>
                    <a:pt x="17143" y="280"/>
                    <a:pt x="17829" y="559"/>
                    <a:pt x="18515" y="839"/>
                  </a:cubicBezTo>
                  <a:cubicBezTo>
                    <a:pt x="18515" y="839"/>
                    <a:pt x="18515" y="909"/>
                    <a:pt x="18515" y="839"/>
                  </a:cubicBezTo>
                  <a:cubicBezTo>
                    <a:pt x="18515" y="1398"/>
                    <a:pt x="18515" y="1957"/>
                    <a:pt x="18686" y="2517"/>
                  </a:cubicBezTo>
                  <a:cubicBezTo>
                    <a:pt x="18515" y="3006"/>
                    <a:pt x="18686" y="3705"/>
                    <a:pt x="17829" y="3845"/>
                  </a:cubicBezTo>
                  <a:cubicBezTo>
                    <a:pt x="12000" y="5173"/>
                    <a:pt x="15086" y="6711"/>
                    <a:pt x="16972" y="8179"/>
                  </a:cubicBezTo>
                  <a:cubicBezTo>
                    <a:pt x="19886" y="10485"/>
                    <a:pt x="19029" y="13631"/>
                    <a:pt x="14743" y="14959"/>
                  </a:cubicBezTo>
                  <a:cubicBezTo>
                    <a:pt x="13543" y="15309"/>
                    <a:pt x="12000" y="15588"/>
                    <a:pt x="10629" y="15728"/>
                  </a:cubicBezTo>
                  <a:cubicBezTo>
                    <a:pt x="5829" y="16148"/>
                    <a:pt x="4286" y="17336"/>
                    <a:pt x="6172" y="19083"/>
                  </a:cubicBezTo>
                  <a:cubicBezTo>
                    <a:pt x="7029" y="19852"/>
                    <a:pt x="7200" y="20761"/>
                    <a:pt x="7715" y="21600"/>
                  </a:cubicBezTo>
                  <a:cubicBezTo>
                    <a:pt x="7029" y="21390"/>
                    <a:pt x="6172" y="21181"/>
                    <a:pt x="5486" y="20901"/>
                  </a:cubicBezTo>
                  <a:cubicBezTo>
                    <a:pt x="1886" y="19083"/>
                    <a:pt x="5143" y="16357"/>
                    <a:pt x="0" y="14819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Google Shape;754;p19">
              <a:extLst>
                <a:ext uri="{FF2B5EF4-FFF2-40B4-BE49-F238E27FC236}">
                  <a16:creationId xmlns:a16="http://schemas.microsoft.com/office/drawing/2014/main" id="{0AD073D8-6A69-47DA-B872-DB788B4A9574}"/>
                </a:ext>
              </a:extLst>
            </p:cNvPr>
            <p:cNvSpPr/>
            <p:nvPr/>
          </p:nvSpPr>
          <p:spPr>
            <a:xfrm>
              <a:off x="345089" y="487090"/>
              <a:ext cx="59896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extrusionOk="0">
                  <a:moveTo>
                    <a:pt x="18715" y="0"/>
                  </a:moveTo>
                  <a:cubicBezTo>
                    <a:pt x="21600" y="6037"/>
                    <a:pt x="21444" y="11001"/>
                    <a:pt x="18247" y="17575"/>
                  </a:cubicBezTo>
                  <a:cubicBezTo>
                    <a:pt x="16765" y="18783"/>
                    <a:pt x="15284" y="19856"/>
                    <a:pt x="13802" y="21063"/>
                  </a:cubicBezTo>
                  <a:cubicBezTo>
                    <a:pt x="13412" y="21198"/>
                    <a:pt x="13100" y="21332"/>
                    <a:pt x="12710" y="21600"/>
                  </a:cubicBezTo>
                  <a:cubicBezTo>
                    <a:pt x="10761" y="21600"/>
                    <a:pt x="8734" y="21600"/>
                    <a:pt x="6784" y="21600"/>
                  </a:cubicBezTo>
                  <a:cubicBezTo>
                    <a:pt x="6472" y="21600"/>
                    <a:pt x="6160" y="21600"/>
                    <a:pt x="5770" y="21600"/>
                  </a:cubicBezTo>
                  <a:cubicBezTo>
                    <a:pt x="2339" y="19722"/>
                    <a:pt x="702" y="15429"/>
                    <a:pt x="0" y="9928"/>
                  </a:cubicBezTo>
                  <a:cubicBezTo>
                    <a:pt x="1560" y="6976"/>
                    <a:pt x="2885" y="7245"/>
                    <a:pt x="3743" y="10465"/>
                  </a:cubicBezTo>
                  <a:cubicBezTo>
                    <a:pt x="4055" y="11538"/>
                    <a:pt x="4367" y="12611"/>
                    <a:pt x="4679" y="13685"/>
                  </a:cubicBezTo>
                  <a:cubicBezTo>
                    <a:pt x="5225" y="16904"/>
                    <a:pt x="7564" y="19319"/>
                    <a:pt x="9981" y="19185"/>
                  </a:cubicBezTo>
                  <a:cubicBezTo>
                    <a:pt x="13646" y="18917"/>
                    <a:pt x="16297" y="14892"/>
                    <a:pt x="16921" y="8855"/>
                  </a:cubicBezTo>
                  <a:cubicBezTo>
                    <a:pt x="16687" y="6708"/>
                    <a:pt x="16453" y="4562"/>
                    <a:pt x="16142" y="2415"/>
                  </a:cubicBezTo>
                  <a:cubicBezTo>
                    <a:pt x="16999" y="1610"/>
                    <a:pt x="17857" y="805"/>
                    <a:pt x="18715" y="0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" name="Google Shape;755;p19">
              <a:extLst>
                <a:ext uri="{FF2B5EF4-FFF2-40B4-BE49-F238E27FC236}">
                  <a16:creationId xmlns:a16="http://schemas.microsoft.com/office/drawing/2014/main" id="{D16186B1-5AD5-427D-92D3-9890C8FF38D2}"/>
                </a:ext>
              </a:extLst>
            </p:cNvPr>
            <p:cNvSpPr/>
            <p:nvPr/>
          </p:nvSpPr>
          <p:spPr>
            <a:xfrm>
              <a:off x="73641" y="235658"/>
              <a:ext cx="64771" cy="3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extrusionOk="0">
                  <a:moveTo>
                    <a:pt x="0" y="19970"/>
                  </a:moveTo>
                  <a:cubicBezTo>
                    <a:pt x="1950" y="13585"/>
                    <a:pt x="3825" y="7064"/>
                    <a:pt x="5925" y="0"/>
                  </a:cubicBezTo>
                  <a:cubicBezTo>
                    <a:pt x="7950" y="4347"/>
                    <a:pt x="9750" y="8151"/>
                    <a:pt x="11550" y="11955"/>
                  </a:cubicBezTo>
                  <a:cubicBezTo>
                    <a:pt x="14250" y="17660"/>
                    <a:pt x="16275" y="17796"/>
                    <a:pt x="19275" y="12498"/>
                  </a:cubicBezTo>
                  <a:cubicBezTo>
                    <a:pt x="20025" y="11140"/>
                    <a:pt x="20775" y="9917"/>
                    <a:pt x="21600" y="8559"/>
                  </a:cubicBezTo>
                  <a:cubicBezTo>
                    <a:pt x="20625" y="16709"/>
                    <a:pt x="16725" y="21600"/>
                    <a:pt x="12000" y="20513"/>
                  </a:cubicBezTo>
                  <a:cubicBezTo>
                    <a:pt x="11475" y="20377"/>
                    <a:pt x="10875" y="19970"/>
                    <a:pt x="10575" y="19426"/>
                  </a:cubicBezTo>
                  <a:cubicBezTo>
                    <a:pt x="8850" y="16302"/>
                    <a:pt x="7125" y="13041"/>
                    <a:pt x="5175" y="9238"/>
                  </a:cubicBezTo>
                  <a:cubicBezTo>
                    <a:pt x="3975" y="12091"/>
                    <a:pt x="2850" y="14808"/>
                    <a:pt x="1650" y="17525"/>
                  </a:cubicBezTo>
                  <a:cubicBezTo>
                    <a:pt x="1275" y="18611"/>
                    <a:pt x="600" y="19291"/>
                    <a:pt x="0" y="1997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" name="Google Shape;756;p19">
              <a:extLst>
                <a:ext uri="{FF2B5EF4-FFF2-40B4-BE49-F238E27FC236}">
                  <a16:creationId xmlns:a16="http://schemas.microsoft.com/office/drawing/2014/main" id="{71551BAE-0376-4116-BC10-253034B79115}"/>
                </a:ext>
              </a:extLst>
            </p:cNvPr>
            <p:cNvSpPr/>
            <p:nvPr/>
          </p:nvSpPr>
          <p:spPr>
            <a:xfrm>
              <a:off x="343755" y="328539"/>
              <a:ext cx="29532" cy="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600" extrusionOk="0">
                  <a:moveTo>
                    <a:pt x="1479" y="0"/>
                  </a:moveTo>
                  <a:cubicBezTo>
                    <a:pt x="5948" y="1794"/>
                    <a:pt x="3118" y="4757"/>
                    <a:pt x="6395" y="6784"/>
                  </a:cubicBezTo>
                  <a:cubicBezTo>
                    <a:pt x="6842" y="7096"/>
                    <a:pt x="7736" y="7330"/>
                    <a:pt x="8332" y="7564"/>
                  </a:cubicBezTo>
                  <a:cubicBezTo>
                    <a:pt x="9226" y="8188"/>
                    <a:pt x="10417" y="8812"/>
                    <a:pt x="11013" y="9513"/>
                  </a:cubicBezTo>
                  <a:cubicBezTo>
                    <a:pt x="12950" y="11619"/>
                    <a:pt x="14886" y="13802"/>
                    <a:pt x="16674" y="15986"/>
                  </a:cubicBezTo>
                  <a:cubicBezTo>
                    <a:pt x="17568" y="16921"/>
                    <a:pt x="18462" y="17857"/>
                    <a:pt x="19504" y="18793"/>
                  </a:cubicBezTo>
                  <a:cubicBezTo>
                    <a:pt x="19504" y="18793"/>
                    <a:pt x="19504" y="18793"/>
                    <a:pt x="19504" y="18793"/>
                  </a:cubicBezTo>
                  <a:cubicBezTo>
                    <a:pt x="18760" y="19729"/>
                    <a:pt x="21143" y="21288"/>
                    <a:pt x="17270" y="21600"/>
                  </a:cubicBezTo>
                  <a:cubicBezTo>
                    <a:pt x="15929" y="20586"/>
                    <a:pt x="14588" y="19495"/>
                    <a:pt x="12950" y="18559"/>
                  </a:cubicBezTo>
                  <a:cubicBezTo>
                    <a:pt x="6098" y="14816"/>
                    <a:pt x="2224" y="10371"/>
                    <a:pt x="139" y="5614"/>
                  </a:cubicBezTo>
                  <a:cubicBezTo>
                    <a:pt x="-457" y="3821"/>
                    <a:pt x="1033" y="1871"/>
                    <a:pt x="1479" y="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" name="Google Shape;757;p19">
              <a:extLst>
                <a:ext uri="{FF2B5EF4-FFF2-40B4-BE49-F238E27FC236}">
                  <a16:creationId xmlns:a16="http://schemas.microsoft.com/office/drawing/2014/main" id="{DC2DA231-5B97-42C6-98C5-EFA9D3D5F8AE}"/>
                </a:ext>
              </a:extLst>
            </p:cNvPr>
            <p:cNvSpPr/>
            <p:nvPr/>
          </p:nvSpPr>
          <p:spPr>
            <a:xfrm>
              <a:off x="28437" y="253200"/>
              <a:ext cx="40032" cy="3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0" y="12811"/>
                  </a:moveTo>
                  <a:cubicBezTo>
                    <a:pt x="1699" y="8938"/>
                    <a:pt x="3276" y="4916"/>
                    <a:pt x="5339" y="0"/>
                  </a:cubicBezTo>
                  <a:cubicBezTo>
                    <a:pt x="8009" y="4469"/>
                    <a:pt x="10436" y="8044"/>
                    <a:pt x="12499" y="11768"/>
                  </a:cubicBezTo>
                  <a:cubicBezTo>
                    <a:pt x="14804" y="15790"/>
                    <a:pt x="17595" y="17429"/>
                    <a:pt x="21600" y="15343"/>
                  </a:cubicBezTo>
                  <a:cubicBezTo>
                    <a:pt x="20872" y="17429"/>
                    <a:pt x="20387" y="21004"/>
                    <a:pt x="19416" y="21153"/>
                  </a:cubicBezTo>
                  <a:cubicBezTo>
                    <a:pt x="16503" y="21600"/>
                    <a:pt x="13227" y="21153"/>
                    <a:pt x="10315" y="20408"/>
                  </a:cubicBezTo>
                  <a:cubicBezTo>
                    <a:pt x="8980" y="19961"/>
                    <a:pt x="7524" y="17876"/>
                    <a:pt x="7038" y="16237"/>
                  </a:cubicBezTo>
                  <a:cubicBezTo>
                    <a:pt x="5825" y="11470"/>
                    <a:pt x="3276" y="11619"/>
                    <a:pt x="0" y="1281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" name="Google Shape;758;p19">
              <a:extLst>
                <a:ext uri="{FF2B5EF4-FFF2-40B4-BE49-F238E27FC236}">
                  <a16:creationId xmlns:a16="http://schemas.microsoft.com/office/drawing/2014/main" id="{08D898C0-A9DE-4C03-877A-62FE894A5D2E}"/>
                </a:ext>
              </a:extLst>
            </p:cNvPr>
            <p:cNvSpPr/>
            <p:nvPr/>
          </p:nvSpPr>
          <p:spPr>
            <a:xfrm>
              <a:off x="341716" y="491139"/>
              <a:ext cx="52401" cy="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extrusionOk="0">
                  <a:moveTo>
                    <a:pt x="7045" y="19722"/>
                  </a:moveTo>
                  <a:cubicBezTo>
                    <a:pt x="6675" y="17843"/>
                    <a:pt x="6304" y="15965"/>
                    <a:pt x="5933" y="14087"/>
                  </a:cubicBezTo>
                  <a:cubicBezTo>
                    <a:pt x="4913" y="8218"/>
                    <a:pt x="3337" y="7983"/>
                    <a:pt x="1483" y="13148"/>
                  </a:cubicBezTo>
                  <a:cubicBezTo>
                    <a:pt x="1020" y="11739"/>
                    <a:pt x="464" y="10096"/>
                    <a:pt x="0" y="8687"/>
                  </a:cubicBezTo>
                  <a:cubicBezTo>
                    <a:pt x="6860" y="5870"/>
                    <a:pt x="13813" y="2817"/>
                    <a:pt x="20673" y="0"/>
                  </a:cubicBezTo>
                  <a:cubicBezTo>
                    <a:pt x="20951" y="3757"/>
                    <a:pt x="21229" y="7513"/>
                    <a:pt x="21600" y="11270"/>
                  </a:cubicBezTo>
                  <a:cubicBezTo>
                    <a:pt x="20302" y="13617"/>
                    <a:pt x="19004" y="15965"/>
                    <a:pt x="17706" y="18078"/>
                  </a:cubicBezTo>
                  <a:cubicBezTo>
                    <a:pt x="17706" y="17609"/>
                    <a:pt x="17614" y="16904"/>
                    <a:pt x="17614" y="16435"/>
                  </a:cubicBezTo>
                  <a:cubicBezTo>
                    <a:pt x="16409" y="16200"/>
                    <a:pt x="14555" y="14791"/>
                    <a:pt x="13998" y="16200"/>
                  </a:cubicBezTo>
                  <a:cubicBezTo>
                    <a:pt x="11773" y="20896"/>
                    <a:pt x="9549" y="21600"/>
                    <a:pt x="7045" y="19722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" name="Google Shape;759;p19">
              <a:extLst>
                <a:ext uri="{FF2B5EF4-FFF2-40B4-BE49-F238E27FC236}">
                  <a16:creationId xmlns:a16="http://schemas.microsoft.com/office/drawing/2014/main" id="{24E3180B-E5BA-4A4D-BD1C-8A189FB203F3}"/>
                </a:ext>
              </a:extLst>
            </p:cNvPr>
            <p:cNvSpPr/>
            <p:nvPr/>
          </p:nvSpPr>
          <p:spPr>
            <a:xfrm>
              <a:off x="476203" y="335603"/>
              <a:ext cx="59148" cy="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extrusionOk="0">
                  <a:moveTo>
                    <a:pt x="0" y="18946"/>
                  </a:moveTo>
                  <a:cubicBezTo>
                    <a:pt x="986" y="18305"/>
                    <a:pt x="2053" y="18091"/>
                    <a:pt x="2875" y="16808"/>
                  </a:cubicBezTo>
                  <a:cubicBezTo>
                    <a:pt x="6406" y="11675"/>
                    <a:pt x="10020" y="6542"/>
                    <a:pt x="13469" y="1196"/>
                  </a:cubicBezTo>
                  <a:cubicBezTo>
                    <a:pt x="14701" y="-729"/>
                    <a:pt x="15440" y="-301"/>
                    <a:pt x="16262" y="2265"/>
                  </a:cubicBezTo>
                  <a:cubicBezTo>
                    <a:pt x="17986" y="8039"/>
                    <a:pt x="19793" y="13600"/>
                    <a:pt x="21600" y="19160"/>
                  </a:cubicBezTo>
                  <a:cubicBezTo>
                    <a:pt x="21271" y="19588"/>
                    <a:pt x="20943" y="20016"/>
                    <a:pt x="20614" y="20443"/>
                  </a:cubicBezTo>
                  <a:cubicBezTo>
                    <a:pt x="19957" y="19588"/>
                    <a:pt x="19136" y="19160"/>
                    <a:pt x="18643" y="17877"/>
                  </a:cubicBezTo>
                  <a:cubicBezTo>
                    <a:pt x="15851" y="10392"/>
                    <a:pt x="12894" y="8681"/>
                    <a:pt x="8131" y="13172"/>
                  </a:cubicBezTo>
                  <a:cubicBezTo>
                    <a:pt x="10677" y="14027"/>
                    <a:pt x="12894" y="14669"/>
                    <a:pt x="15112" y="15525"/>
                  </a:cubicBezTo>
                  <a:cubicBezTo>
                    <a:pt x="15030" y="16166"/>
                    <a:pt x="15030" y="16808"/>
                    <a:pt x="14947" y="17449"/>
                  </a:cubicBezTo>
                  <a:cubicBezTo>
                    <a:pt x="14373" y="17877"/>
                    <a:pt x="13880" y="18305"/>
                    <a:pt x="13305" y="18732"/>
                  </a:cubicBezTo>
                  <a:cubicBezTo>
                    <a:pt x="11909" y="18732"/>
                    <a:pt x="10513" y="18732"/>
                    <a:pt x="9116" y="18946"/>
                  </a:cubicBezTo>
                  <a:cubicBezTo>
                    <a:pt x="8624" y="18946"/>
                    <a:pt x="8131" y="19160"/>
                    <a:pt x="7638" y="19160"/>
                  </a:cubicBezTo>
                  <a:cubicBezTo>
                    <a:pt x="5092" y="19802"/>
                    <a:pt x="2546" y="20230"/>
                    <a:pt x="0" y="20871"/>
                  </a:cubicBezTo>
                  <a:cubicBezTo>
                    <a:pt x="0" y="20016"/>
                    <a:pt x="0" y="19588"/>
                    <a:pt x="0" y="18946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" name="Google Shape;760;p19">
              <a:extLst>
                <a:ext uri="{FF2B5EF4-FFF2-40B4-BE49-F238E27FC236}">
                  <a16:creationId xmlns:a16="http://schemas.microsoft.com/office/drawing/2014/main" id="{8A56EAD6-7FB9-464F-981E-FCF3B0EED8CC}"/>
                </a:ext>
              </a:extLst>
            </p:cNvPr>
            <p:cNvSpPr/>
            <p:nvPr/>
          </p:nvSpPr>
          <p:spPr>
            <a:xfrm>
              <a:off x="307756" y="197651"/>
              <a:ext cx="45430" cy="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5" y="21600"/>
                  </a:moveTo>
                  <a:cubicBezTo>
                    <a:pt x="17537" y="18137"/>
                    <a:pt x="15184" y="14840"/>
                    <a:pt x="13153" y="11377"/>
                  </a:cubicBezTo>
                  <a:cubicBezTo>
                    <a:pt x="9624" y="5111"/>
                    <a:pt x="5988" y="3463"/>
                    <a:pt x="642" y="5936"/>
                  </a:cubicBezTo>
                  <a:cubicBezTo>
                    <a:pt x="642" y="5936"/>
                    <a:pt x="428" y="5771"/>
                    <a:pt x="428" y="5771"/>
                  </a:cubicBezTo>
                  <a:cubicBezTo>
                    <a:pt x="321" y="3957"/>
                    <a:pt x="107" y="2144"/>
                    <a:pt x="0" y="165"/>
                  </a:cubicBezTo>
                  <a:cubicBezTo>
                    <a:pt x="428" y="165"/>
                    <a:pt x="855" y="0"/>
                    <a:pt x="1283" y="0"/>
                  </a:cubicBezTo>
                  <a:cubicBezTo>
                    <a:pt x="4491" y="660"/>
                    <a:pt x="7699" y="1319"/>
                    <a:pt x="10907" y="1979"/>
                  </a:cubicBezTo>
                  <a:cubicBezTo>
                    <a:pt x="12297" y="3792"/>
                    <a:pt x="13794" y="5441"/>
                    <a:pt x="14970" y="7420"/>
                  </a:cubicBezTo>
                  <a:cubicBezTo>
                    <a:pt x="17323" y="11542"/>
                    <a:pt x="19354" y="15829"/>
                    <a:pt x="21600" y="19951"/>
                  </a:cubicBezTo>
                  <a:cubicBezTo>
                    <a:pt x="20958" y="20446"/>
                    <a:pt x="20317" y="20941"/>
                    <a:pt x="19675" y="21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" name="Google Shape;761;p19">
              <a:extLst>
                <a:ext uri="{FF2B5EF4-FFF2-40B4-BE49-F238E27FC236}">
                  <a16:creationId xmlns:a16="http://schemas.microsoft.com/office/drawing/2014/main" id="{A520E075-1F74-4924-B40A-8CF8A8738BFE}"/>
                </a:ext>
              </a:extLst>
            </p:cNvPr>
            <p:cNvSpPr/>
            <p:nvPr/>
          </p:nvSpPr>
          <p:spPr>
            <a:xfrm>
              <a:off x="327547" y="224863"/>
              <a:ext cx="37301" cy="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extrusionOk="0">
                  <a:moveTo>
                    <a:pt x="11393" y="1490"/>
                  </a:moveTo>
                  <a:cubicBezTo>
                    <a:pt x="12105" y="1043"/>
                    <a:pt x="12818" y="447"/>
                    <a:pt x="13530" y="0"/>
                  </a:cubicBezTo>
                  <a:cubicBezTo>
                    <a:pt x="19226" y="3575"/>
                    <a:pt x="21600" y="12513"/>
                    <a:pt x="17921" y="16833"/>
                  </a:cubicBezTo>
                  <a:cubicBezTo>
                    <a:pt x="17565" y="17280"/>
                    <a:pt x="17090" y="17280"/>
                    <a:pt x="16615" y="17578"/>
                  </a:cubicBezTo>
                  <a:cubicBezTo>
                    <a:pt x="15072" y="18770"/>
                    <a:pt x="13648" y="19961"/>
                    <a:pt x="12105" y="21153"/>
                  </a:cubicBezTo>
                  <a:cubicBezTo>
                    <a:pt x="9850" y="21153"/>
                    <a:pt x="7596" y="21153"/>
                    <a:pt x="5341" y="21153"/>
                  </a:cubicBezTo>
                  <a:cubicBezTo>
                    <a:pt x="6053" y="20259"/>
                    <a:pt x="6646" y="19365"/>
                    <a:pt x="7358" y="18323"/>
                  </a:cubicBezTo>
                  <a:cubicBezTo>
                    <a:pt x="6290" y="19365"/>
                    <a:pt x="5222" y="20557"/>
                    <a:pt x="4035" y="21600"/>
                  </a:cubicBezTo>
                  <a:cubicBezTo>
                    <a:pt x="3679" y="19068"/>
                    <a:pt x="3442" y="16386"/>
                    <a:pt x="3086" y="13854"/>
                  </a:cubicBezTo>
                  <a:cubicBezTo>
                    <a:pt x="2018" y="12662"/>
                    <a:pt x="1068" y="11619"/>
                    <a:pt x="0" y="10428"/>
                  </a:cubicBezTo>
                  <a:cubicBezTo>
                    <a:pt x="1305" y="7299"/>
                    <a:pt x="2611" y="9534"/>
                    <a:pt x="3679" y="10725"/>
                  </a:cubicBezTo>
                  <a:cubicBezTo>
                    <a:pt x="6409" y="13407"/>
                    <a:pt x="9376" y="15790"/>
                    <a:pt x="13055" y="14748"/>
                  </a:cubicBezTo>
                  <a:cubicBezTo>
                    <a:pt x="14716" y="14301"/>
                    <a:pt x="16971" y="13109"/>
                    <a:pt x="17446" y="11619"/>
                  </a:cubicBezTo>
                  <a:cubicBezTo>
                    <a:pt x="17921" y="10279"/>
                    <a:pt x="16615" y="7746"/>
                    <a:pt x="15547" y="6108"/>
                  </a:cubicBezTo>
                  <a:cubicBezTo>
                    <a:pt x="14598" y="4320"/>
                    <a:pt x="12818" y="2979"/>
                    <a:pt x="11393" y="149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" name="Google Shape;762;p19">
              <a:extLst>
                <a:ext uri="{FF2B5EF4-FFF2-40B4-BE49-F238E27FC236}">
                  <a16:creationId xmlns:a16="http://schemas.microsoft.com/office/drawing/2014/main" id="{FB40B1C2-BDDD-4299-B5BB-1A41DABB9A8E}"/>
                </a:ext>
              </a:extLst>
            </p:cNvPr>
            <p:cNvSpPr/>
            <p:nvPr/>
          </p:nvSpPr>
          <p:spPr>
            <a:xfrm>
              <a:off x="307677" y="312797"/>
              <a:ext cx="20096" cy="8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extrusionOk="0">
                  <a:moveTo>
                    <a:pt x="317" y="0"/>
                  </a:moveTo>
                  <a:cubicBezTo>
                    <a:pt x="1256" y="642"/>
                    <a:pt x="3135" y="1284"/>
                    <a:pt x="3135" y="1927"/>
                  </a:cubicBezTo>
                  <a:cubicBezTo>
                    <a:pt x="2665" y="5779"/>
                    <a:pt x="7126" y="9341"/>
                    <a:pt x="11587" y="12960"/>
                  </a:cubicBezTo>
                  <a:cubicBezTo>
                    <a:pt x="15109" y="15821"/>
                    <a:pt x="17926" y="18739"/>
                    <a:pt x="20978" y="21600"/>
                  </a:cubicBezTo>
                  <a:cubicBezTo>
                    <a:pt x="18161" y="20257"/>
                    <a:pt x="14639" y="19031"/>
                    <a:pt x="12526" y="17630"/>
                  </a:cubicBezTo>
                  <a:cubicBezTo>
                    <a:pt x="9708" y="15879"/>
                    <a:pt x="8300" y="14011"/>
                    <a:pt x="5952" y="12259"/>
                  </a:cubicBezTo>
                  <a:cubicBezTo>
                    <a:pt x="317" y="8231"/>
                    <a:pt x="-622" y="4145"/>
                    <a:pt x="31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" name="Google Shape;763;p19">
              <a:extLst>
                <a:ext uri="{FF2B5EF4-FFF2-40B4-BE49-F238E27FC236}">
                  <a16:creationId xmlns:a16="http://schemas.microsoft.com/office/drawing/2014/main" id="{16381C4B-AE90-44F6-BF37-55FEE16934D9}"/>
                </a:ext>
              </a:extLst>
            </p:cNvPr>
            <p:cNvSpPr/>
            <p:nvPr/>
          </p:nvSpPr>
          <p:spPr>
            <a:xfrm>
              <a:off x="364655" y="516552"/>
              <a:ext cx="37157" cy="1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extrusionOk="0">
                  <a:moveTo>
                    <a:pt x="0" y="7902"/>
                  </a:moveTo>
                  <a:cubicBezTo>
                    <a:pt x="3140" y="7902"/>
                    <a:pt x="6405" y="7902"/>
                    <a:pt x="9544" y="7902"/>
                  </a:cubicBezTo>
                  <a:cubicBezTo>
                    <a:pt x="10172" y="7639"/>
                    <a:pt x="10674" y="7376"/>
                    <a:pt x="11302" y="6849"/>
                  </a:cubicBezTo>
                  <a:cubicBezTo>
                    <a:pt x="13688" y="4478"/>
                    <a:pt x="16074" y="2371"/>
                    <a:pt x="18460" y="0"/>
                  </a:cubicBezTo>
                  <a:cubicBezTo>
                    <a:pt x="20847" y="264"/>
                    <a:pt x="21600" y="2634"/>
                    <a:pt x="19591" y="5268"/>
                  </a:cubicBezTo>
                  <a:cubicBezTo>
                    <a:pt x="16451" y="9220"/>
                    <a:pt x="12935" y="11854"/>
                    <a:pt x="9670" y="15542"/>
                  </a:cubicBezTo>
                  <a:cubicBezTo>
                    <a:pt x="8414" y="16859"/>
                    <a:pt x="7535" y="19756"/>
                    <a:pt x="6405" y="21600"/>
                  </a:cubicBezTo>
                  <a:cubicBezTo>
                    <a:pt x="2009" y="21337"/>
                    <a:pt x="628" y="18703"/>
                    <a:pt x="126" y="9220"/>
                  </a:cubicBezTo>
                  <a:cubicBezTo>
                    <a:pt x="0" y="9220"/>
                    <a:pt x="0" y="8429"/>
                    <a:pt x="0" y="7902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" name="Google Shape;764;p19">
              <a:extLst>
                <a:ext uri="{FF2B5EF4-FFF2-40B4-BE49-F238E27FC236}">
                  <a16:creationId xmlns:a16="http://schemas.microsoft.com/office/drawing/2014/main" id="{082C1D8D-5359-4BB7-8781-A7428FEF5DB0}"/>
                </a:ext>
              </a:extLst>
            </p:cNvPr>
            <p:cNvSpPr/>
            <p:nvPr/>
          </p:nvSpPr>
          <p:spPr>
            <a:xfrm>
              <a:off x="511286" y="151322"/>
              <a:ext cx="58249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39" extrusionOk="0">
                  <a:moveTo>
                    <a:pt x="19432" y="5959"/>
                  </a:moveTo>
                  <a:cubicBezTo>
                    <a:pt x="19849" y="5959"/>
                    <a:pt x="20266" y="5959"/>
                    <a:pt x="20599" y="5586"/>
                  </a:cubicBezTo>
                  <a:cubicBezTo>
                    <a:pt x="20933" y="7076"/>
                    <a:pt x="21266" y="8566"/>
                    <a:pt x="21600" y="9683"/>
                  </a:cubicBezTo>
                  <a:cubicBezTo>
                    <a:pt x="20015" y="19366"/>
                    <a:pt x="16513" y="21600"/>
                    <a:pt x="13510" y="17131"/>
                  </a:cubicBezTo>
                  <a:cubicBezTo>
                    <a:pt x="10425" y="12662"/>
                    <a:pt x="7172" y="8938"/>
                    <a:pt x="3920" y="6331"/>
                  </a:cubicBezTo>
                  <a:cubicBezTo>
                    <a:pt x="2669" y="5214"/>
                    <a:pt x="1334" y="8566"/>
                    <a:pt x="0" y="10055"/>
                  </a:cubicBezTo>
                  <a:cubicBezTo>
                    <a:pt x="0" y="7448"/>
                    <a:pt x="0" y="4842"/>
                    <a:pt x="0" y="2234"/>
                  </a:cubicBezTo>
                  <a:cubicBezTo>
                    <a:pt x="250" y="1490"/>
                    <a:pt x="417" y="745"/>
                    <a:pt x="667" y="0"/>
                  </a:cubicBezTo>
                  <a:cubicBezTo>
                    <a:pt x="2335" y="0"/>
                    <a:pt x="4003" y="372"/>
                    <a:pt x="5588" y="372"/>
                  </a:cubicBezTo>
                  <a:cubicBezTo>
                    <a:pt x="6338" y="1117"/>
                    <a:pt x="7089" y="1862"/>
                    <a:pt x="7923" y="2979"/>
                  </a:cubicBezTo>
                  <a:cubicBezTo>
                    <a:pt x="8090" y="3352"/>
                    <a:pt x="8256" y="3724"/>
                    <a:pt x="8423" y="3724"/>
                  </a:cubicBezTo>
                  <a:cubicBezTo>
                    <a:pt x="8757" y="4096"/>
                    <a:pt x="9090" y="4469"/>
                    <a:pt x="9424" y="4469"/>
                  </a:cubicBezTo>
                  <a:cubicBezTo>
                    <a:pt x="9757" y="4842"/>
                    <a:pt x="10174" y="5586"/>
                    <a:pt x="10508" y="5959"/>
                  </a:cubicBezTo>
                  <a:cubicBezTo>
                    <a:pt x="10842" y="6331"/>
                    <a:pt x="11175" y="6703"/>
                    <a:pt x="11509" y="6703"/>
                  </a:cubicBezTo>
                  <a:cubicBezTo>
                    <a:pt x="12009" y="7076"/>
                    <a:pt x="12593" y="7820"/>
                    <a:pt x="13093" y="8193"/>
                  </a:cubicBezTo>
                  <a:cubicBezTo>
                    <a:pt x="14511" y="7448"/>
                    <a:pt x="15846" y="6703"/>
                    <a:pt x="17263" y="5959"/>
                  </a:cubicBezTo>
                  <a:cubicBezTo>
                    <a:pt x="18097" y="11172"/>
                    <a:pt x="18848" y="12662"/>
                    <a:pt x="19432" y="5959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" name="Google Shape;765;p19">
              <a:extLst>
                <a:ext uri="{FF2B5EF4-FFF2-40B4-BE49-F238E27FC236}">
                  <a16:creationId xmlns:a16="http://schemas.microsoft.com/office/drawing/2014/main" id="{791C775E-297B-492B-A69A-6562279359B7}"/>
                </a:ext>
              </a:extLst>
            </p:cNvPr>
            <p:cNvSpPr/>
            <p:nvPr/>
          </p:nvSpPr>
          <p:spPr>
            <a:xfrm>
              <a:off x="477102" y="152672"/>
              <a:ext cx="34185" cy="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6" extrusionOk="0">
                  <a:moveTo>
                    <a:pt x="21600" y="0"/>
                  </a:moveTo>
                  <a:cubicBezTo>
                    <a:pt x="21600" y="1210"/>
                    <a:pt x="21600" y="2419"/>
                    <a:pt x="21600" y="3629"/>
                  </a:cubicBezTo>
                  <a:cubicBezTo>
                    <a:pt x="19753" y="5702"/>
                    <a:pt x="17905" y="7949"/>
                    <a:pt x="15916" y="10022"/>
                  </a:cubicBezTo>
                  <a:cubicBezTo>
                    <a:pt x="13074" y="12787"/>
                    <a:pt x="9947" y="15379"/>
                    <a:pt x="7105" y="18317"/>
                  </a:cubicBezTo>
                  <a:cubicBezTo>
                    <a:pt x="4547" y="20736"/>
                    <a:pt x="2274" y="21600"/>
                    <a:pt x="0" y="17971"/>
                  </a:cubicBezTo>
                  <a:cubicBezTo>
                    <a:pt x="6395" y="12614"/>
                    <a:pt x="12647" y="7258"/>
                    <a:pt x="19042" y="1901"/>
                  </a:cubicBezTo>
                  <a:cubicBezTo>
                    <a:pt x="19895" y="1210"/>
                    <a:pt x="20747" y="518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" name="Google Shape;766;p19">
              <a:extLst>
                <a:ext uri="{FF2B5EF4-FFF2-40B4-BE49-F238E27FC236}">
                  <a16:creationId xmlns:a16="http://schemas.microsoft.com/office/drawing/2014/main" id="{61F46876-934C-48FF-A069-6E5A5BE2191F}"/>
                </a:ext>
              </a:extLst>
            </p:cNvPr>
            <p:cNvSpPr/>
            <p:nvPr/>
          </p:nvSpPr>
          <p:spPr>
            <a:xfrm>
              <a:off x="273761" y="277938"/>
              <a:ext cx="31298" cy="2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7" extrusionOk="0">
                  <a:moveTo>
                    <a:pt x="24" y="0"/>
                  </a:moveTo>
                  <a:cubicBezTo>
                    <a:pt x="2647" y="2945"/>
                    <a:pt x="5116" y="5891"/>
                    <a:pt x="8047" y="8509"/>
                  </a:cubicBezTo>
                  <a:cubicBezTo>
                    <a:pt x="11596" y="11618"/>
                    <a:pt x="15453" y="14400"/>
                    <a:pt x="19156" y="17509"/>
                  </a:cubicBezTo>
                  <a:cubicBezTo>
                    <a:pt x="20236" y="18491"/>
                    <a:pt x="20698" y="20127"/>
                    <a:pt x="21470" y="21436"/>
                  </a:cubicBezTo>
                  <a:cubicBezTo>
                    <a:pt x="20698" y="21436"/>
                    <a:pt x="19619" y="21600"/>
                    <a:pt x="19156" y="21273"/>
                  </a:cubicBezTo>
                  <a:cubicBezTo>
                    <a:pt x="12521" y="15546"/>
                    <a:pt x="4036" y="11618"/>
                    <a:pt x="333" y="2945"/>
                  </a:cubicBezTo>
                  <a:cubicBezTo>
                    <a:pt x="-130" y="1964"/>
                    <a:pt x="24" y="982"/>
                    <a:pt x="24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" name="Google Shape;767;p19">
              <a:extLst>
                <a:ext uri="{FF2B5EF4-FFF2-40B4-BE49-F238E27FC236}">
                  <a16:creationId xmlns:a16="http://schemas.microsoft.com/office/drawing/2014/main" id="{7011B6B9-7DC2-4BA3-BBAB-C5C9D2C88404}"/>
                </a:ext>
              </a:extLst>
            </p:cNvPr>
            <p:cNvSpPr/>
            <p:nvPr/>
          </p:nvSpPr>
          <p:spPr>
            <a:xfrm>
              <a:off x="284942" y="197424"/>
              <a:ext cx="20117" cy="3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2" extrusionOk="0">
                  <a:moveTo>
                    <a:pt x="12347" y="11631"/>
                  </a:moveTo>
                  <a:cubicBezTo>
                    <a:pt x="10907" y="15924"/>
                    <a:pt x="7787" y="19524"/>
                    <a:pt x="107" y="21462"/>
                  </a:cubicBezTo>
                  <a:cubicBezTo>
                    <a:pt x="107" y="21047"/>
                    <a:pt x="-133" y="20493"/>
                    <a:pt x="107" y="20216"/>
                  </a:cubicBezTo>
                  <a:cubicBezTo>
                    <a:pt x="7067" y="15093"/>
                    <a:pt x="6827" y="8862"/>
                    <a:pt x="9467" y="3047"/>
                  </a:cubicBezTo>
                  <a:cubicBezTo>
                    <a:pt x="10907" y="-138"/>
                    <a:pt x="16187" y="0"/>
                    <a:pt x="21227" y="0"/>
                  </a:cubicBezTo>
                  <a:cubicBezTo>
                    <a:pt x="21227" y="0"/>
                    <a:pt x="21467" y="139"/>
                    <a:pt x="21467" y="139"/>
                  </a:cubicBezTo>
                  <a:cubicBezTo>
                    <a:pt x="19307" y="1800"/>
                    <a:pt x="17387" y="3462"/>
                    <a:pt x="15227" y="4985"/>
                  </a:cubicBezTo>
                  <a:cubicBezTo>
                    <a:pt x="14267" y="5816"/>
                    <a:pt x="13307" y="6647"/>
                    <a:pt x="12347" y="7477"/>
                  </a:cubicBezTo>
                  <a:cubicBezTo>
                    <a:pt x="12347" y="7754"/>
                    <a:pt x="12347" y="8031"/>
                    <a:pt x="12587" y="8308"/>
                  </a:cubicBezTo>
                  <a:cubicBezTo>
                    <a:pt x="12347" y="9416"/>
                    <a:pt x="12347" y="10523"/>
                    <a:pt x="12347" y="1163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" name="Google Shape;768;p19">
              <a:extLst>
                <a:ext uri="{FF2B5EF4-FFF2-40B4-BE49-F238E27FC236}">
                  <a16:creationId xmlns:a16="http://schemas.microsoft.com/office/drawing/2014/main" id="{F8E0F8B5-CFE0-4C2D-9DA6-8E1F4229B433}"/>
                </a:ext>
              </a:extLst>
            </p:cNvPr>
            <p:cNvSpPr/>
            <p:nvPr/>
          </p:nvSpPr>
          <p:spPr>
            <a:xfrm>
              <a:off x="350487" y="251176"/>
              <a:ext cx="19791" cy="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25"/>
                  </a:moveTo>
                  <a:cubicBezTo>
                    <a:pt x="3191" y="2417"/>
                    <a:pt x="6136" y="1208"/>
                    <a:pt x="9327" y="0"/>
                  </a:cubicBezTo>
                  <a:cubicBezTo>
                    <a:pt x="6873" y="4834"/>
                    <a:pt x="15464" y="7099"/>
                    <a:pt x="16936" y="10876"/>
                  </a:cubicBezTo>
                  <a:cubicBezTo>
                    <a:pt x="18409" y="14501"/>
                    <a:pt x="19882" y="17975"/>
                    <a:pt x="21600" y="21600"/>
                  </a:cubicBezTo>
                  <a:cubicBezTo>
                    <a:pt x="20618" y="20996"/>
                    <a:pt x="19636" y="20392"/>
                    <a:pt x="18655" y="19787"/>
                  </a:cubicBezTo>
                  <a:cubicBezTo>
                    <a:pt x="15709" y="13141"/>
                    <a:pt x="10309" y="7402"/>
                    <a:pt x="0" y="362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" name="Google Shape;769;p19">
              <a:extLst>
                <a:ext uri="{FF2B5EF4-FFF2-40B4-BE49-F238E27FC236}">
                  <a16:creationId xmlns:a16="http://schemas.microsoft.com/office/drawing/2014/main" id="{EFAFDDD2-1AF2-401F-94D3-607E6701A5D6}"/>
                </a:ext>
              </a:extLst>
            </p:cNvPr>
            <p:cNvSpPr/>
            <p:nvPr/>
          </p:nvSpPr>
          <p:spPr>
            <a:xfrm>
              <a:off x="409409" y="403879"/>
              <a:ext cx="13720" cy="2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9" y="3600"/>
                  </a:moveTo>
                  <a:cubicBezTo>
                    <a:pt x="8144" y="2400"/>
                    <a:pt x="10623" y="1200"/>
                    <a:pt x="12747" y="0"/>
                  </a:cubicBezTo>
                  <a:cubicBezTo>
                    <a:pt x="13456" y="1800"/>
                    <a:pt x="14164" y="3400"/>
                    <a:pt x="14872" y="5200"/>
                  </a:cubicBezTo>
                  <a:cubicBezTo>
                    <a:pt x="16997" y="10600"/>
                    <a:pt x="19475" y="16000"/>
                    <a:pt x="21600" y="21400"/>
                  </a:cubicBezTo>
                  <a:cubicBezTo>
                    <a:pt x="18767" y="21400"/>
                    <a:pt x="15934" y="21600"/>
                    <a:pt x="13101" y="21600"/>
                  </a:cubicBezTo>
                  <a:cubicBezTo>
                    <a:pt x="9206" y="19000"/>
                    <a:pt x="5312" y="16400"/>
                    <a:pt x="0" y="13000"/>
                  </a:cubicBezTo>
                  <a:cubicBezTo>
                    <a:pt x="0" y="13200"/>
                    <a:pt x="708" y="12000"/>
                    <a:pt x="1771" y="10800"/>
                  </a:cubicBezTo>
                  <a:cubicBezTo>
                    <a:pt x="2478" y="9600"/>
                    <a:pt x="3187" y="8400"/>
                    <a:pt x="4249" y="7200"/>
                  </a:cubicBezTo>
                  <a:cubicBezTo>
                    <a:pt x="4957" y="6200"/>
                    <a:pt x="5312" y="5000"/>
                    <a:pt x="6019" y="3600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" name="Google Shape;770;p19">
              <a:extLst>
                <a:ext uri="{FF2B5EF4-FFF2-40B4-BE49-F238E27FC236}">
                  <a16:creationId xmlns:a16="http://schemas.microsoft.com/office/drawing/2014/main" id="{45AD34F0-F8A3-4189-AA95-3FFF218C8D27}"/>
                </a:ext>
              </a:extLst>
            </p:cNvPr>
            <p:cNvSpPr/>
            <p:nvPr/>
          </p:nvSpPr>
          <p:spPr>
            <a:xfrm>
              <a:off x="417505" y="428168"/>
              <a:ext cx="11246" cy="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" y="270"/>
                  </a:moveTo>
                  <a:cubicBezTo>
                    <a:pt x="4320" y="270"/>
                    <a:pt x="7776" y="0"/>
                    <a:pt x="11232" y="0"/>
                  </a:cubicBezTo>
                  <a:cubicBezTo>
                    <a:pt x="11232" y="0"/>
                    <a:pt x="11232" y="0"/>
                    <a:pt x="11232" y="0"/>
                  </a:cubicBezTo>
                  <a:cubicBezTo>
                    <a:pt x="11232" y="3510"/>
                    <a:pt x="10368" y="7020"/>
                    <a:pt x="12096" y="10260"/>
                  </a:cubicBezTo>
                  <a:cubicBezTo>
                    <a:pt x="13392" y="13230"/>
                    <a:pt x="11664" y="18630"/>
                    <a:pt x="21600" y="17820"/>
                  </a:cubicBezTo>
                  <a:cubicBezTo>
                    <a:pt x="21600" y="18900"/>
                    <a:pt x="21600" y="19980"/>
                    <a:pt x="21600" y="21060"/>
                  </a:cubicBezTo>
                  <a:cubicBezTo>
                    <a:pt x="19440" y="21330"/>
                    <a:pt x="16848" y="21330"/>
                    <a:pt x="14688" y="21600"/>
                  </a:cubicBezTo>
                  <a:cubicBezTo>
                    <a:pt x="10800" y="21330"/>
                    <a:pt x="7344" y="21060"/>
                    <a:pt x="3456" y="20790"/>
                  </a:cubicBezTo>
                  <a:cubicBezTo>
                    <a:pt x="2160" y="19980"/>
                    <a:pt x="1296" y="18900"/>
                    <a:pt x="0" y="18090"/>
                  </a:cubicBezTo>
                  <a:cubicBezTo>
                    <a:pt x="0" y="15930"/>
                    <a:pt x="0" y="13770"/>
                    <a:pt x="432" y="11610"/>
                  </a:cubicBezTo>
                  <a:cubicBezTo>
                    <a:pt x="432" y="7560"/>
                    <a:pt x="432" y="3780"/>
                    <a:pt x="864" y="27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" name="Google Shape;771;p19">
              <a:extLst>
                <a:ext uri="{FF2B5EF4-FFF2-40B4-BE49-F238E27FC236}">
                  <a16:creationId xmlns:a16="http://schemas.microsoft.com/office/drawing/2014/main" id="{4819B28A-8B93-4A56-AE60-17F9B921CE68}"/>
                </a:ext>
              </a:extLst>
            </p:cNvPr>
            <p:cNvSpPr/>
            <p:nvPr/>
          </p:nvSpPr>
          <p:spPr>
            <a:xfrm>
              <a:off x="369827" y="382514"/>
              <a:ext cx="8997" cy="1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2"/>
                  </a:moveTo>
                  <a:cubicBezTo>
                    <a:pt x="14040" y="9095"/>
                    <a:pt x="5400" y="3411"/>
                    <a:pt x="8100" y="0"/>
                  </a:cubicBezTo>
                  <a:cubicBezTo>
                    <a:pt x="12420" y="5968"/>
                    <a:pt x="17280" y="11937"/>
                    <a:pt x="21600" y="17905"/>
                  </a:cubicBezTo>
                  <a:cubicBezTo>
                    <a:pt x="15120" y="19042"/>
                    <a:pt x="8640" y="20179"/>
                    <a:pt x="0" y="21600"/>
                  </a:cubicBezTo>
                  <a:cubicBezTo>
                    <a:pt x="0" y="17337"/>
                    <a:pt x="0" y="13926"/>
                    <a:pt x="0" y="10232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" name="Google Shape;772;p19">
              <a:extLst>
                <a:ext uri="{FF2B5EF4-FFF2-40B4-BE49-F238E27FC236}">
                  <a16:creationId xmlns:a16="http://schemas.microsoft.com/office/drawing/2014/main" id="{59CA2443-689E-40F2-A76C-A3EB0628A3A4}"/>
                </a:ext>
              </a:extLst>
            </p:cNvPr>
            <p:cNvSpPr/>
            <p:nvPr/>
          </p:nvSpPr>
          <p:spPr>
            <a:xfrm>
              <a:off x="424927" y="445485"/>
              <a:ext cx="8108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extrusionOk="0">
                  <a:moveTo>
                    <a:pt x="0" y="485"/>
                  </a:moveTo>
                  <a:cubicBezTo>
                    <a:pt x="2919" y="243"/>
                    <a:pt x="6422" y="243"/>
                    <a:pt x="9340" y="0"/>
                  </a:cubicBezTo>
                  <a:cubicBezTo>
                    <a:pt x="13427" y="5097"/>
                    <a:pt x="19265" y="10193"/>
                    <a:pt x="21016" y="15290"/>
                  </a:cubicBezTo>
                  <a:cubicBezTo>
                    <a:pt x="21600" y="17231"/>
                    <a:pt x="12843" y="19416"/>
                    <a:pt x="8757" y="21600"/>
                  </a:cubicBezTo>
                  <a:cubicBezTo>
                    <a:pt x="11092" y="14319"/>
                    <a:pt x="14011" y="6796"/>
                    <a:pt x="0" y="48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" name="Google Shape;773;p19">
              <a:extLst>
                <a:ext uri="{FF2B5EF4-FFF2-40B4-BE49-F238E27FC236}">
                  <a16:creationId xmlns:a16="http://schemas.microsoft.com/office/drawing/2014/main" id="{C7A323F0-015C-452D-B0BD-4C065E3A1CEE}"/>
                </a:ext>
              </a:extLst>
            </p:cNvPr>
            <p:cNvSpPr/>
            <p:nvPr/>
          </p:nvSpPr>
          <p:spPr>
            <a:xfrm>
              <a:off x="302116" y="464151"/>
              <a:ext cx="21609" cy="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16106" y="21600"/>
                  </a:moveTo>
                  <a:cubicBezTo>
                    <a:pt x="12800" y="10549"/>
                    <a:pt x="8392" y="17079"/>
                    <a:pt x="4204" y="18084"/>
                  </a:cubicBezTo>
                  <a:cubicBezTo>
                    <a:pt x="7731" y="6530"/>
                    <a:pt x="-424" y="8037"/>
                    <a:pt x="17" y="0"/>
                  </a:cubicBezTo>
                  <a:cubicBezTo>
                    <a:pt x="7070" y="6028"/>
                    <a:pt x="14123" y="11553"/>
                    <a:pt x="21176" y="17582"/>
                  </a:cubicBezTo>
                  <a:cubicBezTo>
                    <a:pt x="19413" y="19089"/>
                    <a:pt x="17870" y="20595"/>
                    <a:pt x="16106" y="2160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" name="Google Shape;774;p19">
              <a:extLst>
                <a:ext uri="{FF2B5EF4-FFF2-40B4-BE49-F238E27FC236}">
                  <a16:creationId xmlns:a16="http://schemas.microsoft.com/office/drawing/2014/main" id="{BD649129-9B58-470D-80DD-97A06FEE9FB9}"/>
                </a:ext>
              </a:extLst>
            </p:cNvPr>
            <p:cNvSpPr/>
            <p:nvPr/>
          </p:nvSpPr>
          <p:spPr>
            <a:xfrm>
              <a:off x="310455" y="194805"/>
              <a:ext cx="20242" cy="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6" extrusionOk="0">
                  <a:moveTo>
                    <a:pt x="21600" y="20436"/>
                  </a:moveTo>
                  <a:cubicBezTo>
                    <a:pt x="14400" y="16980"/>
                    <a:pt x="7200" y="13524"/>
                    <a:pt x="0" y="10068"/>
                  </a:cubicBezTo>
                  <a:cubicBezTo>
                    <a:pt x="0" y="6612"/>
                    <a:pt x="0" y="4020"/>
                    <a:pt x="0" y="564"/>
                  </a:cubicBezTo>
                  <a:cubicBezTo>
                    <a:pt x="4800" y="564"/>
                    <a:pt x="9840" y="-1164"/>
                    <a:pt x="14400" y="1428"/>
                  </a:cubicBezTo>
                  <a:cubicBezTo>
                    <a:pt x="17040" y="3156"/>
                    <a:pt x="19200" y="14388"/>
                    <a:pt x="21600" y="20436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" name="Google Shape;775;p19">
              <a:extLst>
                <a:ext uri="{FF2B5EF4-FFF2-40B4-BE49-F238E27FC236}">
                  <a16:creationId xmlns:a16="http://schemas.microsoft.com/office/drawing/2014/main" id="{77BFDF6C-326F-493F-BE09-1729D3876BC7}"/>
                </a:ext>
              </a:extLst>
            </p:cNvPr>
            <p:cNvSpPr/>
            <p:nvPr/>
          </p:nvSpPr>
          <p:spPr>
            <a:xfrm>
              <a:off x="423015" y="427943"/>
              <a:ext cx="5511" cy="1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011" extrusionOk="0">
                  <a:moveTo>
                    <a:pt x="20354" y="20965"/>
                  </a:moveTo>
                  <a:cubicBezTo>
                    <a:pt x="416" y="21600"/>
                    <a:pt x="4570" y="15565"/>
                    <a:pt x="2077" y="12071"/>
                  </a:cubicBezTo>
                  <a:cubicBezTo>
                    <a:pt x="-1246" y="8259"/>
                    <a:pt x="416" y="4130"/>
                    <a:pt x="416" y="0"/>
                  </a:cubicBezTo>
                  <a:cubicBezTo>
                    <a:pt x="4570" y="3176"/>
                    <a:pt x="10385" y="6035"/>
                    <a:pt x="13708" y="9529"/>
                  </a:cubicBezTo>
                  <a:cubicBezTo>
                    <a:pt x="17031" y="13341"/>
                    <a:pt x="17862" y="17153"/>
                    <a:pt x="20354" y="2096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" name="Google Shape;776;p19">
              <a:extLst>
                <a:ext uri="{FF2B5EF4-FFF2-40B4-BE49-F238E27FC236}">
                  <a16:creationId xmlns:a16="http://schemas.microsoft.com/office/drawing/2014/main" id="{64C9BFAE-2607-4186-B268-BB81EE40B8F4}"/>
                </a:ext>
              </a:extLst>
            </p:cNvPr>
            <p:cNvSpPr/>
            <p:nvPr/>
          </p:nvSpPr>
          <p:spPr>
            <a:xfrm>
              <a:off x="368913" y="374418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5" h="21600" extrusionOk="0">
                  <a:moveTo>
                    <a:pt x="14152" y="21600"/>
                  </a:moveTo>
                  <a:cubicBezTo>
                    <a:pt x="9683" y="14400"/>
                    <a:pt x="5213" y="7200"/>
                    <a:pt x="0" y="0"/>
                  </a:cubicBezTo>
                  <a:cubicBezTo>
                    <a:pt x="21600" y="1200"/>
                    <a:pt x="11917" y="13800"/>
                    <a:pt x="14152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" name="Google Shape;777;p19">
              <a:extLst>
                <a:ext uri="{FF2B5EF4-FFF2-40B4-BE49-F238E27FC236}">
                  <a16:creationId xmlns:a16="http://schemas.microsoft.com/office/drawing/2014/main" id="{C8DFC778-B758-42EF-B622-35B2BBBC49A7}"/>
                </a:ext>
              </a:extLst>
            </p:cNvPr>
            <p:cNvGrpSpPr/>
            <p:nvPr/>
          </p:nvGrpSpPr>
          <p:grpSpPr>
            <a:xfrm>
              <a:off x="68693" y="5590"/>
              <a:ext cx="11471" cy="1351"/>
              <a:chOff x="0" y="0"/>
              <a:chExt cx="11469" cy="1349"/>
            </a:xfrm>
          </p:grpSpPr>
          <p:sp>
            <p:nvSpPr>
              <p:cNvPr id="214" name="خط">
                <a:extLst>
                  <a:ext uri="{FF2B5EF4-FFF2-40B4-BE49-F238E27FC236}">
                    <a16:creationId xmlns:a16="http://schemas.microsoft.com/office/drawing/2014/main" id="{3356B3AC-0AB2-4D3D-BC7F-7B38057E12A9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1471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5" name="خط">
                <a:extLst>
                  <a:ext uri="{FF2B5EF4-FFF2-40B4-BE49-F238E27FC236}">
                    <a16:creationId xmlns:a16="http://schemas.microsoft.com/office/drawing/2014/main" id="{D2E2497A-58E5-4E11-A742-D6CB67FEE5E6}"/>
                  </a:ext>
                </a:extLst>
              </p:cNvPr>
              <p:cNvSpPr/>
              <p:nvPr/>
            </p:nvSpPr>
            <p:spPr>
              <a:xfrm flipV="1">
                <a:off x="0" y="0"/>
                <a:ext cx="11470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2" name="Google Shape;778;p19">
              <a:extLst>
                <a:ext uri="{FF2B5EF4-FFF2-40B4-BE49-F238E27FC236}">
                  <a16:creationId xmlns:a16="http://schemas.microsoft.com/office/drawing/2014/main" id="{5AB0A669-B79B-478C-A8FF-BE2535ACDA83}"/>
                </a:ext>
              </a:extLst>
            </p:cNvPr>
            <p:cNvSpPr/>
            <p:nvPr/>
          </p:nvSpPr>
          <p:spPr>
            <a:xfrm>
              <a:off x="565990" y="152672"/>
              <a:ext cx="4391" cy="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7280"/>
                    <a:pt x="7200" y="12960"/>
                    <a:pt x="0" y="9721"/>
                  </a:cubicBezTo>
                  <a:cubicBezTo>
                    <a:pt x="3600" y="6480"/>
                    <a:pt x="7200" y="3241"/>
                    <a:pt x="10800" y="0"/>
                  </a:cubicBezTo>
                  <a:cubicBezTo>
                    <a:pt x="14400" y="3241"/>
                    <a:pt x="18000" y="6480"/>
                    <a:pt x="21600" y="9721"/>
                  </a:cubicBezTo>
                  <a:cubicBezTo>
                    <a:pt x="21600" y="14041"/>
                    <a:pt x="21600" y="17280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" name="Google Shape;779;p19">
              <a:extLst>
                <a:ext uri="{FF2B5EF4-FFF2-40B4-BE49-F238E27FC236}">
                  <a16:creationId xmlns:a16="http://schemas.microsoft.com/office/drawing/2014/main" id="{71861E21-C58F-4C2C-B418-8C535BF7F88E}"/>
                </a:ext>
              </a:extLst>
            </p:cNvPr>
            <p:cNvSpPr/>
            <p:nvPr/>
          </p:nvSpPr>
          <p:spPr>
            <a:xfrm>
              <a:off x="369614" y="283335"/>
              <a:ext cx="4392" cy="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199" y="21600"/>
                  </a:moveTo>
                  <a:cubicBezTo>
                    <a:pt x="1199" y="14400"/>
                    <a:pt x="1199" y="7200"/>
                    <a:pt x="0" y="0"/>
                  </a:cubicBezTo>
                  <a:cubicBezTo>
                    <a:pt x="21600" y="7200"/>
                    <a:pt x="21600" y="14400"/>
                    <a:pt x="1199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" name="Google Shape;780;p19">
              <a:extLst>
                <a:ext uri="{FF2B5EF4-FFF2-40B4-BE49-F238E27FC236}">
                  <a16:creationId xmlns:a16="http://schemas.microsoft.com/office/drawing/2014/main" id="{DDC45AD6-2BAD-4F29-B04A-1DF897D521A7}"/>
                </a:ext>
              </a:extLst>
            </p:cNvPr>
            <p:cNvSpPr/>
            <p:nvPr/>
          </p:nvSpPr>
          <p:spPr>
            <a:xfrm>
              <a:off x="304833" y="194106"/>
              <a:ext cx="5848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19799"/>
                  </a:cubicBezTo>
                  <a:cubicBezTo>
                    <a:pt x="18277" y="19799"/>
                    <a:pt x="14954" y="21600"/>
                    <a:pt x="11631" y="21600"/>
                  </a:cubicBezTo>
                  <a:cubicBezTo>
                    <a:pt x="8308" y="21600"/>
                    <a:pt x="4154" y="21600"/>
                    <a:pt x="831" y="21600"/>
                  </a:cubicBezTo>
                  <a:cubicBezTo>
                    <a:pt x="831" y="21600"/>
                    <a:pt x="0" y="19799"/>
                    <a:pt x="0" y="19799"/>
                  </a:cubicBezTo>
                  <a:cubicBezTo>
                    <a:pt x="6646" y="12599"/>
                    <a:pt x="14123" y="72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" name="Google Shape;781;p19">
              <a:extLst>
                <a:ext uri="{FF2B5EF4-FFF2-40B4-BE49-F238E27FC236}">
                  <a16:creationId xmlns:a16="http://schemas.microsoft.com/office/drawing/2014/main" id="{B1277D94-A65F-498D-BE61-2284B72A7CFA}"/>
                </a:ext>
              </a:extLst>
            </p:cNvPr>
            <p:cNvGrpSpPr/>
            <p:nvPr/>
          </p:nvGrpSpPr>
          <p:grpSpPr>
            <a:xfrm>
              <a:off x="304944" y="308578"/>
              <a:ext cx="2928" cy="4391"/>
              <a:chOff x="0" y="0"/>
              <a:chExt cx="2926" cy="4390"/>
            </a:xfrm>
          </p:grpSpPr>
          <p:sp>
            <p:nvSpPr>
              <p:cNvPr id="212" name="خط">
                <a:extLst>
                  <a:ext uri="{FF2B5EF4-FFF2-40B4-BE49-F238E27FC236}">
                    <a16:creationId xmlns:a16="http://schemas.microsoft.com/office/drawing/2014/main" id="{C934592B-86A1-4917-B7AB-4AA8AC4026EA}"/>
                  </a:ext>
                </a:extLst>
              </p:cNvPr>
              <p:cNvSpPr/>
              <p:nvPr/>
            </p:nvSpPr>
            <p:spPr>
              <a:xfrm>
                <a:off x="0" y="-1"/>
                <a:ext cx="2927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3" name="خط">
                <a:extLst>
                  <a:ext uri="{FF2B5EF4-FFF2-40B4-BE49-F238E27FC236}">
                    <a16:creationId xmlns:a16="http://schemas.microsoft.com/office/drawing/2014/main" id="{DF7DAC7C-0A81-4AC5-9A25-19C61EE7F3FA}"/>
                  </a:ext>
                </a:extLst>
              </p:cNvPr>
              <p:cNvSpPr/>
              <p:nvPr/>
            </p:nvSpPr>
            <p:spPr>
              <a:xfrm flipH="1" flipV="1">
                <a:off x="-1" y="-1"/>
                <a:ext cx="2928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6" name="Google Shape;782;p19">
              <a:extLst>
                <a:ext uri="{FF2B5EF4-FFF2-40B4-BE49-F238E27FC236}">
                  <a16:creationId xmlns:a16="http://schemas.microsoft.com/office/drawing/2014/main" id="{0E750528-B1D5-437B-B212-7C1A717FFE96}"/>
                </a:ext>
              </a:extLst>
            </p:cNvPr>
            <p:cNvSpPr/>
            <p:nvPr/>
          </p:nvSpPr>
          <p:spPr>
            <a:xfrm>
              <a:off x="360998" y="52177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952" y="14400"/>
                    <a:pt x="8308" y="7200"/>
                    <a:pt x="0" y="0"/>
                  </a:cubicBezTo>
                  <a:cubicBezTo>
                    <a:pt x="8308" y="0"/>
                    <a:pt x="14952" y="0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" name="Google Shape;783;p19">
              <a:extLst>
                <a:ext uri="{FF2B5EF4-FFF2-40B4-BE49-F238E27FC236}">
                  <a16:creationId xmlns:a16="http://schemas.microsoft.com/office/drawing/2014/main" id="{B7D57D04-666A-4452-8A38-915C219A8F0D}"/>
                </a:ext>
              </a:extLst>
            </p:cNvPr>
            <p:cNvSpPr/>
            <p:nvPr/>
          </p:nvSpPr>
          <p:spPr>
            <a:xfrm>
              <a:off x="84714" y="2720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21" y="5403"/>
                    <a:pt x="6481" y="16203"/>
                    <a:pt x="0" y="21600"/>
                  </a:cubicBezTo>
                  <a:cubicBezTo>
                    <a:pt x="6481" y="16203"/>
                    <a:pt x="15121" y="108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" name="Google Shape;784;p19">
              <a:extLst>
                <a:ext uri="{FF2B5EF4-FFF2-40B4-BE49-F238E27FC236}">
                  <a16:creationId xmlns:a16="http://schemas.microsoft.com/office/drawing/2014/main" id="{FE053DCC-9804-4B8F-B9B6-57C79AAA5C8C}"/>
                </a:ext>
              </a:extLst>
            </p:cNvPr>
            <p:cNvSpPr/>
            <p:nvPr/>
          </p:nvSpPr>
          <p:spPr>
            <a:xfrm>
              <a:off x="495597" y="24760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1"/>
                  </a:moveTo>
                  <a:cubicBezTo>
                    <a:pt x="7200" y="8101"/>
                    <a:pt x="14400" y="5400"/>
                    <a:pt x="21600" y="0"/>
                  </a:cubicBezTo>
                  <a:cubicBezTo>
                    <a:pt x="18002" y="8101"/>
                    <a:pt x="18002" y="13501"/>
                    <a:pt x="14400" y="21600"/>
                  </a:cubicBezTo>
                  <a:cubicBezTo>
                    <a:pt x="10802" y="18901"/>
                    <a:pt x="3602" y="16200"/>
                    <a:pt x="0" y="1350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Google Shape;785;p19">
              <a:extLst>
                <a:ext uri="{FF2B5EF4-FFF2-40B4-BE49-F238E27FC236}">
                  <a16:creationId xmlns:a16="http://schemas.microsoft.com/office/drawing/2014/main" id="{FF338CAD-F914-4E2B-8C9F-3A50F78B911D}"/>
                </a:ext>
              </a:extLst>
            </p:cNvPr>
            <p:cNvSpPr/>
            <p:nvPr/>
          </p:nvSpPr>
          <p:spPr>
            <a:xfrm>
              <a:off x="321925" y="397457"/>
              <a:ext cx="78939" cy="3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76" extrusionOk="0">
                  <a:moveTo>
                    <a:pt x="2769" y="9708"/>
                  </a:moveTo>
                  <a:cubicBezTo>
                    <a:pt x="8185" y="6681"/>
                    <a:pt x="13662" y="3654"/>
                    <a:pt x="19077" y="627"/>
                  </a:cubicBezTo>
                  <a:cubicBezTo>
                    <a:pt x="20738" y="-886"/>
                    <a:pt x="21538" y="352"/>
                    <a:pt x="21600" y="4204"/>
                  </a:cubicBezTo>
                  <a:cubicBezTo>
                    <a:pt x="20677" y="5580"/>
                    <a:pt x="19815" y="7094"/>
                    <a:pt x="18892" y="8332"/>
                  </a:cubicBezTo>
                  <a:cubicBezTo>
                    <a:pt x="15692" y="13147"/>
                    <a:pt x="12000" y="15486"/>
                    <a:pt x="8185" y="16999"/>
                  </a:cubicBezTo>
                  <a:cubicBezTo>
                    <a:pt x="5477" y="18100"/>
                    <a:pt x="2831" y="20714"/>
                    <a:pt x="0" y="18788"/>
                  </a:cubicBezTo>
                  <a:cubicBezTo>
                    <a:pt x="246" y="17687"/>
                    <a:pt x="492" y="15624"/>
                    <a:pt x="738" y="15761"/>
                  </a:cubicBezTo>
                  <a:cubicBezTo>
                    <a:pt x="3015" y="15899"/>
                    <a:pt x="2769" y="12597"/>
                    <a:pt x="2769" y="9708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Google Shape;786;p19">
              <a:extLst>
                <a:ext uri="{FF2B5EF4-FFF2-40B4-BE49-F238E27FC236}">
                  <a16:creationId xmlns:a16="http://schemas.microsoft.com/office/drawing/2014/main" id="{9201954D-F34B-4E2E-B49B-556886A38124}"/>
                </a:ext>
              </a:extLst>
            </p:cNvPr>
            <p:cNvSpPr/>
            <p:nvPr/>
          </p:nvSpPr>
          <p:spPr>
            <a:xfrm>
              <a:off x="301684" y="404329"/>
              <a:ext cx="99180" cy="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extrusionOk="0">
                  <a:moveTo>
                    <a:pt x="4408" y="14583"/>
                  </a:moveTo>
                  <a:cubicBezTo>
                    <a:pt x="6661" y="16510"/>
                    <a:pt x="8816" y="13896"/>
                    <a:pt x="10922" y="12795"/>
                  </a:cubicBezTo>
                  <a:cubicBezTo>
                    <a:pt x="13959" y="11282"/>
                    <a:pt x="16849" y="8943"/>
                    <a:pt x="19445" y="4127"/>
                  </a:cubicBezTo>
                  <a:cubicBezTo>
                    <a:pt x="20180" y="2752"/>
                    <a:pt x="20865" y="1376"/>
                    <a:pt x="21600" y="0"/>
                  </a:cubicBezTo>
                  <a:cubicBezTo>
                    <a:pt x="21551" y="2476"/>
                    <a:pt x="21502" y="4815"/>
                    <a:pt x="21453" y="7292"/>
                  </a:cubicBezTo>
                  <a:cubicBezTo>
                    <a:pt x="19004" y="13896"/>
                    <a:pt x="15918" y="16922"/>
                    <a:pt x="12539" y="18023"/>
                  </a:cubicBezTo>
                  <a:cubicBezTo>
                    <a:pt x="9551" y="18986"/>
                    <a:pt x="6563" y="20087"/>
                    <a:pt x="3575" y="21050"/>
                  </a:cubicBezTo>
                  <a:cubicBezTo>
                    <a:pt x="1665" y="21600"/>
                    <a:pt x="490" y="19536"/>
                    <a:pt x="0" y="14996"/>
                  </a:cubicBezTo>
                  <a:cubicBezTo>
                    <a:pt x="784" y="15134"/>
                    <a:pt x="1616" y="15409"/>
                    <a:pt x="2400" y="15271"/>
                  </a:cubicBezTo>
                  <a:cubicBezTo>
                    <a:pt x="2939" y="15271"/>
                    <a:pt x="3527" y="14859"/>
                    <a:pt x="4065" y="14721"/>
                  </a:cubicBezTo>
                  <a:lnTo>
                    <a:pt x="4212" y="14721"/>
                  </a:lnTo>
                  <a:lnTo>
                    <a:pt x="4408" y="14583"/>
                  </a:ln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" name="Google Shape;787;p19">
              <a:extLst>
                <a:ext uri="{FF2B5EF4-FFF2-40B4-BE49-F238E27FC236}">
                  <a16:creationId xmlns:a16="http://schemas.microsoft.com/office/drawing/2014/main" id="{DA919486-E3EF-4AB5-A0C7-2E97A50DB9AB}"/>
                </a:ext>
              </a:extLst>
            </p:cNvPr>
            <p:cNvSpPr/>
            <p:nvPr/>
          </p:nvSpPr>
          <p:spPr>
            <a:xfrm>
              <a:off x="391192" y="190454"/>
              <a:ext cx="57360" cy="13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8478" y="2372"/>
                  </a:moveTo>
                  <a:cubicBezTo>
                    <a:pt x="18984" y="2479"/>
                    <a:pt x="19575" y="2585"/>
                    <a:pt x="20503" y="2797"/>
                  </a:cubicBezTo>
                  <a:cubicBezTo>
                    <a:pt x="20503" y="1806"/>
                    <a:pt x="20503" y="921"/>
                    <a:pt x="20503" y="0"/>
                  </a:cubicBezTo>
                  <a:cubicBezTo>
                    <a:pt x="20756" y="0"/>
                    <a:pt x="21009" y="0"/>
                    <a:pt x="21263" y="0"/>
                  </a:cubicBezTo>
                  <a:cubicBezTo>
                    <a:pt x="21347" y="248"/>
                    <a:pt x="21516" y="496"/>
                    <a:pt x="21516" y="744"/>
                  </a:cubicBezTo>
                  <a:cubicBezTo>
                    <a:pt x="21600" y="3612"/>
                    <a:pt x="20334" y="6374"/>
                    <a:pt x="17887" y="9136"/>
                  </a:cubicBezTo>
                  <a:cubicBezTo>
                    <a:pt x="15694" y="11579"/>
                    <a:pt x="14091" y="14129"/>
                    <a:pt x="9788" y="16076"/>
                  </a:cubicBezTo>
                  <a:cubicBezTo>
                    <a:pt x="6328" y="17599"/>
                    <a:pt x="5231" y="19582"/>
                    <a:pt x="2194" y="21140"/>
                  </a:cubicBezTo>
                  <a:cubicBezTo>
                    <a:pt x="1687" y="21388"/>
                    <a:pt x="759" y="21458"/>
                    <a:pt x="0" y="21600"/>
                  </a:cubicBezTo>
                  <a:cubicBezTo>
                    <a:pt x="422" y="20963"/>
                    <a:pt x="675" y="20290"/>
                    <a:pt x="1434" y="19723"/>
                  </a:cubicBezTo>
                  <a:cubicBezTo>
                    <a:pt x="2784" y="18626"/>
                    <a:pt x="4303" y="17563"/>
                    <a:pt x="6075" y="16536"/>
                  </a:cubicBezTo>
                  <a:cubicBezTo>
                    <a:pt x="12741" y="12571"/>
                    <a:pt x="16706" y="8250"/>
                    <a:pt x="17972" y="3541"/>
                  </a:cubicBezTo>
                  <a:cubicBezTo>
                    <a:pt x="18141" y="3151"/>
                    <a:pt x="18309" y="2762"/>
                    <a:pt x="18478" y="2372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" name="Google Shape;788;p19">
              <a:extLst>
                <a:ext uri="{FF2B5EF4-FFF2-40B4-BE49-F238E27FC236}">
                  <a16:creationId xmlns:a16="http://schemas.microsoft.com/office/drawing/2014/main" id="{7A0B07BF-AE23-4178-9529-4FF3FA971E22}"/>
                </a:ext>
              </a:extLst>
            </p:cNvPr>
            <p:cNvSpPr/>
            <p:nvPr/>
          </p:nvSpPr>
          <p:spPr>
            <a:xfrm>
              <a:off x="323499" y="424345"/>
              <a:ext cx="83437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11" y="11001"/>
                  </a:moveTo>
                  <a:cubicBezTo>
                    <a:pt x="6404" y="9660"/>
                    <a:pt x="9898" y="8855"/>
                    <a:pt x="13274" y="6976"/>
                  </a:cubicBezTo>
                  <a:cubicBezTo>
                    <a:pt x="15836" y="5501"/>
                    <a:pt x="18165" y="2415"/>
                    <a:pt x="20552" y="0"/>
                  </a:cubicBezTo>
                  <a:cubicBezTo>
                    <a:pt x="20901" y="1208"/>
                    <a:pt x="21251" y="2549"/>
                    <a:pt x="21600" y="3757"/>
                  </a:cubicBezTo>
                  <a:cubicBezTo>
                    <a:pt x="21600" y="3757"/>
                    <a:pt x="21484" y="3622"/>
                    <a:pt x="21484" y="3622"/>
                  </a:cubicBezTo>
                  <a:cubicBezTo>
                    <a:pt x="20960" y="4427"/>
                    <a:pt x="20319" y="4964"/>
                    <a:pt x="19853" y="6037"/>
                  </a:cubicBezTo>
                  <a:cubicBezTo>
                    <a:pt x="17175" y="11940"/>
                    <a:pt x="14031" y="15563"/>
                    <a:pt x="10247" y="16636"/>
                  </a:cubicBezTo>
                  <a:cubicBezTo>
                    <a:pt x="9490" y="17173"/>
                    <a:pt x="8791" y="17709"/>
                    <a:pt x="8035" y="18246"/>
                  </a:cubicBezTo>
                  <a:cubicBezTo>
                    <a:pt x="7802" y="18246"/>
                    <a:pt x="7569" y="18246"/>
                    <a:pt x="7336" y="18380"/>
                  </a:cubicBezTo>
                  <a:cubicBezTo>
                    <a:pt x="6230" y="19185"/>
                    <a:pt x="5123" y="19856"/>
                    <a:pt x="3959" y="20661"/>
                  </a:cubicBezTo>
                  <a:cubicBezTo>
                    <a:pt x="3726" y="20661"/>
                    <a:pt x="3493" y="20661"/>
                    <a:pt x="3260" y="20661"/>
                  </a:cubicBezTo>
                  <a:cubicBezTo>
                    <a:pt x="2911" y="20929"/>
                    <a:pt x="2504" y="21197"/>
                    <a:pt x="2154" y="21466"/>
                  </a:cubicBezTo>
                  <a:cubicBezTo>
                    <a:pt x="2038" y="21466"/>
                    <a:pt x="1921" y="21466"/>
                    <a:pt x="1805" y="21600"/>
                  </a:cubicBezTo>
                  <a:cubicBezTo>
                    <a:pt x="1688" y="21600"/>
                    <a:pt x="1630" y="21600"/>
                    <a:pt x="1514" y="21600"/>
                  </a:cubicBezTo>
                  <a:cubicBezTo>
                    <a:pt x="1514" y="21600"/>
                    <a:pt x="1514" y="21600"/>
                    <a:pt x="1514" y="21600"/>
                  </a:cubicBezTo>
                  <a:cubicBezTo>
                    <a:pt x="990" y="20527"/>
                    <a:pt x="524" y="19588"/>
                    <a:pt x="0" y="18514"/>
                  </a:cubicBezTo>
                  <a:cubicBezTo>
                    <a:pt x="815" y="18380"/>
                    <a:pt x="1630" y="18380"/>
                    <a:pt x="2445" y="18246"/>
                  </a:cubicBezTo>
                  <a:cubicBezTo>
                    <a:pt x="2620" y="15429"/>
                    <a:pt x="2795" y="13148"/>
                    <a:pt x="2911" y="11001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Google Shape;789;p19">
              <a:extLst>
                <a:ext uri="{FF2B5EF4-FFF2-40B4-BE49-F238E27FC236}">
                  <a16:creationId xmlns:a16="http://schemas.microsoft.com/office/drawing/2014/main" id="{253C4829-9CDC-4ED3-AD17-60C5191F11D0}"/>
                </a:ext>
              </a:extLst>
            </p:cNvPr>
            <p:cNvSpPr/>
            <p:nvPr/>
          </p:nvSpPr>
          <p:spPr>
            <a:xfrm>
              <a:off x="439416" y="188205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8" h="21600" extrusionOk="0">
                  <a:moveTo>
                    <a:pt x="0" y="0"/>
                  </a:moveTo>
                  <a:cubicBezTo>
                    <a:pt x="21600" y="6600"/>
                    <a:pt x="19440" y="13800"/>
                    <a:pt x="1079" y="21600"/>
                  </a:cubicBezTo>
                  <a:cubicBezTo>
                    <a:pt x="1079" y="14400"/>
                    <a:pt x="1079" y="7200"/>
                    <a:pt x="0" y="0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Google Shape;790;p19">
              <a:extLst>
                <a:ext uri="{FF2B5EF4-FFF2-40B4-BE49-F238E27FC236}">
                  <a16:creationId xmlns:a16="http://schemas.microsoft.com/office/drawing/2014/main" id="{97264BD3-561E-492F-BC0F-422FC13E1E86}"/>
                </a:ext>
              </a:extLst>
            </p:cNvPr>
            <p:cNvSpPr/>
            <p:nvPr/>
          </p:nvSpPr>
          <p:spPr>
            <a:xfrm>
              <a:off x="407888" y="412029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7200"/>
                    <a:pt x="16800" y="14400"/>
                    <a:pt x="13201" y="21600"/>
                  </a:cubicBezTo>
                  <a:cubicBezTo>
                    <a:pt x="8401" y="18001"/>
                    <a:pt x="3601" y="13201"/>
                    <a:pt x="0" y="9600"/>
                  </a:cubicBezTo>
                  <a:cubicBezTo>
                    <a:pt x="7200" y="6001"/>
                    <a:pt x="14400" y="3601"/>
                    <a:pt x="21600" y="0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Google Shape;791;p19">
              <a:extLst>
                <a:ext uri="{FF2B5EF4-FFF2-40B4-BE49-F238E27FC236}">
                  <a16:creationId xmlns:a16="http://schemas.microsoft.com/office/drawing/2014/main" id="{E298E7D0-975F-40AD-A17B-FCD048218195}"/>
                </a:ext>
              </a:extLst>
            </p:cNvPr>
            <p:cNvSpPr/>
            <p:nvPr/>
          </p:nvSpPr>
          <p:spPr>
            <a:xfrm>
              <a:off x="299052" y="219241"/>
              <a:ext cx="44464" cy="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extrusionOk="0">
                  <a:moveTo>
                    <a:pt x="76" y="9600"/>
                  </a:moveTo>
                  <a:cubicBezTo>
                    <a:pt x="1466" y="8080"/>
                    <a:pt x="2856" y="6480"/>
                    <a:pt x="4353" y="5040"/>
                  </a:cubicBezTo>
                  <a:cubicBezTo>
                    <a:pt x="5529" y="3920"/>
                    <a:pt x="6919" y="2960"/>
                    <a:pt x="8309" y="1920"/>
                  </a:cubicBezTo>
                  <a:cubicBezTo>
                    <a:pt x="10127" y="1280"/>
                    <a:pt x="11945" y="640"/>
                    <a:pt x="13763" y="0"/>
                  </a:cubicBezTo>
                  <a:cubicBezTo>
                    <a:pt x="16008" y="1600"/>
                    <a:pt x="18361" y="3120"/>
                    <a:pt x="20606" y="4720"/>
                  </a:cubicBezTo>
                  <a:cubicBezTo>
                    <a:pt x="20606" y="4720"/>
                    <a:pt x="20820" y="4800"/>
                    <a:pt x="20820" y="4800"/>
                  </a:cubicBezTo>
                  <a:cubicBezTo>
                    <a:pt x="21034" y="4800"/>
                    <a:pt x="21034" y="4800"/>
                    <a:pt x="21141" y="4960"/>
                  </a:cubicBezTo>
                  <a:cubicBezTo>
                    <a:pt x="20713" y="5200"/>
                    <a:pt x="20179" y="5520"/>
                    <a:pt x="19751" y="5760"/>
                  </a:cubicBezTo>
                  <a:cubicBezTo>
                    <a:pt x="11838" y="3840"/>
                    <a:pt x="6491" y="6400"/>
                    <a:pt x="5636" y="12400"/>
                  </a:cubicBezTo>
                  <a:cubicBezTo>
                    <a:pt x="5101" y="16000"/>
                    <a:pt x="7988" y="17920"/>
                    <a:pt x="13121" y="17600"/>
                  </a:cubicBezTo>
                  <a:cubicBezTo>
                    <a:pt x="14725" y="17520"/>
                    <a:pt x="16222" y="17360"/>
                    <a:pt x="17826" y="17280"/>
                  </a:cubicBezTo>
                  <a:cubicBezTo>
                    <a:pt x="16971" y="18000"/>
                    <a:pt x="15901" y="18640"/>
                    <a:pt x="15474" y="19520"/>
                  </a:cubicBezTo>
                  <a:cubicBezTo>
                    <a:pt x="14511" y="21120"/>
                    <a:pt x="13121" y="21600"/>
                    <a:pt x="10769" y="21360"/>
                  </a:cubicBezTo>
                  <a:cubicBezTo>
                    <a:pt x="8202" y="21120"/>
                    <a:pt x="5529" y="21120"/>
                    <a:pt x="2963" y="21040"/>
                  </a:cubicBezTo>
                  <a:cubicBezTo>
                    <a:pt x="2963" y="21040"/>
                    <a:pt x="2963" y="21040"/>
                    <a:pt x="2963" y="21040"/>
                  </a:cubicBezTo>
                  <a:cubicBezTo>
                    <a:pt x="-459" y="17440"/>
                    <a:pt x="-31" y="13520"/>
                    <a:pt x="76" y="9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" name="Google Shape;792;p19">
              <a:extLst>
                <a:ext uri="{FF2B5EF4-FFF2-40B4-BE49-F238E27FC236}">
                  <a16:creationId xmlns:a16="http://schemas.microsoft.com/office/drawing/2014/main" id="{7A540275-FAE4-4A72-90CC-CB28B015F964}"/>
                </a:ext>
              </a:extLst>
            </p:cNvPr>
            <p:cNvSpPr/>
            <p:nvPr/>
          </p:nvSpPr>
          <p:spPr>
            <a:xfrm>
              <a:off x="338792" y="449533"/>
              <a:ext cx="78714" cy="3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8" y="0"/>
                  </a:moveTo>
                  <a:cubicBezTo>
                    <a:pt x="21291" y="1317"/>
                    <a:pt x="21477" y="2766"/>
                    <a:pt x="21600" y="4083"/>
                  </a:cubicBezTo>
                  <a:cubicBezTo>
                    <a:pt x="21230" y="4478"/>
                    <a:pt x="20736" y="4610"/>
                    <a:pt x="20489" y="5268"/>
                  </a:cubicBezTo>
                  <a:cubicBezTo>
                    <a:pt x="17712" y="12776"/>
                    <a:pt x="13577" y="15673"/>
                    <a:pt x="9381" y="18307"/>
                  </a:cubicBezTo>
                  <a:cubicBezTo>
                    <a:pt x="8393" y="18966"/>
                    <a:pt x="7467" y="20283"/>
                    <a:pt x="6789" y="20941"/>
                  </a:cubicBezTo>
                  <a:cubicBezTo>
                    <a:pt x="5122" y="21205"/>
                    <a:pt x="3579" y="21600"/>
                    <a:pt x="2037" y="21600"/>
                  </a:cubicBezTo>
                  <a:cubicBezTo>
                    <a:pt x="1358" y="21600"/>
                    <a:pt x="741" y="20941"/>
                    <a:pt x="62" y="20546"/>
                  </a:cubicBezTo>
                  <a:cubicBezTo>
                    <a:pt x="62" y="18307"/>
                    <a:pt x="62" y="15937"/>
                    <a:pt x="0" y="13698"/>
                  </a:cubicBezTo>
                  <a:cubicBezTo>
                    <a:pt x="5061" y="13302"/>
                    <a:pt x="10059" y="11854"/>
                    <a:pt x="14688" y="7507"/>
                  </a:cubicBezTo>
                  <a:cubicBezTo>
                    <a:pt x="16601" y="5663"/>
                    <a:pt x="18206" y="2634"/>
                    <a:pt x="19995" y="132"/>
                  </a:cubicBezTo>
                  <a:cubicBezTo>
                    <a:pt x="20427" y="0"/>
                    <a:pt x="20798" y="0"/>
                    <a:pt x="21168" y="0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" name="Google Shape;793;p19">
              <a:extLst>
                <a:ext uri="{FF2B5EF4-FFF2-40B4-BE49-F238E27FC236}">
                  <a16:creationId xmlns:a16="http://schemas.microsoft.com/office/drawing/2014/main" id="{087CB6F2-8FDA-43F4-81EA-8CF424B3C534}"/>
                </a:ext>
              </a:extLst>
            </p:cNvPr>
            <p:cNvSpPr/>
            <p:nvPr/>
          </p:nvSpPr>
          <p:spPr>
            <a:xfrm>
              <a:off x="318776" y="430192"/>
              <a:ext cx="88284" cy="3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19660" extrusionOk="0">
                  <a:moveTo>
                    <a:pt x="2815" y="16080"/>
                  </a:moveTo>
                  <a:cubicBezTo>
                    <a:pt x="2923" y="16080"/>
                    <a:pt x="3032" y="16080"/>
                    <a:pt x="3140" y="15960"/>
                  </a:cubicBezTo>
                  <a:cubicBezTo>
                    <a:pt x="3465" y="15720"/>
                    <a:pt x="3844" y="15480"/>
                    <a:pt x="4168" y="15240"/>
                  </a:cubicBezTo>
                  <a:cubicBezTo>
                    <a:pt x="4385" y="15240"/>
                    <a:pt x="4602" y="15240"/>
                    <a:pt x="4818" y="15240"/>
                  </a:cubicBezTo>
                  <a:cubicBezTo>
                    <a:pt x="6063" y="15960"/>
                    <a:pt x="7200" y="15960"/>
                    <a:pt x="7958" y="13200"/>
                  </a:cubicBezTo>
                  <a:cubicBezTo>
                    <a:pt x="8174" y="13200"/>
                    <a:pt x="8391" y="13200"/>
                    <a:pt x="8608" y="13080"/>
                  </a:cubicBezTo>
                  <a:cubicBezTo>
                    <a:pt x="9474" y="13920"/>
                    <a:pt x="10448" y="15000"/>
                    <a:pt x="10665" y="11640"/>
                  </a:cubicBezTo>
                  <a:cubicBezTo>
                    <a:pt x="14183" y="10680"/>
                    <a:pt x="17161" y="7440"/>
                    <a:pt x="19597" y="2160"/>
                  </a:cubicBezTo>
                  <a:cubicBezTo>
                    <a:pt x="20030" y="1320"/>
                    <a:pt x="20626" y="720"/>
                    <a:pt x="21113" y="0"/>
                  </a:cubicBezTo>
                  <a:cubicBezTo>
                    <a:pt x="21600" y="4800"/>
                    <a:pt x="20788" y="8760"/>
                    <a:pt x="18839" y="11400"/>
                  </a:cubicBezTo>
                  <a:cubicBezTo>
                    <a:pt x="13047" y="19320"/>
                    <a:pt x="6767" y="21600"/>
                    <a:pt x="0" y="18000"/>
                  </a:cubicBezTo>
                  <a:cubicBezTo>
                    <a:pt x="271" y="14640"/>
                    <a:pt x="1570" y="16320"/>
                    <a:pt x="2436" y="15720"/>
                  </a:cubicBezTo>
                  <a:cubicBezTo>
                    <a:pt x="2436" y="15720"/>
                    <a:pt x="2436" y="15720"/>
                    <a:pt x="2436" y="15720"/>
                  </a:cubicBezTo>
                  <a:cubicBezTo>
                    <a:pt x="2598" y="16080"/>
                    <a:pt x="2707" y="16080"/>
                    <a:pt x="2815" y="1608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Google Shape;794;p19">
              <a:extLst>
                <a:ext uri="{FF2B5EF4-FFF2-40B4-BE49-F238E27FC236}">
                  <a16:creationId xmlns:a16="http://schemas.microsoft.com/office/drawing/2014/main" id="{1CAF8E2E-1B71-4DAE-82B3-88ADD22016B1}"/>
                </a:ext>
              </a:extLst>
            </p:cNvPr>
            <p:cNvSpPr/>
            <p:nvPr/>
          </p:nvSpPr>
          <p:spPr>
            <a:xfrm>
              <a:off x="304833" y="267239"/>
              <a:ext cx="41381" cy="3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extrusionOk="0">
                  <a:moveTo>
                    <a:pt x="0" y="6857"/>
                  </a:moveTo>
                  <a:cubicBezTo>
                    <a:pt x="2817" y="6999"/>
                    <a:pt x="5752" y="6857"/>
                    <a:pt x="8570" y="7422"/>
                  </a:cubicBezTo>
                  <a:cubicBezTo>
                    <a:pt x="11152" y="7846"/>
                    <a:pt x="12796" y="6999"/>
                    <a:pt x="13735" y="4175"/>
                  </a:cubicBezTo>
                  <a:cubicBezTo>
                    <a:pt x="14204" y="2763"/>
                    <a:pt x="15496" y="1493"/>
                    <a:pt x="16317" y="222"/>
                  </a:cubicBezTo>
                  <a:cubicBezTo>
                    <a:pt x="18900" y="-625"/>
                    <a:pt x="20426" y="1069"/>
                    <a:pt x="21600" y="3328"/>
                  </a:cubicBezTo>
                  <a:cubicBezTo>
                    <a:pt x="21013" y="4034"/>
                    <a:pt x="20544" y="4740"/>
                    <a:pt x="19957" y="5304"/>
                  </a:cubicBezTo>
                  <a:cubicBezTo>
                    <a:pt x="17843" y="7563"/>
                    <a:pt x="16200" y="9963"/>
                    <a:pt x="16904" y="13493"/>
                  </a:cubicBezTo>
                  <a:cubicBezTo>
                    <a:pt x="16904" y="13493"/>
                    <a:pt x="16904" y="13634"/>
                    <a:pt x="16904" y="13634"/>
                  </a:cubicBezTo>
                  <a:cubicBezTo>
                    <a:pt x="16787" y="13916"/>
                    <a:pt x="16552" y="14340"/>
                    <a:pt x="16435" y="14622"/>
                  </a:cubicBezTo>
                  <a:lnTo>
                    <a:pt x="16317" y="14340"/>
                  </a:lnTo>
                  <a:cubicBezTo>
                    <a:pt x="16317" y="14340"/>
                    <a:pt x="16552" y="14481"/>
                    <a:pt x="16552" y="14481"/>
                  </a:cubicBezTo>
                  <a:cubicBezTo>
                    <a:pt x="16200" y="16316"/>
                    <a:pt x="15848" y="18293"/>
                    <a:pt x="15496" y="20128"/>
                  </a:cubicBezTo>
                  <a:cubicBezTo>
                    <a:pt x="14557" y="20410"/>
                    <a:pt x="13617" y="20693"/>
                    <a:pt x="12678" y="20975"/>
                  </a:cubicBezTo>
                  <a:cubicBezTo>
                    <a:pt x="11857" y="19422"/>
                    <a:pt x="11035" y="18010"/>
                    <a:pt x="10213" y="16457"/>
                  </a:cubicBezTo>
                  <a:cubicBezTo>
                    <a:pt x="10565" y="9822"/>
                    <a:pt x="10565" y="9822"/>
                    <a:pt x="4930" y="10104"/>
                  </a:cubicBezTo>
                  <a:cubicBezTo>
                    <a:pt x="4696" y="10104"/>
                    <a:pt x="4461" y="10104"/>
                    <a:pt x="4226" y="10104"/>
                  </a:cubicBezTo>
                  <a:cubicBezTo>
                    <a:pt x="2817" y="9116"/>
                    <a:pt x="1409" y="7987"/>
                    <a:pt x="0" y="6857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" name="Google Shape;795;p19">
              <a:extLst>
                <a:ext uri="{FF2B5EF4-FFF2-40B4-BE49-F238E27FC236}">
                  <a16:creationId xmlns:a16="http://schemas.microsoft.com/office/drawing/2014/main" id="{87006533-3967-4937-A13E-9601E6127E50}"/>
                </a:ext>
              </a:extLst>
            </p:cNvPr>
            <p:cNvSpPr/>
            <p:nvPr/>
          </p:nvSpPr>
          <p:spPr>
            <a:xfrm>
              <a:off x="326141" y="256348"/>
              <a:ext cx="41438" cy="2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12638" y="169"/>
                  </a:moveTo>
                  <a:cubicBezTo>
                    <a:pt x="17542" y="4387"/>
                    <a:pt x="20111" y="10800"/>
                    <a:pt x="21512" y="18225"/>
                  </a:cubicBezTo>
                  <a:cubicBezTo>
                    <a:pt x="21395" y="19406"/>
                    <a:pt x="21395" y="20419"/>
                    <a:pt x="21278" y="21600"/>
                  </a:cubicBezTo>
                  <a:cubicBezTo>
                    <a:pt x="20461" y="21094"/>
                    <a:pt x="19877" y="20756"/>
                    <a:pt x="19177" y="20419"/>
                  </a:cubicBezTo>
                  <a:cubicBezTo>
                    <a:pt x="16375" y="7087"/>
                    <a:pt x="12288" y="3375"/>
                    <a:pt x="2247" y="4894"/>
                  </a:cubicBezTo>
                  <a:cubicBezTo>
                    <a:pt x="1547" y="5062"/>
                    <a:pt x="729" y="4894"/>
                    <a:pt x="29" y="4894"/>
                  </a:cubicBezTo>
                  <a:cubicBezTo>
                    <a:pt x="29" y="4050"/>
                    <a:pt x="-88" y="2531"/>
                    <a:pt x="146" y="2362"/>
                  </a:cubicBezTo>
                  <a:cubicBezTo>
                    <a:pt x="2014" y="1350"/>
                    <a:pt x="3998" y="675"/>
                    <a:pt x="5983" y="0"/>
                  </a:cubicBezTo>
                  <a:cubicBezTo>
                    <a:pt x="8202" y="169"/>
                    <a:pt x="10420" y="169"/>
                    <a:pt x="12638" y="169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" name="Google Shape;796;p19">
              <a:extLst>
                <a:ext uri="{FF2B5EF4-FFF2-40B4-BE49-F238E27FC236}">
                  <a16:creationId xmlns:a16="http://schemas.microsoft.com/office/drawing/2014/main" id="{B5CC31DD-AFE5-4604-ADF3-B6F337EAC43F}"/>
                </a:ext>
              </a:extLst>
            </p:cNvPr>
            <p:cNvSpPr/>
            <p:nvPr/>
          </p:nvSpPr>
          <p:spPr>
            <a:xfrm>
              <a:off x="299184" y="413550"/>
              <a:ext cx="32666" cy="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extrusionOk="0">
                  <a:moveTo>
                    <a:pt x="14276" y="21600"/>
                  </a:moveTo>
                  <a:lnTo>
                    <a:pt x="13852" y="21600"/>
                  </a:lnTo>
                  <a:cubicBezTo>
                    <a:pt x="13852" y="21600"/>
                    <a:pt x="13428" y="21600"/>
                    <a:pt x="13428" y="21600"/>
                  </a:cubicBezTo>
                  <a:cubicBezTo>
                    <a:pt x="9334" y="15618"/>
                    <a:pt x="4958" y="13292"/>
                    <a:pt x="158" y="15618"/>
                  </a:cubicBezTo>
                  <a:cubicBezTo>
                    <a:pt x="-548" y="7643"/>
                    <a:pt x="1146" y="3988"/>
                    <a:pt x="4534" y="3323"/>
                  </a:cubicBezTo>
                  <a:cubicBezTo>
                    <a:pt x="9899" y="2326"/>
                    <a:pt x="15123" y="997"/>
                    <a:pt x="20487" y="0"/>
                  </a:cubicBezTo>
                  <a:cubicBezTo>
                    <a:pt x="20487" y="7311"/>
                    <a:pt x="21052" y="15286"/>
                    <a:pt x="15829" y="14621"/>
                  </a:cubicBezTo>
                  <a:cubicBezTo>
                    <a:pt x="15546" y="13957"/>
                    <a:pt x="14840" y="18941"/>
                    <a:pt x="14276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Google Shape;797;p19">
              <a:extLst>
                <a:ext uri="{FF2B5EF4-FFF2-40B4-BE49-F238E27FC236}">
                  <a16:creationId xmlns:a16="http://schemas.microsoft.com/office/drawing/2014/main" id="{C7D039C6-3A9A-49D8-AF34-9F2DE5744F2B}"/>
                </a:ext>
              </a:extLst>
            </p:cNvPr>
            <p:cNvSpPr/>
            <p:nvPr/>
          </p:nvSpPr>
          <p:spPr>
            <a:xfrm>
              <a:off x="307756" y="442752"/>
              <a:ext cx="26989" cy="1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extrusionOk="0">
                  <a:moveTo>
                    <a:pt x="21600" y="59"/>
                  </a:moveTo>
                  <a:cubicBezTo>
                    <a:pt x="21060" y="6230"/>
                    <a:pt x="20700" y="12401"/>
                    <a:pt x="20160" y="20116"/>
                  </a:cubicBezTo>
                  <a:cubicBezTo>
                    <a:pt x="17640" y="20501"/>
                    <a:pt x="15120" y="20501"/>
                    <a:pt x="12600" y="20887"/>
                  </a:cubicBezTo>
                  <a:cubicBezTo>
                    <a:pt x="8460" y="18573"/>
                    <a:pt x="4140" y="16259"/>
                    <a:pt x="0" y="13944"/>
                  </a:cubicBezTo>
                  <a:cubicBezTo>
                    <a:pt x="0" y="1987"/>
                    <a:pt x="5040" y="1987"/>
                    <a:pt x="8640" y="830"/>
                  </a:cubicBezTo>
                  <a:cubicBezTo>
                    <a:pt x="12780" y="-713"/>
                    <a:pt x="17280" y="444"/>
                    <a:pt x="21600" y="59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Google Shape;798;p19">
              <a:extLst>
                <a:ext uri="{FF2B5EF4-FFF2-40B4-BE49-F238E27FC236}">
                  <a16:creationId xmlns:a16="http://schemas.microsoft.com/office/drawing/2014/main" id="{9DD6E51E-255C-4092-95BA-9A65211706F1}"/>
                </a:ext>
              </a:extLst>
            </p:cNvPr>
            <p:cNvSpPr/>
            <p:nvPr/>
          </p:nvSpPr>
          <p:spPr>
            <a:xfrm>
              <a:off x="313829" y="472472"/>
              <a:ext cx="25414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9" y="800"/>
                  </a:moveTo>
                  <a:cubicBezTo>
                    <a:pt x="21409" y="7600"/>
                    <a:pt x="21409" y="14800"/>
                    <a:pt x="21600" y="21600"/>
                  </a:cubicBezTo>
                  <a:cubicBezTo>
                    <a:pt x="17968" y="21600"/>
                    <a:pt x="14336" y="21200"/>
                    <a:pt x="10704" y="21200"/>
                  </a:cubicBezTo>
                  <a:cubicBezTo>
                    <a:pt x="9366" y="20400"/>
                    <a:pt x="8220" y="20000"/>
                    <a:pt x="6881" y="19200"/>
                  </a:cubicBezTo>
                  <a:cubicBezTo>
                    <a:pt x="4970" y="19200"/>
                    <a:pt x="3058" y="18800"/>
                    <a:pt x="1147" y="18800"/>
                  </a:cubicBezTo>
                  <a:cubicBezTo>
                    <a:pt x="765" y="15200"/>
                    <a:pt x="382" y="11200"/>
                    <a:pt x="0" y="7600"/>
                  </a:cubicBezTo>
                  <a:cubicBezTo>
                    <a:pt x="382" y="6800"/>
                    <a:pt x="765" y="6000"/>
                    <a:pt x="1147" y="5200"/>
                  </a:cubicBezTo>
                  <a:cubicBezTo>
                    <a:pt x="2103" y="4400"/>
                    <a:pt x="3249" y="3600"/>
                    <a:pt x="4205" y="3200"/>
                  </a:cubicBezTo>
                  <a:cubicBezTo>
                    <a:pt x="5543" y="2000"/>
                    <a:pt x="7072" y="1200"/>
                    <a:pt x="8411" y="0"/>
                  </a:cubicBezTo>
                  <a:cubicBezTo>
                    <a:pt x="12616" y="0"/>
                    <a:pt x="17012" y="400"/>
                    <a:pt x="21409" y="8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Google Shape;799;p19">
              <a:extLst>
                <a:ext uri="{FF2B5EF4-FFF2-40B4-BE49-F238E27FC236}">
                  <a16:creationId xmlns:a16="http://schemas.microsoft.com/office/drawing/2014/main" id="{48E39DCA-1E29-4159-A794-18A9C7B72406}"/>
                </a:ext>
              </a:extLst>
            </p:cNvPr>
            <p:cNvSpPr/>
            <p:nvPr/>
          </p:nvSpPr>
          <p:spPr>
            <a:xfrm>
              <a:off x="329346" y="299528"/>
              <a:ext cx="24290" cy="2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9"/>
                  </a:moveTo>
                  <a:cubicBezTo>
                    <a:pt x="1600" y="726"/>
                    <a:pt x="3200" y="363"/>
                    <a:pt x="4800" y="0"/>
                  </a:cubicBezTo>
                  <a:cubicBezTo>
                    <a:pt x="5600" y="1089"/>
                    <a:pt x="6400" y="2178"/>
                    <a:pt x="7400" y="3267"/>
                  </a:cubicBezTo>
                  <a:cubicBezTo>
                    <a:pt x="12200" y="7623"/>
                    <a:pt x="17000" y="11980"/>
                    <a:pt x="21600" y="15973"/>
                  </a:cubicBezTo>
                  <a:cubicBezTo>
                    <a:pt x="15400" y="17970"/>
                    <a:pt x="10200" y="19785"/>
                    <a:pt x="5000" y="21600"/>
                  </a:cubicBezTo>
                  <a:cubicBezTo>
                    <a:pt x="5400" y="17244"/>
                    <a:pt x="5800" y="12887"/>
                    <a:pt x="6400" y="8531"/>
                  </a:cubicBezTo>
                  <a:cubicBezTo>
                    <a:pt x="6800" y="5264"/>
                    <a:pt x="5000" y="3993"/>
                    <a:pt x="1400" y="4356"/>
                  </a:cubicBezTo>
                  <a:cubicBezTo>
                    <a:pt x="1000" y="4175"/>
                    <a:pt x="1000" y="3812"/>
                    <a:pt x="1200" y="3630"/>
                  </a:cubicBezTo>
                  <a:cubicBezTo>
                    <a:pt x="1400" y="3449"/>
                    <a:pt x="1600" y="3267"/>
                    <a:pt x="2200" y="2723"/>
                  </a:cubicBezTo>
                  <a:cubicBezTo>
                    <a:pt x="1400" y="3267"/>
                    <a:pt x="1200" y="3449"/>
                    <a:pt x="1000" y="3630"/>
                  </a:cubicBezTo>
                  <a:cubicBezTo>
                    <a:pt x="600" y="2541"/>
                    <a:pt x="200" y="1815"/>
                    <a:pt x="0" y="1089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Google Shape;800;p19">
              <a:extLst>
                <a:ext uri="{FF2B5EF4-FFF2-40B4-BE49-F238E27FC236}">
                  <a16:creationId xmlns:a16="http://schemas.microsoft.com/office/drawing/2014/main" id="{C252B77D-EE6E-4630-9682-DFA6DF131AE5}"/>
                </a:ext>
              </a:extLst>
            </p:cNvPr>
            <p:cNvSpPr/>
            <p:nvPr/>
          </p:nvSpPr>
          <p:spPr>
            <a:xfrm>
              <a:off x="344864" y="376667"/>
              <a:ext cx="14249" cy="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extrusionOk="0">
                  <a:moveTo>
                    <a:pt x="3900" y="1452"/>
                  </a:moveTo>
                  <a:cubicBezTo>
                    <a:pt x="7500" y="3812"/>
                    <a:pt x="11400" y="6171"/>
                    <a:pt x="15000" y="8531"/>
                  </a:cubicBezTo>
                  <a:cubicBezTo>
                    <a:pt x="21600" y="12887"/>
                    <a:pt x="19800" y="19966"/>
                    <a:pt x="11400" y="21600"/>
                  </a:cubicBezTo>
                  <a:cubicBezTo>
                    <a:pt x="7500" y="15610"/>
                    <a:pt x="3600" y="9620"/>
                    <a:pt x="0" y="3812"/>
                  </a:cubicBezTo>
                  <a:cubicBezTo>
                    <a:pt x="900" y="2541"/>
                    <a:pt x="1800" y="1270"/>
                    <a:pt x="2400" y="0"/>
                  </a:cubicBezTo>
                  <a:cubicBezTo>
                    <a:pt x="2400" y="0"/>
                    <a:pt x="2400" y="182"/>
                    <a:pt x="2400" y="182"/>
                  </a:cubicBezTo>
                  <a:cubicBezTo>
                    <a:pt x="3000" y="545"/>
                    <a:pt x="3300" y="1089"/>
                    <a:pt x="3900" y="145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Google Shape;801;p19">
              <a:extLst>
                <a:ext uri="{FF2B5EF4-FFF2-40B4-BE49-F238E27FC236}">
                  <a16:creationId xmlns:a16="http://schemas.microsoft.com/office/drawing/2014/main" id="{92EAF904-688B-4727-BA50-D8E504BD0E83}"/>
                </a:ext>
              </a:extLst>
            </p:cNvPr>
            <p:cNvSpPr/>
            <p:nvPr/>
          </p:nvSpPr>
          <p:spPr>
            <a:xfrm>
              <a:off x="307201" y="450882"/>
              <a:ext cx="22146" cy="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extrusionOk="0">
                  <a:moveTo>
                    <a:pt x="514" y="0"/>
                  </a:moveTo>
                  <a:cubicBezTo>
                    <a:pt x="5290" y="2197"/>
                    <a:pt x="10275" y="4393"/>
                    <a:pt x="15052" y="6590"/>
                  </a:cubicBezTo>
                  <a:cubicBezTo>
                    <a:pt x="16921" y="9519"/>
                    <a:pt x="18583" y="12081"/>
                    <a:pt x="20452" y="15010"/>
                  </a:cubicBezTo>
                  <a:cubicBezTo>
                    <a:pt x="17129" y="16475"/>
                    <a:pt x="12144" y="11715"/>
                    <a:pt x="11106" y="21600"/>
                  </a:cubicBezTo>
                  <a:cubicBezTo>
                    <a:pt x="929" y="16475"/>
                    <a:pt x="-1148" y="12447"/>
                    <a:pt x="514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Google Shape;802;p19">
              <a:extLst>
                <a:ext uri="{FF2B5EF4-FFF2-40B4-BE49-F238E27FC236}">
                  <a16:creationId xmlns:a16="http://schemas.microsoft.com/office/drawing/2014/main" id="{E8D9D98A-7419-4928-96D5-3B5DB6EE3A98}"/>
                </a:ext>
              </a:extLst>
            </p:cNvPr>
            <p:cNvSpPr/>
            <p:nvPr/>
          </p:nvSpPr>
          <p:spPr>
            <a:xfrm>
              <a:off x="293147" y="246228"/>
              <a:ext cx="11687" cy="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extrusionOk="0">
                  <a:moveTo>
                    <a:pt x="9706" y="0"/>
                  </a:moveTo>
                  <a:cubicBezTo>
                    <a:pt x="9346" y="7401"/>
                    <a:pt x="8266" y="14954"/>
                    <a:pt x="18706" y="21600"/>
                  </a:cubicBezTo>
                  <a:cubicBezTo>
                    <a:pt x="-1094" y="18126"/>
                    <a:pt x="-2894" y="16917"/>
                    <a:pt x="2866" y="8308"/>
                  </a:cubicBezTo>
                  <a:cubicBezTo>
                    <a:pt x="4306" y="5438"/>
                    <a:pt x="7186" y="2719"/>
                    <a:pt x="9706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Google Shape;803;p19">
              <a:extLst>
                <a:ext uri="{FF2B5EF4-FFF2-40B4-BE49-F238E27FC236}">
                  <a16:creationId xmlns:a16="http://schemas.microsoft.com/office/drawing/2014/main" id="{D4611D8B-D3CA-4180-A590-2B046A349FC3}"/>
                </a:ext>
              </a:extLst>
            </p:cNvPr>
            <p:cNvSpPr/>
            <p:nvPr/>
          </p:nvSpPr>
          <p:spPr>
            <a:xfrm>
              <a:off x="321000" y="245778"/>
              <a:ext cx="20717" cy="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extrusionOk="0">
                  <a:moveTo>
                    <a:pt x="16503" y="13465"/>
                  </a:moveTo>
                  <a:cubicBezTo>
                    <a:pt x="12717" y="14868"/>
                    <a:pt x="9154" y="15990"/>
                    <a:pt x="5369" y="17392"/>
                  </a:cubicBezTo>
                  <a:cubicBezTo>
                    <a:pt x="4923" y="17673"/>
                    <a:pt x="5146" y="20198"/>
                    <a:pt x="5146" y="21600"/>
                  </a:cubicBezTo>
                  <a:cubicBezTo>
                    <a:pt x="-1089" y="20478"/>
                    <a:pt x="-198" y="15148"/>
                    <a:pt x="470" y="10099"/>
                  </a:cubicBezTo>
                  <a:cubicBezTo>
                    <a:pt x="6705" y="10660"/>
                    <a:pt x="10490" y="6733"/>
                    <a:pt x="12495" y="0"/>
                  </a:cubicBezTo>
                  <a:cubicBezTo>
                    <a:pt x="13162" y="4769"/>
                    <a:pt x="13608" y="9818"/>
                    <a:pt x="14276" y="14587"/>
                  </a:cubicBezTo>
                  <a:cubicBezTo>
                    <a:pt x="16280" y="12624"/>
                    <a:pt x="18284" y="10379"/>
                    <a:pt x="20511" y="8416"/>
                  </a:cubicBezTo>
                  <a:cubicBezTo>
                    <a:pt x="18952" y="10099"/>
                    <a:pt x="17839" y="11782"/>
                    <a:pt x="16503" y="1346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Google Shape;804;p19">
              <a:extLst>
                <a:ext uri="{FF2B5EF4-FFF2-40B4-BE49-F238E27FC236}">
                  <a16:creationId xmlns:a16="http://schemas.microsoft.com/office/drawing/2014/main" id="{1A06D289-7182-45BA-876E-02022DC8BE8A}"/>
                </a:ext>
              </a:extLst>
            </p:cNvPr>
            <p:cNvSpPr/>
            <p:nvPr/>
          </p:nvSpPr>
          <p:spPr>
            <a:xfrm>
              <a:off x="330246" y="304618"/>
              <a:ext cx="6135" cy="3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369" extrusionOk="0">
                  <a:moveTo>
                    <a:pt x="1490" y="51"/>
                  </a:moveTo>
                  <a:cubicBezTo>
                    <a:pt x="14897" y="-231"/>
                    <a:pt x="21600" y="616"/>
                    <a:pt x="20110" y="3298"/>
                  </a:cubicBezTo>
                  <a:cubicBezTo>
                    <a:pt x="17876" y="6687"/>
                    <a:pt x="16387" y="10075"/>
                    <a:pt x="14897" y="13463"/>
                  </a:cubicBezTo>
                  <a:cubicBezTo>
                    <a:pt x="12662" y="15016"/>
                    <a:pt x="11173" y="16428"/>
                    <a:pt x="8938" y="17981"/>
                  </a:cubicBezTo>
                  <a:cubicBezTo>
                    <a:pt x="5959" y="19110"/>
                    <a:pt x="2979" y="20240"/>
                    <a:pt x="0" y="21369"/>
                  </a:cubicBezTo>
                  <a:cubicBezTo>
                    <a:pt x="0" y="21369"/>
                    <a:pt x="0" y="21369"/>
                    <a:pt x="0" y="21369"/>
                  </a:cubicBezTo>
                  <a:cubicBezTo>
                    <a:pt x="0" y="17275"/>
                    <a:pt x="744" y="13040"/>
                    <a:pt x="744" y="8946"/>
                  </a:cubicBezTo>
                  <a:cubicBezTo>
                    <a:pt x="1490" y="5840"/>
                    <a:pt x="1490" y="3016"/>
                    <a:pt x="1490" y="51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Google Shape;805;p19">
              <a:extLst>
                <a:ext uri="{FF2B5EF4-FFF2-40B4-BE49-F238E27FC236}">
                  <a16:creationId xmlns:a16="http://schemas.microsoft.com/office/drawing/2014/main" id="{54B1DCD8-07E8-47A1-AD04-07465D189B24}"/>
                </a:ext>
              </a:extLst>
            </p:cNvPr>
            <p:cNvSpPr/>
            <p:nvPr/>
          </p:nvSpPr>
          <p:spPr>
            <a:xfrm>
              <a:off x="337350" y="272316"/>
              <a:ext cx="15386" cy="1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417" y="21600"/>
                  </a:moveTo>
                  <a:cubicBezTo>
                    <a:pt x="-1358" y="14100"/>
                    <a:pt x="2784" y="9000"/>
                    <a:pt x="8111" y="4200"/>
                  </a:cubicBezTo>
                  <a:cubicBezTo>
                    <a:pt x="9590" y="3000"/>
                    <a:pt x="10773" y="1500"/>
                    <a:pt x="12253" y="0"/>
                  </a:cubicBezTo>
                  <a:cubicBezTo>
                    <a:pt x="14916" y="4800"/>
                    <a:pt x="17875" y="9300"/>
                    <a:pt x="20242" y="13500"/>
                  </a:cubicBezTo>
                  <a:cubicBezTo>
                    <a:pt x="12549" y="16800"/>
                    <a:pt x="6335" y="19200"/>
                    <a:pt x="4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Google Shape;806;p19">
              <a:extLst>
                <a:ext uri="{FF2B5EF4-FFF2-40B4-BE49-F238E27FC236}">
                  <a16:creationId xmlns:a16="http://schemas.microsoft.com/office/drawing/2014/main" id="{BEA8081E-231B-45D7-879A-6AB2C950DA4A}"/>
                </a:ext>
              </a:extLst>
            </p:cNvPr>
            <p:cNvSpPr/>
            <p:nvPr/>
          </p:nvSpPr>
          <p:spPr>
            <a:xfrm>
              <a:off x="316303" y="208895"/>
              <a:ext cx="11470" cy="1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87"/>
                  </a:moveTo>
                  <a:cubicBezTo>
                    <a:pt x="14400" y="16591"/>
                    <a:pt x="7200" y="19095"/>
                    <a:pt x="0" y="21600"/>
                  </a:cubicBezTo>
                  <a:cubicBezTo>
                    <a:pt x="0" y="14713"/>
                    <a:pt x="0" y="7826"/>
                    <a:pt x="0" y="1252"/>
                  </a:cubicBezTo>
                  <a:cubicBezTo>
                    <a:pt x="1694" y="939"/>
                    <a:pt x="3388" y="313"/>
                    <a:pt x="5082" y="0"/>
                  </a:cubicBezTo>
                  <a:cubicBezTo>
                    <a:pt x="11012" y="4696"/>
                    <a:pt x="16518" y="9391"/>
                    <a:pt x="21600" y="14087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Google Shape;807;p19">
              <a:extLst>
                <a:ext uri="{FF2B5EF4-FFF2-40B4-BE49-F238E27FC236}">
                  <a16:creationId xmlns:a16="http://schemas.microsoft.com/office/drawing/2014/main" id="{B2D81F93-2763-491A-8BB2-CE00D45D0DEC}"/>
                </a:ext>
              </a:extLst>
            </p:cNvPr>
            <p:cNvSpPr/>
            <p:nvPr/>
          </p:nvSpPr>
          <p:spPr>
            <a:xfrm>
              <a:off x="321475" y="240605"/>
              <a:ext cx="12145" cy="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21600" y="8144"/>
                  </a:moveTo>
                  <a:cubicBezTo>
                    <a:pt x="18000" y="16643"/>
                    <a:pt x="11600" y="21600"/>
                    <a:pt x="0" y="20892"/>
                  </a:cubicBezTo>
                  <a:cubicBezTo>
                    <a:pt x="3600" y="13810"/>
                    <a:pt x="7600" y="7082"/>
                    <a:pt x="11200" y="0"/>
                  </a:cubicBezTo>
                  <a:cubicBezTo>
                    <a:pt x="14400" y="2833"/>
                    <a:pt x="18000" y="5312"/>
                    <a:pt x="21600" y="8144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Google Shape;808;p19">
              <a:extLst>
                <a:ext uri="{FF2B5EF4-FFF2-40B4-BE49-F238E27FC236}">
                  <a16:creationId xmlns:a16="http://schemas.microsoft.com/office/drawing/2014/main" id="{9589D3F9-3594-4664-90B6-ED012329DE0C}"/>
                </a:ext>
              </a:extLst>
            </p:cNvPr>
            <p:cNvSpPr/>
            <p:nvPr/>
          </p:nvSpPr>
          <p:spPr>
            <a:xfrm>
              <a:off x="296512" y="205297"/>
              <a:ext cx="12595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98"/>
                  </a:moveTo>
                  <a:cubicBezTo>
                    <a:pt x="0" y="11210"/>
                    <a:pt x="0" y="9023"/>
                    <a:pt x="0" y="6836"/>
                  </a:cubicBezTo>
                  <a:cubicBezTo>
                    <a:pt x="1543" y="6289"/>
                    <a:pt x="3086" y="5742"/>
                    <a:pt x="4629" y="5195"/>
                  </a:cubicBezTo>
                  <a:cubicBezTo>
                    <a:pt x="4629" y="3555"/>
                    <a:pt x="4629" y="1914"/>
                    <a:pt x="4629" y="273"/>
                  </a:cubicBezTo>
                  <a:cubicBezTo>
                    <a:pt x="4629" y="273"/>
                    <a:pt x="4629" y="273"/>
                    <a:pt x="4629" y="273"/>
                  </a:cubicBezTo>
                  <a:cubicBezTo>
                    <a:pt x="10029" y="273"/>
                    <a:pt x="15429" y="0"/>
                    <a:pt x="20829" y="0"/>
                  </a:cubicBezTo>
                  <a:cubicBezTo>
                    <a:pt x="20829" y="0"/>
                    <a:pt x="21600" y="273"/>
                    <a:pt x="21600" y="273"/>
                  </a:cubicBezTo>
                  <a:cubicBezTo>
                    <a:pt x="20057" y="4648"/>
                    <a:pt x="18128" y="9023"/>
                    <a:pt x="16586" y="13124"/>
                  </a:cubicBezTo>
                  <a:cubicBezTo>
                    <a:pt x="15814" y="15858"/>
                    <a:pt x="15043" y="18866"/>
                    <a:pt x="14271" y="21600"/>
                  </a:cubicBezTo>
                  <a:cubicBezTo>
                    <a:pt x="14271" y="16952"/>
                    <a:pt x="14271" y="12577"/>
                    <a:pt x="14271" y="7109"/>
                  </a:cubicBezTo>
                  <a:cubicBezTo>
                    <a:pt x="8486" y="9843"/>
                    <a:pt x="4243" y="11483"/>
                    <a:pt x="0" y="1339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Google Shape;809;p19">
              <a:extLst>
                <a:ext uri="{FF2B5EF4-FFF2-40B4-BE49-F238E27FC236}">
                  <a16:creationId xmlns:a16="http://schemas.microsoft.com/office/drawing/2014/main" id="{0E88CE75-A141-4B4C-9D0A-4D5BC146108E}"/>
                </a:ext>
              </a:extLst>
            </p:cNvPr>
            <p:cNvSpPr/>
            <p:nvPr/>
          </p:nvSpPr>
          <p:spPr>
            <a:xfrm>
              <a:off x="334069" y="354402"/>
              <a:ext cx="12595" cy="2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820"/>
                  </a:moveTo>
                  <a:cubicBezTo>
                    <a:pt x="20443" y="19080"/>
                    <a:pt x="19286" y="20340"/>
                    <a:pt x="18514" y="21600"/>
                  </a:cubicBezTo>
                  <a:cubicBezTo>
                    <a:pt x="12343" y="14580"/>
                    <a:pt x="6171" y="7560"/>
                    <a:pt x="0" y="540"/>
                  </a:cubicBezTo>
                  <a:cubicBezTo>
                    <a:pt x="1157" y="360"/>
                    <a:pt x="2314" y="180"/>
                    <a:pt x="3086" y="0"/>
                  </a:cubicBezTo>
                  <a:cubicBezTo>
                    <a:pt x="9257" y="5940"/>
                    <a:pt x="15429" y="11880"/>
                    <a:pt x="21600" y="1782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Google Shape;810;p19">
              <a:extLst>
                <a:ext uri="{FF2B5EF4-FFF2-40B4-BE49-F238E27FC236}">
                  <a16:creationId xmlns:a16="http://schemas.microsoft.com/office/drawing/2014/main" id="{A42DF089-3BF6-4CCC-B482-4969E4A32F6C}"/>
                </a:ext>
              </a:extLst>
            </p:cNvPr>
            <p:cNvSpPr/>
            <p:nvPr/>
          </p:nvSpPr>
          <p:spPr>
            <a:xfrm>
              <a:off x="299660" y="423644"/>
              <a:ext cx="21141" cy="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3" extrusionOk="0">
                  <a:moveTo>
                    <a:pt x="0" y="1632"/>
                  </a:moveTo>
                  <a:cubicBezTo>
                    <a:pt x="7813" y="-2997"/>
                    <a:pt x="14936" y="2403"/>
                    <a:pt x="21600" y="15517"/>
                  </a:cubicBezTo>
                  <a:cubicBezTo>
                    <a:pt x="19072" y="17060"/>
                    <a:pt x="16315" y="18603"/>
                    <a:pt x="13787" y="18603"/>
                  </a:cubicBezTo>
                  <a:cubicBezTo>
                    <a:pt x="10111" y="18603"/>
                    <a:pt x="6204" y="17831"/>
                    <a:pt x="2528" y="17060"/>
                  </a:cubicBezTo>
                  <a:cubicBezTo>
                    <a:pt x="1379" y="11660"/>
                    <a:pt x="689" y="6260"/>
                    <a:pt x="0" y="1632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Google Shape;811;p19">
              <a:extLst>
                <a:ext uri="{FF2B5EF4-FFF2-40B4-BE49-F238E27FC236}">
                  <a16:creationId xmlns:a16="http://schemas.microsoft.com/office/drawing/2014/main" id="{92C083EB-ECB8-4405-972C-402DF323E8F2}"/>
                </a:ext>
              </a:extLst>
            </p:cNvPr>
            <p:cNvSpPr/>
            <p:nvPr/>
          </p:nvSpPr>
          <p:spPr>
            <a:xfrm>
              <a:off x="313154" y="283420"/>
              <a:ext cx="11826" cy="1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0968" extrusionOk="0">
                  <a:moveTo>
                    <a:pt x="0" y="287"/>
                  </a:moveTo>
                  <a:cubicBezTo>
                    <a:pt x="785" y="287"/>
                    <a:pt x="1571" y="287"/>
                    <a:pt x="2356" y="287"/>
                  </a:cubicBezTo>
                  <a:cubicBezTo>
                    <a:pt x="21600" y="-632"/>
                    <a:pt x="21600" y="-632"/>
                    <a:pt x="20029" y="20968"/>
                  </a:cubicBezTo>
                  <a:cubicBezTo>
                    <a:pt x="13353" y="14075"/>
                    <a:pt x="6676" y="7181"/>
                    <a:pt x="0" y="287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Google Shape;812;p19">
              <a:extLst>
                <a:ext uri="{FF2B5EF4-FFF2-40B4-BE49-F238E27FC236}">
                  <a16:creationId xmlns:a16="http://schemas.microsoft.com/office/drawing/2014/main" id="{60ACD279-4EED-40CA-997D-87B7E90DFAE8}"/>
                </a:ext>
              </a:extLst>
            </p:cNvPr>
            <p:cNvSpPr/>
            <p:nvPr/>
          </p:nvSpPr>
          <p:spPr>
            <a:xfrm>
              <a:off x="340366" y="232959"/>
              <a:ext cx="11696" cy="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43"/>
                  </a:moveTo>
                  <a:cubicBezTo>
                    <a:pt x="1662" y="3600"/>
                    <a:pt x="3738" y="1543"/>
                    <a:pt x="5400" y="0"/>
                  </a:cubicBezTo>
                  <a:cubicBezTo>
                    <a:pt x="10800" y="5657"/>
                    <a:pt x="16200" y="11314"/>
                    <a:pt x="21600" y="16971"/>
                  </a:cubicBezTo>
                  <a:cubicBezTo>
                    <a:pt x="20354" y="18514"/>
                    <a:pt x="19108" y="20057"/>
                    <a:pt x="17862" y="21600"/>
                  </a:cubicBezTo>
                  <a:cubicBezTo>
                    <a:pt x="11631" y="16457"/>
                    <a:pt x="5815" y="10800"/>
                    <a:pt x="0" y="5143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Google Shape;813;p19">
              <a:extLst>
                <a:ext uri="{FF2B5EF4-FFF2-40B4-BE49-F238E27FC236}">
                  <a16:creationId xmlns:a16="http://schemas.microsoft.com/office/drawing/2014/main" id="{4EF7A8A5-6D9F-47B4-967B-DF29AFC5167E}"/>
                </a:ext>
              </a:extLst>
            </p:cNvPr>
            <p:cNvSpPr/>
            <p:nvPr/>
          </p:nvSpPr>
          <p:spPr>
            <a:xfrm>
              <a:off x="330300" y="333037"/>
              <a:ext cx="4391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cubicBezTo>
                    <a:pt x="4800" y="3927"/>
                    <a:pt x="9600" y="1964"/>
                    <a:pt x="14400" y="0"/>
                  </a:cubicBezTo>
                  <a:cubicBezTo>
                    <a:pt x="16800" y="7118"/>
                    <a:pt x="19200" y="14236"/>
                    <a:pt x="21600" y="21354"/>
                  </a:cubicBezTo>
                  <a:cubicBezTo>
                    <a:pt x="19200" y="21354"/>
                    <a:pt x="18001" y="21600"/>
                    <a:pt x="15601" y="21600"/>
                  </a:cubicBezTo>
                  <a:cubicBezTo>
                    <a:pt x="9600" y="16445"/>
                    <a:pt x="4800" y="11291"/>
                    <a:pt x="0" y="5891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Google Shape;814;p19">
              <a:extLst>
                <a:ext uri="{FF2B5EF4-FFF2-40B4-BE49-F238E27FC236}">
                  <a16:creationId xmlns:a16="http://schemas.microsoft.com/office/drawing/2014/main" id="{236C3DE4-6D6C-445A-9E10-347EC50CCE31}"/>
                </a:ext>
              </a:extLst>
            </p:cNvPr>
            <p:cNvSpPr/>
            <p:nvPr/>
          </p:nvSpPr>
          <p:spPr>
            <a:xfrm>
              <a:off x="328163" y="318644"/>
              <a:ext cx="4392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118"/>
                    <a:pt x="0" y="14482"/>
                    <a:pt x="0" y="21600"/>
                  </a:cubicBezTo>
                  <a:cubicBezTo>
                    <a:pt x="21600" y="14482"/>
                    <a:pt x="21600" y="7118"/>
                    <a:pt x="21600" y="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Google Shape;815;p19">
              <a:extLst>
                <a:ext uri="{FF2B5EF4-FFF2-40B4-BE49-F238E27FC236}">
                  <a16:creationId xmlns:a16="http://schemas.microsoft.com/office/drawing/2014/main" id="{8D29C561-7817-4A5A-96E2-0136F5DB3DBE}"/>
                </a:ext>
              </a:extLst>
            </p:cNvPr>
            <p:cNvSpPr/>
            <p:nvPr/>
          </p:nvSpPr>
          <p:spPr>
            <a:xfrm>
              <a:off x="411658" y="442786"/>
              <a:ext cx="7423" cy="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6" y="21600"/>
                  </a:moveTo>
                  <a:cubicBezTo>
                    <a:pt x="8509" y="21600"/>
                    <a:pt x="4581" y="21600"/>
                    <a:pt x="0" y="21600"/>
                  </a:cubicBezTo>
                  <a:cubicBezTo>
                    <a:pt x="5236" y="14400"/>
                    <a:pt x="11127" y="7200"/>
                    <a:pt x="16364" y="0"/>
                  </a:cubicBezTo>
                  <a:cubicBezTo>
                    <a:pt x="18327" y="2160"/>
                    <a:pt x="19636" y="5040"/>
                    <a:pt x="21600" y="7200"/>
                  </a:cubicBezTo>
                  <a:cubicBezTo>
                    <a:pt x="18981" y="12240"/>
                    <a:pt x="15709" y="17280"/>
                    <a:pt x="12436" y="2160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Google Shape;816;p19">
              <a:extLst>
                <a:ext uri="{FF2B5EF4-FFF2-40B4-BE49-F238E27FC236}">
                  <a16:creationId xmlns:a16="http://schemas.microsoft.com/office/drawing/2014/main" id="{6938601F-2EA1-4DFA-B737-2F63F680A5DA}"/>
                </a:ext>
              </a:extLst>
            </p:cNvPr>
            <p:cNvSpPr/>
            <p:nvPr/>
          </p:nvSpPr>
          <p:spPr>
            <a:xfrm>
              <a:off x="334011" y="290307"/>
              <a:ext cx="4391" cy="1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2" y="19366"/>
                    <a:pt x="8308" y="17131"/>
                    <a:pt x="0" y="14897"/>
                  </a:cubicBezTo>
                  <a:cubicBezTo>
                    <a:pt x="4985" y="10055"/>
                    <a:pt x="9969" y="4842"/>
                    <a:pt x="14952" y="0"/>
                  </a:cubicBezTo>
                  <a:cubicBezTo>
                    <a:pt x="16615" y="7448"/>
                    <a:pt x="18275" y="14524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Google Shape;817;p19">
              <a:extLst>
                <a:ext uri="{FF2B5EF4-FFF2-40B4-BE49-F238E27FC236}">
                  <a16:creationId xmlns:a16="http://schemas.microsoft.com/office/drawing/2014/main" id="{E086F7EE-F6CE-41CE-B594-888264DC8870}"/>
                </a:ext>
              </a:extLst>
            </p:cNvPr>
            <p:cNvSpPr/>
            <p:nvPr/>
          </p:nvSpPr>
          <p:spPr>
            <a:xfrm>
              <a:off x="345030" y="375371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956" y="13501"/>
                    <a:pt x="8639" y="8101"/>
                    <a:pt x="0" y="0"/>
                  </a:cubicBezTo>
                  <a:cubicBezTo>
                    <a:pt x="8639" y="8101"/>
                    <a:pt x="12956" y="16200"/>
                    <a:pt x="21600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Google Shape;818;p19">
              <a:extLst>
                <a:ext uri="{FF2B5EF4-FFF2-40B4-BE49-F238E27FC236}">
                  <a16:creationId xmlns:a16="http://schemas.microsoft.com/office/drawing/2014/main" id="{499F3962-64A0-49CB-BA34-C28D6AC35C94}"/>
                </a:ext>
              </a:extLst>
            </p:cNvPr>
            <p:cNvSpPr/>
            <p:nvPr/>
          </p:nvSpPr>
          <p:spPr>
            <a:xfrm>
              <a:off x="340195" y="230089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0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Google Shape;819;p19">
              <a:extLst>
                <a:ext uri="{FF2B5EF4-FFF2-40B4-BE49-F238E27FC236}">
                  <a16:creationId xmlns:a16="http://schemas.microsoft.com/office/drawing/2014/main" id="{B8100C1E-2164-4D00-948A-B0C72071F75B}"/>
                </a:ext>
              </a:extLst>
            </p:cNvPr>
            <p:cNvSpPr/>
            <p:nvPr/>
          </p:nvSpPr>
          <p:spPr>
            <a:xfrm>
              <a:off x="335022" y="28732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3" y="15431"/>
                    <a:pt x="16203" y="6172"/>
                    <a:pt x="21600" y="0"/>
                  </a:cubicBezTo>
                  <a:cubicBezTo>
                    <a:pt x="10800" y="9256"/>
                    <a:pt x="5403" y="15431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Google Shape;820;p19">
              <a:extLst>
                <a:ext uri="{FF2B5EF4-FFF2-40B4-BE49-F238E27FC236}">
                  <a16:creationId xmlns:a16="http://schemas.microsoft.com/office/drawing/2014/main" id="{EC153627-24AB-4082-964F-8734DB5E77D3}"/>
                </a:ext>
              </a:extLst>
            </p:cNvPr>
            <p:cNvSpPr/>
            <p:nvPr/>
          </p:nvSpPr>
          <p:spPr>
            <a:xfrm>
              <a:off x="29988" y="398707"/>
              <a:ext cx="108424" cy="8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85" extrusionOk="0">
                  <a:moveTo>
                    <a:pt x="5" y="18887"/>
                  </a:moveTo>
                  <a:cubicBezTo>
                    <a:pt x="94" y="17876"/>
                    <a:pt x="228" y="16918"/>
                    <a:pt x="318" y="15854"/>
                  </a:cubicBezTo>
                  <a:cubicBezTo>
                    <a:pt x="1883" y="16492"/>
                    <a:pt x="3314" y="17184"/>
                    <a:pt x="4790" y="17663"/>
                  </a:cubicBezTo>
                  <a:cubicBezTo>
                    <a:pt x="7697" y="18620"/>
                    <a:pt x="8994" y="17876"/>
                    <a:pt x="9664" y="14577"/>
                  </a:cubicBezTo>
                  <a:cubicBezTo>
                    <a:pt x="10514" y="10321"/>
                    <a:pt x="11230" y="6012"/>
                    <a:pt x="11900" y="1702"/>
                  </a:cubicBezTo>
                  <a:cubicBezTo>
                    <a:pt x="12124" y="266"/>
                    <a:pt x="12616" y="-213"/>
                    <a:pt x="13958" y="159"/>
                  </a:cubicBezTo>
                  <a:cubicBezTo>
                    <a:pt x="15523" y="585"/>
                    <a:pt x="17133" y="904"/>
                    <a:pt x="18698" y="904"/>
                  </a:cubicBezTo>
                  <a:cubicBezTo>
                    <a:pt x="19637" y="904"/>
                    <a:pt x="20621" y="319"/>
                    <a:pt x="21560" y="0"/>
                  </a:cubicBezTo>
                  <a:cubicBezTo>
                    <a:pt x="21471" y="1436"/>
                    <a:pt x="21336" y="2873"/>
                    <a:pt x="21202" y="4522"/>
                  </a:cubicBezTo>
                  <a:cubicBezTo>
                    <a:pt x="19548" y="4309"/>
                    <a:pt x="18072" y="4043"/>
                    <a:pt x="16596" y="3937"/>
                  </a:cubicBezTo>
                  <a:cubicBezTo>
                    <a:pt x="15836" y="3884"/>
                    <a:pt x="14941" y="3884"/>
                    <a:pt x="14360" y="4309"/>
                  </a:cubicBezTo>
                  <a:cubicBezTo>
                    <a:pt x="12616" y="5586"/>
                    <a:pt x="11856" y="7714"/>
                    <a:pt x="11677" y="9949"/>
                  </a:cubicBezTo>
                  <a:cubicBezTo>
                    <a:pt x="11408" y="12875"/>
                    <a:pt x="10335" y="15428"/>
                    <a:pt x="9262" y="18035"/>
                  </a:cubicBezTo>
                  <a:cubicBezTo>
                    <a:pt x="8994" y="18620"/>
                    <a:pt x="9038" y="19365"/>
                    <a:pt x="8904" y="20057"/>
                  </a:cubicBezTo>
                  <a:cubicBezTo>
                    <a:pt x="8278" y="21281"/>
                    <a:pt x="7071" y="21387"/>
                    <a:pt x="5863" y="21227"/>
                  </a:cubicBezTo>
                  <a:cubicBezTo>
                    <a:pt x="4298" y="21015"/>
                    <a:pt x="2733" y="20536"/>
                    <a:pt x="1167" y="20376"/>
                  </a:cubicBezTo>
                  <a:cubicBezTo>
                    <a:pt x="228" y="20270"/>
                    <a:pt x="-40" y="19844"/>
                    <a:pt x="5" y="1888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Google Shape;821;p19">
              <a:extLst>
                <a:ext uri="{FF2B5EF4-FFF2-40B4-BE49-F238E27FC236}">
                  <a16:creationId xmlns:a16="http://schemas.microsoft.com/office/drawing/2014/main" id="{57466ED1-DB6B-465E-BFC5-25B365267296}"/>
                </a:ext>
              </a:extLst>
            </p:cNvPr>
            <p:cNvSpPr/>
            <p:nvPr/>
          </p:nvSpPr>
          <p:spPr>
            <a:xfrm>
              <a:off x="27762" y="366547"/>
              <a:ext cx="126617" cy="13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extrusionOk="0">
                  <a:moveTo>
                    <a:pt x="384" y="18388"/>
                  </a:moveTo>
                  <a:cubicBezTo>
                    <a:pt x="345" y="19015"/>
                    <a:pt x="576" y="19348"/>
                    <a:pt x="1420" y="19385"/>
                  </a:cubicBezTo>
                  <a:cubicBezTo>
                    <a:pt x="2762" y="19495"/>
                    <a:pt x="4105" y="19828"/>
                    <a:pt x="5448" y="19975"/>
                  </a:cubicBezTo>
                  <a:cubicBezTo>
                    <a:pt x="6484" y="20086"/>
                    <a:pt x="7520" y="20012"/>
                    <a:pt x="8057" y="19163"/>
                  </a:cubicBezTo>
                  <a:cubicBezTo>
                    <a:pt x="8134" y="18683"/>
                    <a:pt x="8134" y="18166"/>
                    <a:pt x="8364" y="17760"/>
                  </a:cubicBezTo>
                  <a:cubicBezTo>
                    <a:pt x="9285" y="15951"/>
                    <a:pt x="10205" y="14178"/>
                    <a:pt x="10436" y="12148"/>
                  </a:cubicBezTo>
                  <a:cubicBezTo>
                    <a:pt x="10627" y="10634"/>
                    <a:pt x="11280" y="9157"/>
                    <a:pt x="12737" y="8234"/>
                  </a:cubicBezTo>
                  <a:cubicBezTo>
                    <a:pt x="13236" y="7938"/>
                    <a:pt x="14004" y="7938"/>
                    <a:pt x="14656" y="7975"/>
                  </a:cubicBezTo>
                  <a:cubicBezTo>
                    <a:pt x="15922" y="8049"/>
                    <a:pt x="17188" y="8234"/>
                    <a:pt x="18607" y="8382"/>
                  </a:cubicBezTo>
                  <a:cubicBezTo>
                    <a:pt x="18723" y="7237"/>
                    <a:pt x="18799" y="6240"/>
                    <a:pt x="18914" y="5243"/>
                  </a:cubicBezTo>
                  <a:cubicBezTo>
                    <a:pt x="19106" y="4431"/>
                    <a:pt x="19336" y="3618"/>
                    <a:pt x="19528" y="2806"/>
                  </a:cubicBezTo>
                  <a:cubicBezTo>
                    <a:pt x="19720" y="2511"/>
                    <a:pt x="19989" y="2252"/>
                    <a:pt x="20104" y="1957"/>
                  </a:cubicBezTo>
                  <a:cubicBezTo>
                    <a:pt x="20411" y="1182"/>
                    <a:pt x="20257" y="111"/>
                    <a:pt x="21600" y="0"/>
                  </a:cubicBezTo>
                  <a:cubicBezTo>
                    <a:pt x="21063" y="2954"/>
                    <a:pt x="20526" y="5908"/>
                    <a:pt x="19989" y="8862"/>
                  </a:cubicBezTo>
                  <a:cubicBezTo>
                    <a:pt x="19835" y="9748"/>
                    <a:pt x="19375" y="9969"/>
                    <a:pt x="18416" y="9785"/>
                  </a:cubicBezTo>
                  <a:cubicBezTo>
                    <a:pt x="17265" y="9563"/>
                    <a:pt x="16114" y="9415"/>
                    <a:pt x="14924" y="9378"/>
                  </a:cubicBezTo>
                  <a:cubicBezTo>
                    <a:pt x="13160" y="9305"/>
                    <a:pt x="12661" y="9563"/>
                    <a:pt x="12162" y="11077"/>
                  </a:cubicBezTo>
                  <a:cubicBezTo>
                    <a:pt x="11241" y="13846"/>
                    <a:pt x="10397" y="16615"/>
                    <a:pt x="9515" y="19385"/>
                  </a:cubicBezTo>
                  <a:cubicBezTo>
                    <a:pt x="8824" y="21563"/>
                    <a:pt x="8824" y="21600"/>
                    <a:pt x="6407" y="21194"/>
                  </a:cubicBezTo>
                  <a:cubicBezTo>
                    <a:pt x="4297" y="20862"/>
                    <a:pt x="2225" y="20455"/>
                    <a:pt x="0" y="20086"/>
                  </a:cubicBezTo>
                  <a:cubicBezTo>
                    <a:pt x="115" y="19495"/>
                    <a:pt x="269" y="18942"/>
                    <a:pt x="384" y="1838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Google Shape;822;p19">
              <a:extLst>
                <a:ext uri="{FF2B5EF4-FFF2-40B4-BE49-F238E27FC236}">
                  <a16:creationId xmlns:a16="http://schemas.microsoft.com/office/drawing/2014/main" id="{EE6931F5-4D8D-4406-AC66-86E7D72FC133}"/>
                </a:ext>
              </a:extLst>
            </p:cNvPr>
            <p:cNvSpPr/>
            <p:nvPr/>
          </p:nvSpPr>
          <p:spPr>
            <a:xfrm>
              <a:off x="142009" y="334836"/>
              <a:ext cx="37783" cy="4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3" y="14035"/>
                  </a:moveTo>
                  <a:cubicBezTo>
                    <a:pt x="2443" y="14334"/>
                    <a:pt x="2957" y="17220"/>
                    <a:pt x="1929" y="19311"/>
                  </a:cubicBezTo>
                  <a:cubicBezTo>
                    <a:pt x="1543" y="20107"/>
                    <a:pt x="643" y="20903"/>
                    <a:pt x="0" y="21600"/>
                  </a:cubicBezTo>
                  <a:cubicBezTo>
                    <a:pt x="1157" y="14533"/>
                    <a:pt x="2314" y="7565"/>
                    <a:pt x="3600" y="0"/>
                  </a:cubicBezTo>
                  <a:cubicBezTo>
                    <a:pt x="9900" y="2389"/>
                    <a:pt x="15814" y="4579"/>
                    <a:pt x="21600" y="6769"/>
                  </a:cubicBezTo>
                  <a:cubicBezTo>
                    <a:pt x="18771" y="6968"/>
                    <a:pt x="16071" y="7266"/>
                    <a:pt x="13243" y="7366"/>
                  </a:cubicBezTo>
                  <a:cubicBezTo>
                    <a:pt x="7586" y="7664"/>
                    <a:pt x="4886" y="10452"/>
                    <a:pt x="6943" y="1403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Google Shape;823;p19">
              <a:extLst>
                <a:ext uri="{FF2B5EF4-FFF2-40B4-BE49-F238E27FC236}">
                  <a16:creationId xmlns:a16="http://schemas.microsoft.com/office/drawing/2014/main" id="{E9DBFCC9-BB86-4902-BD5F-B1A3CBEC2ADC}"/>
                </a:ext>
              </a:extLst>
            </p:cNvPr>
            <p:cNvSpPr/>
            <p:nvPr/>
          </p:nvSpPr>
          <p:spPr>
            <a:xfrm>
              <a:off x="152952" y="350354"/>
              <a:ext cx="47755" cy="1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extrusionOk="0">
                  <a:moveTo>
                    <a:pt x="517" y="21600"/>
                  </a:moveTo>
                  <a:cubicBezTo>
                    <a:pt x="-1033" y="10500"/>
                    <a:pt x="1001" y="2100"/>
                    <a:pt x="5263" y="1800"/>
                  </a:cubicBezTo>
                  <a:cubicBezTo>
                    <a:pt x="7394" y="1500"/>
                    <a:pt x="9428" y="600"/>
                    <a:pt x="11559" y="0"/>
                  </a:cubicBezTo>
                  <a:cubicBezTo>
                    <a:pt x="14562" y="3900"/>
                    <a:pt x="17564" y="7500"/>
                    <a:pt x="20567" y="11400"/>
                  </a:cubicBezTo>
                  <a:cubicBezTo>
                    <a:pt x="20470" y="12000"/>
                    <a:pt x="20470" y="12300"/>
                    <a:pt x="20373" y="12900"/>
                  </a:cubicBezTo>
                  <a:cubicBezTo>
                    <a:pt x="15821" y="12900"/>
                    <a:pt x="11365" y="13200"/>
                    <a:pt x="6813" y="12900"/>
                  </a:cubicBezTo>
                  <a:cubicBezTo>
                    <a:pt x="4198" y="12600"/>
                    <a:pt x="1776" y="13200"/>
                    <a:pt x="5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Google Shape;824;p19">
              <a:extLst>
                <a:ext uri="{FF2B5EF4-FFF2-40B4-BE49-F238E27FC236}">
                  <a16:creationId xmlns:a16="http://schemas.microsoft.com/office/drawing/2014/main" id="{084D87AD-474F-4176-949A-9B4EC9CE04C0}"/>
                </a:ext>
              </a:extLst>
            </p:cNvPr>
            <p:cNvSpPr/>
            <p:nvPr/>
          </p:nvSpPr>
          <p:spPr>
            <a:xfrm>
              <a:off x="498692" y="346967"/>
              <a:ext cx="208133" cy="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03" extrusionOk="0">
                  <a:moveTo>
                    <a:pt x="1459" y="2890"/>
                  </a:moveTo>
                  <a:cubicBezTo>
                    <a:pt x="1621" y="2734"/>
                    <a:pt x="1759" y="2578"/>
                    <a:pt x="1922" y="2422"/>
                  </a:cubicBezTo>
                  <a:cubicBezTo>
                    <a:pt x="1945" y="2188"/>
                    <a:pt x="1945" y="1954"/>
                    <a:pt x="1968" y="1720"/>
                  </a:cubicBezTo>
                  <a:cubicBezTo>
                    <a:pt x="1343" y="1486"/>
                    <a:pt x="718" y="1174"/>
                    <a:pt x="0" y="863"/>
                  </a:cubicBezTo>
                  <a:cubicBezTo>
                    <a:pt x="1343" y="-697"/>
                    <a:pt x="2199" y="-151"/>
                    <a:pt x="2963" y="2578"/>
                  </a:cubicBezTo>
                  <a:cubicBezTo>
                    <a:pt x="3102" y="3046"/>
                    <a:pt x="3334" y="3202"/>
                    <a:pt x="3519" y="3514"/>
                  </a:cubicBezTo>
                  <a:cubicBezTo>
                    <a:pt x="3982" y="4917"/>
                    <a:pt x="4422" y="6321"/>
                    <a:pt x="4908" y="7569"/>
                  </a:cubicBezTo>
                  <a:cubicBezTo>
                    <a:pt x="5024" y="7881"/>
                    <a:pt x="5325" y="7569"/>
                    <a:pt x="5510" y="7335"/>
                  </a:cubicBezTo>
                  <a:cubicBezTo>
                    <a:pt x="6274" y="6243"/>
                    <a:pt x="6992" y="4917"/>
                    <a:pt x="7756" y="3904"/>
                  </a:cubicBezTo>
                  <a:cubicBezTo>
                    <a:pt x="8797" y="2500"/>
                    <a:pt x="10117" y="4138"/>
                    <a:pt x="10673" y="7257"/>
                  </a:cubicBezTo>
                  <a:cubicBezTo>
                    <a:pt x="10881" y="8426"/>
                    <a:pt x="11182" y="9362"/>
                    <a:pt x="11344" y="10142"/>
                  </a:cubicBezTo>
                  <a:cubicBezTo>
                    <a:pt x="12154" y="8894"/>
                    <a:pt x="12803" y="7413"/>
                    <a:pt x="13520" y="6945"/>
                  </a:cubicBezTo>
                  <a:cubicBezTo>
                    <a:pt x="14354" y="6321"/>
                    <a:pt x="15326" y="5775"/>
                    <a:pt x="15882" y="9128"/>
                  </a:cubicBezTo>
                  <a:cubicBezTo>
                    <a:pt x="15974" y="9752"/>
                    <a:pt x="16229" y="10064"/>
                    <a:pt x="16414" y="10532"/>
                  </a:cubicBezTo>
                  <a:cubicBezTo>
                    <a:pt x="16877" y="12403"/>
                    <a:pt x="17317" y="14353"/>
                    <a:pt x="17780" y="16302"/>
                  </a:cubicBezTo>
                  <a:cubicBezTo>
                    <a:pt x="18197" y="15445"/>
                    <a:pt x="18475" y="14899"/>
                    <a:pt x="18752" y="14275"/>
                  </a:cubicBezTo>
                  <a:cubicBezTo>
                    <a:pt x="19516" y="12949"/>
                    <a:pt x="20280" y="11624"/>
                    <a:pt x="21021" y="10220"/>
                  </a:cubicBezTo>
                  <a:cubicBezTo>
                    <a:pt x="21114" y="10064"/>
                    <a:pt x="21114" y="9362"/>
                    <a:pt x="21160" y="8972"/>
                  </a:cubicBezTo>
                  <a:cubicBezTo>
                    <a:pt x="21577" y="13027"/>
                    <a:pt x="21600" y="13027"/>
                    <a:pt x="20512" y="15367"/>
                  </a:cubicBezTo>
                  <a:cubicBezTo>
                    <a:pt x="19632" y="17238"/>
                    <a:pt x="18752" y="18954"/>
                    <a:pt x="17780" y="20903"/>
                  </a:cubicBezTo>
                  <a:cubicBezTo>
                    <a:pt x="17086" y="18096"/>
                    <a:pt x="16437" y="15445"/>
                    <a:pt x="15789" y="12793"/>
                  </a:cubicBezTo>
                  <a:cubicBezTo>
                    <a:pt x="15025" y="9674"/>
                    <a:pt x="14446" y="9206"/>
                    <a:pt x="13358" y="11156"/>
                  </a:cubicBezTo>
                  <a:cubicBezTo>
                    <a:pt x="12779" y="12247"/>
                    <a:pt x="12224" y="13495"/>
                    <a:pt x="11529" y="14977"/>
                  </a:cubicBezTo>
                  <a:cubicBezTo>
                    <a:pt x="11020" y="13183"/>
                    <a:pt x="10487" y="11468"/>
                    <a:pt x="9978" y="9674"/>
                  </a:cubicBezTo>
                  <a:cubicBezTo>
                    <a:pt x="8983" y="5931"/>
                    <a:pt x="8450" y="5619"/>
                    <a:pt x="7107" y="8193"/>
                  </a:cubicBezTo>
                  <a:cubicBezTo>
                    <a:pt x="6621" y="9128"/>
                    <a:pt x="6158" y="10064"/>
                    <a:pt x="5718" y="11156"/>
                  </a:cubicBezTo>
                  <a:cubicBezTo>
                    <a:pt x="5232" y="12403"/>
                    <a:pt x="4839" y="12169"/>
                    <a:pt x="4468" y="10766"/>
                  </a:cubicBezTo>
                  <a:cubicBezTo>
                    <a:pt x="4028" y="9206"/>
                    <a:pt x="3635" y="7491"/>
                    <a:pt x="3125" y="6165"/>
                  </a:cubicBezTo>
                  <a:cubicBezTo>
                    <a:pt x="2593" y="4839"/>
                    <a:pt x="1991" y="3904"/>
                    <a:pt x="1459" y="289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Google Shape;825;p19">
              <a:extLst>
                <a:ext uri="{FF2B5EF4-FFF2-40B4-BE49-F238E27FC236}">
                  <a16:creationId xmlns:a16="http://schemas.microsoft.com/office/drawing/2014/main" id="{C38CD25D-0D75-45F6-B181-8E39702AB0E6}"/>
                </a:ext>
              </a:extLst>
            </p:cNvPr>
            <p:cNvSpPr/>
            <p:nvPr/>
          </p:nvSpPr>
          <p:spPr>
            <a:xfrm>
              <a:off x="532651" y="342933"/>
              <a:ext cx="130665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8" y="21600"/>
                  </a:moveTo>
                  <a:cubicBezTo>
                    <a:pt x="20410" y="20747"/>
                    <a:pt x="20039" y="20037"/>
                    <a:pt x="19853" y="19042"/>
                  </a:cubicBezTo>
                  <a:cubicBezTo>
                    <a:pt x="18960" y="13074"/>
                    <a:pt x="17399" y="14068"/>
                    <a:pt x="16061" y="15063"/>
                  </a:cubicBezTo>
                  <a:cubicBezTo>
                    <a:pt x="14908" y="16058"/>
                    <a:pt x="13867" y="18616"/>
                    <a:pt x="12566" y="20889"/>
                  </a:cubicBezTo>
                  <a:cubicBezTo>
                    <a:pt x="12269" y="19611"/>
                    <a:pt x="11822" y="17763"/>
                    <a:pt x="11488" y="15632"/>
                  </a:cubicBezTo>
                  <a:cubicBezTo>
                    <a:pt x="10596" y="9947"/>
                    <a:pt x="8476" y="6963"/>
                    <a:pt x="6803" y="9521"/>
                  </a:cubicBezTo>
                  <a:cubicBezTo>
                    <a:pt x="5577" y="11368"/>
                    <a:pt x="4424" y="13784"/>
                    <a:pt x="3197" y="15774"/>
                  </a:cubicBezTo>
                  <a:cubicBezTo>
                    <a:pt x="2900" y="16200"/>
                    <a:pt x="2417" y="16768"/>
                    <a:pt x="2231" y="16200"/>
                  </a:cubicBezTo>
                  <a:cubicBezTo>
                    <a:pt x="1450" y="13926"/>
                    <a:pt x="744" y="11368"/>
                    <a:pt x="0" y="8811"/>
                  </a:cubicBezTo>
                  <a:cubicBezTo>
                    <a:pt x="149" y="8526"/>
                    <a:pt x="297" y="8242"/>
                    <a:pt x="446" y="7958"/>
                  </a:cubicBezTo>
                  <a:cubicBezTo>
                    <a:pt x="1450" y="11795"/>
                    <a:pt x="2640" y="11937"/>
                    <a:pt x="3829" y="9521"/>
                  </a:cubicBezTo>
                  <a:cubicBezTo>
                    <a:pt x="5428" y="6537"/>
                    <a:pt x="6989" y="3268"/>
                    <a:pt x="8662" y="0"/>
                  </a:cubicBezTo>
                  <a:cubicBezTo>
                    <a:pt x="9220" y="2700"/>
                    <a:pt x="9778" y="5116"/>
                    <a:pt x="10335" y="7674"/>
                  </a:cubicBezTo>
                  <a:cubicBezTo>
                    <a:pt x="11525" y="13500"/>
                    <a:pt x="12826" y="14637"/>
                    <a:pt x="14574" y="11226"/>
                  </a:cubicBezTo>
                  <a:cubicBezTo>
                    <a:pt x="15354" y="9663"/>
                    <a:pt x="16061" y="7674"/>
                    <a:pt x="16804" y="5826"/>
                  </a:cubicBezTo>
                  <a:cubicBezTo>
                    <a:pt x="18403" y="1705"/>
                    <a:pt x="18403" y="1705"/>
                    <a:pt x="19555" y="7674"/>
                  </a:cubicBezTo>
                  <a:cubicBezTo>
                    <a:pt x="20224" y="10942"/>
                    <a:pt x="20931" y="14211"/>
                    <a:pt x="21600" y="17337"/>
                  </a:cubicBezTo>
                  <a:cubicBezTo>
                    <a:pt x="20708" y="17195"/>
                    <a:pt x="20671" y="19326"/>
                    <a:pt x="20708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Google Shape;826;p19">
              <a:extLst>
                <a:ext uri="{FF2B5EF4-FFF2-40B4-BE49-F238E27FC236}">
                  <a16:creationId xmlns:a16="http://schemas.microsoft.com/office/drawing/2014/main" id="{B043A5A2-D3DC-4D03-B042-810C229067BD}"/>
                </a:ext>
              </a:extLst>
            </p:cNvPr>
            <p:cNvSpPr/>
            <p:nvPr/>
          </p:nvSpPr>
          <p:spPr>
            <a:xfrm>
              <a:off x="666014" y="358675"/>
              <a:ext cx="37783" cy="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02"/>
                  </a:moveTo>
                  <a:cubicBezTo>
                    <a:pt x="21343" y="11298"/>
                    <a:pt x="21343" y="12628"/>
                    <a:pt x="20829" y="12960"/>
                  </a:cubicBezTo>
                  <a:cubicBezTo>
                    <a:pt x="16714" y="15951"/>
                    <a:pt x="12471" y="18775"/>
                    <a:pt x="8229" y="21600"/>
                  </a:cubicBezTo>
                  <a:cubicBezTo>
                    <a:pt x="7586" y="18111"/>
                    <a:pt x="6943" y="14455"/>
                    <a:pt x="6300" y="11465"/>
                  </a:cubicBezTo>
                  <a:cubicBezTo>
                    <a:pt x="3857" y="10800"/>
                    <a:pt x="1929" y="10302"/>
                    <a:pt x="0" y="9803"/>
                  </a:cubicBezTo>
                  <a:cubicBezTo>
                    <a:pt x="7843" y="11465"/>
                    <a:pt x="12857" y="4652"/>
                    <a:pt x="19286" y="0"/>
                  </a:cubicBezTo>
                  <a:cubicBezTo>
                    <a:pt x="20186" y="3655"/>
                    <a:pt x="20957" y="6978"/>
                    <a:pt x="21600" y="10302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Google Shape;827;p19">
              <a:extLst>
                <a:ext uri="{FF2B5EF4-FFF2-40B4-BE49-F238E27FC236}">
                  <a16:creationId xmlns:a16="http://schemas.microsoft.com/office/drawing/2014/main" id="{BC608F99-348B-497B-A094-3DDD568256C5}"/>
                </a:ext>
              </a:extLst>
            </p:cNvPr>
            <p:cNvSpPr/>
            <p:nvPr/>
          </p:nvSpPr>
          <p:spPr>
            <a:xfrm>
              <a:off x="658087" y="370359"/>
              <a:ext cx="22771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5" extrusionOk="0">
                  <a:moveTo>
                    <a:pt x="7887" y="1451"/>
                  </a:moveTo>
                  <a:cubicBezTo>
                    <a:pt x="11063" y="2068"/>
                    <a:pt x="14240" y="2685"/>
                    <a:pt x="18263" y="3508"/>
                  </a:cubicBezTo>
                  <a:cubicBezTo>
                    <a:pt x="19110" y="7416"/>
                    <a:pt x="20169" y="11736"/>
                    <a:pt x="21440" y="16056"/>
                  </a:cubicBezTo>
                  <a:cubicBezTo>
                    <a:pt x="18899" y="17497"/>
                    <a:pt x="16358" y="19142"/>
                    <a:pt x="12546" y="21405"/>
                  </a:cubicBezTo>
                  <a:cubicBezTo>
                    <a:pt x="8311" y="16262"/>
                    <a:pt x="4075" y="11325"/>
                    <a:pt x="52" y="6182"/>
                  </a:cubicBezTo>
                  <a:cubicBezTo>
                    <a:pt x="-160" y="2685"/>
                    <a:pt x="52" y="-195"/>
                    <a:pt x="5134" y="11"/>
                  </a:cubicBezTo>
                  <a:cubicBezTo>
                    <a:pt x="5134" y="11"/>
                    <a:pt x="5346" y="11"/>
                    <a:pt x="5346" y="11"/>
                  </a:cubicBezTo>
                  <a:cubicBezTo>
                    <a:pt x="5981" y="216"/>
                    <a:pt x="6616" y="628"/>
                    <a:pt x="7252" y="833"/>
                  </a:cubicBezTo>
                  <a:lnTo>
                    <a:pt x="7675" y="833"/>
                  </a:lnTo>
                  <a:lnTo>
                    <a:pt x="7887" y="1451"/>
                  </a:ln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Google Shape;828;p19">
              <a:extLst>
                <a:ext uri="{FF2B5EF4-FFF2-40B4-BE49-F238E27FC236}">
                  <a16:creationId xmlns:a16="http://schemas.microsoft.com/office/drawing/2014/main" id="{A4BB7D3B-48A6-4529-9DCA-89EA4C23A993}"/>
                </a:ext>
              </a:extLst>
            </p:cNvPr>
            <p:cNvSpPr/>
            <p:nvPr/>
          </p:nvSpPr>
          <p:spPr>
            <a:xfrm>
              <a:off x="496947" y="35321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21600"/>
                    <a:pt x="14400" y="0"/>
                    <a:pt x="21600" y="0"/>
                  </a:cubicBezTo>
                  <a:cubicBezTo>
                    <a:pt x="14400" y="21600"/>
                    <a:pt x="7200" y="21600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Google Shape;829;p19">
              <a:extLst>
                <a:ext uri="{FF2B5EF4-FFF2-40B4-BE49-F238E27FC236}">
                  <a16:creationId xmlns:a16="http://schemas.microsoft.com/office/drawing/2014/main" id="{1A0EA3C8-21AB-4B2C-A49F-FF35C8CA571E}"/>
                </a:ext>
              </a:extLst>
            </p:cNvPr>
            <p:cNvSpPr/>
            <p:nvPr/>
          </p:nvSpPr>
          <p:spPr>
            <a:xfrm>
              <a:off x="662357" y="369074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1" y="16197"/>
                    <a:pt x="7199" y="5397"/>
                    <a:pt x="0" y="0"/>
                  </a:cubicBezTo>
                  <a:cubicBezTo>
                    <a:pt x="7199" y="5397"/>
                    <a:pt x="14401" y="10800"/>
                    <a:pt x="2160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Google Shape;830;p19">
              <a:extLst>
                <a:ext uri="{FF2B5EF4-FFF2-40B4-BE49-F238E27FC236}">
                  <a16:creationId xmlns:a16="http://schemas.microsoft.com/office/drawing/2014/main" id="{140D1376-2F71-4B76-95A1-B58A27BA6401}"/>
                </a:ext>
              </a:extLst>
            </p:cNvPr>
            <p:cNvSpPr/>
            <p:nvPr/>
          </p:nvSpPr>
          <p:spPr>
            <a:xfrm>
              <a:off x="481150" y="79294"/>
              <a:ext cx="198584" cy="8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extrusionOk="0">
                  <a:moveTo>
                    <a:pt x="5015" y="14377"/>
                  </a:moveTo>
                  <a:cubicBezTo>
                    <a:pt x="5210" y="14377"/>
                    <a:pt x="5406" y="14434"/>
                    <a:pt x="5602" y="14434"/>
                  </a:cubicBezTo>
                  <a:cubicBezTo>
                    <a:pt x="5553" y="14607"/>
                    <a:pt x="5479" y="14837"/>
                    <a:pt x="5406" y="15124"/>
                  </a:cubicBezTo>
                  <a:cubicBezTo>
                    <a:pt x="5577" y="15124"/>
                    <a:pt x="5700" y="15066"/>
                    <a:pt x="5798" y="15124"/>
                  </a:cubicBezTo>
                  <a:cubicBezTo>
                    <a:pt x="6923" y="15583"/>
                    <a:pt x="7583" y="14664"/>
                    <a:pt x="7877" y="12137"/>
                  </a:cubicBezTo>
                  <a:cubicBezTo>
                    <a:pt x="8024" y="10873"/>
                    <a:pt x="8390" y="9666"/>
                    <a:pt x="8733" y="8575"/>
                  </a:cubicBezTo>
                  <a:cubicBezTo>
                    <a:pt x="8929" y="7886"/>
                    <a:pt x="9247" y="7254"/>
                    <a:pt x="9589" y="6966"/>
                  </a:cubicBezTo>
                  <a:cubicBezTo>
                    <a:pt x="10127" y="6507"/>
                    <a:pt x="10739" y="6277"/>
                    <a:pt x="11326" y="5990"/>
                  </a:cubicBezTo>
                  <a:cubicBezTo>
                    <a:pt x="11840" y="6047"/>
                    <a:pt x="12378" y="6105"/>
                    <a:pt x="12892" y="6162"/>
                  </a:cubicBezTo>
                  <a:cubicBezTo>
                    <a:pt x="12598" y="6335"/>
                    <a:pt x="12280" y="6564"/>
                    <a:pt x="12060" y="6679"/>
                  </a:cubicBezTo>
                  <a:cubicBezTo>
                    <a:pt x="12500" y="6909"/>
                    <a:pt x="12989" y="7311"/>
                    <a:pt x="13503" y="7426"/>
                  </a:cubicBezTo>
                  <a:cubicBezTo>
                    <a:pt x="13748" y="7483"/>
                    <a:pt x="14090" y="7196"/>
                    <a:pt x="14286" y="6852"/>
                  </a:cubicBezTo>
                  <a:cubicBezTo>
                    <a:pt x="14555" y="6335"/>
                    <a:pt x="14775" y="5645"/>
                    <a:pt x="14922" y="4956"/>
                  </a:cubicBezTo>
                  <a:cubicBezTo>
                    <a:pt x="15778" y="1049"/>
                    <a:pt x="17246" y="-157"/>
                    <a:pt x="19080" y="15"/>
                  </a:cubicBezTo>
                  <a:cubicBezTo>
                    <a:pt x="19643" y="73"/>
                    <a:pt x="20206" y="130"/>
                    <a:pt x="20744" y="245"/>
                  </a:cubicBezTo>
                  <a:cubicBezTo>
                    <a:pt x="21037" y="303"/>
                    <a:pt x="21306" y="590"/>
                    <a:pt x="21600" y="762"/>
                  </a:cubicBezTo>
                  <a:cubicBezTo>
                    <a:pt x="21576" y="1279"/>
                    <a:pt x="21551" y="1739"/>
                    <a:pt x="21502" y="2486"/>
                  </a:cubicBezTo>
                  <a:cubicBezTo>
                    <a:pt x="20377" y="2371"/>
                    <a:pt x="19301" y="2371"/>
                    <a:pt x="18249" y="2141"/>
                  </a:cubicBezTo>
                  <a:cubicBezTo>
                    <a:pt x="17172" y="1854"/>
                    <a:pt x="16390" y="2600"/>
                    <a:pt x="15876" y="4726"/>
                  </a:cubicBezTo>
                  <a:cubicBezTo>
                    <a:pt x="15362" y="6852"/>
                    <a:pt x="14824" y="8862"/>
                    <a:pt x="14261" y="11045"/>
                  </a:cubicBezTo>
                  <a:cubicBezTo>
                    <a:pt x="13307" y="10241"/>
                    <a:pt x="12402" y="9494"/>
                    <a:pt x="11497" y="8805"/>
                  </a:cubicBezTo>
                  <a:cubicBezTo>
                    <a:pt x="10274" y="7886"/>
                    <a:pt x="9956" y="8173"/>
                    <a:pt x="9418" y="10700"/>
                  </a:cubicBezTo>
                  <a:cubicBezTo>
                    <a:pt x="9002" y="12654"/>
                    <a:pt x="8611" y="14664"/>
                    <a:pt x="8219" y="16617"/>
                  </a:cubicBezTo>
                  <a:cubicBezTo>
                    <a:pt x="7950" y="17996"/>
                    <a:pt x="7559" y="18571"/>
                    <a:pt x="6825" y="18054"/>
                  </a:cubicBezTo>
                  <a:cubicBezTo>
                    <a:pt x="5993" y="17422"/>
                    <a:pt x="5137" y="17135"/>
                    <a:pt x="4281" y="16732"/>
                  </a:cubicBezTo>
                  <a:cubicBezTo>
                    <a:pt x="3547" y="16388"/>
                    <a:pt x="2911" y="16905"/>
                    <a:pt x="2348" y="17881"/>
                  </a:cubicBezTo>
                  <a:cubicBezTo>
                    <a:pt x="1639" y="19145"/>
                    <a:pt x="881" y="20352"/>
                    <a:pt x="0" y="21443"/>
                  </a:cubicBezTo>
                  <a:cubicBezTo>
                    <a:pt x="269" y="19949"/>
                    <a:pt x="514" y="18456"/>
                    <a:pt x="783" y="16905"/>
                  </a:cubicBezTo>
                  <a:cubicBezTo>
                    <a:pt x="807" y="17135"/>
                    <a:pt x="856" y="17307"/>
                    <a:pt x="881" y="17479"/>
                  </a:cubicBezTo>
                  <a:cubicBezTo>
                    <a:pt x="1566" y="15583"/>
                    <a:pt x="2348" y="14262"/>
                    <a:pt x="3523" y="14377"/>
                  </a:cubicBezTo>
                  <a:cubicBezTo>
                    <a:pt x="3987" y="14492"/>
                    <a:pt x="4501" y="14434"/>
                    <a:pt x="5015" y="14377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Google Shape;831;p19">
              <a:extLst>
                <a:ext uri="{FF2B5EF4-FFF2-40B4-BE49-F238E27FC236}">
                  <a16:creationId xmlns:a16="http://schemas.microsoft.com/office/drawing/2014/main" id="{55ABC37D-9077-4E0E-A89B-BABB08FAD14F}"/>
                </a:ext>
              </a:extLst>
            </p:cNvPr>
            <p:cNvSpPr/>
            <p:nvPr/>
          </p:nvSpPr>
          <p:spPr>
            <a:xfrm>
              <a:off x="591799" y="69011"/>
              <a:ext cx="89734" cy="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extrusionOk="0">
                  <a:moveTo>
                    <a:pt x="21113" y="7320"/>
                  </a:moveTo>
                  <a:cubicBezTo>
                    <a:pt x="20463" y="6960"/>
                    <a:pt x="19868" y="6360"/>
                    <a:pt x="19218" y="6240"/>
                  </a:cubicBezTo>
                  <a:cubicBezTo>
                    <a:pt x="17973" y="6000"/>
                    <a:pt x="16782" y="5880"/>
                    <a:pt x="15537" y="5760"/>
                  </a:cubicBezTo>
                  <a:cubicBezTo>
                    <a:pt x="11477" y="5400"/>
                    <a:pt x="8229" y="7920"/>
                    <a:pt x="6334" y="16080"/>
                  </a:cubicBezTo>
                  <a:cubicBezTo>
                    <a:pt x="6009" y="17520"/>
                    <a:pt x="5522" y="18960"/>
                    <a:pt x="4926" y="20040"/>
                  </a:cubicBezTo>
                  <a:cubicBezTo>
                    <a:pt x="4493" y="20880"/>
                    <a:pt x="3735" y="21480"/>
                    <a:pt x="3194" y="21240"/>
                  </a:cubicBezTo>
                  <a:cubicBezTo>
                    <a:pt x="2057" y="21000"/>
                    <a:pt x="974" y="20160"/>
                    <a:pt x="0" y="19680"/>
                  </a:cubicBezTo>
                  <a:cubicBezTo>
                    <a:pt x="487" y="19440"/>
                    <a:pt x="1191" y="18960"/>
                    <a:pt x="1841" y="18600"/>
                  </a:cubicBezTo>
                  <a:cubicBezTo>
                    <a:pt x="2923" y="16320"/>
                    <a:pt x="4060" y="14040"/>
                    <a:pt x="5089" y="11640"/>
                  </a:cubicBezTo>
                  <a:cubicBezTo>
                    <a:pt x="5630" y="10320"/>
                    <a:pt x="6063" y="8760"/>
                    <a:pt x="6388" y="7080"/>
                  </a:cubicBezTo>
                  <a:cubicBezTo>
                    <a:pt x="7417" y="1800"/>
                    <a:pt x="9365" y="-120"/>
                    <a:pt x="11964" y="720"/>
                  </a:cubicBezTo>
                  <a:cubicBezTo>
                    <a:pt x="14075" y="480"/>
                    <a:pt x="16186" y="240"/>
                    <a:pt x="18244" y="120"/>
                  </a:cubicBezTo>
                  <a:cubicBezTo>
                    <a:pt x="18514" y="120"/>
                    <a:pt x="18839" y="120"/>
                    <a:pt x="19110" y="0"/>
                  </a:cubicBezTo>
                  <a:cubicBezTo>
                    <a:pt x="19922" y="0"/>
                    <a:pt x="20734" y="120"/>
                    <a:pt x="21600" y="120"/>
                  </a:cubicBezTo>
                  <a:cubicBezTo>
                    <a:pt x="21600" y="600"/>
                    <a:pt x="21600" y="1080"/>
                    <a:pt x="21600" y="1560"/>
                  </a:cubicBezTo>
                  <a:cubicBezTo>
                    <a:pt x="21546" y="2280"/>
                    <a:pt x="21492" y="3000"/>
                    <a:pt x="21438" y="3720"/>
                  </a:cubicBezTo>
                  <a:cubicBezTo>
                    <a:pt x="21438" y="3720"/>
                    <a:pt x="21438" y="3720"/>
                    <a:pt x="21438" y="3720"/>
                  </a:cubicBezTo>
                  <a:cubicBezTo>
                    <a:pt x="21329" y="4800"/>
                    <a:pt x="21221" y="6000"/>
                    <a:pt x="21113" y="7320"/>
                  </a:cubicBezTo>
                  <a:cubicBezTo>
                    <a:pt x="21113" y="7200"/>
                    <a:pt x="21113" y="7320"/>
                    <a:pt x="21113" y="732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Google Shape;832;p19">
              <a:extLst>
                <a:ext uri="{FF2B5EF4-FFF2-40B4-BE49-F238E27FC236}">
                  <a16:creationId xmlns:a16="http://schemas.microsoft.com/office/drawing/2014/main" id="{816FDD28-6F1D-4C90-BB94-403339950D8C}"/>
                </a:ext>
              </a:extLst>
            </p:cNvPr>
            <p:cNvSpPr/>
            <p:nvPr/>
          </p:nvSpPr>
          <p:spPr>
            <a:xfrm>
              <a:off x="530627" y="98097"/>
              <a:ext cx="54426" cy="4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8" extrusionOk="0">
                  <a:moveTo>
                    <a:pt x="21600" y="2437"/>
                  </a:moveTo>
                  <a:cubicBezTo>
                    <a:pt x="19458" y="3000"/>
                    <a:pt x="17316" y="3450"/>
                    <a:pt x="15263" y="4350"/>
                  </a:cubicBezTo>
                  <a:cubicBezTo>
                    <a:pt x="14102" y="4913"/>
                    <a:pt x="12942" y="6150"/>
                    <a:pt x="12139" y="7500"/>
                  </a:cubicBezTo>
                  <a:cubicBezTo>
                    <a:pt x="10889" y="9638"/>
                    <a:pt x="9550" y="12000"/>
                    <a:pt x="9015" y="14475"/>
                  </a:cubicBezTo>
                  <a:cubicBezTo>
                    <a:pt x="7944" y="19425"/>
                    <a:pt x="5534" y="21225"/>
                    <a:pt x="1428" y="20325"/>
                  </a:cubicBezTo>
                  <a:cubicBezTo>
                    <a:pt x="1071" y="20213"/>
                    <a:pt x="714" y="20325"/>
                    <a:pt x="0" y="20325"/>
                  </a:cubicBezTo>
                  <a:cubicBezTo>
                    <a:pt x="268" y="19763"/>
                    <a:pt x="536" y="19425"/>
                    <a:pt x="714" y="18975"/>
                  </a:cubicBezTo>
                  <a:cubicBezTo>
                    <a:pt x="2142" y="17625"/>
                    <a:pt x="3838" y="16500"/>
                    <a:pt x="4909" y="14812"/>
                  </a:cubicBezTo>
                  <a:cubicBezTo>
                    <a:pt x="7319" y="10763"/>
                    <a:pt x="9461" y="6375"/>
                    <a:pt x="11603" y="2100"/>
                  </a:cubicBezTo>
                  <a:cubicBezTo>
                    <a:pt x="12764" y="-150"/>
                    <a:pt x="14192" y="-375"/>
                    <a:pt x="16155" y="413"/>
                  </a:cubicBezTo>
                  <a:cubicBezTo>
                    <a:pt x="17941" y="1200"/>
                    <a:pt x="19815" y="1763"/>
                    <a:pt x="21600" y="243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Google Shape;833;p19">
              <a:extLst>
                <a:ext uri="{FF2B5EF4-FFF2-40B4-BE49-F238E27FC236}">
                  <a16:creationId xmlns:a16="http://schemas.microsoft.com/office/drawing/2014/main" id="{D10A6474-D446-4E70-A86E-00926C0DF20F}"/>
                </a:ext>
              </a:extLst>
            </p:cNvPr>
            <p:cNvSpPr/>
            <p:nvPr/>
          </p:nvSpPr>
          <p:spPr>
            <a:xfrm>
              <a:off x="487897" y="127206"/>
              <a:ext cx="39358" cy="2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7245"/>
                  </a:moveTo>
                  <a:cubicBezTo>
                    <a:pt x="19008" y="7245"/>
                    <a:pt x="16416" y="7635"/>
                    <a:pt x="13824" y="7440"/>
                  </a:cubicBezTo>
                  <a:cubicBezTo>
                    <a:pt x="8023" y="7051"/>
                    <a:pt x="3950" y="11526"/>
                    <a:pt x="494" y="17948"/>
                  </a:cubicBezTo>
                  <a:cubicBezTo>
                    <a:pt x="370" y="17364"/>
                    <a:pt x="123" y="16586"/>
                    <a:pt x="0" y="16002"/>
                  </a:cubicBezTo>
                  <a:cubicBezTo>
                    <a:pt x="370" y="14834"/>
                    <a:pt x="617" y="13472"/>
                    <a:pt x="987" y="12305"/>
                  </a:cubicBezTo>
                  <a:cubicBezTo>
                    <a:pt x="6295" y="-3652"/>
                    <a:pt x="5307" y="-1317"/>
                    <a:pt x="15305" y="3937"/>
                  </a:cubicBezTo>
                  <a:cubicBezTo>
                    <a:pt x="17403" y="5105"/>
                    <a:pt x="19502" y="6272"/>
                    <a:pt x="21600" y="724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Google Shape;834;p19">
              <a:extLst>
                <a:ext uri="{FF2B5EF4-FFF2-40B4-BE49-F238E27FC236}">
                  <a16:creationId xmlns:a16="http://schemas.microsoft.com/office/drawing/2014/main" id="{8FB2A478-2753-4D3D-AC2F-1984B1FD7516}"/>
                </a:ext>
              </a:extLst>
            </p:cNvPr>
            <p:cNvSpPr/>
            <p:nvPr/>
          </p:nvSpPr>
          <p:spPr>
            <a:xfrm>
              <a:off x="641725" y="67378"/>
              <a:ext cx="26089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338" y="8639"/>
                    <a:pt x="7076" y="17278"/>
                    <a:pt x="0" y="21600"/>
                  </a:cubicBezTo>
                  <a:cubicBezTo>
                    <a:pt x="7262" y="12956"/>
                    <a:pt x="14338" y="4317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Google Shape;835;p19">
              <a:extLst>
                <a:ext uri="{FF2B5EF4-FFF2-40B4-BE49-F238E27FC236}">
                  <a16:creationId xmlns:a16="http://schemas.microsoft.com/office/drawing/2014/main" id="{B670D7E9-52C0-4BFF-B83D-AEA6A2ECE713}"/>
                </a:ext>
              </a:extLst>
            </p:cNvPr>
            <p:cNvSpPr/>
            <p:nvPr/>
          </p:nvSpPr>
          <p:spPr>
            <a:xfrm>
              <a:off x="513310" y="148012"/>
              <a:ext cx="13270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272" extrusionOk="0">
                  <a:moveTo>
                    <a:pt x="21600" y="11272"/>
                  </a:moveTo>
                  <a:cubicBezTo>
                    <a:pt x="14278" y="11272"/>
                    <a:pt x="6956" y="10135"/>
                    <a:pt x="0" y="10135"/>
                  </a:cubicBezTo>
                  <a:cubicBezTo>
                    <a:pt x="6956" y="-10328"/>
                    <a:pt x="14278" y="5587"/>
                    <a:pt x="21600" y="11272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Google Shape;836;p19">
              <a:extLst>
                <a:ext uri="{FF2B5EF4-FFF2-40B4-BE49-F238E27FC236}">
                  <a16:creationId xmlns:a16="http://schemas.microsoft.com/office/drawing/2014/main" id="{A437367E-38B5-460D-AB97-4AF9355F14C2}"/>
                </a:ext>
              </a:extLst>
            </p:cNvPr>
            <p:cNvSpPr/>
            <p:nvPr/>
          </p:nvSpPr>
          <p:spPr>
            <a:xfrm>
              <a:off x="558064" y="153911"/>
              <a:ext cx="5624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62" extrusionOk="0">
                  <a:moveTo>
                    <a:pt x="21600" y="2057"/>
                  </a:moveTo>
                  <a:cubicBezTo>
                    <a:pt x="15552" y="21600"/>
                    <a:pt x="7775" y="16458"/>
                    <a:pt x="0" y="3085"/>
                  </a:cubicBezTo>
                  <a:cubicBezTo>
                    <a:pt x="1728" y="2057"/>
                    <a:pt x="3456" y="1028"/>
                    <a:pt x="5184" y="0"/>
                  </a:cubicBezTo>
                  <a:cubicBezTo>
                    <a:pt x="11231" y="0"/>
                    <a:pt x="16415" y="1028"/>
                    <a:pt x="21600" y="2057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" name="Google Shape;837;p19">
              <a:extLst>
                <a:ext uri="{FF2B5EF4-FFF2-40B4-BE49-F238E27FC236}">
                  <a16:creationId xmlns:a16="http://schemas.microsoft.com/office/drawing/2014/main" id="{A6C7EBB2-D543-4BE2-AF60-C31A90F8217E}"/>
                </a:ext>
              </a:extLst>
            </p:cNvPr>
            <p:cNvSpPr/>
            <p:nvPr/>
          </p:nvSpPr>
          <p:spPr>
            <a:xfrm>
              <a:off x="671411" y="66703"/>
              <a:ext cx="103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557" y="21600"/>
                    <a:pt x="7513" y="0"/>
                    <a:pt x="0" y="0"/>
                  </a:cubicBezTo>
                  <a:cubicBezTo>
                    <a:pt x="7044" y="0"/>
                    <a:pt x="14557" y="216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" name="Google Shape;838;p19">
              <a:extLst>
                <a:ext uri="{FF2B5EF4-FFF2-40B4-BE49-F238E27FC236}">
                  <a16:creationId xmlns:a16="http://schemas.microsoft.com/office/drawing/2014/main" id="{A66A46DA-9111-4789-9986-468444DE86D5}"/>
                </a:ext>
              </a:extLst>
            </p:cNvPr>
            <p:cNvGrpSpPr/>
            <p:nvPr/>
          </p:nvGrpSpPr>
          <p:grpSpPr>
            <a:xfrm>
              <a:off x="679508" y="75758"/>
              <a:ext cx="1350" cy="6747"/>
              <a:chOff x="0" y="0"/>
              <a:chExt cx="1349" cy="6746"/>
            </a:xfrm>
          </p:grpSpPr>
          <p:sp>
            <p:nvSpPr>
              <p:cNvPr id="210" name="خط">
                <a:extLst>
                  <a:ext uri="{FF2B5EF4-FFF2-40B4-BE49-F238E27FC236}">
                    <a16:creationId xmlns:a16="http://schemas.microsoft.com/office/drawing/2014/main" id="{582B0830-5007-4209-8F07-2398920B8962}"/>
                  </a:ext>
                </a:extLst>
              </p:cNvPr>
              <p:cNvSpPr/>
              <p:nvPr/>
            </p:nvSpPr>
            <p:spPr>
              <a:xfrm flipV="1">
                <a:off x="0" y="0"/>
                <a:ext cx="1350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1" name="خط">
                <a:extLst>
                  <a:ext uri="{FF2B5EF4-FFF2-40B4-BE49-F238E27FC236}">
                    <a16:creationId xmlns:a16="http://schemas.microsoft.com/office/drawing/2014/main" id="{56882A04-E9DD-4932-973C-F92C54505C62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351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53" name="Google Shape;839;p19">
              <a:extLst>
                <a:ext uri="{FF2B5EF4-FFF2-40B4-BE49-F238E27FC236}">
                  <a16:creationId xmlns:a16="http://schemas.microsoft.com/office/drawing/2014/main" id="{6672DD92-9EB8-4FC2-833A-9DE61C335D30}"/>
                </a:ext>
              </a:extLst>
            </p:cNvPr>
            <p:cNvGrpSpPr/>
            <p:nvPr/>
          </p:nvGrpSpPr>
          <p:grpSpPr>
            <a:xfrm>
              <a:off x="542488" y="153625"/>
              <a:ext cx="4391" cy="4391"/>
              <a:chOff x="0" y="0"/>
              <a:chExt cx="4390" cy="4390"/>
            </a:xfrm>
          </p:grpSpPr>
          <p:sp>
            <p:nvSpPr>
              <p:cNvPr id="208" name="خط">
                <a:extLst>
                  <a:ext uri="{FF2B5EF4-FFF2-40B4-BE49-F238E27FC236}">
                    <a16:creationId xmlns:a16="http://schemas.microsoft.com/office/drawing/2014/main" id="{DD58741B-82D3-4AB0-83CC-81EC339E7141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79" y="16197"/>
                      <a:pt x="6821" y="53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" name="خط">
                <a:extLst>
                  <a:ext uri="{FF2B5EF4-FFF2-40B4-BE49-F238E27FC236}">
                    <a16:creationId xmlns:a16="http://schemas.microsoft.com/office/drawing/2014/main" id="{CDBDC380-1EDD-4DEE-95F1-40816349B7BE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821" y="5397"/>
                      <a:pt x="14779" y="1619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" name="Google Shape;840;p19">
              <a:extLst>
                <a:ext uri="{FF2B5EF4-FFF2-40B4-BE49-F238E27FC236}">
                  <a16:creationId xmlns:a16="http://schemas.microsoft.com/office/drawing/2014/main" id="{642C53F2-18EF-4288-A20B-9DEBD4A73567}"/>
                </a:ext>
              </a:extLst>
            </p:cNvPr>
            <p:cNvSpPr/>
            <p:nvPr/>
          </p:nvSpPr>
          <p:spPr>
            <a:xfrm>
              <a:off x="536191" y="1520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4" y="16203"/>
                    <a:pt x="6646" y="5397"/>
                    <a:pt x="0" y="0"/>
                  </a:cubicBezTo>
                  <a:cubicBezTo>
                    <a:pt x="6646" y="10800"/>
                    <a:pt x="13292" y="16203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" name="Google Shape;841;p19">
              <a:extLst>
                <a:ext uri="{FF2B5EF4-FFF2-40B4-BE49-F238E27FC236}">
                  <a16:creationId xmlns:a16="http://schemas.microsoft.com/office/drawing/2014/main" id="{6196BF9A-694C-4403-A9B8-A5CD7D8F6DC7}"/>
                </a:ext>
              </a:extLst>
            </p:cNvPr>
            <p:cNvGrpSpPr/>
            <p:nvPr/>
          </p:nvGrpSpPr>
          <p:grpSpPr>
            <a:xfrm>
              <a:off x="680828" y="71538"/>
              <a:ext cx="733" cy="4392"/>
              <a:chOff x="0" y="0"/>
              <a:chExt cx="731" cy="4390"/>
            </a:xfrm>
          </p:grpSpPr>
          <p:sp>
            <p:nvSpPr>
              <p:cNvPr id="206" name="خط">
                <a:extLst>
                  <a:ext uri="{FF2B5EF4-FFF2-40B4-BE49-F238E27FC236}">
                    <a16:creationId xmlns:a16="http://schemas.microsoft.com/office/drawing/2014/main" id="{8C55F3BA-8927-463E-92B8-106808C45715}"/>
                  </a:ext>
                </a:extLst>
              </p:cNvPr>
              <p:cNvSpPr/>
              <p:nvPr/>
            </p:nvSpPr>
            <p:spPr>
              <a:xfrm flipV="1">
                <a:off x="0" y="-1"/>
                <a:ext cx="732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07" name="خط">
                <a:extLst>
                  <a:ext uri="{FF2B5EF4-FFF2-40B4-BE49-F238E27FC236}">
                    <a16:creationId xmlns:a16="http://schemas.microsoft.com/office/drawing/2014/main" id="{4A3775BC-2BE5-4053-BA3C-652A51A5639B}"/>
                  </a:ext>
                </a:extLst>
              </p:cNvPr>
              <p:cNvSpPr/>
              <p:nvPr/>
            </p:nvSpPr>
            <p:spPr>
              <a:xfrm flipH="1">
                <a:off x="0" y="0"/>
                <a:ext cx="73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56" name="Google Shape;842;p19">
              <a:extLst>
                <a:ext uri="{FF2B5EF4-FFF2-40B4-BE49-F238E27FC236}">
                  <a16:creationId xmlns:a16="http://schemas.microsoft.com/office/drawing/2014/main" id="{56FD4E9E-E0FE-4E16-B317-249690AE1186}"/>
                </a:ext>
              </a:extLst>
            </p:cNvPr>
            <p:cNvGrpSpPr/>
            <p:nvPr/>
          </p:nvGrpSpPr>
          <p:grpSpPr>
            <a:xfrm>
              <a:off x="531131" y="150926"/>
              <a:ext cx="4391" cy="4391"/>
              <a:chOff x="0" y="0"/>
              <a:chExt cx="4390" cy="4390"/>
            </a:xfrm>
          </p:grpSpPr>
          <p:sp>
            <p:nvSpPr>
              <p:cNvPr id="204" name="خط">
                <a:extLst>
                  <a:ext uri="{FF2B5EF4-FFF2-40B4-BE49-F238E27FC236}">
                    <a16:creationId xmlns:a16="http://schemas.microsoft.com/office/drawing/2014/main" id="{A1B48E66-EBA0-4038-B63F-ABF205EEE9E9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6"/>
                      <a:pt x="720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" name="خط">
                <a:extLst>
                  <a:ext uri="{FF2B5EF4-FFF2-40B4-BE49-F238E27FC236}">
                    <a16:creationId xmlns:a16="http://schemas.microsoft.com/office/drawing/2014/main" id="{64F60E6A-C96F-4E55-ABAC-174DAD673340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0"/>
                      <a:pt x="14400" y="1080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" name="Google Shape;843;p19">
              <a:extLst>
                <a:ext uri="{FF2B5EF4-FFF2-40B4-BE49-F238E27FC236}">
                  <a16:creationId xmlns:a16="http://schemas.microsoft.com/office/drawing/2014/main" id="{85CB225F-19C0-4617-9BB5-D4B3A8CD364E}"/>
                </a:ext>
              </a:extLst>
            </p:cNvPr>
            <p:cNvSpPr/>
            <p:nvPr/>
          </p:nvSpPr>
          <p:spPr>
            <a:xfrm>
              <a:off x="567226" y="13844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3" y="8639"/>
                    <a:pt x="7205" y="12961"/>
                    <a:pt x="0" y="21600"/>
                  </a:cubicBezTo>
                  <a:cubicBezTo>
                    <a:pt x="7205" y="17278"/>
                    <a:pt x="14403" y="8639"/>
                    <a:pt x="21600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Google Shape;844;p19">
              <a:extLst>
                <a:ext uri="{FF2B5EF4-FFF2-40B4-BE49-F238E27FC236}">
                  <a16:creationId xmlns:a16="http://schemas.microsoft.com/office/drawing/2014/main" id="{F2ADB0C1-4688-4D8F-A94E-4CB1FB51B6CF}"/>
                </a:ext>
              </a:extLst>
            </p:cNvPr>
            <p:cNvSpPr/>
            <p:nvPr/>
          </p:nvSpPr>
          <p:spPr>
            <a:xfrm>
              <a:off x="32260" y="222164"/>
              <a:ext cx="109750" cy="4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9" y="10080"/>
                  </a:moveTo>
                  <a:cubicBezTo>
                    <a:pt x="3010" y="10594"/>
                    <a:pt x="3807" y="11109"/>
                    <a:pt x="4648" y="11623"/>
                  </a:cubicBezTo>
                  <a:cubicBezTo>
                    <a:pt x="3762" y="14400"/>
                    <a:pt x="5754" y="12960"/>
                    <a:pt x="5577" y="14914"/>
                  </a:cubicBezTo>
                  <a:cubicBezTo>
                    <a:pt x="6152" y="13166"/>
                    <a:pt x="6374" y="11109"/>
                    <a:pt x="6993" y="9771"/>
                  </a:cubicBezTo>
                  <a:cubicBezTo>
                    <a:pt x="8543" y="6274"/>
                    <a:pt x="10269" y="3189"/>
                    <a:pt x="11951" y="0"/>
                  </a:cubicBezTo>
                  <a:cubicBezTo>
                    <a:pt x="12703" y="1131"/>
                    <a:pt x="13544" y="2160"/>
                    <a:pt x="14252" y="3394"/>
                  </a:cubicBezTo>
                  <a:cubicBezTo>
                    <a:pt x="16067" y="6789"/>
                    <a:pt x="17970" y="7200"/>
                    <a:pt x="20139" y="5246"/>
                  </a:cubicBezTo>
                  <a:cubicBezTo>
                    <a:pt x="20538" y="4937"/>
                    <a:pt x="20980" y="4731"/>
                    <a:pt x="21423" y="4526"/>
                  </a:cubicBezTo>
                  <a:cubicBezTo>
                    <a:pt x="21467" y="4731"/>
                    <a:pt x="21556" y="4937"/>
                    <a:pt x="21600" y="5143"/>
                  </a:cubicBezTo>
                  <a:cubicBezTo>
                    <a:pt x="20228" y="8640"/>
                    <a:pt x="18856" y="12137"/>
                    <a:pt x="17395" y="15840"/>
                  </a:cubicBezTo>
                  <a:cubicBezTo>
                    <a:pt x="16067" y="12240"/>
                    <a:pt x="14828" y="8846"/>
                    <a:pt x="13633" y="5554"/>
                  </a:cubicBezTo>
                  <a:cubicBezTo>
                    <a:pt x="12349" y="2057"/>
                    <a:pt x="11066" y="2160"/>
                    <a:pt x="10003" y="5966"/>
                  </a:cubicBezTo>
                  <a:cubicBezTo>
                    <a:pt x="8587" y="11006"/>
                    <a:pt x="7303" y="16149"/>
                    <a:pt x="5887" y="21600"/>
                  </a:cubicBezTo>
                  <a:cubicBezTo>
                    <a:pt x="5090" y="19234"/>
                    <a:pt x="4249" y="16971"/>
                    <a:pt x="3497" y="14503"/>
                  </a:cubicBezTo>
                  <a:cubicBezTo>
                    <a:pt x="2611" y="11829"/>
                    <a:pt x="1505" y="10594"/>
                    <a:pt x="0" y="11520"/>
                  </a:cubicBezTo>
                  <a:cubicBezTo>
                    <a:pt x="664" y="11109"/>
                    <a:pt x="1416" y="10594"/>
                    <a:pt x="2169" y="1008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Google Shape;845;p19">
              <a:extLst>
                <a:ext uri="{FF2B5EF4-FFF2-40B4-BE49-F238E27FC236}">
                  <a16:creationId xmlns:a16="http://schemas.microsoft.com/office/drawing/2014/main" id="{EC98D188-88A7-4052-80B5-374718678280}"/>
                </a:ext>
              </a:extLst>
            </p:cNvPr>
            <p:cNvSpPr/>
            <p:nvPr/>
          </p:nvSpPr>
          <p:spPr>
            <a:xfrm>
              <a:off x="54473" y="215642"/>
              <a:ext cx="38285" cy="3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extrusionOk="0">
                  <a:moveTo>
                    <a:pt x="19876" y="3600"/>
                  </a:moveTo>
                  <a:cubicBezTo>
                    <a:pt x="15439" y="7572"/>
                    <a:pt x="11003" y="11296"/>
                    <a:pt x="6799" y="15393"/>
                  </a:cubicBezTo>
                  <a:cubicBezTo>
                    <a:pt x="5281" y="17007"/>
                    <a:pt x="4698" y="19490"/>
                    <a:pt x="3063" y="21600"/>
                  </a:cubicBezTo>
                  <a:cubicBezTo>
                    <a:pt x="3413" y="19241"/>
                    <a:pt x="-1724" y="20855"/>
                    <a:pt x="611" y="17628"/>
                  </a:cubicBezTo>
                  <a:cubicBezTo>
                    <a:pt x="2479" y="16014"/>
                    <a:pt x="4698" y="14524"/>
                    <a:pt x="6099" y="12538"/>
                  </a:cubicBezTo>
                  <a:cubicBezTo>
                    <a:pt x="9018" y="8690"/>
                    <a:pt x="11586" y="4469"/>
                    <a:pt x="14622" y="0"/>
                  </a:cubicBezTo>
                  <a:cubicBezTo>
                    <a:pt x="16607" y="1365"/>
                    <a:pt x="18241" y="2483"/>
                    <a:pt x="19876" y="3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Google Shape;846;p19">
              <a:extLst>
                <a:ext uri="{FF2B5EF4-FFF2-40B4-BE49-F238E27FC236}">
                  <a16:creationId xmlns:a16="http://schemas.microsoft.com/office/drawing/2014/main" id="{B0F514EB-48FE-4D80-8ADC-3DF6630795DB}"/>
                </a:ext>
              </a:extLst>
            </p:cNvPr>
            <p:cNvSpPr/>
            <p:nvPr/>
          </p:nvSpPr>
          <p:spPr>
            <a:xfrm>
              <a:off x="10073" y="251875"/>
              <a:ext cx="18365" cy="2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0367" extrusionOk="0">
                  <a:moveTo>
                    <a:pt x="19382" y="584"/>
                  </a:moveTo>
                  <a:cubicBezTo>
                    <a:pt x="15347" y="7246"/>
                    <a:pt x="11312" y="13705"/>
                    <a:pt x="7276" y="20367"/>
                  </a:cubicBezTo>
                  <a:cubicBezTo>
                    <a:pt x="-2218" y="13100"/>
                    <a:pt x="-2218" y="13100"/>
                    <a:pt x="6090" y="3814"/>
                  </a:cubicBezTo>
                  <a:cubicBezTo>
                    <a:pt x="7751" y="7851"/>
                    <a:pt x="9413" y="4016"/>
                    <a:pt x="10125" y="3612"/>
                  </a:cubicBezTo>
                  <a:cubicBezTo>
                    <a:pt x="12736" y="1593"/>
                    <a:pt x="14872" y="-1233"/>
                    <a:pt x="19382" y="584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Google Shape;847;p19">
              <a:extLst>
                <a:ext uri="{FF2B5EF4-FFF2-40B4-BE49-F238E27FC236}">
                  <a16:creationId xmlns:a16="http://schemas.microsoft.com/office/drawing/2014/main" id="{BFC3D7CB-216F-4D3D-A466-41201AA90A32}"/>
                </a:ext>
              </a:extLst>
            </p:cNvPr>
            <p:cNvSpPr/>
            <p:nvPr/>
          </p:nvSpPr>
          <p:spPr>
            <a:xfrm>
              <a:off x="15843" y="234309"/>
              <a:ext cx="27663" cy="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9834" y="14827"/>
                  </a:moveTo>
                  <a:cubicBezTo>
                    <a:pt x="6498" y="13180"/>
                    <a:pt x="5093" y="15742"/>
                    <a:pt x="2985" y="17573"/>
                  </a:cubicBezTo>
                  <a:cubicBezTo>
                    <a:pt x="2459" y="17939"/>
                    <a:pt x="1229" y="21600"/>
                    <a:pt x="0" y="17756"/>
                  </a:cubicBezTo>
                  <a:cubicBezTo>
                    <a:pt x="3863" y="11898"/>
                    <a:pt x="7551" y="6224"/>
                    <a:pt x="11766" y="0"/>
                  </a:cubicBezTo>
                  <a:cubicBezTo>
                    <a:pt x="15278" y="2929"/>
                    <a:pt x="18439" y="5492"/>
                    <a:pt x="21600" y="7871"/>
                  </a:cubicBezTo>
                  <a:cubicBezTo>
                    <a:pt x="18615" y="8786"/>
                    <a:pt x="15629" y="9702"/>
                    <a:pt x="12644" y="10617"/>
                  </a:cubicBezTo>
                  <a:cubicBezTo>
                    <a:pt x="11590" y="12081"/>
                    <a:pt x="10712" y="13546"/>
                    <a:pt x="9834" y="14827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Google Shape;848;p19">
              <a:extLst>
                <a:ext uri="{FF2B5EF4-FFF2-40B4-BE49-F238E27FC236}">
                  <a16:creationId xmlns:a16="http://schemas.microsoft.com/office/drawing/2014/main" id="{69439133-98EB-4304-BB23-FBD06806E8D1}"/>
                </a:ext>
              </a:extLst>
            </p:cNvPr>
            <p:cNvSpPr/>
            <p:nvPr/>
          </p:nvSpPr>
          <p:spPr>
            <a:xfrm>
              <a:off x="529953" y="239690"/>
              <a:ext cx="109524" cy="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8445"/>
                  </a:moveTo>
                  <a:cubicBezTo>
                    <a:pt x="21290" y="10020"/>
                    <a:pt x="21023" y="11595"/>
                    <a:pt x="20669" y="13620"/>
                  </a:cubicBezTo>
                  <a:cubicBezTo>
                    <a:pt x="19782" y="11370"/>
                    <a:pt x="19028" y="9345"/>
                    <a:pt x="18229" y="7433"/>
                  </a:cubicBezTo>
                  <a:cubicBezTo>
                    <a:pt x="16899" y="4058"/>
                    <a:pt x="15701" y="4170"/>
                    <a:pt x="14503" y="7770"/>
                  </a:cubicBezTo>
                  <a:cubicBezTo>
                    <a:pt x="13794" y="9795"/>
                    <a:pt x="13129" y="11933"/>
                    <a:pt x="12419" y="14183"/>
                  </a:cubicBezTo>
                  <a:cubicBezTo>
                    <a:pt x="11310" y="12833"/>
                    <a:pt x="10246" y="11595"/>
                    <a:pt x="9225" y="10470"/>
                  </a:cubicBezTo>
                  <a:cubicBezTo>
                    <a:pt x="7540" y="8670"/>
                    <a:pt x="6609" y="9120"/>
                    <a:pt x="5322" y="12158"/>
                  </a:cubicBezTo>
                  <a:cubicBezTo>
                    <a:pt x="4036" y="15195"/>
                    <a:pt x="2706" y="18120"/>
                    <a:pt x="1286" y="21270"/>
                  </a:cubicBezTo>
                  <a:cubicBezTo>
                    <a:pt x="798" y="19920"/>
                    <a:pt x="399" y="18795"/>
                    <a:pt x="0" y="17783"/>
                  </a:cubicBezTo>
                  <a:cubicBezTo>
                    <a:pt x="0" y="16883"/>
                    <a:pt x="0" y="15983"/>
                    <a:pt x="0" y="15083"/>
                  </a:cubicBezTo>
                  <a:cubicBezTo>
                    <a:pt x="0" y="14858"/>
                    <a:pt x="0" y="14633"/>
                    <a:pt x="0" y="14408"/>
                  </a:cubicBezTo>
                  <a:cubicBezTo>
                    <a:pt x="177" y="14183"/>
                    <a:pt x="355" y="13958"/>
                    <a:pt x="532" y="13733"/>
                  </a:cubicBezTo>
                  <a:cubicBezTo>
                    <a:pt x="1153" y="12833"/>
                    <a:pt x="1774" y="11933"/>
                    <a:pt x="2439" y="11258"/>
                  </a:cubicBezTo>
                  <a:cubicBezTo>
                    <a:pt x="4036" y="9345"/>
                    <a:pt x="5677" y="7545"/>
                    <a:pt x="7274" y="5745"/>
                  </a:cubicBezTo>
                  <a:cubicBezTo>
                    <a:pt x="7629" y="6083"/>
                    <a:pt x="7939" y="6533"/>
                    <a:pt x="8294" y="6645"/>
                  </a:cubicBezTo>
                  <a:cubicBezTo>
                    <a:pt x="9669" y="6983"/>
                    <a:pt x="11044" y="8445"/>
                    <a:pt x="12419" y="6195"/>
                  </a:cubicBezTo>
                  <a:cubicBezTo>
                    <a:pt x="13661" y="4170"/>
                    <a:pt x="14947" y="2483"/>
                    <a:pt x="16278" y="795"/>
                  </a:cubicBezTo>
                  <a:cubicBezTo>
                    <a:pt x="16721" y="233"/>
                    <a:pt x="17564" y="-330"/>
                    <a:pt x="17830" y="233"/>
                  </a:cubicBezTo>
                  <a:cubicBezTo>
                    <a:pt x="19161" y="2708"/>
                    <a:pt x="20358" y="5633"/>
                    <a:pt x="21600" y="844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Google Shape;849;p19">
              <a:extLst>
                <a:ext uri="{FF2B5EF4-FFF2-40B4-BE49-F238E27FC236}">
                  <a16:creationId xmlns:a16="http://schemas.microsoft.com/office/drawing/2014/main" id="{1A4584F0-B175-4465-BA41-DEDF2C858EEB}"/>
                </a:ext>
              </a:extLst>
            </p:cNvPr>
            <p:cNvSpPr/>
            <p:nvPr/>
          </p:nvSpPr>
          <p:spPr>
            <a:xfrm>
              <a:off x="549293" y="225443"/>
              <a:ext cx="93510" cy="3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05" extrusionOk="0">
                  <a:moveTo>
                    <a:pt x="20285" y="21205"/>
                  </a:moveTo>
                  <a:cubicBezTo>
                    <a:pt x="18868" y="17375"/>
                    <a:pt x="17503" y="13392"/>
                    <a:pt x="15985" y="10022"/>
                  </a:cubicBezTo>
                  <a:cubicBezTo>
                    <a:pt x="15682" y="9256"/>
                    <a:pt x="14720" y="10022"/>
                    <a:pt x="14215" y="10788"/>
                  </a:cubicBezTo>
                  <a:cubicBezTo>
                    <a:pt x="12697" y="13086"/>
                    <a:pt x="11230" y="15384"/>
                    <a:pt x="9814" y="18141"/>
                  </a:cubicBezTo>
                  <a:cubicBezTo>
                    <a:pt x="8245" y="21205"/>
                    <a:pt x="6677" y="19214"/>
                    <a:pt x="5109" y="18754"/>
                  </a:cubicBezTo>
                  <a:cubicBezTo>
                    <a:pt x="4704" y="18601"/>
                    <a:pt x="4300" y="17988"/>
                    <a:pt x="3946" y="17528"/>
                  </a:cubicBezTo>
                  <a:cubicBezTo>
                    <a:pt x="3794" y="16303"/>
                    <a:pt x="3693" y="14158"/>
                    <a:pt x="3490" y="14158"/>
                  </a:cubicBezTo>
                  <a:cubicBezTo>
                    <a:pt x="2327" y="13852"/>
                    <a:pt x="1214" y="10788"/>
                    <a:pt x="0" y="13852"/>
                  </a:cubicBezTo>
                  <a:cubicBezTo>
                    <a:pt x="658" y="11094"/>
                    <a:pt x="1315" y="8490"/>
                    <a:pt x="2074" y="5426"/>
                  </a:cubicBezTo>
                  <a:cubicBezTo>
                    <a:pt x="3187" y="7877"/>
                    <a:pt x="4199" y="10022"/>
                    <a:pt x="5210" y="12167"/>
                  </a:cubicBezTo>
                  <a:cubicBezTo>
                    <a:pt x="7234" y="16456"/>
                    <a:pt x="9004" y="15690"/>
                    <a:pt x="10623" y="10022"/>
                  </a:cubicBezTo>
                  <a:cubicBezTo>
                    <a:pt x="11432" y="7111"/>
                    <a:pt x="12090" y="4047"/>
                    <a:pt x="12950" y="1443"/>
                  </a:cubicBezTo>
                  <a:cubicBezTo>
                    <a:pt x="13304" y="371"/>
                    <a:pt x="14265" y="-395"/>
                    <a:pt x="14619" y="218"/>
                  </a:cubicBezTo>
                  <a:cubicBezTo>
                    <a:pt x="16643" y="3741"/>
                    <a:pt x="18666" y="7418"/>
                    <a:pt x="20487" y="11860"/>
                  </a:cubicBezTo>
                  <a:cubicBezTo>
                    <a:pt x="21600" y="14618"/>
                    <a:pt x="20740" y="18141"/>
                    <a:pt x="20285" y="2120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Google Shape;850;p19">
              <a:extLst>
                <a:ext uri="{FF2B5EF4-FFF2-40B4-BE49-F238E27FC236}">
                  <a16:creationId xmlns:a16="http://schemas.microsoft.com/office/drawing/2014/main" id="{E9D84954-2F02-4E0E-AFA2-F0DE3974E0B2}"/>
                </a:ext>
              </a:extLst>
            </p:cNvPr>
            <p:cNvSpPr/>
            <p:nvPr/>
          </p:nvSpPr>
          <p:spPr>
            <a:xfrm>
              <a:off x="532651" y="243795"/>
              <a:ext cx="34185" cy="2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10516" y="1656"/>
                  </a:moveTo>
                  <a:cubicBezTo>
                    <a:pt x="13784" y="-2101"/>
                    <a:pt x="17053" y="1656"/>
                    <a:pt x="20321" y="2031"/>
                  </a:cubicBezTo>
                  <a:cubicBezTo>
                    <a:pt x="20889" y="2031"/>
                    <a:pt x="21174" y="4661"/>
                    <a:pt x="21600" y="6163"/>
                  </a:cubicBezTo>
                  <a:cubicBezTo>
                    <a:pt x="16484" y="9169"/>
                    <a:pt x="11226" y="12174"/>
                    <a:pt x="6111" y="15367"/>
                  </a:cubicBezTo>
                  <a:cubicBezTo>
                    <a:pt x="3979" y="16682"/>
                    <a:pt x="2132" y="18184"/>
                    <a:pt x="0" y="19499"/>
                  </a:cubicBezTo>
                  <a:cubicBezTo>
                    <a:pt x="568" y="17996"/>
                    <a:pt x="1137" y="16306"/>
                    <a:pt x="1705" y="14803"/>
                  </a:cubicBezTo>
                  <a:cubicBezTo>
                    <a:pt x="4690" y="10483"/>
                    <a:pt x="7532" y="5975"/>
                    <a:pt x="10516" y="1656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" name="Google Shape;851;p19">
              <a:extLst>
                <a:ext uri="{FF2B5EF4-FFF2-40B4-BE49-F238E27FC236}">
                  <a16:creationId xmlns:a16="http://schemas.microsoft.com/office/drawing/2014/main" id="{E4284682-D145-4463-B4E0-7582ABE58A9E}"/>
                </a:ext>
              </a:extLst>
            </p:cNvPr>
            <p:cNvSpPr/>
            <p:nvPr/>
          </p:nvSpPr>
          <p:spPr>
            <a:xfrm>
              <a:off x="517808" y="261296"/>
              <a:ext cx="17543" cy="1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8"/>
                  </a:moveTo>
                  <a:cubicBezTo>
                    <a:pt x="20492" y="3136"/>
                    <a:pt x="19385" y="6271"/>
                    <a:pt x="18277" y="9058"/>
                  </a:cubicBezTo>
                  <a:cubicBezTo>
                    <a:pt x="17169" y="9755"/>
                    <a:pt x="16062" y="10452"/>
                    <a:pt x="14954" y="11148"/>
                  </a:cubicBezTo>
                  <a:cubicBezTo>
                    <a:pt x="14954" y="11845"/>
                    <a:pt x="14954" y="12542"/>
                    <a:pt x="14954" y="13239"/>
                  </a:cubicBezTo>
                  <a:cubicBezTo>
                    <a:pt x="14954" y="16026"/>
                    <a:pt x="14954" y="18813"/>
                    <a:pt x="14954" y="21600"/>
                  </a:cubicBezTo>
                  <a:cubicBezTo>
                    <a:pt x="9969" y="14632"/>
                    <a:pt x="5262" y="7665"/>
                    <a:pt x="0" y="0"/>
                  </a:cubicBezTo>
                  <a:cubicBezTo>
                    <a:pt x="6923" y="697"/>
                    <a:pt x="12738" y="1045"/>
                    <a:pt x="18554" y="1394"/>
                  </a:cubicBezTo>
                  <a:cubicBezTo>
                    <a:pt x="19108" y="1394"/>
                    <a:pt x="19662" y="1045"/>
                    <a:pt x="20216" y="1045"/>
                  </a:cubicBezTo>
                  <a:cubicBezTo>
                    <a:pt x="20492" y="697"/>
                    <a:pt x="21046" y="697"/>
                    <a:pt x="21600" y="34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Google Shape;852;p19">
              <a:extLst>
                <a:ext uri="{FF2B5EF4-FFF2-40B4-BE49-F238E27FC236}">
                  <a16:creationId xmlns:a16="http://schemas.microsoft.com/office/drawing/2014/main" id="{7D25529E-CC2E-4B85-84CA-7ED6EF764265}"/>
                </a:ext>
              </a:extLst>
            </p:cNvPr>
            <p:cNvSpPr/>
            <p:nvPr/>
          </p:nvSpPr>
          <p:spPr>
            <a:xfrm>
              <a:off x="531131" y="25988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0"/>
                    <a:pt x="7200" y="21600"/>
                    <a:pt x="0" y="21600"/>
                  </a:cubicBezTo>
                  <a:cubicBezTo>
                    <a:pt x="7200" y="21600"/>
                    <a:pt x="14400" y="21600"/>
                    <a:pt x="21600" y="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Google Shape;853;p19">
              <a:extLst>
                <a:ext uri="{FF2B5EF4-FFF2-40B4-BE49-F238E27FC236}">
                  <a16:creationId xmlns:a16="http://schemas.microsoft.com/office/drawing/2014/main" id="{8A71A8AF-7C0A-4DA0-B163-F17861D50D3E}"/>
                </a:ext>
              </a:extLst>
            </p:cNvPr>
            <p:cNvSpPr/>
            <p:nvPr/>
          </p:nvSpPr>
          <p:spPr>
            <a:xfrm>
              <a:off x="67496" y="11662"/>
              <a:ext cx="124666" cy="8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extrusionOk="0">
                  <a:moveTo>
                    <a:pt x="17331" y="17135"/>
                  </a:moveTo>
                  <a:cubicBezTo>
                    <a:pt x="18681" y="17526"/>
                    <a:pt x="20031" y="17860"/>
                    <a:pt x="21342" y="18251"/>
                  </a:cubicBezTo>
                  <a:cubicBezTo>
                    <a:pt x="21342" y="18363"/>
                    <a:pt x="21342" y="18474"/>
                    <a:pt x="21381" y="18586"/>
                  </a:cubicBezTo>
                  <a:cubicBezTo>
                    <a:pt x="18180" y="19535"/>
                    <a:pt x="14978" y="20540"/>
                    <a:pt x="11584" y="21600"/>
                  </a:cubicBezTo>
                  <a:cubicBezTo>
                    <a:pt x="11160" y="19033"/>
                    <a:pt x="10697" y="16577"/>
                    <a:pt x="10311" y="14121"/>
                  </a:cubicBezTo>
                  <a:cubicBezTo>
                    <a:pt x="9732" y="10493"/>
                    <a:pt x="9385" y="10046"/>
                    <a:pt x="6647" y="10270"/>
                  </a:cubicBezTo>
                  <a:cubicBezTo>
                    <a:pt x="5952" y="10326"/>
                    <a:pt x="5220" y="10270"/>
                    <a:pt x="4602" y="10605"/>
                  </a:cubicBezTo>
                  <a:cubicBezTo>
                    <a:pt x="3214" y="11386"/>
                    <a:pt x="2751" y="10381"/>
                    <a:pt x="2327" y="8874"/>
                  </a:cubicBezTo>
                  <a:cubicBezTo>
                    <a:pt x="1710" y="6530"/>
                    <a:pt x="938" y="4242"/>
                    <a:pt x="282" y="1954"/>
                  </a:cubicBezTo>
                  <a:cubicBezTo>
                    <a:pt x="-219" y="223"/>
                    <a:pt x="-142" y="167"/>
                    <a:pt x="1247" y="0"/>
                  </a:cubicBezTo>
                  <a:cubicBezTo>
                    <a:pt x="1594" y="893"/>
                    <a:pt x="1902" y="1786"/>
                    <a:pt x="2250" y="2679"/>
                  </a:cubicBezTo>
                  <a:cubicBezTo>
                    <a:pt x="2712" y="3795"/>
                    <a:pt x="3175" y="4856"/>
                    <a:pt x="3638" y="5972"/>
                  </a:cubicBezTo>
                  <a:cubicBezTo>
                    <a:pt x="3638" y="6698"/>
                    <a:pt x="3638" y="7367"/>
                    <a:pt x="3638" y="8372"/>
                  </a:cubicBezTo>
                  <a:cubicBezTo>
                    <a:pt x="4872" y="8205"/>
                    <a:pt x="5914" y="7814"/>
                    <a:pt x="6917" y="8037"/>
                  </a:cubicBezTo>
                  <a:cubicBezTo>
                    <a:pt x="8267" y="8372"/>
                    <a:pt x="10157" y="7312"/>
                    <a:pt x="10774" y="10214"/>
                  </a:cubicBezTo>
                  <a:cubicBezTo>
                    <a:pt x="11044" y="11442"/>
                    <a:pt x="11160" y="12670"/>
                    <a:pt x="11468" y="13842"/>
                  </a:cubicBezTo>
                  <a:cubicBezTo>
                    <a:pt x="11854" y="15293"/>
                    <a:pt x="12317" y="16744"/>
                    <a:pt x="12818" y="18195"/>
                  </a:cubicBezTo>
                  <a:cubicBezTo>
                    <a:pt x="12895" y="18419"/>
                    <a:pt x="13242" y="18642"/>
                    <a:pt x="13435" y="18586"/>
                  </a:cubicBezTo>
                  <a:cubicBezTo>
                    <a:pt x="14708" y="18084"/>
                    <a:pt x="16020" y="17637"/>
                    <a:pt x="17331" y="1713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Google Shape;854;p19">
              <a:extLst>
                <a:ext uri="{FF2B5EF4-FFF2-40B4-BE49-F238E27FC236}">
                  <a16:creationId xmlns:a16="http://schemas.microsoft.com/office/drawing/2014/main" id="{E2D9A509-389A-4EB3-B153-1A67BD671BCC}"/>
                </a:ext>
              </a:extLst>
            </p:cNvPr>
            <p:cNvSpPr/>
            <p:nvPr/>
          </p:nvSpPr>
          <p:spPr>
            <a:xfrm>
              <a:off x="88484" y="29654"/>
              <a:ext cx="80063" cy="5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19457"/>
                  </a:moveTo>
                  <a:cubicBezTo>
                    <a:pt x="19537" y="20143"/>
                    <a:pt x="17474" y="20914"/>
                    <a:pt x="15411" y="21514"/>
                  </a:cubicBezTo>
                  <a:cubicBezTo>
                    <a:pt x="15108" y="21600"/>
                    <a:pt x="14562" y="21257"/>
                    <a:pt x="14440" y="20914"/>
                  </a:cubicBezTo>
                  <a:cubicBezTo>
                    <a:pt x="13712" y="18771"/>
                    <a:pt x="12924" y="16543"/>
                    <a:pt x="12317" y="14229"/>
                  </a:cubicBezTo>
                  <a:cubicBezTo>
                    <a:pt x="11831" y="12429"/>
                    <a:pt x="11589" y="10543"/>
                    <a:pt x="11225" y="8657"/>
                  </a:cubicBezTo>
                  <a:cubicBezTo>
                    <a:pt x="10254" y="4200"/>
                    <a:pt x="7281" y="5829"/>
                    <a:pt x="5157" y="5314"/>
                  </a:cubicBezTo>
                  <a:cubicBezTo>
                    <a:pt x="3580" y="4971"/>
                    <a:pt x="1942" y="5571"/>
                    <a:pt x="0" y="5829"/>
                  </a:cubicBezTo>
                  <a:cubicBezTo>
                    <a:pt x="0" y="4371"/>
                    <a:pt x="0" y="3257"/>
                    <a:pt x="0" y="2143"/>
                  </a:cubicBezTo>
                  <a:cubicBezTo>
                    <a:pt x="849" y="1629"/>
                    <a:pt x="1638" y="1029"/>
                    <a:pt x="2488" y="514"/>
                  </a:cubicBezTo>
                  <a:cubicBezTo>
                    <a:pt x="6067" y="343"/>
                    <a:pt x="9647" y="171"/>
                    <a:pt x="13591" y="0"/>
                  </a:cubicBezTo>
                  <a:cubicBezTo>
                    <a:pt x="13773" y="2743"/>
                    <a:pt x="14016" y="6000"/>
                    <a:pt x="14137" y="9257"/>
                  </a:cubicBezTo>
                  <a:cubicBezTo>
                    <a:pt x="14440" y="16457"/>
                    <a:pt x="14623" y="16800"/>
                    <a:pt x="19962" y="18686"/>
                  </a:cubicBezTo>
                  <a:cubicBezTo>
                    <a:pt x="20508" y="19029"/>
                    <a:pt x="21054" y="19286"/>
                    <a:pt x="21600" y="1945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Google Shape;855;p19">
              <a:extLst>
                <a:ext uri="{FF2B5EF4-FFF2-40B4-BE49-F238E27FC236}">
                  <a16:creationId xmlns:a16="http://schemas.microsoft.com/office/drawing/2014/main" id="{450161E0-5B7A-4C31-8BC2-8CEC2D9165A7}"/>
                </a:ext>
              </a:extLst>
            </p:cNvPr>
            <p:cNvSpPr/>
            <p:nvPr/>
          </p:nvSpPr>
          <p:spPr>
            <a:xfrm>
              <a:off x="74540" y="9413"/>
              <a:ext cx="23166" cy="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062"/>
                  </a:moveTo>
                  <a:cubicBezTo>
                    <a:pt x="18664" y="19179"/>
                    <a:pt x="15938" y="20483"/>
                    <a:pt x="13002" y="21600"/>
                  </a:cubicBezTo>
                  <a:cubicBezTo>
                    <a:pt x="10485" y="17876"/>
                    <a:pt x="7969" y="14338"/>
                    <a:pt x="5452" y="10614"/>
                  </a:cubicBezTo>
                  <a:cubicBezTo>
                    <a:pt x="3565" y="7635"/>
                    <a:pt x="1678" y="4655"/>
                    <a:pt x="0" y="1676"/>
                  </a:cubicBezTo>
                  <a:cubicBezTo>
                    <a:pt x="4614" y="1117"/>
                    <a:pt x="9018" y="372"/>
                    <a:pt x="12582" y="0"/>
                  </a:cubicBezTo>
                  <a:cubicBezTo>
                    <a:pt x="15518" y="6145"/>
                    <a:pt x="18664" y="12104"/>
                    <a:pt x="21600" y="1806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Google Shape;856;p19">
              <a:extLst>
                <a:ext uri="{FF2B5EF4-FFF2-40B4-BE49-F238E27FC236}">
                  <a16:creationId xmlns:a16="http://schemas.microsoft.com/office/drawing/2014/main" id="{C5CECF9F-9498-4764-B992-9A43D00FF0D3}"/>
                </a:ext>
              </a:extLst>
            </p:cNvPr>
            <p:cNvSpPr/>
            <p:nvPr/>
          </p:nvSpPr>
          <p:spPr>
            <a:xfrm>
              <a:off x="174619" y="416698"/>
              <a:ext cx="63421" cy="10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"/>
                  </a:moveTo>
                  <a:cubicBezTo>
                    <a:pt x="20298" y="868"/>
                    <a:pt x="18919" y="1495"/>
                    <a:pt x="17847" y="2314"/>
                  </a:cubicBezTo>
                  <a:cubicBezTo>
                    <a:pt x="17081" y="2893"/>
                    <a:pt x="16468" y="3712"/>
                    <a:pt x="16468" y="4388"/>
                  </a:cubicBezTo>
                  <a:cubicBezTo>
                    <a:pt x="16545" y="6509"/>
                    <a:pt x="16928" y="8630"/>
                    <a:pt x="17157" y="10752"/>
                  </a:cubicBezTo>
                  <a:cubicBezTo>
                    <a:pt x="16851" y="10896"/>
                    <a:pt x="16621" y="10993"/>
                    <a:pt x="16315" y="11138"/>
                  </a:cubicBezTo>
                  <a:cubicBezTo>
                    <a:pt x="16621" y="11282"/>
                    <a:pt x="16928" y="11475"/>
                    <a:pt x="17234" y="11620"/>
                  </a:cubicBezTo>
                  <a:cubicBezTo>
                    <a:pt x="17387" y="12102"/>
                    <a:pt x="17464" y="12584"/>
                    <a:pt x="17617" y="13018"/>
                  </a:cubicBezTo>
                  <a:cubicBezTo>
                    <a:pt x="17311" y="12777"/>
                    <a:pt x="17004" y="12536"/>
                    <a:pt x="16621" y="12295"/>
                  </a:cubicBezTo>
                  <a:cubicBezTo>
                    <a:pt x="16468" y="12391"/>
                    <a:pt x="16238" y="12487"/>
                    <a:pt x="16085" y="12584"/>
                  </a:cubicBezTo>
                  <a:cubicBezTo>
                    <a:pt x="16468" y="12825"/>
                    <a:pt x="16928" y="13114"/>
                    <a:pt x="17311" y="13355"/>
                  </a:cubicBezTo>
                  <a:cubicBezTo>
                    <a:pt x="16009" y="13837"/>
                    <a:pt x="14630" y="14320"/>
                    <a:pt x="13328" y="14802"/>
                  </a:cubicBezTo>
                  <a:cubicBezTo>
                    <a:pt x="13711" y="14464"/>
                    <a:pt x="14094" y="14175"/>
                    <a:pt x="14323" y="13837"/>
                  </a:cubicBezTo>
                  <a:cubicBezTo>
                    <a:pt x="14706" y="13355"/>
                    <a:pt x="14860" y="12825"/>
                    <a:pt x="15166" y="12343"/>
                  </a:cubicBezTo>
                  <a:cubicBezTo>
                    <a:pt x="14477" y="12246"/>
                    <a:pt x="13711" y="12005"/>
                    <a:pt x="13174" y="12102"/>
                  </a:cubicBezTo>
                  <a:cubicBezTo>
                    <a:pt x="10723" y="12632"/>
                    <a:pt x="8349" y="13355"/>
                    <a:pt x="5821" y="13837"/>
                  </a:cubicBezTo>
                  <a:cubicBezTo>
                    <a:pt x="2451" y="14513"/>
                    <a:pt x="1762" y="14995"/>
                    <a:pt x="1685" y="17068"/>
                  </a:cubicBezTo>
                  <a:cubicBezTo>
                    <a:pt x="1608" y="18563"/>
                    <a:pt x="1455" y="20105"/>
                    <a:pt x="1302" y="21600"/>
                  </a:cubicBezTo>
                  <a:cubicBezTo>
                    <a:pt x="1226" y="21407"/>
                    <a:pt x="1149" y="21214"/>
                    <a:pt x="1072" y="20973"/>
                  </a:cubicBezTo>
                  <a:cubicBezTo>
                    <a:pt x="996" y="20539"/>
                    <a:pt x="919" y="20057"/>
                    <a:pt x="919" y="19623"/>
                  </a:cubicBezTo>
                  <a:cubicBezTo>
                    <a:pt x="536" y="17984"/>
                    <a:pt x="77" y="16345"/>
                    <a:pt x="0" y="14657"/>
                  </a:cubicBezTo>
                  <a:cubicBezTo>
                    <a:pt x="0" y="14223"/>
                    <a:pt x="996" y="13500"/>
                    <a:pt x="1762" y="13307"/>
                  </a:cubicBezTo>
                  <a:cubicBezTo>
                    <a:pt x="4366" y="12680"/>
                    <a:pt x="7047" y="12246"/>
                    <a:pt x="9728" y="11716"/>
                  </a:cubicBezTo>
                  <a:cubicBezTo>
                    <a:pt x="13404" y="10945"/>
                    <a:pt x="14017" y="10414"/>
                    <a:pt x="13864" y="8148"/>
                  </a:cubicBezTo>
                  <a:cubicBezTo>
                    <a:pt x="13711" y="6220"/>
                    <a:pt x="13634" y="4339"/>
                    <a:pt x="13404" y="2411"/>
                  </a:cubicBezTo>
                  <a:cubicBezTo>
                    <a:pt x="13251" y="1302"/>
                    <a:pt x="14017" y="723"/>
                    <a:pt x="15855" y="579"/>
                  </a:cubicBezTo>
                  <a:cubicBezTo>
                    <a:pt x="17770" y="434"/>
                    <a:pt x="19609" y="193"/>
                    <a:pt x="21523" y="0"/>
                  </a:cubicBezTo>
                  <a:lnTo>
                    <a:pt x="21600" y="145"/>
                  </a:ln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Google Shape;857;p19">
              <a:extLst>
                <a:ext uri="{FF2B5EF4-FFF2-40B4-BE49-F238E27FC236}">
                  <a16:creationId xmlns:a16="http://schemas.microsoft.com/office/drawing/2014/main" id="{4F2D45DB-90EE-4057-A7C2-2EC7160468C3}"/>
                </a:ext>
              </a:extLst>
            </p:cNvPr>
            <p:cNvSpPr/>
            <p:nvPr/>
          </p:nvSpPr>
          <p:spPr>
            <a:xfrm>
              <a:off x="178442" y="473492"/>
              <a:ext cx="40707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extrusionOk="0">
                  <a:moveTo>
                    <a:pt x="0" y="17198"/>
                  </a:moveTo>
                  <a:cubicBezTo>
                    <a:pt x="239" y="14498"/>
                    <a:pt x="477" y="11711"/>
                    <a:pt x="597" y="9011"/>
                  </a:cubicBezTo>
                  <a:cubicBezTo>
                    <a:pt x="716" y="5179"/>
                    <a:pt x="1790" y="4308"/>
                    <a:pt x="7041" y="3176"/>
                  </a:cubicBezTo>
                  <a:cubicBezTo>
                    <a:pt x="10979" y="2305"/>
                    <a:pt x="14559" y="998"/>
                    <a:pt x="18497" y="40"/>
                  </a:cubicBezTo>
                  <a:cubicBezTo>
                    <a:pt x="19333" y="-134"/>
                    <a:pt x="20526" y="302"/>
                    <a:pt x="21600" y="476"/>
                  </a:cubicBezTo>
                  <a:cubicBezTo>
                    <a:pt x="21242" y="1347"/>
                    <a:pt x="20884" y="2305"/>
                    <a:pt x="20287" y="3176"/>
                  </a:cubicBezTo>
                  <a:cubicBezTo>
                    <a:pt x="19929" y="3785"/>
                    <a:pt x="19213" y="4308"/>
                    <a:pt x="18736" y="4918"/>
                  </a:cubicBezTo>
                  <a:cubicBezTo>
                    <a:pt x="15037" y="6137"/>
                    <a:pt x="11337" y="7356"/>
                    <a:pt x="7518" y="8489"/>
                  </a:cubicBezTo>
                  <a:cubicBezTo>
                    <a:pt x="5131" y="9185"/>
                    <a:pt x="4415" y="10143"/>
                    <a:pt x="4773" y="11885"/>
                  </a:cubicBezTo>
                  <a:cubicBezTo>
                    <a:pt x="5490" y="14934"/>
                    <a:pt x="5847" y="17982"/>
                    <a:pt x="6444" y="21031"/>
                  </a:cubicBezTo>
                  <a:cubicBezTo>
                    <a:pt x="955" y="21466"/>
                    <a:pt x="0" y="20943"/>
                    <a:pt x="0" y="1719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Google Shape;858;p19">
              <a:extLst>
                <a:ext uri="{FF2B5EF4-FFF2-40B4-BE49-F238E27FC236}">
                  <a16:creationId xmlns:a16="http://schemas.microsoft.com/office/drawing/2014/main" id="{F5602FDD-53CB-4AFF-A1F7-DA95A811DA90}"/>
                </a:ext>
              </a:extLst>
            </p:cNvPr>
            <p:cNvSpPr/>
            <p:nvPr/>
          </p:nvSpPr>
          <p:spPr>
            <a:xfrm>
              <a:off x="222071" y="474271"/>
              <a:ext cx="4499" cy="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cubicBezTo>
                    <a:pt x="11881" y="16690"/>
                    <a:pt x="5401" y="10799"/>
                    <a:pt x="0" y="5891"/>
                  </a:cubicBezTo>
                  <a:cubicBezTo>
                    <a:pt x="2160" y="3927"/>
                    <a:pt x="5401" y="1964"/>
                    <a:pt x="7561" y="0"/>
                  </a:cubicBezTo>
                  <a:cubicBezTo>
                    <a:pt x="11881" y="4910"/>
                    <a:pt x="16201" y="9818"/>
                    <a:pt x="21600" y="14728"/>
                  </a:cubicBezTo>
                  <a:cubicBezTo>
                    <a:pt x="19440" y="16690"/>
                    <a:pt x="18361" y="19636"/>
                    <a:pt x="1728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Google Shape;859;p19">
              <a:extLst>
                <a:ext uri="{FF2B5EF4-FFF2-40B4-BE49-F238E27FC236}">
                  <a16:creationId xmlns:a16="http://schemas.microsoft.com/office/drawing/2014/main" id="{26172D10-5641-43DD-A3D4-088F724B9F49}"/>
                </a:ext>
              </a:extLst>
            </p:cNvPr>
            <p:cNvSpPr/>
            <p:nvPr/>
          </p:nvSpPr>
          <p:spPr>
            <a:xfrm>
              <a:off x="221675" y="466904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8001"/>
                    <a:pt x="7200" y="13201"/>
                    <a:pt x="0" y="9600"/>
                  </a:cubicBezTo>
                  <a:cubicBezTo>
                    <a:pt x="7200" y="6001"/>
                    <a:pt x="12599" y="3601"/>
                    <a:pt x="19799" y="0"/>
                  </a:cubicBezTo>
                  <a:cubicBezTo>
                    <a:pt x="21600" y="7200"/>
                    <a:pt x="21600" y="144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" name="Google Shape;860;p19">
              <a:extLst>
                <a:ext uri="{FF2B5EF4-FFF2-40B4-BE49-F238E27FC236}">
                  <a16:creationId xmlns:a16="http://schemas.microsoft.com/office/drawing/2014/main" id="{D75FF823-4FAB-4056-BDA6-04F93705F4CE}"/>
                </a:ext>
              </a:extLst>
            </p:cNvPr>
            <p:cNvGrpSpPr/>
            <p:nvPr/>
          </p:nvGrpSpPr>
          <p:grpSpPr>
            <a:xfrm>
              <a:off x="175347" y="508680"/>
              <a:ext cx="4392" cy="6298"/>
              <a:chOff x="0" y="0"/>
              <a:chExt cx="4390" cy="6297"/>
            </a:xfrm>
          </p:grpSpPr>
          <p:sp>
            <p:nvSpPr>
              <p:cNvPr id="202" name="خط">
                <a:extLst>
                  <a:ext uri="{FF2B5EF4-FFF2-40B4-BE49-F238E27FC236}">
                    <a16:creationId xmlns:a16="http://schemas.microsoft.com/office/drawing/2014/main" id="{3EDD2BED-D3F1-4BE0-9426-DB61955A81FE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794" y="6943"/>
                      <a:pt x="21600" y="1465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" name="خط">
                <a:extLst>
                  <a:ext uri="{FF2B5EF4-FFF2-40B4-BE49-F238E27FC236}">
                    <a16:creationId xmlns:a16="http://schemas.microsoft.com/office/drawing/2014/main" id="{0B552734-8312-44A3-9A05-D573CAB71672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4658"/>
                      <a:pt x="10794" y="694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" name="Google Shape;861;p19">
              <a:extLst>
                <a:ext uri="{FF2B5EF4-FFF2-40B4-BE49-F238E27FC236}">
                  <a16:creationId xmlns:a16="http://schemas.microsoft.com/office/drawing/2014/main" id="{2BF487AD-9DB0-48A9-BCC1-ABE68F26B521}"/>
                </a:ext>
              </a:extLst>
            </p:cNvPr>
            <p:cNvSpPr/>
            <p:nvPr/>
          </p:nvSpPr>
          <p:spPr>
            <a:xfrm>
              <a:off x="236406" y="41472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3"/>
                  </a:moveTo>
                  <a:cubicBezTo>
                    <a:pt x="6171" y="10800"/>
                    <a:pt x="9258" y="5403"/>
                    <a:pt x="15429" y="0"/>
                  </a:cubicBezTo>
                  <a:cubicBezTo>
                    <a:pt x="15429" y="0"/>
                    <a:pt x="21600" y="5403"/>
                    <a:pt x="21600" y="10800"/>
                  </a:cubicBezTo>
                  <a:cubicBezTo>
                    <a:pt x="15429" y="16203"/>
                    <a:pt x="9258" y="21600"/>
                    <a:pt x="6171" y="21600"/>
                  </a:cubicBezTo>
                  <a:cubicBezTo>
                    <a:pt x="3087" y="21600"/>
                    <a:pt x="0" y="16203"/>
                    <a:pt x="0" y="16203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Google Shape;862;p19">
              <a:extLst>
                <a:ext uri="{FF2B5EF4-FFF2-40B4-BE49-F238E27FC236}">
                  <a16:creationId xmlns:a16="http://schemas.microsoft.com/office/drawing/2014/main" id="{2C4E743F-E1DA-4F2B-8E1F-39EEDE38AAE9}"/>
                </a:ext>
              </a:extLst>
            </p:cNvPr>
            <p:cNvSpPr/>
            <p:nvPr/>
          </p:nvSpPr>
          <p:spPr>
            <a:xfrm>
              <a:off x="398164" y="7164"/>
              <a:ext cx="89959" cy="7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extrusionOk="0">
                  <a:moveTo>
                    <a:pt x="21060" y="0"/>
                  </a:moveTo>
                  <a:cubicBezTo>
                    <a:pt x="21168" y="247"/>
                    <a:pt x="21276" y="432"/>
                    <a:pt x="21276" y="679"/>
                  </a:cubicBezTo>
                  <a:cubicBezTo>
                    <a:pt x="21384" y="1975"/>
                    <a:pt x="21492" y="3209"/>
                    <a:pt x="21600" y="4443"/>
                  </a:cubicBezTo>
                  <a:cubicBezTo>
                    <a:pt x="21438" y="4567"/>
                    <a:pt x="21330" y="4690"/>
                    <a:pt x="21276" y="4690"/>
                  </a:cubicBezTo>
                  <a:cubicBezTo>
                    <a:pt x="17334" y="5554"/>
                    <a:pt x="17226" y="5554"/>
                    <a:pt x="16578" y="9998"/>
                  </a:cubicBezTo>
                  <a:cubicBezTo>
                    <a:pt x="16308" y="11911"/>
                    <a:pt x="15498" y="12590"/>
                    <a:pt x="13878" y="12775"/>
                  </a:cubicBezTo>
                  <a:cubicBezTo>
                    <a:pt x="8370" y="13269"/>
                    <a:pt x="9396" y="14071"/>
                    <a:pt x="8370" y="18267"/>
                  </a:cubicBezTo>
                  <a:cubicBezTo>
                    <a:pt x="7614" y="21600"/>
                    <a:pt x="7668" y="21600"/>
                    <a:pt x="4536" y="20921"/>
                  </a:cubicBezTo>
                  <a:cubicBezTo>
                    <a:pt x="4374" y="20859"/>
                    <a:pt x="4212" y="20859"/>
                    <a:pt x="4050" y="20798"/>
                  </a:cubicBezTo>
                  <a:cubicBezTo>
                    <a:pt x="2808" y="20427"/>
                    <a:pt x="1566" y="20057"/>
                    <a:pt x="0" y="19563"/>
                  </a:cubicBezTo>
                  <a:cubicBezTo>
                    <a:pt x="1674" y="19255"/>
                    <a:pt x="2970" y="18946"/>
                    <a:pt x="4320" y="18699"/>
                  </a:cubicBezTo>
                  <a:cubicBezTo>
                    <a:pt x="6102" y="18453"/>
                    <a:pt x="7182" y="17589"/>
                    <a:pt x="6912" y="15490"/>
                  </a:cubicBezTo>
                  <a:cubicBezTo>
                    <a:pt x="7668" y="14379"/>
                    <a:pt x="8208" y="13022"/>
                    <a:pt x="9234" y="12219"/>
                  </a:cubicBezTo>
                  <a:cubicBezTo>
                    <a:pt x="10152" y="11479"/>
                    <a:pt x="11502" y="11417"/>
                    <a:pt x="12636" y="10985"/>
                  </a:cubicBezTo>
                  <a:cubicBezTo>
                    <a:pt x="13122" y="10800"/>
                    <a:pt x="13446" y="10306"/>
                    <a:pt x="13878" y="9936"/>
                  </a:cubicBezTo>
                  <a:cubicBezTo>
                    <a:pt x="14310" y="8455"/>
                    <a:pt x="14688" y="6912"/>
                    <a:pt x="15120" y="5431"/>
                  </a:cubicBezTo>
                  <a:cubicBezTo>
                    <a:pt x="15174" y="5493"/>
                    <a:pt x="15228" y="5493"/>
                    <a:pt x="15228" y="5554"/>
                  </a:cubicBezTo>
                  <a:cubicBezTo>
                    <a:pt x="15228" y="5863"/>
                    <a:pt x="15282" y="6233"/>
                    <a:pt x="15282" y="6542"/>
                  </a:cubicBezTo>
                  <a:cubicBezTo>
                    <a:pt x="15336" y="6542"/>
                    <a:pt x="15444" y="6542"/>
                    <a:pt x="15498" y="6542"/>
                  </a:cubicBezTo>
                  <a:cubicBezTo>
                    <a:pt x="15498" y="6171"/>
                    <a:pt x="15498" y="5863"/>
                    <a:pt x="15498" y="5493"/>
                  </a:cubicBezTo>
                  <a:cubicBezTo>
                    <a:pt x="15498" y="5493"/>
                    <a:pt x="15498" y="5493"/>
                    <a:pt x="15498" y="5493"/>
                  </a:cubicBezTo>
                  <a:cubicBezTo>
                    <a:pt x="15768" y="5122"/>
                    <a:pt x="16092" y="4814"/>
                    <a:pt x="16362" y="4382"/>
                  </a:cubicBezTo>
                  <a:cubicBezTo>
                    <a:pt x="17388" y="2530"/>
                    <a:pt x="18954" y="1851"/>
                    <a:pt x="21006" y="2530"/>
                  </a:cubicBezTo>
                  <a:cubicBezTo>
                    <a:pt x="21060" y="1728"/>
                    <a:pt x="21060" y="864"/>
                    <a:pt x="2106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Google Shape;863;p19">
              <a:extLst>
                <a:ext uri="{FF2B5EF4-FFF2-40B4-BE49-F238E27FC236}">
                  <a16:creationId xmlns:a16="http://schemas.microsoft.com/office/drawing/2014/main" id="{40BC4BDF-8189-4FAA-870C-6D5036EB735A}"/>
                </a:ext>
              </a:extLst>
            </p:cNvPr>
            <p:cNvSpPr/>
            <p:nvPr/>
          </p:nvSpPr>
          <p:spPr>
            <a:xfrm>
              <a:off x="462920" y="5341"/>
              <a:ext cx="22954" cy="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06" extrusionOk="0">
                  <a:moveTo>
                    <a:pt x="21403" y="1770"/>
                  </a:moveTo>
                  <a:cubicBezTo>
                    <a:pt x="21403" y="4824"/>
                    <a:pt x="21403" y="7879"/>
                    <a:pt x="21403" y="10933"/>
                  </a:cubicBezTo>
                  <a:cubicBezTo>
                    <a:pt x="13434" y="8533"/>
                    <a:pt x="7352" y="10933"/>
                    <a:pt x="3368" y="17479"/>
                  </a:cubicBezTo>
                  <a:cubicBezTo>
                    <a:pt x="2529" y="19006"/>
                    <a:pt x="1271" y="20097"/>
                    <a:pt x="13" y="21406"/>
                  </a:cubicBezTo>
                  <a:cubicBezTo>
                    <a:pt x="13" y="17479"/>
                    <a:pt x="13" y="13770"/>
                    <a:pt x="13" y="9842"/>
                  </a:cubicBezTo>
                  <a:cubicBezTo>
                    <a:pt x="-197" y="5479"/>
                    <a:pt x="2110" y="3079"/>
                    <a:pt x="6094" y="2206"/>
                  </a:cubicBezTo>
                  <a:cubicBezTo>
                    <a:pt x="10079" y="1333"/>
                    <a:pt x="14063" y="461"/>
                    <a:pt x="18257" y="24"/>
                  </a:cubicBezTo>
                  <a:cubicBezTo>
                    <a:pt x="19306" y="-194"/>
                    <a:pt x="20354" y="1115"/>
                    <a:pt x="21403" y="177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Google Shape;864;p19">
              <a:extLst>
                <a:ext uri="{FF2B5EF4-FFF2-40B4-BE49-F238E27FC236}">
                  <a16:creationId xmlns:a16="http://schemas.microsoft.com/office/drawing/2014/main" id="{B36A3C90-9922-4E89-987C-74159EAAB03E}"/>
                </a:ext>
              </a:extLst>
            </p:cNvPr>
            <p:cNvSpPr/>
            <p:nvPr/>
          </p:nvSpPr>
          <p:spPr>
            <a:xfrm>
              <a:off x="424313" y="43598"/>
              <a:ext cx="31650" cy="2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extrusionOk="0">
                  <a:moveTo>
                    <a:pt x="20539" y="0"/>
                  </a:moveTo>
                  <a:cubicBezTo>
                    <a:pt x="19371" y="1440"/>
                    <a:pt x="18496" y="3360"/>
                    <a:pt x="17182" y="4080"/>
                  </a:cubicBezTo>
                  <a:cubicBezTo>
                    <a:pt x="14117" y="6000"/>
                    <a:pt x="10469" y="6000"/>
                    <a:pt x="7988" y="8880"/>
                  </a:cubicBezTo>
                  <a:cubicBezTo>
                    <a:pt x="5361" y="12000"/>
                    <a:pt x="3755" y="17280"/>
                    <a:pt x="1712" y="21600"/>
                  </a:cubicBezTo>
                  <a:cubicBezTo>
                    <a:pt x="1712" y="21600"/>
                    <a:pt x="1712" y="21360"/>
                    <a:pt x="1712" y="21360"/>
                  </a:cubicBezTo>
                  <a:cubicBezTo>
                    <a:pt x="1420" y="18480"/>
                    <a:pt x="1274" y="15600"/>
                    <a:pt x="982" y="12720"/>
                  </a:cubicBezTo>
                  <a:cubicBezTo>
                    <a:pt x="-1061" y="4560"/>
                    <a:pt x="-39" y="2400"/>
                    <a:pt x="5215" y="2160"/>
                  </a:cubicBezTo>
                  <a:cubicBezTo>
                    <a:pt x="10469" y="1920"/>
                    <a:pt x="15577" y="720"/>
                    <a:pt x="20539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Google Shape;865;p19">
              <a:extLst>
                <a:ext uri="{FF2B5EF4-FFF2-40B4-BE49-F238E27FC236}">
                  <a16:creationId xmlns:a16="http://schemas.microsoft.com/office/drawing/2014/main" id="{1F90C1E4-179B-4356-82E8-5D3AB5055451}"/>
                </a:ext>
              </a:extLst>
            </p:cNvPr>
            <p:cNvSpPr/>
            <p:nvPr/>
          </p:nvSpPr>
          <p:spPr>
            <a:xfrm>
              <a:off x="459951" y="15486"/>
              <a:ext cx="4392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000"/>
                    <a:pt x="21600" y="21200"/>
                  </a:cubicBezTo>
                  <a:cubicBezTo>
                    <a:pt x="21600" y="21200"/>
                    <a:pt x="21600" y="21200"/>
                    <a:pt x="21600" y="21200"/>
                  </a:cubicBezTo>
                  <a:cubicBezTo>
                    <a:pt x="15431" y="21200"/>
                    <a:pt x="12344" y="21200"/>
                    <a:pt x="6172" y="21600"/>
                  </a:cubicBezTo>
                  <a:cubicBezTo>
                    <a:pt x="3084" y="21200"/>
                    <a:pt x="0" y="21200"/>
                    <a:pt x="0" y="20800"/>
                  </a:cubicBezTo>
                  <a:cubicBezTo>
                    <a:pt x="6172" y="14000"/>
                    <a:pt x="12344" y="6800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" name="Google Shape;866;p19">
              <a:extLst>
                <a:ext uri="{FF2B5EF4-FFF2-40B4-BE49-F238E27FC236}">
                  <a16:creationId xmlns:a16="http://schemas.microsoft.com/office/drawing/2014/main" id="{DA76FA9E-A51E-45D0-9172-8A5385940963}"/>
                </a:ext>
              </a:extLst>
            </p:cNvPr>
            <p:cNvGrpSpPr/>
            <p:nvPr/>
          </p:nvGrpSpPr>
          <p:grpSpPr>
            <a:xfrm>
              <a:off x="424418" y="55517"/>
              <a:ext cx="4391" cy="8097"/>
              <a:chOff x="0" y="0"/>
              <a:chExt cx="4390" cy="8096"/>
            </a:xfrm>
          </p:grpSpPr>
          <p:sp>
            <p:nvSpPr>
              <p:cNvPr id="200" name="خط">
                <a:extLst>
                  <a:ext uri="{FF2B5EF4-FFF2-40B4-BE49-F238E27FC236}">
                    <a16:creationId xmlns:a16="http://schemas.microsoft.com/office/drawing/2014/main" id="{B9B0F499-BDFC-457A-959D-BC034969E49D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39" y="7200"/>
                      <a:pt x="12961" y="144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" name="خط">
                <a:extLst>
                  <a:ext uri="{FF2B5EF4-FFF2-40B4-BE49-F238E27FC236}">
                    <a16:creationId xmlns:a16="http://schemas.microsoft.com/office/drawing/2014/main" id="{6823CF61-BB47-4755-ACF9-9DC7F9851EE5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961" y="14400"/>
                      <a:pt x="8639" y="72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" name="Google Shape;867;p19">
              <a:extLst>
                <a:ext uri="{FF2B5EF4-FFF2-40B4-BE49-F238E27FC236}">
                  <a16:creationId xmlns:a16="http://schemas.microsoft.com/office/drawing/2014/main" id="{4782445F-12D7-46CD-9E24-F9BAD589BF49}"/>
                </a:ext>
              </a:extLst>
            </p:cNvPr>
            <p:cNvSpPr/>
            <p:nvPr/>
          </p:nvSpPr>
          <p:spPr>
            <a:xfrm>
              <a:off x="315178" y="456505"/>
              <a:ext cx="102610" cy="3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19690" extrusionOk="0">
                  <a:moveTo>
                    <a:pt x="0" y="13928"/>
                  </a:moveTo>
                  <a:cubicBezTo>
                    <a:pt x="471" y="13928"/>
                    <a:pt x="941" y="14046"/>
                    <a:pt x="1412" y="14046"/>
                  </a:cubicBezTo>
                  <a:cubicBezTo>
                    <a:pt x="1741" y="14282"/>
                    <a:pt x="2024" y="14400"/>
                    <a:pt x="2353" y="14636"/>
                  </a:cubicBezTo>
                  <a:cubicBezTo>
                    <a:pt x="3247" y="14636"/>
                    <a:pt x="4141" y="14754"/>
                    <a:pt x="5035" y="14754"/>
                  </a:cubicBezTo>
                  <a:cubicBezTo>
                    <a:pt x="5553" y="15108"/>
                    <a:pt x="6024" y="15698"/>
                    <a:pt x="6541" y="15698"/>
                  </a:cubicBezTo>
                  <a:cubicBezTo>
                    <a:pt x="7718" y="15698"/>
                    <a:pt x="8847" y="15344"/>
                    <a:pt x="10165" y="15108"/>
                  </a:cubicBezTo>
                  <a:cubicBezTo>
                    <a:pt x="10682" y="14400"/>
                    <a:pt x="11388" y="13220"/>
                    <a:pt x="12141" y="12748"/>
                  </a:cubicBezTo>
                  <a:cubicBezTo>
                    <a:pt x="15341" y="10387"/>
                    <a:pt x="18494" y="7790"/>
                    <a:pt x="20612" y="1062"/>
                  </a:cubicBezTo>
                  <a:cubicBezTo>
                    <a:pt x="20800" y="472"/>
                    <a:pt x="21176" y="354"/>
                    <a:pt x="21459" y="0"/>
                  </a:cubicBezTo>
                  <a:cubicBezTo>
                    <a:pt x="21600" y="4603"/>
                    <a:pt x="20471" y="7790"/>
                    <a:pt x="19059" y="9915"/>
                  </a:cubicBezTo>
                  <a:cubicBezTo>
                    <a:pt x="14071" y="17705"/>
                    <a:pt x="8612" y="21600"/>
                    <a:pt x="2588" y="18767"/>
                  </a:cubicBezTo>
                  <a:cubicBezTo>
                    <a:pt x="1459" y="18177"/>
                    <a:pt x="235" y="17351"/>
                    <a:pt x="0" y="13928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" name="Google Shape;868;p19">
              <a:extLst>
                <a:ext uri="{FF2B5EF4-FFF2-40B4-BE49-F238E27FC236}">
                  <a16:creationId xmlns:a16="http://schemas.microsoft.com/office/drawing/2014/main" id="{108055BA-FDDD-4C4E-9243-EED9A6349EE0}"/>
                </a:ext>
              </a:extLst>
            </p:cNvPr>
            <p:cNvGrpSpPr/>
            <p:nvPr/>
          </p:nvGrpSpPr>
          <p:grpSpPr>
            <a:xfrm>
              <a:off x="312083" y="473650"/>
              <a:ext cx="4391" cy="4392"/>
              <a:chOff x="0" y="0"/>
              <a:chExt cx="4390" cy="4390"/>
            </a:xfrm>
          </p:grpSpPr>
          <p:sp>
            <p:nvSpPr>
              <p:cNvPr id="198" name="خط">
                <a:extLst>
                  <a:ext uri="{FF2B5EF4-FFF2-40B4-BE49-F238E27FC236}">
                    <a16:creationId xmlns:a16="http://schemas.microsoft.com/office/drawing/2014/main" id="{04F6399A-82CD-4E48-B271-EBA26033BB62}"/>
                  </a:ext>
                </a:extLst>
              </p:cNvPr>
              <p:cNvSpPr/>
              <p:nvPr/>
            </p:nvSpPr>
            <p:spPr>
              <a:xfrm flipH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9" name="خط">
                <a:extLst>
                  <a:ext uri="{FF2B5EF4-FFF2-40B4-BE49-F238E27FC236}">
                    <a16:creationId xmlns:a16="http://schemas.microsoft.com/office/drawing/2014/main" id="{EEC25C61-F95D-4117-AEEF-191481E6DCEB}"/>
                  </a:ext>
                </a:extLst>
              </p:cNvPr>
              <p:cNvSpPr/>
              <p:nvPr/>
            </p:nvSpPr>
            <p:spPr>
              <a:xfrm flipV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83" name="Google Shape;869;p19">
              <a:extLst>
                <a:ext uri="{FF2B5EF4-FFF2-40B4-BE49-F238E27FC236}">
                  <a16:creationId xmlns:a16="http://schemas.microsoft.com/office/drawing/2014/main" id="{747EA760-E2B2-4838-84E4-3F03E12E827C}"/>
                </a:ext>
              </a:extLst>
            </p:cNvPr>
            <p:cNvSpPr/>
            <p:nvPr/>
          </p:nvSpPr>
          <p:spPr>
            <a:xfrm>
              <a:off x="358808" y="501933"/>
              <a:ext cx="35084" cy="1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9969"/>
                  </a:moveTo>
                  <a:cubicBezTo>
                    <a:pt x="3877" y="12185"/>
                    <a:pt x="7200" y="11354"/>
                    <a:pt x="10246" y="5816"/>
                  </a:cubicBezTo>
                  <a:cubicBezTo>
                    <a:pt x="11215" y="4154"/>
                    <a:pt x="13846" y="5816"/>
                    <a:pt x="15646" y="6092"/>
                  </a:cubicBezTo>
                  <a:cubicBezTo>
                    <a:pt x="15646" y="6646"/>
                    <a:pt x="15785" y="7477"/>
                    <a:pt x="15785" y="8031"/>
                  </a:cubicBezTo>
                  <a:cubicBezTo>
                    <a:pt x="17723" y="5262"/>
                    <a:pt x="19662" y="2492"/>
                    <a:pt x="21600" y="0"/>
                  </a:cubicBezTo>
                  <a:cubicBezTo>
                    <a:pt x="20492" y="12462"/>
                    <a:pt x="15785" y="20492"/>
                    <a:pt x="9277" y="21323"/>
                  </a:cubicBezTo>
                  <a:cubicBezTo>
                    <a:pt x="5123" y="21600"/>
                    <a:pt x="831" y="16615"/>
                    <a:pt x="0" y="9969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Google Shape;870;p19">
              <a:extLst>
                <a:ext uri="{FF2B5EF4-FFF2-40B4-BE49-F238E27FC236}">
                  <a16:creationId xmlns:a16="http://schemas.microsoft.com/office/drawing/2014/main" id="{399BFC09-3A7A-4F65-B236-871B2D1DC267}"/>
                </a:ext>
              </a:extLst>
            </p:cNvPr>
            <p:cNvSpPr/>
            <p:nvPr/>
          </p:nvSpPr>
          <p:spPr>
            <a:xfrm>
              <a:off x="381126" y="520653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887" y="5403"/>
                    <a:pt x="7715" y="10800"/>
                    <a:pt x="0" y="21600"/>
                  </a:cubicBezTo>
                  <a:cubicBezTo>
                    <a:pt x="7715" y="16203"/>
                    <a:pt x="13887" y="5403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Google Shape;871;p19">
              <a:extLst>
                <a:ext uri="{FF2B5EF4-FFF2-40B4-BE49-F238E27FC236}">
                  <a16:creationId xmlns:a16="http://schemas.microsoft.com/office/drawing/2014/main" id="{7FB75E6C-5D6A-48AE-A3C0-D5B7649F3860}"/>
                </a:ext>
              </a:extLst>
            </p:cNvPr>
            <p:cNvSpPr/>
            <p:nvPr/>
          </p:nvSpPr>
          <p:spPr>
            <a:xfrm>
              <a:off x="299211" y="197651"/>
              <a:ext cx="9446" cy="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83"/>
                  </a:moveTo>
                  <a:cubicBezTo>
                    <a:pt x="14400" y="20983"/>
                    <a:pt x="7200" y="21600"/>
                    <a:pt x="0" y="21600"/>
                  </a:cubicBezTo>
                  <a:cubicBezTo>
                    <a:pt x="4628" y="14194"/>
                    <a:pt x="8743" y="6788"/>
                    <a:pt x="13371" y="0"/>
                  </a:cubicBezTo>
                  <a:cubicBezTo>
                    <a:pt x="15429" y="0"/>
                    <a:pt x="18000" y="0"/>
                    <a:pt x="20057" y="0"/>
                  </a:cubicBezTo>
                  <a:cubicBezTo>
                    <a:pt x="20571" y="6788"/>
                    <a:pt x="21086" y="14194"/>
                    <a:pt x="21600" y="20983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Google Shape;872;p19">
              <a:extLst>
                <a:ext uri="{FF2B5EF4-FFF2-40B4-BE49-F238E27FC236}">
                  <a16:creationId xmlns:a16="http://schemas.microsoft.com/office/drawing/2014/main" id="{9140EF73-D4F1-45DC-9945-65839E1EDCF3}"/>
                </a:ext>
              </a:extLst>
            </p:cNvPr>
            <p:cNvSpPr/>
            <p:nvPr/>
          </p:nvSpPr>
          <p:spPr>
            <a:xfrm>
              <a:off x="295666" y="2053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400" y="21600"/>
                    <a:pt x="7200" y="21600"/>
                    <a:pt x="0" y="21600"/>
                  </a:cubicBezTo>
                  <a:cubicBezTo>
                    <a:pt x="72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Google Shape;873;p19">
              <a:extLst>
                <a:ext uri="{FF2B5EF4-FFF2-40B4-BE49-F238E27FC236}">
                  <a16:creationId xmlns:a16="http://schemas.microsoft.com/office/drawing/2014/main" id="{EDBE6458-5656-41E4-817C-1A70F470263E}"/>
                </a:ext>
              </a:extLst>
            </p:cNvPr>
            <p:cNvSpPr/>
            <p:nvPr/>
          </p:nvSpPr>
          <p:spPr>
            <a:xfrm>
              <a:off x="295666" y="208050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  <a:cubicBezTo>
                    <a:pt x="0" y="18002"/>
                    <a:pt x="0" y="10798"/>
                    <a:pt x="0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Google Shape;874;p19">
              <a:extLst>
                <a:ext uri="{FF2B5EF4-FFF2-40B4-BE49-F238E27FC236}">
                  <a16:creationId xmlns:a16="http://schemas.microsoft.com/office/drawing/2014/main" id="{4747A962-7C27-4A60-81DF-63DEA5E90D01}"/>
                </a:ext>
              </a:extLst>
            </p:cNvPr>
            <p:cNvSpPr/>
            <p:nvPr/>
          </p:nvSpPr>
          <p:spPr>
            <a:xfrm>
              <a:off x="339017" y="454930"/>
              <a:ext cx="13045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3" extrusionOk="0">
                  <a:moveTo>
                    <a:pt x="21600" y="0"/>
                  </a:moveTo>
                  <a:cubicBezTo>
                    <a:pt x="16386" y="21600"/>
                    <a:pt x="8566" y="20660"/>
                    <a:pt x="0" y="15964"/>
                  </a:cubicBezTo>
                  <a:cubicBezTo>
                    <a:pt x="7076" y="11269"/>
                    <a:pt x="14524" y="5635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Google Shape;875;p19">
              <a:extLst>
                <a:ext uri="{FF2B5EF4-FFF2-40B4-BE49-F238E27FC236}">
                  <a16:creationId xmlns:a16="http://schemas.microsoft.com/office/drawing/2014/main" id="{DE9B35AE-3F33-4B95-B84E-A9DE66B1217B}"/>
                </a:ext>
              </a:extLst>
            </p:cNvPr>
            <p:cNvSpPr/>
            <p:nvPr/>
          </p:nvSpPr>
          <p:spPr>
            <a:xfrm>
              <a:off x="354759" y="452106"/>
              <a:ext cx="85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1" extrusionOk="0">
                  <a:moveTo>
                    <a:pt x="21600" y="0"/>
                  </a:moveTo>
                  <a:cubicBezTo>
                    <a:pt x="18758" y="21600"/>
                    <a:pt x="9095" y="14400"/>
                    <a:pt x="0" y="9600"/>
                  </a:cubicBezTo>
                  <a:cubicBezTo>
                    <a:pt x="7390" y="6400"/>
                    <a:pt x="14211" y="3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Google Shape;876;p19">
              <a:extLst>
                <a:ext uri="{FF2B5EF4-FFF2-40B4-BE49-F238E27FC236}">
                  <a16:creationId xmlns:a16="http://schemas.microsoft.com/office/drawing/2014/main" id="{6B4091E7-C341-4508-8269-4C46253CDAA5}"/>
                </a:ext>
              </a:extLst>
            </p:cNvPr>
            <p:cNvSpPr/>
            <p:nvPr/>
          </p:nvSpPr>
          <p:spPr>
            <a:xfrm>
              <a:off x="331986" y="457233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79" y="7200"/>
                    <a:pt x="6821" y="14400"/>
                    <a:pt x="0" y="21600"/>
                  </a:cubicBezTo>
                  <a:cubicBezTo>
                    <a:pt x="6821" y="14400"/>
                    <a:pt x="13642" y="7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Google Shape;877;p19">
              <a:extLst>
                <a:ext uri="{FF2B5EF4-FFF2-40B4-BE49-F238E27FC236}">
                  <a16:creationId xmlns:a16="http://schemas.microsoft.com/office/drawing/2014/main" id="{DF29D2D0-E679-43BD-82DC-D97A5EAEAC7E}"/>
                </a:ext>
              </a:extLst>
            </p:cNvPr>
            <p:cNvSpPr/>
            <p:nvPr/>
          </p:nvSpPr>
          <p:spPr>
            <a:xfrm>
              <a:off x="327713" y="460328"/>
              <a:ext cx="4392" cy="440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" name="Google Shape;878;p19">
              <a:extLst>
                <a:ext uri="{FF2B5EF4-FFF2-40B4-BE49-F238E27FC236}">
                  <a16:creationId xmlns:a16="http://schemas.microsoft.com/office/drawing/2014/main" id="{7D60A9F8-22E0-4E7E-B28C-F3D0D91EE976}"/>
                </a:ext>
              </a:extLst>
            </p:cNvPr>
            <p:cNvGrpSpPr/>
            <p:nvPr/>
          </p:nvGrpSpPr>
          <p:grpSpPr>
            <a:xfrm>
              <a:off x="321925" y="481634"/>
              <a:ext cx="4499" cy="4392"/>
              <a:chOff x="0" y="0"/>
              <a:chExt cx="4497" cy="4390"/>
            </a:xfrm>
          </p:grpSpPr>
          <p:sp>
            <p:nvSpPr>
              <p:cNvPr id="196" name="خط">
                <a:extLst>
                  <a:ext uri="{FF2B5EF4-FFF2-40B4-BE49-F238E27FC236}">
                    <a16:creationId xmlns:a16="http://schemas.microsoft.com/office/drawing/2014/main" id="{EE8E4755-9E81-441D-A65E-F59F10C1964B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39" y="12956"/>
                      <a:pt x="7559" y="8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" name="خط">
                <a:extLst>
                  <a:ext uri="{FF2B5EF4-FFF2-40B4-BE49-F238E27FC236}">
                    <a16:creationId xmlns:a16="http://schemas.microsoft.com/office/drawing/2014/main" id="{F4FA8CBA-F6F8-4CD9-A038-61965627847B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559" y="8639"/>
                      <a:pt x="14039" y="1295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" name="Google Shape;879;p19">
              <a:extLst>
                <a:ext uri="{FF2B5EF4-FFF2-40B4-BE49-F238E27FC236}">
                  <a16:creationId xmlns:a16="http://schemas.microsoft.com/office/drawing/2014/main" id="{C4590F35-C929-4724-958A-5AE60905EC46}"/>
                </a:ext>
              </a:extLst>
            </p:cNvPr>
            <p:cNvSpPr/>
            <p:nvPr/>
          </p:nvSpPr>
          <p:spPr>
            <a:xfrm>
              <a:off x="328726" y="30086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01" extrusionOk="0">
                  <a:moveTo>
                    <a:pt x="0" y="18002"/>
                  </a:moveTo>
                  <a:cubicBezTo>
                    <a:pt x="3598" y="14400"/>
                    <a:pt x="7200" y="10802"/>
                    <a:pt x="21600" y="0"/>
                  </a:cubicBezTo>
                  <a:cubicBezTo>
                    <a:pt x="7200" y="14400"/>
                    <a:pt x="7200" y="18002"/>
                    <a:pt x="0" y="18002"/>
                  </a:cubicBezTo>
                  <a:cubicBezTo>
                    <a:pt x="3598" y="21600"/>
                    <a:pt x="0" y="18002"/>
                    <a:pt x="0" y="18002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Google Shape;880;p19">
              <a:extLst>
                <a:ext uri="{FF2B5EF4-FFF2-40B4-BE49-F238E27FC236}">
                  <a16:creationId xmlns:a16="http://schemas.microsoft.com/office/drawing/2014/main" id="{19DADD8B-5FFB-4453-8E91-98C98B95DF85}"/>
                </a:ext>
              </a:extLst>
            </p:cNvPr>
            <p:cNvSpPr/>
            <p:nvPr/>
          </p:nvSpPr>
          <p:spPr>
            <a:xfrm>
              <a:off x="527582" y="267197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14400"/>
                    <a:pt x="0" y="7200"/>
                    <a:pt x="0" y="0"/>
                  </a:cubicBezTo>
                  <a:cubicBezTo>
                    <a:pt x="21600" y="7200"/>
                    <a:pt x="0" y="14400"/>
                    <a:pt x="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Google Shape;881;p19">
              <a:extLst>
                <a:ext uri="{FF2B5EF4-FFF2-40B4-BE49-F238E27FC236}">
                  <a16:creationId xmlns:a16="http://schemas.microsoft.com/office/drawing/2014/main" id="{9FA94CDB-7763-49AD-A0A5-C953323049D0}"/>
                </a:ext>
              </a:extLst>
            </p:cNvPr>
            <p:cNvSpPr/>
            <p:nvPr/>
          </p:nvSpPr>
          <p:spPr>
            <a:xfrm>
              <a:off x="460176" y="27122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1"/>
                  </a:moveTo>
                  <a:cubicBezTo>
                    <a:pt x="8639" y="0"/>
                    <a:pt x="12961" y="0"/>
                    <a:pt x="21600" y="0"/>
                  </a:cubicBezTo>
                  <a:cubicBezTo>
                    <a:pt x="21600" y="7623"/>
                    <a:pt x="21600" y="13977"/>
                    <a:pt x="21600" y="21600"/>
                  </a:cubicBezTo>
                  <a:cubicBezTo>
                    <a:pt x="17278" y="21600"/>
                    <a:pt x="8639" y="21600"/>
                    <a:pt x="4317" y="21600"/>
                  </a:cubicBezTo>
                  <a:cubicBezTo>
                    <a:pt x="0" y="15247"/>
                    <a:pt x="0" y="8895"/>
                    <a:pt x="0" y="1271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6" name="مستطيل: زوايا مستديرة 215">
            <a:extLst>
              <a:ext uri="{FF2B5EF4-FFF2-40B4-BE49-F238E27FC236}">
                <a16:creationId xmlns:a16="http://schemas.microsoft.com/office/drawing/2014/main" id="{682EBBF8-794E-44D9-B84A-7FA7E612115D}"/>
              </a:ext>
            </a:extLst>
          </p:cNvPr>
          <p:cNvSpPr/>
          <p:nvPr/>
        </p:nvSpPr>
        <p:spPr>
          <a:xfrm>
            <a:off x="8127336" y="3679803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7" name="مستطيل: زوايا مستديرة 216">
            <a:extLst>
              <a:ext uri="{FF2B5EF4-FFF2-40B4-BE49-F238E27FC236}">
                <a16:creationId xmlns:a16="http://schemas.microsoft.com/office/drawing/2014/main" id="{B2C6744B-4617-4952-A127-1ECDF702748E}"/>
              </a:ext>
            </a:extLst>
          </p:cNvPr>
          <p:cNvSpPr/>
          <p:nvPr/>
        </p:nvSpPr>
        <p:spPr>
          <a:xfrm>
            <a:off x="10911685" y="3675002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15D496F0-DFBE-4D14-89B0-5364BDEE863C}"/>
              </a:ext>
            </a:extLst>
          </p:cNvPr>
          <p:cNvSpPr txBox="1"/>
          <p:nvPr/>
        </p:nvSpPr>
        <p:spPr>
          <a:xfrm>
            <a:off x="11027213" y="3691448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219" name="مستطيل: زوايا مستديرة 218">
            <a:extLst>
              <a:ext uri="{FF2B5EF4-FFF2-40B4-BE49-F238E27FC236}">
                <a16:creationId xmlns:a16="http://schemas.microsoft.com/office/drawing/2014/main" id="{C7EE3650-DE85-4134-A8D6-157AB0478ED9}"/>
              </a:ext>
            </a:extLst>
          </p:cNvPr>
          <p:cNvSpPr/>
          <p:nvPr/>
        </p:nvSpPr>
        <p:spPr>
          <a:xfrm>
            <a:off x="8110403" y="2903170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0" name="مستطيل: زوايا مستديرة 219">
            <a:extLst>
              <a:ext uri="{FF2B5EF4-FFF2-40B4-BE49-F238E27FC236}">
                <a16:creationId xmlns:a16="http://schemas.microsoft.com/office/drawing/2014/main" id="{1B84CB11-4A86-41D6-9D5B-E9C22DC69FA2}"/>
              </a:ext>
            </a:extLst>
          </p:cNvPr>
          <p:cNvSpPr/>
          <p:nvPr/>
        </p:nvSpPr>
        <p:spPr>
          <a:xfrm>
            <a:off x="10894753" y="2903170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1" name="مربع نص 220">
            <a:extLst>
              <a:ext uri="{FF2B5EF4-FFF2-40B4-BE49-F238E27FC236}">
                <a16:creationId xmlns:a16="http://schemas.microsoft.com/office/drawing/2014/main" id="{AE8B3816-CF4A-42AC-A4EA-761AC591051B}"/>
              </a:ext>
            </a:extLst>
          </p:cNvPr>
          <p:cNvSpPr txBox="1"/>
          <p:nvPr/>
        </p:nvSpPr>
        <p:spPr>
          <a:xfrm>
            <a:off x="10953607" y="2991452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22" name="مستطيل: زوايا مستديرة 221">
            <a:extLst>
              <a:ext uri="{FF2B5EF4-FFF2-40B4-BE49-F238E27FC236}">
                <a16:creationId xmlns:a16="http://schemas.microsoft.com/office/drawing/2014/main" id="{A7A7F377-5891-4102-99E6-49A20113DB05}"/>
              </a:ext>
            </a:extLst>
          </p:cNvPr>
          <p:cNvSpPr/>
          <p:nvPr/>
        </p:nvSpPr>
        <p:spPr>
          <a:xfrm>
            <a:off x="8110403" y="5202627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3" name="مستطيل: زوايا مستديرة 222">
            <a:extLst>
              <a:ext uri="{FF2B5EF4-FFF2-40B4-BE49-F238E27FC236}">
                <a16:creationId xmlns:a16="http://schemas.microsoft.com/office/drawing/2014/main" id="{AACFAAB4-04C3-4D9C-98E7-F3809F916955}"/>
              </a:ext>
            </a:extLst>
          </p:cNvPr>
          <p:cNvSpPr/>
          <p:nvPr/>
        </p:nvSpPr>
        <p:spPr>
          <a:xfrm>
            <a:off x="10894753" y="5202627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B7808F68-EC2C-47C3-8191-009039328328}"/>
              </a:ext>
            </a:extLst>
          </p:cNvPr>
          <p:cNvSpPr txBox="1"/>
          <p:nvPr/>
        </p:nvSpPr>
        <p:spPr>
          <a:xfrm>
            <a:off x="10953607" y="5243699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225" name="مستطيل: زوايا مستديرة 224">
            <a:extLst>
              <a:ext uri="{FF2B5EF4-FFF2-40B4-BE49-F238E27FC236}">
                <a16:creationId xmlns:a16="http://schemas.microsoft.com/office/drawing/2014/main" id="{56552A44-D9BE-4449-A31E-77EF2E6A2838}"/>
              </a:ext>
            </a:extLst>
          </p:cNvPr>
          <p:cNvSpPr/>
          <p:nvPr/>
        </p:nvSpPr>
        <p:spPr>
          <a:xfrm>
            <a:off x="8127336" y="4441215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6" name="مستطيل: زوايا مستديرة 225">
            <a:extLst>
              <a:ext uri="{FF2B5EF4-FFF2-40B4-BE49-F238E27FC236}">
                <a16:creationId xmlns:a16="http://schemas.microsoft.com/office/drawing/2014/main" id="{3CEA2088-C663-44C6-BD39-C846974721ED}"/>
              </a:ext>
            </a:extLst>
          </p:cNvPr>
          <p:cNvSpPr/>
          <p:nvPr/>
        </p:nvSpPr>
        <p:spPr>
          <a:xfrm>
            <a:off x="10911686" y="4441215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E75D80CB-6327-4E55-BA55-08F9C5B1125A}"/>
              </a:ext>
            </a:extLst>
          </p:cNvPr>
          <p:cNvSpPr txBox="1"/>
          <p:nvPr/>
        </p:nvSpPr>
        <p:spPr>
          <a:xfrm>
            <a:off x="10962257" y="4519077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F7CDF283-434C-4991-A879-F766DE6730C9}"/>
              </a:ext>
            </a:extLst>
          </p:cNvPr>
          <p:cNvSpPr txBox="1"/>
          <p:nvPr/>
        </p:nvSpPr>
        <p:spPr>
          <a:xfrm>
            <a:off x="2923741" y="1725562"/>
            <a:ext cx="877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إذا كان س – ص = 5 ، س ص = 15 ، أوجد س2 + ص2 ؟</a:t>
            </a: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18B76911-11EE-4FE9-818A-15C30168D9C7}"/>
              </a:ext>
            </a:extLst>
          </p:cNvPr>
          <p:cNvSpPr txBox="1"/>
          <p:nvPr/>
        </p:nvSpPr>
        <p:spPr>
          <a:xfrm>
            <a:off x="8618060" y="3713166"/>
            <a:ext cx="1897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20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D26A3F41-9741-4BA6-8C0F-BFF803E1EB57}"/>
              </a:ext>
            </a:extLst>
          </p:cNvPr>
          <p:cNvSpPr txBox="1"/>
          <p:nvPr/>
        </p:nvSpPr>
        <p:spPr>
          <a:xfrm>
            <a:off x="8582693" y="2926169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cs typeface="PT Bold Heading" panose="02010400000000000000" pitchFamily="2" charset="-78"/>
              </a:rPr>
              <a:t>25</a:t>
            </a:r>
            <a:endParaRPr kumimoji="0" lang="ar-SA" sz="2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cs typeface="PT Bold Heading" panose="02010400000000000000" pitchFamily="2" charset="-78"/>
            </a:endParaRP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2042640D-4B0E-40CD-8254-BB5AEA5DF62D}"/>
              </a:ext>
            </a:extLst>
          </p:cNvPr>
          <p:cNvSpPr txBox="1"/>
          <p:nvPr/>
        </p:nvSpPr>
        <p:spPr>
          <a:xfrm>
            <a:off x="8765543" y="5241182"/>
            <a:ext cx="1467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55</a:t>
            </a:r>
          </a:p>
        </p:txBody>
      </p:sp>
      <p:sp>
        <p:nvSpPr>
          <p:cNvPr id="232" name="مربع نص 231">
            <a:extLst>
              <a:ext uri="{FF2B5EF4-FFF2-40B4-BE49-F238E27FC236}">
                <a16:creationId xmlns:a16="http://schemas.microsoft.com/office/drawing/2014/main" id="{F6DA7EA1-7AEE-4DC3-BB7A-54B215FF1872}"/>
              </a:ext>
            </a:extLst>
          </p:cNvPr>
          <p:cNvSpPr txBox="1"/>
          <p:nvPr/>
        </p:nvSpPr>
        <p:spPr>
          <a:xfrm>
            <a:off x="8444905" y="4479770"/>
            <a:ext cx="210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75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64A39F7-AC57-8186-0184-3591145B6A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7" name="Google Shape;792;p29">
            <a:extLst>
              <a:ext uri="{FF2B5EF4-FFF2-40B4-BE49-F238E27FC236}">
                <a16:creationId xmlns:a16="http://schemas.microsoft.com/office/drawing/2014/main" id="{42965C1C-B214-4E58-A42E-3040070F9227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5" name="Picture 2" descr="Picture 2">
            <a:extLst>
              <a:ext uri="{FF2B5EF4-FFF2-40B4-BE49-F238E27FC236}">
                <a16:creationId xmlns:a16="http://schemas.microsoft.com/office/drawing/2014/main" id="{1D6DFA32-FC84-4A78-BE3B-308B48343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843"/>
          <a:stretch/>
        </p:blipFill>
        <p:spPr>
          <a:xfrm>
            <a:off x="5383160" y="2090663"/>
            <a:ext cx="4351315" cy="902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3" descr="Picture 3">
            <a:extLst>
              <a:ext uri="{FF2B5EF4-FFF2-40B4-BE49-F238E27FC236}">
                <a16:creationId xmlns:a16="http://schemas.microsoft.com/office/drawing/2014/main" id="{7A212E57-7A64-45F2-814C-5B3B800CE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229" y="3144144"/>
            <a:ext cx="2951510" cy="28560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oogle Shape;1435;p43">
            <a:extLst>
              <a:ext uri="{FF2B5EF4-FFF2-40B4-BE49-F238E27FC236}">
                <a16:creationId xmlns:a16="http://schemas.microsoft.com/office/drawing/2014/main" id="{CAD65E44-201E-4A18-804F-044EE654B724}"/>
              </a:ext>
            </a:extLst>
          </p:cNvPr>
          <p:cNvGrpSpPr/>
          <p:nvPr/>
        </p:nvGrpSpPr>
        <p:grpSpPr>
          <a:xfrm rot="19620000">
            <a:off x="7032352" y="1113384"/>
            <a:ext cx="500655" cy="700823"/>
            <a:chOff x="0" y="0"/>
            <a:chExt cx="500654" cy="700821"/>
          </a:xfrm>
        </p:grpSpPr>
        <p:sp>
          <p:nvSpPr>
            <p:cNvPr id="31" name="Google Shape;1436;p43">
              <a:extLst>
                <a:ext uri="{FF2B5EF4-FFF2-40B4-BE49-F238E27FC236}">
                  <a16:creationId xmlns:a16="http://schemas.microsoft.com/office/drawing/2014/main" id="{AE994656-00F6-4473-BD94-118A6CEC9A8F}"/>
                </a:ext>
              </a:extLst>
            </p:cNvPr>
            <p:cNvSpPr/>
            <p:nvPr/>
          </p:nvSpPr>
          <p:spPr>
            <a:xfrm>
              <a:off x="109576" y="255986"/>
              <a:ext cx="101138" cy="2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6" h="21600" extrusionOk="0">
                  <a:moveTo>
                    <a:pt x="2532" y="0"/>
                  </a:moveTo>
                  <a:cubicBezTo>
                    <a:pt x="2501" y="0"/>
                    <a:pt x="2468" y="9"/>
                    <a:pt x="2449" y="31"/>
                  </a:cubicBezTo>
                  <a:cubicBezTo>
                    <a:pt x="-4085" y="7409"/>
                    <a:pt x="2976" y="19734"/>
                    <a:pt x="17430" y="21593"/>
                  </a:cubicBezTo>
                  <a:cubicBezTo>
                    <a:pt x="17439" y="21598"/>
                    <a:pt x="17448" y="21600"/>
                    <a:pt x="17457" y="21600"/>
                  </a:cubicBezTo>
                  <a:cubicBezTo>
                    <a:pt x="17491" y="21600"/>
                    <a:pt x="17515" y="21558"/>
                    <a:pt x="17475" y="21534"/>
                  </a:cubicBezTo>
                  <a:cubicBezTo>
                    <a:pt x="11133" y="19933"/>
                    <a:pt x="6315" y="17674"/>
                    <a:pt x="3165" y="13929"/>
                  </a:cubicBezTo>
                  <a:cubicBezTo>
                    <a:pt x="-223" y="9811"/>
                    <a:pt x="-1032" y="4207"/>
                    <a:pt x="2593" y="60"/>
                  </a:cubicBezTo>
                  <a:cubicBezTo>
                    <a:pt x="2623" y="24"/>
                    <a:pt x="2580" y="0"/>
                    <a:pt x="253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" name="Google Shape;1437;p43">
              <a:extLst>
                <a:ext uri="{FF2B5EF4-FFF2-40B4-BE49-F238E27FC236}">
                  <a16:creationId xmlns:a16="http://schemas.microsoft.com/office/drawing/2014/main" id="{FEA6E0B8-EF2E-48FC-9343-06CD51CA1F8C}"/>
                </a:ext>
              </a:extLst>
            </p:cNvPr>
            <p:cNvSpPr/>
            <p:nvPr/>
          </p:nvSpPr>
          <p:spPr>
            <a:xfrm>
              <a:off x="124844" y="409208"/>
              <a:ext cx="69214" cy="6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" y="0"/>
                  </a:moveTo>
                  <a:cubicBezTo>
                    <a:pt x="38" y="0"/>
                    <a:pt x="0" y="42"/>
                    <a:pt x="0" y="42"/>
                  </a:cubicBezTo>
                  <a:cubicBezTo>
                    <a:pt x="4129" y="10262"/>
                    <a:pt x="12046" y="17761"/>
                    <a:pt x="21600" y="21600"/>
                  </a:cubicBezTo>
                  <a:cubicBezTo>
                    <a:pt x="12134" y="17480"/>
                    <a:pt x="4821" y="9795"/>
                    <a:pt x="82" y="42"/>
                  </a:cubicBezTo>
                  <a:cubicBezTo>
                    <a:pt x="82" y="12"/>
                    <a:pt x="77" y="0"/>
                    <a:pt x="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Google Shape;1438;p43">
              <a:extLst>
                <a:ext uri="{FF2B5EF4-FFF2-40B4-BE49-F238E27FC236}">
                  <a16:creationId xmlns:a16="http://schemas.microsoft.com/office/drawing/2014/main" id="{76F17B22-0F52-4030-912C-2C210E8973D5}"/>
                </a:ext>
              </a:extLst>
            </p:cNvPr>
            <p:cNvSpPr/>
            <p:nvPr/>
          </p:nvSpPr>
          <p:spPr>
            <a:xfrm>
              <a:off x="256374" y="171255"/>
              <a:ext cx="20409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0" y="0"/>
                  </a:moveTo>
                  <a:cubicBezTo>
                    <a:pt x="10186" y="0"/>
                    <a:pt x="5177" y="5940"/>
                    <a:pt x="0" y="11880"/>
                  </a:cubicBezTo>
                  <a:cubicBezTo>
                    <a:pt x="4227" y="16740"/>
                    <a:pt x="8342" y="21600"/>
                    <a:pt x="12476" y="21600"/>
                  </a:cubicBezTo>
                  <a:cubicBezTo>
                    <a:pt x="15492" y="21600"/>
                    <a:pt x="18528" y="19440"/>
                    <a:pt x="21600" y="11880"/>
                  </a:cubicBezTo>
                  <a:cubicBezTo>
                    <a:pt x="21600" y="11880"/>
                    <a:pt x="21600" y="3780"/>
                    <a:pt x="21600" y="3780"/>
                  </a:cubicBezTo>
                  <a:cubicBezTo>
                    <a:pt x="19477" y="1080"/>
                    <a:pt x="17354" y="0"/>
                    <a:pt x="1525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Google Shape;1439;p43">
              <a:extLst>
                <a:ext uri="{FF2B5EF4-FFF2-40B4-BE49-F238E27FC236}">
                  <a16:creationId xmlns:a16="http://schemas.microsoft.com/office/drawing/2014/main" id="{9CB519A1-68AC-4948-BE78-6F819F588B13}"/>
                </a:ext>
              </a:extLst>
            </p:cNvPr>
            <p:cNvSpPr/>
            <p:nvPr/>
          </p:nvSpPr>
          <p:spPr>
            <a:xfrm>
              <a:off x="301949" y="180879"/>
              <a:ext cx="112173" cy="16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extrusionOk="0">
                  <a:moveTo>
                    <a:pt x="5" y="0"/>
                  </a:moveTo>
                  <a:cubicBezTo>
                    <a:pt x="-8" y="0"/>
                    <a:pt x="5" y="17"/>
                    <a:pt x="38" y="17"/>
                  </a:cubicBezTo>
                  <a:cubicBezTo>
                    <a:pt x="21" y="5"/>
                    <a:pt x="12" y="0"/>
                    <a:pt x="5" y="0"/>
                  </a:cubicBezTo>
                  <a:close/>
                  <a:moveTo>
                    <a:pt x="38" y="17"/>
                  </a:moveTo>
                  <a:cubicBezTo>
                    <a:pt x="6762" y="646"/>
                    <a:pt x="12815" y="4897"/>
                    <a:pt x="16203" y="8928"/>
                  </a:cubicBezTo>
                  <a:cubicBezTo>
                    <a:pt x="19333" y="12698"/>
                    <a:pt x="20616" y="17210"/>
                    <a:pt x="20616" y="21572"/>
                  </a:cubicBezTo>
                  <a:cubicBezTo>
                    <a:pt x="20616" y="21591"/>
                    <a:pt x="20630" y="21600"/>
                    <a:pt x="20643" y="21600"/>
                  </a:cubicBezTo>
                  <a:cubicBezTo>
                    <a:pt x="20656" y="21600"/>
                    <a:pt x="20666" y="21591"/>
                    <a:pt x="20666" y="21572"/>
                  </a:cubicBezTo>
                  <a:cubicBezTo>
                    <a:pt x="21592" y="16580"/>
                    <a:pt x="19333" y="11811"/>
                    <a:pt x="15382" y="7706"/>
                  </a:cubicBezTo>
                  <a:cubicBezTo>
                    <a:pt x="11944" y="4159"/>
                    <a:pt x="6300" y="387"/>
                    <a:pt x="38" y="17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" name="Google Shape;1440;p43">
              <a:extLst>
                <a:ext uri="{FF2B5EF4-FFF2-40B4-BE49-F238E27FC236}">
                  <a16:creationId xmlns:a16="http://schemas.microsoft.com/office/drawing/2014/main" id="{91717284-2867-44F4-A594-828204AB096A}"/>
                </a:ext>
              </a:extLst>
            </p:cNvPr>
            <p:cNvSpPr/>
            <p:nvPr/>
          </p:nvSpPr>
          <p:spPr>
            <a:xfrm>
              <a:off x="406209" y="353366"/>
              <a:ext cx="8939" cy="1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402"/>
                    <a:pt x="7200" y="14232"/>
                    <a:pt x="0" y="21600"/>
                  </a:cubicBezTo>
                  <a:cubicBezTo>
                    <a:pt x="7200" y="14770"/>
                    <a:pt x="14400" y="7402"/>
                    <a:pt x="2160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Google Shape;1441;p43">
              <a:extLst>
                <a:ext uri="{FF2B5EF4-FFF2-40B4-BE49-F238E27FC236}">
                  <a16:creationId xmlns:a16="http://schemas.microsoft.com/office/drawing/2014/main" id="{4C69A0AF-F923-47AC-9E9B-9DDD64522956}"/>
                </a:ext>
              </a:extLst>
            </p:cNvPr>
            <p:cNvSpPr/>
            <p:nvPr/>
          </p:nvSpPr>
          <p:spPr>
            <a:xfrm>
              <a:off x="319599" y="405900"/>
              <a:ext cx="72457" cy="5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21528" y="0"/>
                  </a:moveTo>
                  <a:cubicBezTo>
                    <a:pt x="21513" y="0"/>
                    <a:pt x="21507" y="13"/>
                    <a:pt x="21507" y="45"/>
                  </a:cubicBezTo>
                  <a:cubicBezTo>
                    <a:pt x="18714" y="5272"/>
                    <a:pt x="16082" y="11204"/>
                    <a:pt x="11648" y="14520"/>
                  </a:cubicBezTo>
                  <a:cubicBezTo>
                    <a:pt x="8032" y="17335"/>
                    <a:pt x="3922" y="19349"/>
                    <a:pt x="65" y="21459"/>
                  </a:cubicBezTo>
                  <a:cubicBezTo>
                    <a:pt x="2" y="21529"/>
                    <a:pt x="-14" y="21600"/>
                    <a:pt x="12" y="21600"/>
                  </a:cubicBezTo>
                  <a:cubicBezTo>
                    <a:pt x="23" y="21600"/>
                    <a:pt x="38" y="21587"/>
                    <a:pt x="65" y="21562"/>
                  </a:cubicBezTo>
                  <a:cubicBezTo>
                    <a:pt x="4661" y="19747"/>
                    <a:pt x="9672" y="17335"/>
                    <a:pt x="13619" y="13718"/>
                  </a:cubicBezTo>
                  <a:cubicBezTo>
                    <a:pt x="17152" y="10402"/>
                    <a:pt x="19206" y="4573"/>
                    <a:pt x="21586" y="45"/>
                  </a:cubicBezTo>
                  <a:cubicBezTo>
                    <a:pt x="21586" y="45"/>
                    <a:pt x="21549" y="0"/>
                    <a:pt x="2152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" name="Google Shape;1442;p43">
              <a:extLst>
                <a:ext uri="{FF2B5EF4-FFF2-40B4-BE49-F238E27FC236}">
                  <a16:creationId xmlns:a16="http://schemas.microsoft.com/office/drawing/2014/main" id="{64366022-D783-485D-B06C-CB0AFFEAFD00}"/>
                </a:ext>
              </a:extLst>
            </p:cNvPr>
            <p:cNvSpPr/>
            <p:nvPr/>
          </p:nvSpPr>
          <p:spPr>
            <a:xfrm>
              <a:off x="174630" y="502823"/>
              <a:ext cx="8939" cy="4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extrusionOk="0">
                  <a:moveTo>
                    <a:pt x="0" y="0"/>
                  </a:moveTo>
                  <a:cubicBezTo>
                    <a:pt x="11489" y="7203"/>
                    <a:pt x="17280" y="14397"/>
                    <a:pt x="18751" y="21600"/>
                  </a:cubicBezTo>
                  <a:cubicBezTo>
                    <a:pt x="21600" y="14267"/>
                    <a:pt x="15809" y="7203"/>
                    <a:pt x="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" name="Google Shape;1443;p43">
              <a:extLst>
                <a:ext uri="{FF2B5EF4-FFF2-40B4-BE49-F238E27FC236}">
                  <a16:creationId xmlns:a16="http://schemas.microsoft.com/office/drawing/2014/main" id="{A89F22E1-5A59-43C6-B3D6-C800080F9B12}"/>
                </a:ext>
              </a:extLst>
            </p:cNvPr>
            <p:cNvSpPr/>
            <p:nvPr/>
          </p:nvSpPr>
          <p:spPr>
            <a:xfrm>
              <a:off x="183691" y="526540"/>
              <a:ext cx="8939" cy="3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extrusionOk="0">
                  <a:moveTo>
                    <a:pt x="0" y="0"/>
                  </a:moveTo>
                  <a:cubicBezTo>
                    <a:pt x="2247" y="7004"/>
                    <a:pt x="0" y="14549"/>
                    <a:pt x="13627" y="21189"/>
                  </a:cubicBezTo>
                  <a:cubicBezTo>
                    <a:pt x="14207" y="21459"/>
                    <a:pt x="15584" y="21600"/>
                    <a:pt x="16889" y="21600"/>
                  </a:cubicBezTo>
                  <a:cubicBezTo>
                    <a:pt x="18193" y="21600"/>
                    <a:pt x="19281" y="21459"/>
                    <a:pt x="19281" y="21189"/>
                  </a:cubicBezTo>
                  <a:cubicBezTo>
                    <a:pt x="21600" y="14185"/>
                    <a:pt x="7973" y="6816"/>
                    <a:pt x="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" name="Google Shape;1444;p43">
              <a:extLst>
                <a:ext uri="{FF2B5EF4-FFF2-40B4-BE49-F238E27FC236}">
                  <a16:creationId xmlns:a16="http://schemas.microsoft.com/office/drawing/2014/main" id="{D9C78920-6ECD-4892-AB2D-FF464FBBFC55}"/>
                </a:ext>
              </a:extLst>
            </p:cNvPr>
            <p:cNvSpPr/>
            <p:nvPr/>
          </p:nvSpPr>
          <p:spPr>
            <a:xfrm>
              <a:off x="307958" y="485423"/>
              <a:ext cx="19483" cy="6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extrusionOk="0">
                  <a:moveTo>
                    <a:pt x="19650" y="0"/>
                  </a:moveTo>
                  <a:cubicBezTo>
                    <a:pt x="19249" y="0"/>
                    <a:pt x="18828" y="49"/>
                    <a:pt x="18561" y="181"/>
                  </a:cubicBezTo>
                  <a:cubicBezTo>
                    <a:pt x="6289" y="6954"/>
                    <a:pt x="287" y="13902"/>
                    <a:pt x="0" y="21534"/>
                  </a:cubicBezTo>
                  <a:cubicBezTo>
                    <a:pt x="0" y="21578"/>
                    <a:pt x="57" y="21600"/>
                    <a:pt x="134" y="21600"/>
                  </a:cubicBezTo>
                  <a:cubicBezTo>
                    <a:pt x="210" y="21600"/>
                    <a:pt x="287" y="21578"/>
                    <a:pt x="287" y="21534"/>
                  </a:cubicBezTo>
                  <a:cubicBezTo>
                    <a:pt x="1491" y="14159"/>
                    <a:pt x="8984" y="7041"/>
                    <a:pt x="20969" y="525"/>
                  </a:cubicBezTo>
                  <a:cubicBezTo>
                    <a:pt x="21600" y="284"/>
                    <a:pt x="20606" y="0"/>
                    <a:pt x="1965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" name="Google Shape;1445;p43">
              <a:extLst>
                <a:ext uri="{FF2B5EF4-FFF2-40B4-BE49-F238E27FC236}">
                  <a16:creationId xmlns:a16="http://schemas.microsoft.com/office/drawing/2014/main" id="{3DECECB2-8562-43AF-8362-3FD3E99B0502}"/>
                </a:ext>
              </a:extLst>
            </p:cNvPr>
            <p:cNvSpPr/>
            <p:nvPr/>
          </p:nvSpPr>
          <p:spPr>
            <a:xfrm>
              <a:off x="312657" y="521086"/>
              <a:ext cx="8939" cy="3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3" h="21600" extrusionOk="0">
                  <a:moveTo>
                    <a:pt x="16943" y="0"/>
                  </a:moveTo>
                  <a:cubicBezTo>
                    <a:pt x="16653" y="0"/>
                    <a:pt x="16436" y="40"/>
                    <a:pt x="16436" y="119"/>
                  </a:cubicBezTo>
                  <a:cubicBezTo>
                    <a:pt x="6143" y="6984"/>
                    <a:pt x="-4077" y="14466"/>
                    <a:pt x="1649" y="21491"/>
                  </a:cubicBezTo>
                  <a:cubicBezTo>
                    <a:pt x="1649" y="21560"/>
                    <a:pt x="1939" y="21600"/>
                    <a:pt x="2229" y="21600"/>
                  </a:cubicBezTo>
                  <a:cubicBezTo>
                    <a:pt x="2446" y="21600"/>
                    <a:pt x="2736" y="21560"/>
                    <a:pt x="2736" y="21491"/>
                  </a:cubicBezTo>
                  <a:cubicBezTo>
                    <a:pt x="11869" y="14466"/>
                    <a:pt x="10710" y="7144"/>
                    <a:pt x="17523" y="119"/>
                  </a:cubicBezTo>
                  <a:cubicBezTo>
                    <a:pt x="17523" y="40"/>
                    <a:pt x="17233" y="0"/>
                    <a:pt x="1694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" name="Google Shape;1446;p43">
              <a:extLst>
                <a:ext uri="{FF2B5EF4-FFF2-40B4-BE49-F238E27FC236}">
                  <a16:creationId xmlns:a16="http://schemas.microsoft.com/office/drawing/2014/main" id="{1FCA5D77-DF07-4E68-BD03-83501DBE9FDA}"/>
                </a:ext>
              </a:extLst>
            </p:cNvPr>
            <p:cNvSpPr/>
            <p:nvPr/>
          </p:nvSpPr>
          <p:spPr>
            <a:xfrm>
              <a:off x="296856" y="520839"/>
              <a:ext cx="8939" cy="3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5" y="0"/>
                  </a:moveTo>
                  <a:cubicBezTo>
                    <a:pt x="19226" y="0"/>
                    <a:pt x="18536" y="46"/>
                    <a:pt x="18000" y="126"/>
                  </a:cubicBezTo>
                  <a:cubicBezTo>
                    <a:pt x="10800" y="7116"/>
                    <a:pt x="0" y="14289"/>
                    <a:pt x="0" y="21463"/>
                  </a:cubicBezTo>
                  <a:cubicBezTo>
                    <a:pt x="0" y="21554"/>
                    <a:pt x="613" y="21600"/>
                    <a:pt x="1379" y="21600"/>
                  </a:cubicBezTo>
                  <a:cubicBezTo>
                    <a:pt x="2145" y="21600"/>
                    <a:pt x="2987" y="21554"/>
                    <a:pt x="3600" y="21463"/>
                  </a:cubicBezTo>
                  <a:cubicBezTo>
                    <a:pt x="14400" y="14644"/>
                    <a:pt x="16851" y="7288"/>
                    <a:pt x="21600" y="297"/>
                  </a:cubicBezTo>
                  <a:cubicBezTo>
                    <a:pt x="21600" y="92"/>
                    <a:pt x="20834" y="0"/>
                    <a:pt x="1991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" name="Google Shape;1447;p43">
              <a:extLst>
                <a:ext uri="{FF2B5EF4-FFF2-40B4-BE49-F238E27FC236}">
                  <a16:creationId xmlns:a16="http://schemas.microsoft.com/office/drawing/2014/main" id="{90F35E3C-57A9-413C-A8F7-DEAFB7255A5E}"/>
                </a:ext>
              </a:extLst>
            </p:cNvPr>
            <p:cNvSpPr/>
            <p:nvPr/>
          </p:nvSpPr>
          <p:spPr>
            <a:xfrm>
              <a:off x="142209" y="204437"/>
              <a:ext cx="29787" cy="2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396" y="6206"/>
                    <a:pt x="6201" y="13076"/>
                    <a:pt x="0" y="21501"/>
                  </a:cubicBezTo>
                  <a:cubicBezTo>
                    <a:pt x="0" y="21501"/>
                    <a:pt x="0" y="21600"/>
                    <a:pt x="64" y="21600"/>
                  </a:cubicBezTo>
                  <a:cubicBezTo>
                    <a:pt x="89" y="21600"/>
                    <a:pt x="140" y="21572"/>
                    <a:pt x="204" y="21501"/>
                  </a:cubicBezTo>
                  <a:cubicBezTo>
                    <a:pt x="6609" y="13740"/>
                    <a:pt x="13805" y="6432"/>
                    <a:pt x="21600" y="226"/>
                  </a:cubicBezTo>
                  <a:cubicBezTo>
                    <a:pt x="21600" y="226"/>
                    <a:pt x="21600" y="0"/>
                    <a:pt x="2160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" name="Google Shape;1448;p43">
              <a:extLst>
                <a:ext uri="{FF2B5EF4-FFF2-40B4-BE49-F238E27FC236}">
                  <a16:creationId xmlns:a16="http://schemas.microsoft.com/office/drawing/2014/main" id="{CFEB5261-1EE1-4E0F-B29E-EB3A84AF1FEA}"/>
                </a:ext>
              </a:extLst>
            </p:cNvPr>
            <p:cNvSpPr/>
            <p:nvPr/>
          </p:nvSpPr>
          <p:spPr>
            <a:xfrm>
              <a:off x="213045" y="180114"/>
              <a:ext cx="10290" cy="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extrusionOk="0">
                  <a:moveTo>
                    <a:pt x="20035" y="0"/>
                  </a:moveTo>
                  <a:cubicBezTo>
                    <a:pt x="13389" y="4403"/>
                    <a:pt x="6743" y="10869"/>
                    <a:pt x="627" y="15134"/>
                  </a:cubicBezTo>
                  <a:cubicBezTo>
                    <a:pt x="-469" y="17335"/>
                    <a:pt x="97" y="21600"/>
                    <a:pt x="627" y="21600"/>
                  </a:cubicBezTo>
                  <a:cubicBezTo>
                    <a:pt x="7273" y="15134"/>
                    <a:pt x="13919" y="10869"/>
                    <a:pt x="20035" y="6466"/>
                  </a:cubicBezTo>
                  <a:cubicBezTo>
                    <a:pt x="21131" y="4403"/>
                    <a:pt x="20601" y="0"/>
                    <a:pt x="2003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" name="Google Shape;1449;p43">
              <a:extLst>
                <a:ext uri="{FF2B5EF4-FFF2-40B4-BE49-F238E27FC236}">
                  <a16:creationId xmlns:a16="http://schemas.microsoft.com/office/drawing/2014/main" id="{B3F1A269-19CF-4135-9A4A-8A1B23F9D974}"/>
                </a:ext>
              </a:extLst>
            </p:cNvPr>
            <p:cNvSpPr/>
            <p:nvPr/>
          </p:nvSpPr>
          <p:spPr>
            <a:xfrm>
              <a:off x="367123" y="230915"/>
              <a:ext cx="34113" cy="17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2" h="21600" extrusionOk="0">
                  <a:moveTo>
                    <a:pt x="60" y="0"/>
                  </a:moveTo>
                  <a:cubicBezTo>
                    <a:pt x="60" y="0"/>
                    <a:pt x="-75" y="0"/>
                    <a:pt x="60" y="36"/>
                  </a:cubicBezTo>
                  <a:cubicBezTo>
                    <a:pt x="16486" y="6724"/>
                    <a:pt x="19665" y="14076"/>
                    <a:pt x="8802" y="21567"/>
                  </a:cubicBezTo>
                  <a:cubicBezTo>
                    <a:pt x="8802" y="21600"/>
                    <a:pt x="8937" y="21600"/>
                    <a:pt x="9064" y="21600"/>
                  </a:cubicBezTo>
                  <a:cubicBezTo>
                    <a:pt x="21525" y="14912"/>
                    <a:pt x="17814" y="5852"/>
                    <a:pt x="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Google Shape;1450;p43">
              <a:extLst>
                <a:ext uri="{FF2B5EF4-FFF2-40B4-BE49-F238E27FC236}">
                  <a16:creationId xmlns:a16="http://schemas.microsoft.com/office/drawing/2014/main" id="{23B2A1FB-7E10-4348-B8E2-886664FEC54B}"/>
                </a:ext>
              </a:extLst>
            </p:cNvPr>
            <p:cNvSpPr/>
            <p:nvPr/>
          </p:nvSpPr>
          <p:spPr>
            <a:xfrm>
              <a:off x="229702" y="464575"/>
              <a:ext cx="65194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21391" y="0"/>
                  </a:moveTo>
                  <a:cubicBezTo>
                    <a:pt x="17059" y="7633"/>
                    <a:pt x="12856" y="11612"/>
                    <a:pt x="8600" y="11612"/>
                  </a:cubicBezTo>
                  <a:cubicBezTo>
                    <a:pt x="5797" y="11612"/>
                    <a:pt x="2966" y="9907"/>
                    <a:pt x="70" y="6334"/>
                  </a:cubicBezTo>
                  <a:cubicBezTo>
                    <a:pt x="-23" y="6334"/>
                    <a:pt x="-23" y="7633"/>
                    <a:pt x="70" y="7633"/>
                  </a:cubicBezTo>
                  <a:cubicBezTo>
                    <a:pt x="4000" y="13398"/>
                    <a:pt x="8163" y="21600"/>
                    <a:pt x="12280" y="21600"/>
                  </a:cubicBezTo>
                  <a:cubicBezTo>
                    <a:pt x="15420" y="21600"/>
                    <a:pt x="18530" y="16809"/>
                    <a:pt x="21484" y="2517"/>
                  </a:cubicBezTo>
                  <a:cubicBezTo>
                    <a:pt x="21577" y="2517"/>
                    <a:pt x="21577" y="0"/>
                    <a:pt x="21391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" name="Google Shape;1451;p43">
              <a:extLst>
                <a:ext uri="{FF2B5EF4-FFF2-40B4-BE49-F238E27FC236}">
                  <a16:creationId xmlns:a16="http://schemas.microsoft.com/office/drawing/2014/main" id="{486D9C5F-2EA8-4269-9BDB-388A3BC0F877}"/>
                </a:ext>
              </a:extLst>
            </p:cNvPr>
            <p:cNvSpPr/>
            <p:nvPr/>
          </p:nvSpPr>
          <p:spPr>
            <a:xfrm>
              <a:off x="211391" y="473345"/>
              <a:ext cx="58640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15" y="0"/>
                  </a:moveTo>
                  <a:cubicBezTo>
                    <a:pt x="18" y="0"/>
                    <a:pt x="-85" y="1606"/>
                    <a:pt x="115" y="1606"/>
                  </a:cubicBezTo>
                  <a:cubicBezTo>
                    <a:pt x="5273" y="13209"/>
                    <a:pt x="10663" y="21600"/>
                    <a:pt x="16022" y="21600"/>
                  </a:cubicBezTo>
                  <a:cubicBezTo>
                    <a:pt x="17793" y="21600"/>
                    <a:pt x="19557" y="20668"/>
                    <a:pt x="21315" y="18647"/>
                  </a:cubicBezTo>
                  <a:cubicBezTo>
                    <a:pt x="21515" y="18647"/>
                    <a:pt x="21515" y="16213"/>
                    <a:pt x="21315" y="16213"/>
                  </a:cubicBezTo>
                  <a:cubicBezTo>
                    <a:pt x="14148" y="13001"/>
                    <a:pt x="7179" y="12173"/>
                    <a:pt x="11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" name="Google Shape;1452;p43">
              <a:extLst>
                <a:ext uri="{FF2B5EF4-FFF2-40B4-BE49-F238E27FC236}">
                  <a16:creationId xmlns:a16="http://schemas.microsoft.com/office/drawing/2014/main" id="{91D7CC4E-24D1-4BDE-9960-3CB4D91160C7}"/>
                </a:ext>
              </a:extLst>
            </p:cNvPr>
            <p:cNvSpPr/>
            <p:nvPr/>
          </p:nvSpPr>
          <p:spPr>
            <a:xfrm>
              <a:off x="136702" y="223420"/>
              <a:ext cx="20754" cy="2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0910" y="0"/>
                  </a:moveTo>
                  <a:cubicBezTo>
                    <a:pt x="20873" y="0"/>
                    <a:pt x="20819" y="15"/>
                    <a:pt x="20783" y="45"/>
                  </a:cubicBezTo>
                  <a:cubicBezTo>
                    <a:pt x="11390" y="5642"/>
                    <a:pt x="4560" y="12638"/>
                    <a:pt x="0" y="21273"/>
                  </a:cubicBezTo>
                  <a:cubicBezTo>
                    <a:pt x="0" y="21436"/>
                    <a:pt x="145" y="21600"/>
                    <a:pt x="218" y="21600"/>
                  </a:cubicBezTo>
                  <a:cubicBezTo>
                    <a:pt x="254" y="21600"/>
                    <a:pt x="272" y="21585"/>
                    <a:pt x="272" y="21511"/>
                  </a:cubicBezTo>
                  <a:cubicBezTo>
                    <a:pt x="5977" y="13576"/>
                    <a:pt x="13098" y="6580"/>
                    <a:pt x="21346" y="744"/>
                  </a:cubicBezTo>
                  <a:cubicBezTo>
                    <a:pt x="21600" y="536"/>
                    <a:pt x="21219" y="0"/>
                    <a:pt x="2091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" name="Google Shape;1453;p43">
              <a:extLst>
                <a:ext uri="{FF2B5EF4-FFF2-40B4-BE49-F238E27FC236}">
                  <a16:creationId xmlns:a16="http://schemas.microsoft.com/office/drawing/2014/main" id="{E0418D7C-E60C-4356-A917-AF5C010E2FCC}"/>
                </a:ext>
              </a:extLst>
            </p:cNvPr>
            <p:cNvSpPr/>
            <p:nvPr/>
          </p:nvSpPr>
          <p:spPr>
            <a:xfrm>
              <a:off x="118058" y="277749"/>
              <a:ext cx="8939" cy="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53" h="21600" extrusionOk="0">
                  <a:moveTo>
                    <a:pt x="10162" y="0"/>
                  </a:moveTo>
                  <a:cubicBezTo>
                    <a:pt x="9836" y="0"/>
                    <a:pt x="9546" y="22"/>
                    <a:pt x="9546" y="81"/>
                  </a:cubicBezTo>
                  <a:cubicBezTo>
                    <a:pt x="2153" y="7536"/>
                    <a:pt x="-8647" y="14288"/>
                    <a:pt x="11793" y="21600"/>
                  </a:cubicBezTo>
                  <a:cubicBezTo>
                    <a:pt x="12373" y="21600"/>
                    <a:pt x="12953" y="21600"/>
                    <a:pt x="12953" y="21528"/>
                  </a:cubicBezTo>
                  <a:cubicBezTo>
                    <a:pt x="-4660" y="14777"/>
                    <a:pt x="450" y="7043"/>
                    <a:pt x="10670" y="81"/>
                  </a:cubicBezTo>
                  <a:cubicBezTo>
                    <a:pt x="10996" y="40"/>
                    <a:pt x="10561" y="0"/>
                    <a:pt x="1016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" name="Google Shape;1454;p43">
              <a:extLst>
                <a:ext uri="{FF2B5EF4-FFF2-40B4-BE49-F238E27FC236}">
                  <a16:creationId xmlns:a16="http://schemas.microsoft.com/office/drawing/2014/main" id="{2C5FDABB-E8C7-40DD-9970-142AEBE0EC65}"/>
                </a:ext>
              </a:extLst>
            </p:cNvPr>
            <p:cNvSpPr/>
            <p:nvPr/>
          </p:nvSpPr>
          <p:spPr>
            <a:xfrm>
              <a:off x="101818" y="315364"/>
              <a:ext cx="14758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21600" extrusionOk="0">
                  <a:moveTo>
                    <a:pt x="1755" y="0"/>
                  </a:moveTo>
                  <a:cubicBezTo>
                    <a:pt x="1665" y="0"/>
                    <a:pt x="1597" y="20"/>
                    <a:pt x="1597" y="61"/>
                  </a:cubicBezTo>
                  <a:cubicBezTo>
                    <a:pt x="-2669" y="7110"/>
                    <a:pt x="1236" y="15283"/>
                    <a:pt x="17870" y="21534"/>
                  </a:cubicBezTo>
                  <a:cubicBezTo>
                    <a:pt x="17960" y="21585"/>
                    <a:pt x="18118" y="21600"/>
                    <a:pt x="18254" y="21600"/>
                  </a:cubicBezTo>
                  <a:cubicBezTo>
                    <a:pt x="18592" y="21600"/>
                    <a:pt x="18931" y="21508"/>
                    <a:pt x="18931" y="21452"/>
                  </a:cubicBezTo>
                  <a:cubicBezTo>
                    <a:pt x="7239" y="14240"/>
                    <a:pt x="-186" y="7835"/>
                    <a:pt x="1935" y="61"/>
                  </a:cubicBezTo>
                  <a:cubicBezTo>
                    <a:pt x="1935" y="20"/>
                    <a:pt x="1845" y="0"/>
                    <a:pt x="175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" name="Google Shape;1455;p43">
              <a:extLst>
                <a:ext uri="{FF2B5EF4-FFF2-40B4-BE49-F238E27FC236}">
                  <a16:creationId xmlns:a16="http://schemas.microsoft.com/office/drawing/2014/main" id="{20D98C2F-0857-4412-8CC8-F77251AFC00E}"/>
                </a:ext>
              </a:extLst>
            </p:cNvPr>
            <p:cNvSpPr/>
            <p:nvPr/>
          </p:nvSpPr>
          <p:spPr>
            <a:xfrm>
              <a:off x="396471" y="376044"/>
              <a:ext cx="11032" cy="2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6" y="0"/>
                  </a:moveTo>
                  <a:cubicBezTo>
                    <a:pt x="21049" y="0"/>
                    <a:pt x="20773" y="57"/>
                    <a:pt x="20532" y="156"/>
                  </a:cubicBezTo>
                  <a:cubicBezTo>
                    <a:pt x="14056" y="7276"/>
                    <a:pt x="6477" y="14168"/>
                    <a:pt x="0" y="21288"/>
                  </a:cubicBezTo>
                  <a:cubicBezTo>
                    <a:pt x="0" y="21444"/>
                    <a:pt x="551" y="21600"/>
                    <a:pt x="1033" y="21600"/>
                  </a:cubicBezTo>
                  <a:cubicBezTo>
                    <a:pt x="1240" y="21600"/>
                    <a:pt x="1447" y="21572"/>
                    <a:pt x="1619" y="21501"/>
                  </a:cubicBezTo>
                  <a:cubicBezTo>
                    <a:pt x="11334" y="15062"/>
                    <a:pt x="17811" y="7715"/>
                    <a:pt x="21600" y="156"/>
                  </a:cubicBezTo>
                  <a:cubicBezTo>
                    <a:pt x="21600" y="57"/>
                    <a:pt x="21462" y="0"/>
                    <a:pt x="2125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" name="Google Shape;1456;p43">
              <a:extLst>
                <a:ext uri="{FF2B5EF4-FFF2-40B4-BE49-F238E27FC236}">
                  <a16:creationId xmlns:a16="http://schemas.microsoft.com/office/drawing/2014/main" id="{B6BC5058-AB6B-4047-AEE9-9104B1B9B518}"/>
                </a:ext>
              </a:extLst>
            </p:cNvPr>
            <p:cNvSpPr/>
            <p:nvPr/>
          </p:nvSpPr>
          <p:spPr>
            <a:xfrm>
              <a:off x="180699" y="590123"/>
              <a:ext cx="123600" cy="1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extrusionOk="0">
                  <a:moveTo>
                    <a:pt x="9" y="0"/>
                  </a:moveTo>
                  <a:cubicBezTo>
                    <a:pt x="0" y="0"/>
                    <a:pt x="-12" y="146"/>
                    <a:pt x="22" y="146"/>
                  </a:cubicBezTo>
                  <a:cubicBezTo>
                    <a:pt x="22" y="42"/>
                    <a:pt x="16" y="0"/>
                    <a:pt x="9" y="0"/>
                  </a:cubicBezTo>
                  <a:close/>
                  <a:moveTo>
                    <a:pt x="22" y="146"/>
                  </a:moveTo>
                  <a:cubicBezTo>
                    <a:pt x="983" y="7019"/>
                    <a:pt x="2138" y="13557"/>
                    <a:pt x="3486" y="16503"/>
                  </a:cubicBezTo>
                  <a:cubicBezTo>
                    <a:pt x="2669" y="15521"/>
                    <a:pt x="1849" y="14539"/>
                    <a:pt x="1081" y="12910"/>
                  </a:cubicBezTo>
                  <a:cubicBezTo>
                    <a:pt x="1063" y="12868"/>
                    <a:pt x="1051" y="12868"/>
                    <a:pt x="1035" y="12868"/>
                  </a:cubicBezTo>
                  <a:cubicBezTo>
                    <a:pt x="928" y="12868"/>
                    <a:pt x="897" y="13933"/>
                    <a:pt x="983" y="14226"/>
                  </a:cubicBezTo>
                  <a:cubicBezTo>
                    <a:pt x="2672" y="20597"/>
                    <a:pt x="4853" y="21600"/>
                    <a:pt x="6963" y="21600"/>
                  </a:cubicBezTo>
                  <a:cubicBezTo>
                    <a:pt x="7909" y="21600"/>
                    <a:pt x="8842" y="21391"/>
                    <a:pt x="9712" y="21391"/>
                  </a:cubicBezTo>
                  <a:cubicBezTo>
                    <a:pt x="9887" y="21391"/>
                    <a:pt x="10059" y="21412"/>
                    <a:pt x="10227" y="21433"/>
                  </a:cubicBezTo>
                  <a:cubicBezTo>
                    <a:pt x="10602" y="21454"/>
                    <a:pt x="10977" y="21475"/>
                    <a:pt x="11355" y="21475"/>
                  </a:cubicBezTo>
                  <a:cubicBezTo>
                    <a:pt x="14828" y="21475"/>
                    <a:pt x="18280" y="19803"/>
                    <a:pt x="21539" y="10946"/>
                  </a:cubicBezTo>
                  <a:cubicBezTo>
                    <a:pt x="21588" y="10946"/>
                    <a:pt x="21588" y="10612"/>
                    <a:pt x="21539" y="10612"/>
                  </a:cubicBezTo>
                  <a:cubicBezTo>
                    <a:pt x="17976" y="14539"/>
                    <a:pt x="14414" y="17819"/>
                    <a:pt x="10805" y="18153"/>
                  </a:cubicBezTo>
                  <a:cubicBezTo>
                    <a:pt x="10071" y="18153"/>
                    <a:pt x="9334" y="18195"/>
                    <a:pt x="8587" y="18195"/>
                  </a:cubicBezTo>
                  <a:cubicBezTo>
                    <a:pt x="7473" y="18195"/>
                    <a:pt x="6345" y="18091"/>
                    <a:pt x="5218" y="17485"/>
                  </a:cubicBezTo>
                  <a:cubicBezTo>
                    <a:pt x="5218" y="17485"/>
                    <a:pt x="5218" y="17171"/>
                    <a:pt x="5172" y="17171"/>
                  </a:cubicBezTo>
                  <a:cubicBezTo>
                    <a:pt x="3342" y="12910"/>
                    <a:pt x="1465" y="9630"/>
                    <a:pt x="22" y="146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" name="Google Shape;1457;p43">
              <a:extLst>
                <a:ext uri="{FF2B5EF4-FFF2-40B4-BE49-F238E27FC236}">
                  <a16:creationId xmlns:a16="http://schemas.microsoft.com/office/drawing/2014/main" id="{6DF59C72-4F8C-402A-BF7D-FB88F2430AFE}"/>
                </a:ext>
              </a:extLst>
            </p:cNvPr>
            <p:cNvSpPr/>
            <p:nvPr/>
          </p:nvSpPr>
          <p:spPr>
            <a:xfrm>
              <a:off x="190944" y="648709"/>
              <a:ext cx="123648" cy="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373" y="0"/>
                  </a:moveTo>
                  <a:cubicBezTo>
                    <a:pt x="17829" y="5000"/>
                    <a:pt x="14431" y="14400"/>
                    <a:pt x="10887" y="14400"/>
                  </a:cubicBezTo>
                  <a:cubicBezTo>
                    <a:pt x="7620" y="13840"/>
                    <a:pt x="4393" y="6000"/>
                    <a:pt x="1170" y="6000"/>
                  </a:cubicBezTo>
                  <a:cubicBezTo>
                    <a:pt x="849" y="6000"/>
                    <a:pt x="525" y="6080"/>
                    <a:pt x="204" y="6240"/>
                  </a:cubicBezTo>
                  <a:cubicBezTo>
                    <a:pt x="-34" y="6880"/>
                    <a:pt x="-83" y="10640"/>
                    <a:pt x="158" y="11280"/>
                  </a:cubicBezTo>
                  <a:cubicBezTo>
                    <a:pt x="2927" y="19960"/>
                    <a:pt x="5921" y="21600"/>
                    <a:pt x="8836" y="21600"/>
                  </a:cubicBezTo>
                  <a:cubicBezTo>
                    <a:pt x="9704" y="21600"/>
                    <a:pt x="10566" y="21440"/>
                    <a:pt x="11412" y="21320"/>
                  </a:cubicBezTo>
                  <a:cubicBezTo>
                    <a:pt x="14669" y="20680"/>
                    <a:pt x="18406" y="19440"/>
                    <a:pt x="21422" y="2480"/>
                  </a:cubicBezTo>
                  <a:cubicBezTo>
                    <a:pt x="21517" y="1880"/>
                    <a:pt x="21471" y="0"/>
                    <a:pt x="2137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Google Shape;1458;p43">
              <a:extLst>
                <a:ext uri="{FF2B5EF4-FFF2-40B4-BE49-F238E27FC236}">
                  <a16:creationId xmlns:a16="http://schemas.microsoft.com/office/drawing/2014/main" id="{8CF51B78-F521-4F5C-953E-BB8BFB5098F2}"/>
                </a:ext>
              </a:extLst>
            </p:cNvPr>
            <p:cNvSpPr/>
            <p:nvPr/>
          </p:nvSpPr>
          <p:spPr>
            <a:xfrm>
              <a:off x="186497" y="623603"/>
              <a:ext cx="127996" cy="1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21087" y="0"/>
                  </a:moveTo>
                  <a:cubicBezTo>
                    <a:pt x="17652" y="0"/>
                    <a:pt x="14218" y="8393"/>
                    <a:pt x="10740" y="9429"/>
                  </a:cubicBezTo>
                  <a:cubicBezTo>
                    <a:pt x="10088" y="9697"/>
                    <a:pt x="9440" y="9797"/>
                    <a:pt x="8789" y="9797"/>
                  </a:cubicBezTo>
                  <a:cubicBezTo>
                    <a:pt x="6841" y="9797"/>
                    <a:pt x="4893" y="8928"/>
                    <a:pt x="2942" y="8928"/>
                  </a:cubicBezTo>
                  <a:cubicBezTo>
                    <a:pt x="1968" y="7356"/>
                    <a:pt x="993" y="5785"/>
                    <a:pt x="67" y="3143"/>
                  </a:cubicBezTo>
                  <a:cubicBezTo>
                    <a:pt x="55" y="3043"/>
                    <a:pt x="46" y="3009"/>
                    <a:pt x="37" y="3009"/>
                  </a:cubicBezTo>
                  <a:cubicBezTo>
                    <a:pt x="5" y="3009"/>
                    <a:pt x="-19" y="3678"/>
                    <a:pt x="19" y="3678"/>
                  </a:cubicBezTo>
                  <a:cubicBezTo>
                    <a:pt x="298" y="5785"/>
                    <a:pt x="623" y="7858"/>
                    <a:pt x="946" y="9429"/>
                  </a:cubicBezTo>
                  <a:lnTo>
                    <a:pt x="390" y="9429"/>
                  </a:lnTo>
                  <a:cubicBezTo>
                    <a:pt x="298" y="9429"/>
                    <a:pt x="250" y="10499"/>
                    <a:pt x="345" y="11034"/>
                  </a:cubicBezTo>
                  <a:cubicBezTo>
                    <a:pt x="3297" y="19694"/>
                    <a:pt x="6355" y="21600"/>
                    <a:pt x="9398" y="21600"/>
                  </a:cubicBezTo>
                  <a:cubicBezTo>
                    <a:pt x="9845" y="21600"/>
                    <a:pt x="10293" y="21567"/>
                    <a:pt x="10740" y="21500"/>
                  </a:cubicBezTo>
                  <a:cubicBezTo>
                    <a:pt x="14126" y="20965"/>
                    <a:pt x="17978" y="20965"/>
                    <a:pt x="21226" y="8393"/>
                  </a:cubicBezTo>
                  <a:cubicBezTo>
                    <a:pt x="21412" y="7858"/>
                    <a:pt x="21457" y="5785"/>
                    <a:pt x="21457" y="4213"/>
                  </a:cubicBezTo>
                  <a:cubicBezTo>
                    <a:pt x="21581" y="3277"/>
                    <a:pt x="21557" y="1505"/>
                    <a:pt x="21421" y="1505"/>
                  </a:cubicBezTo>
                  <a:cubicBezTo>
                    <a:pt x="21403" y="1505"/>
                    <a:pt x="21386" y="1538"/>
                    <a:pt x="21365" y="1572"/>
                  </a:cubicBezTo>
                  <a:cubicBezTo>
                    <a:pt x="21318" y="535"/>
                    <a:pt x="21226" y="0"/>
                    <a:pt x="21087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Google Shape;1459;p43">
              <a:extLst>
                <a:ext uri="{FF2B5EF4-FFF2-40B4-BE49-F238E27FC236}">
                  <a16:creationId xmlns:a16="http://schemas.microsoft.com/office/drawing/2014/main" id="{86EF2FE3-60FA-4B00-AFD8-ADDF675621A1}"/>
                </a:ext>
              </a:extLst>
            </p:cNvPr>
            <p:cNvSpPr/>
            <p:nvPr/>
          </p:nvSpPr>
          <p:spPr>
            <a:xfrm>
              <a:off x="315400" y="602174"/>
              <a:ext cx="10102" cy="1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21600" extrusionOk="0">
                  <a:moveTo>
                    <a:pt x="18202" y="0"/>
                  </a:moveTo>
                  <a:cubicBezTo>
                    <a:pt x="17933" y="0"/>
                    <a:pt x="17664" y="91"/>
                    <a:pt x="17394" y="250"/>
                  </a:cubicBezTo>
                  <a:cubicBezTo>
                    <a:pt x="14232" y="3449"/>
                    <a:pt x="13693" y="7737"/>
                    <a:pt x="11069" y="10936"/>
                  </a:cubicBezTo>
                  <a:cubicBezTo>
                    <a:pt x="7907" y="14839"/>
                    <a:pt x="4744" y="18741"/>
                    <a:pt x="0" y="21600"/>
                  </a:cubicBezTo>
                  <a:cubicBezTo>
                    <a:pt x="8445" y="16971"/>
                    <a:pt x="21600" y="8803"/>
                    <a:pt x="18976" y="250"/>
                  </a:cubicBezTo>
                  <a:cubicBezTo>
                    <a:pt x="18707" y="91"/>
                    <a:pt x="18437" y="0"/>
                    <a:pt x="1820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" name="Google Shape;1460;p43">
              <a:extLst>
                <a:ext uri="{FF2B5EF4-FFF2-40B4-BE49-F238E27FC236}">
                  <a16:creationId xmlns:a16="http://schemas.microsoft.com/office/drawing/2014/main" id="{C47AD85F-B580-48CC-87F1-EFA86E97EE3D}"/>
                </a:ext>
              </a:extLst>
            </p:cNvPr>
            <p:cNvSpPr/>
            <p:nvPr/>
          </p:nvSpPr>
          <p:spPr>
            <a:xfrm>
              <a:off x="83103" y="162212"/>
              <a:ext cx="351001" cy="53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544" extrusionOk="0">
                  <a:moveTo>
                    <a:pt x="18404" y="2583"/>
                  </a:moveTo>
                  <a:cubicBezTo>
                    <a:pt x="19295" y="3289"/>
                    <a:pt x="19955" y="4160"/>
                    <a:pt x="20301" y="5175"/>
                  </a:cubicBezTo>
                  <a:cubicBezTo>
                    <a:pt x="20499" y="5782"/>
                    <a:pt x="20566" y="6356"/>
                    <a:pt x="20533" y="6907"/>
                  </a:cubicBezTo>
                  <a:cubicBezTo>
                    <a:pt x="20533" y="6609"/>
                    <a:pt x="20499" y="6300"/>
                    <a:pt x="20434" y="6002"/>
                  </a:cubicBezTo>
                  <a:cubicBezTo>
                    <a:pt x="20202" y="4789"/>
                    <a:pt x="19493" y="3586"/>
                    <a:pt x="18404" y="2583"/>
                  </a:cubicBezTo>
                  <a:close/>
                  <a:moveTo>
                    <a:pt x="14031" y="16338"/>
                  </a:moveTo>
                  <a:cubicBezTo>
                    <a:pt x="13702" y="16485"/>
                    <a:pt x="13184" y="16520"/>
                    <a:pt x="12679" y="16520"/>
                  </a:cubicBezTo>
                  <a:cubicBezTo>
                    <a:pt x="12273" y="16520"/>
                    <a:pt x="11875" y="16497"/>
                    <a:pt x="11589" y="16492"/>
                  </a:cubicBezTo>
                  <a:cubicBezTo>
                    <a:pt x="12397" y="16470"/>
                    <a:pt x="13223" y="16416"/>
                    <a:pt x="14031" y="16338"/>
                  </a:cubicBezTo>
                  <a:close/>
                  <a:moveTo>
                    <a:pt x="5551" y="16360"/>
                  </a:moveTo>
                  <a:cubicBezTo>
                    <a:pt x="5993" y="16782"/>
                    <a:pt x="7455" y="16841"/>
                    <a:pt x="8602" y="16841"/>
                  </a:cubicBezTo>
                  <a:cubicBezTo>
                    <a:pt x="9050" y="16841"/>
                    <a:pt x="9450" y="16832"/>
                    <a:pt x="9724" y="16832"/>
                  </a:cubicBezTo>
                  <a:cubicBezTo>
                    <a:pt x="9793" y="16832"/>
                    <a:pt x="9854" y="16833"/>
                    <a:pt x="9907" y="16834"/>
                  </a:cubicBezTo>
                  <a:cubicBezTo>
                    <a:pt x="10720" y="16849"/>
                    <a:pt x="11603" y="16910"/>
                    <a:pt x="12456" y="16910"/>
                  </a:cubicBezTo>
                  <a:cubicBezTo>
                    <a:pt x="12865" y="16910"/>
                    <a:pt x="13267" y="16895"/>
                    <a:pt x="13652" y="16857"/>
                  </a:cubicBezTo>
                  <a:cubicBezTo>
                    <a:pt x="13866" y="16834"/>
                    <a:pt x="14064" y="16801"/>
                    <a:pt x="14213" y="16735"/>
                  </a:cubicBezTo>
                  <a:cubicBezTo>
                    <a:pt x="13982" y="17011"/>
                    <a:pt x="13801" y="17221"/>
                    <a:pt x="13289" y="17320"/>
                  </a:cubicBezTo>
                  <a:cubicBezTo>
                    <a:pt x="12893" y="17397"/>
                    <a:pt x="12496" y="17408"/>
                    <a:pt x="12101" y="17463"/>
                  </a:cubicBezTo>
                  <a:cubicBezTo>
                    <a:pt x="12778" y="17430"/>
                    <a:pt x="14362" y="17364"/>
                    <a:pt x="14296" y="16702"/>
                  </a:cubicBezTo>
                  <a:cubicBezTo>
                    <a:pt x="14362" y="16669"/>
                    <a:pt x="14411" y="16636"/>
                    <a:pt x="14444" y="16591"/>
                  </a:cubicBezTo>
                  <a:cubicBezTo>
                    <a:pt x="14510" y="16779"/>
                    <a:pt x="14526" y="16967"/>
                    <a:pt x="14378" y="17154"/>
                  </a:cubicBezTo>
                  <a:cubicBezTo>
                    <a:pt x="14328" y="17198"/>
                    <a:pt x="14296" y="17232"/>
                    <a:pt x="14246" y="17275"/>
                  </a:cubicBezTo>
                  <a:cubicBezTo>
                    <a:pt x="14229" y="17275"/>
                    <a:pt x="14229" y="17287"/>
                    <a:pt x="14229" y="17287"/>
                  </a:cubicBezTo>
                  <a:cubicBezTo>
                    <a:pt x="14164" y="17331"/>
                    <a:pt x="14115" y="17364"/>
                    <a:pt x="14048" y="17386"/>
                  </a:cubicBezTo>
                  <a:cubicBezTo>
                    <a:pt x="13932" y="17430"/>
                    <a:pt x="13850" y="17419"/>
                    <a:pt x="13801" y="17496"/>
                  </a:cubicBezTo>
                  <a:cubicBezTo>
                    <a:pt x="13784" y="17507"/>
                    <a:pt x="13784" y="17518"/>
                    <a:pt x="13801" y="17518"/>
                  </a:cubicBezTo>
                  <a:cubicBezTo>
                    <a:pt x="13850" y="17561"/>
                    <a:pt x="13910" y="17578"/>
                    <a:pt x="13974" y="17578"/>
                  </a:cubicBezTo>
                  <a:cubicBezTo>
                    <a:pt x="14144" y="17578"/>
                    <a:pt x="14345" y="17457"/>
                    <a:pt x="14477" y="17353"/>
                  </a:cubicBezTo>
                  <a:cubicBezTo>
                    <a:pt x="14493" y="17463"/>
                    <a:pt x="14560" y="17573"/>
                    <a:pt x="14560" y="17684"/>
                  </a:cubicBezTo>
                  <a:cubicBezTo>
                    <a:pt x="14560" y="17872"/>
                    <a:pt x="14493" y="18037"/>
                    <a:pt x="14378" y="18202"/>
                  </a:cubicBezTo>
                  <a:cubicBezTo>
                    <a:pt x="14279" y="18290"/>
                    <a:pt x="14164" y="18368"/>
                    <a:pt x="14064" y="18467"/>
                  </a:cubicBezTo>
                  <a:cubicBezTo>
                    <a:pt x="14048" y="18489"/>
                    <a:pt x="14081" y="18511"/>
                    <a:pt x="14115" y="18511"/>
                  </a:cubicBezTo>
                  <a:cubicBezTo>
                    <a:pt x="14164" y="18500"/>
                    <a:pt x="14213" y="18489"/>
                    <a:pt x="14263" y="18478"/>
                  </a:cubicBezTo>
                  <a:cubicBezTo>
                    <a:pt x="14281" y="18490"/>
                    <a:pt x="14308" y="18499"/>
                    <a:pt x="14336" y="18499"/>
                  </a:cubicBezTo>
                  <a:cubicBezTo>
                    <a:pt x="14358" y="18499"/>
                    <a:pt x="14380" y="18493"/>
                    <a:pt x="14395" y="18478"/>
                  </a:cubicBezTo>
                  <a:cubicBezTo>
                    <a:pt x="14427" y="18456"/>
                    <a:pt x="14461" y="18423"/>
                    <a:pt x="14493" y="18390"/>
                  </a:cubicBezTo>
                  <a:cubicBezTo>
                    <a:pt x="14493" y="18434"/>
                    <a:pt x="14493" y="18467"/>
                    <a:pt x="14493" y="18500"/>
                  </a:cubicBezTo>
                  <a:cubicBezTo>
                    <a:pt x="13883" y="19383"/>
                    <a:pt x="12397" y="19328"/>
                    <a:pt x="11127" y="19404"/>
                  </a:cubicBezTo>
                  <a:cubicBezTo>
                    <a:pt x="11094" y="19404"/>
                    <a:pt x="11094" y="19449"/>
                    <a:pt x="11127" y="19449"/>
                  </a:cubicBezTo>
                  <a:cubicBezTo>
                    <a:pt x="11225" y="19449"/>
                    <a:pt x="11327" y="19450"/>
                    <a:pt x="11431" y="19450"/>
                  </a:cubicBezTo>
                  <a:cubicBezTo>
                    <a:pt x="12524" y="19450"/>
                    <a:pt x="13920" y="19373"/>
                    <a:pt x="14477" y="18688"/>
                  </a:cubicBezTo>
                  <a:cubicBezTo>
                    <a:pt x="14378" y="18941"/>
                    <a:pt x="14164" y="19128"/>
                    <a:pt x="13965" y="19349"/>
                  </a:cubicBezTo>
                  <a:cubicBezTo>
                    <a:pt x="13910" y="19405"/>
                    <a:pt x="13993" y="19468"/>
                    <a:pt x="14080" y="19468"/>
                  </a:cubicBezTo>
                  <a:cubicBezTo>
                    <a:pt x="14097" y="19468"/>
                    <a:pt x="14115" y="19465"/>
                    <a:pt x="14130" y="19460"/>
                  </a:cubicBezTo>
                  <a:cubicBezTo>
                    <a:pt x="14164" y="19449"/>
                    <a:pt x="14180" y="19427"/>
                    <a:pt x="14213" y="19416"/>
                  </a:cubicBezTo>
                  <a:cubicBezTo>
                    <a:pt x="14427" y="19371"/>
                    <a:pt x="14592" y="19272"/>
                    <a:pt x="14724" y="19140"/>
                  </a:cubicBezTo>
                  <a:cubicBezTo>
                    <a:pt x="14774" y="19349"/>
                    <a:pt x="14774" y="19570"/>
                    <a:pt x="14625" y="19769"/>
                  </a:cubicBezTo>
                  <a:cubicBezTo>
                    <a:pt x="14427" y="20033"/>
                    <a:pt x="13999" y="20155"/>
                    <a:pt x="13652" y="20320"/>
                  </a:cubicBezTo>
                  <a:cubicBezTo>
                    <a:pt x="13608" y="20340"/>
                    <a:pt x="13629" y="20377"/>
                    <a:pt x="13669" y="20377"/>
                  </a:cubicBezTo>
                  <a:cubicBezTo>
                    <a:pt x="13674" y="20377"/>
                    <a:pt x="13680" y="20376"/>
                    <a:pt x="13685" y="20375"/>
                  </a:cubicBezTo>
                  <a:cubicBezTo>
                    <a:pt x="13900" y="20353"/>
                    <a:pt x="14115" y="20309"/>
                    <a:pt x="14296" y="20243"/>
                  </a:cubicBezTo>
                  <a:cubicBezTo>
                    <a:pt x="13685" y="20541"/>
                    <a:pt x="12563" y="20508"/>
                    <a:pt x="11952" y="20541"/>
                  </a:cubicBezTo>
                  <a:cubicBezTo>
                    <a:pt x="11243" y="20584"/>
                    <a:pt x="10533" y="20607"/>
                    <a:pt x="9824" y="20607"/>
                  </a:cubicBezTo>
                  <a:cubicBezTo>
                    <a:pt x="9728" y="20608"/>
                    <a:pt x="9633" y="20608"/>
                    <a:pt x="9538" y="20608"/>
                  </a:cubicBezTo>
                  <a:cubicBezTo>
                    <a:pt x="8491" y="20608"/>
                    <a:pt x="7506" y="20552"/>
                    <a:pt x="6507" y="20430"/>
                  </a:cubicBezTo>
                  <a:cubicBezTo>
                    <a:pt x="6441" y="20409"/>
                    <a:pt x="6375" y="20397"/>
                    <a:pt x="6310" y="20375"/>
                  </a:cubicBezTo>
                  <a:cubicBezTo>
                    <a:pt x="6194" y="20331"/>
                    <a:pt x="6078" y="20287"/>
                    <a:pt x="5962" y="20243"/>
                  </a:cubicBezTo>
                  <a:cubicBezTo>
                    <a:pt x="5897" y="20199"/>
                    <a:pt x="5600" y="20100"/>
                    <a:pt x="5583" y="20022"/>
                  </a:cubicBezTo>
                  <a:cubicBezTo>
                    <a:pt x="5569" y="20005"/>
                    <a:pt x="5545" y="19986"/>
                    <a:pt x="5509" y="19986"/>
                  </a:cubicBezTo>
                  <a:cubicBezTo>
                    <a:pt x="5502" y="19986"/>
                    <a:pt x="5493" y="19987"/>
                    <a:pt x="5484" y="19989"/>
                  </a:cubicBezTo>
                  <a:cubicBezTo>
                    <a:pt x="5484" y="19967"/>
                    <a:pt x="5467" y="19956"/>
                    <a:pt x="5450" y="19934"/>
                  </a:cubicBezTo>
                  <a:cubicBezTo>
                    <a:pt x="5336" y="19691"/>
                    <a:pt x="5418" y="19460"/>
                    <a:pt x="5401" y="19217"/>
                  </a:cubicBezTo>
                  <a:cubicBezTo>
                    <a:pt x="5585" y="19360"/>
                    <a:pt x="5839" y="19484"/>
                    <a:pt x="6099" y="19484"/>
                  </a:cubicBezTo>
                  <a:cubicBezTo>
                    <a:pt x="6119" y="19484"/>
                    <a:pt x="6140" y="19483"/>
                    <a:pt x="6160" y="19482"/>
                  </a:cubicBezTo>
                  <a:cubicBezTo>
                    <a:pt x="6160" y="19482"/>
                    <a:pt x="6160" y="19470"/>
                    <a:pt x="6177" y="19470"/>
                  </a:cubicBezTo>
                  <a:lnTo>
                    <a:pt x="6276" y="19470"/>
                  </a:lnTo>
                  <a:cubicBezTo>
                    <a:pt x="6310" y="19470"/>
                    <a:pt x="6342" y="19449"/>
                    <a:pt x="6325" y="19416"/>
                  </a:cubicBezTo>
                  <a:cubicBezTo>
                    <a:pt x="6144" y="19195"/>
                    <a:pt x="5699" y="19151"/>
                    <a:pt x="5501" y="18919"/>
                  </a:cubicBezTo>
                  <a:cubicBezTo>
                    <a:pt x="5336" y="18710"/>
                    <a:pt x="5418" y="18511"/>
                    <a:pt x="5418" y="18302"/>
                  </a:cubicBezTo>
                  <a:cubicBezTo>
                    <a:pt x="5517" y="18379"/>
                    <a:pt x="5633" y="18445"/>
                    <a:pt x="5764" y="18478"/>
                  </a:cubicBezTo>
                  <a:cubicBezTo>
                    <a:pt x="5781" y="18478"/>
                    <a:pt x="5798" y="18467"/>
                    <a:pt x="5814" y="18456"/>
                  </a:cubicBezTo>
                  <a:cubicBezTo>
                    <a:pt x="5831" y="18467"/>
                    <a:pt x="5847" y="18478"/>
                    <a:pt x="5880" y="18478"/>
                  </a:cubicBezTo>
                  <a:cubicBezTo>
                    <a:pt x="5897" y="18478"/>
                    <a:pt x="5929" y="18467"/>
                    <a:pt x="5913" y="18445"/>
                  </a:cubicBezTo>
                  <a:cubicBezTo>
                    <a:pt x="5847" y="18224"/>
                    <a:pt x="5501" y="18081"/>
                    <a:pt x="5368" y="17849"/>
                  </a:cubicBezTo>
                  <a:cubicBezTo>
                    <a:pt x="5269" y="17672"/>
                    <a:pt x="5269" y="17518"/>
                    <a:pt x="5302" y="17364"/>
                  </a:cubicBezTo>
                  <a:cubicBezTo>
                    <a:pt x="5418" y="17596"/>
                    <a:pt x="5600" y="17905"/>
                    <a:pt x="5962" y="17926"/>
                  </a:cubicBezTo>
                  <a:cubicBezTo>
                    <a:pt x="5996" y="17926"/>
                    <a:pt x="6045" y="17905"/>
                    <a:pt x="6045" y="17882"/>
                  </a:cubicBezTo>
                  <a:cubicBezTo>
                    <a:pt x="6078" y="17750"/>
                    <a:pt x="5979" y="17618"/>
                    <a:pt x="5847" y="17485"/>
                  </a:cubicBezTo>
                  <a:cubicBezTo>
                    <a:pt x="5814" y="17320"/>
                    <a:pt x="5699" y="17165"/>
                    <a:pt x="5566" y="17022"/>
                  </a:cubicBezTo>
                  <a:cubicBezTo>
                    <a:pt x="5501" y="16801"/>
                    <a:pt x="5501" y="16591"/>
                    <a:pt x="5517" y="16371"/>
                  </a:cubicBezTo>
                  <a:cubicBezTo>
                    <a:pt x="5534" y="16371"/>
                    <a:pt x="5534" y="16360"/>
                    <a:pt x="5534" y="16360"/>
                  </a:cubicBezTo>
                  <a:close/>
                  <a:moveTo>
                    <a:pt x="6903" y="20827"/>
                  </a:moveTo>
                  <a:cubicBezTo>
                    <a:pt x="7629" y="21114"/>
                    <a:pt x="8768" y="21081"/>
                    <a:pt x="9576" y="21093"/>
                  </a:cubicBezTo>
                  <a:cubicBezTo>
                    <a:pt x="9742" y="21095"/>
                    <a:pt x="9908" y="21097"/>
                    <a:pt x="10073" y="21097"/>
                  </a:cubicBezTo>
                  <a:cubicBezTo>
                    <a:pt x="11141" y="21097"/>
                    <a:pt x="12199" y="21039"/>
                    <a:pt x="13255" y="20982"/>
                  </a:cubicBezTo>
                  <a:cubicBezTo>
                    <a:pt x="13289" y="20982"/>
                    <a:pt x="13322" y="20971"/>
                    <a:pt x="13339" y="20971"/>
                  </a:cubicBezTo>
                  <a:cubicBezTo>
                    <a:pt x="12835" y="21291"/>
                    <a:pt x="11852" y="21352"/>
                    <a:pt x="11052" y="21352"/>
                  </a:cubicBezTo>
                  <a:cubicBezTo>
                    <a:pt x="10723" y="21352"/>
                    <a:pt x="10425" y="21341"/>
                    <a:pt x="10204" y="21335"/>
                  </a:cubicBezTo>
                  <a:cubicBezTo>
                    <a:pt x="9510" y="21324"/>
                    <a:pt x="7365" y="21379"/>
                    <a:pt x="6903" y="20827"/>
                  </a:cubicBezTo>
                  <a:close/>
                  <a:moveTo>
                    <a:pt x="10379" y="0"/>
                  </a:moveTo>
                  <a:cubicBezTo>
                    <a:pt x="10011" y="0"/>
                    <a:pt x="9644" y="12"/>
                    <a:pt x="9279" y="34"/>
                  </a:cubicBezTo>
                  <a:cubicBezTo>
                    <a:pt x="9148" y="46"/>
                    <a:pt x="9081" y="189"/>
                    <a:pt x="9247" y="211"/>
                  </a:cubicBezTo>
                  <a:cubicBezTo>
                    <a:pt x="10467" y="365"/>
                    <a:pt x="11722" y="332"/>
                    <a:pt x="12943" y="520"/>
                  </a:cubicBezTo>
                  <a:cubicBezTo>
                    <a:pt x="14229" y="719"/>
                    <a:pt x="15418" y="1105"/>
                    <a:pt x="16407" y="1678"/>
                  </a:cubicBezTo>
                  <a:cubicBezTo>
                    <a:pt x="18190" y="2704"/>
                    <a:pt x="19361" y="4182"/>
                    <a:pt x="19757" y="5726"/>
                  </a:cubicBezTo>
                  <a:cubicBezTo>
                    <a:pt x="20202" y="7425"/>
                    <a:pt x="19740" y="9235"/>
                    <a:pt x="18123" y="10602"/>
                  </a:cubicBezTo>
                  <a:cubicBezTo>
                    <a:pt x="17975" y="10734"/>
                    <a:pt x="17826" y="10845"/>
                    <a:pt x="17661" y="10966"/>
                  </a:cubicBezTo>
                  <a:cubicBezTo>
                    <a:pt x="16837" y="11484"/>
                    <a:pt x="15863" y="11926"/>
                    <a:pt x="14774" y="12279"/>
                  </a:cubicBezTo>
                  <a:cubicBezTo>
                    <a:pt x="14115" y="12422"/>
                    <a:pt x="13454" y="12499"/>
                    <a:pt x="12810" y="12687"/>
                  </a:cubicBezTo>
                  <a:cubicBezTo>
                    <a:pt x="12645" y="12742"/>
                    <a:pt x="12679" y="12930"/>
                    <a:pt x="12860" y="12952"/>
                  </a:cubicBezTo>
                  <a:cubicBezTo>
                    <a:pt x="13028" y="12971"/>
                    <a:pt x="13200" y="12979"/>
                    <a:pt x="13372" y="12979"/>
                  </a:cubicBezTo>
                  <a:cubicBezTo>
                    <a:pt x="13809" y="12979"/>
                    <a:pt x="14259" y="12922"/>
                    <a:pt x="14708" y="12819"/>
                  </a:cubicBezTo>
                  <a:cubicBezTo>
                    <a:pt x="14741" y="12852"/>
                    <a:pt x="14774" y="12896"/>
                    <a:pt x="14807" y="12940"/>
                  </a:cubicBezTo>
                  <a:cubicBezTo>
                    <a:pt x="14857" y="13040"/>
                    <a:pt x="14857" y="13161"/>
                    <a:pt x="14857" y="13282"/>
                  </a:cubicBezTo>
                  <a:cubicBezTo>
                    <a:pt x="14840" y="13370"/>
                    <a:pt x="14824" y="13459"/>
                    <a:pt x="14840" y="13537"/>
                  </a:cubicBezTo>
                  <a:cubicBezTo>
                    <a:pt x="14592" y="14198"/>
                    <a:pt x="14526" y="14904"/>
                    <a:pt x="14510" y="15566"/>
                  </a:cubicBezTo>
                  <a:cubicBezTo>
                    <a:pt x="14411" y="15765"/>
                    <a:pt x="14345" y="15974"/>
                    <a:pt x="14031" y="16107"/>
                  </a:cubicBezTo>
                  <a:cubicBezTo>
                    <a:pt x="14014" y="16107"/>
                    <a:pt x="13999" y="16117"/>
                    <a:pt x="13982" y="16117"/>
                  </a:cubicBezTo>
                  <a:cubicBezTo>
                    <a:pt x="12580" y="16249"/>
                    <a:pt x="11176" y="16349"/>
                    <a:pt x="9757" y="16360"/>
                  </a:cubicBezTo>
                  <a:cubicBezTo>
                    <a:pt x="9706" y="16361"/>
                    <a:pt x="9653" y="16361"/>
                    <a:pt x="9601" y="16361"/>
                  </a:cubicBezTo>
                  <a:cubicBezTo>
                    <a:pt x="8449" y="16361"/>
                    <a:pt x="7296" y="16249"/>
                    <a:pt x="6144" y="16239"/>
                  </a:cubicBezTo>
                  <a:cubicBezTo>
                    <a:pt x="5996" y="16206"/>
                    <a:pt x="5831" y="16183"/>
                    <a:pt x="5665" y="16150"/>
                  </a:cubicBezTo>
                  <a:cubicBezTo>
                    <a:pt x="5649" y="16140"/>
                    <a:pt x="5633" y="16128"/>
                    <a:pt x="5616" y="16107"/>
                  </a:cubicBezTo>
                  <a:cubicBezTo>
                    <a:pt x="5600" y="16095"/>
                    <a:pt x="5600" y="16062"/>
                    <a:pt x="5583" y="16040"/>
                  </a:cubicBezTo>
                  <a:cubicBezTo>
                    <a:pt x="5715" y="15389"/>
                    <a:pt x="5534" y="14628"/>
                    <a:pt x="5418" y="13988"/>
                  </a:cubicBezTo>
                  <a:cubicBezTo>
                    <a:pt x="5319" y="13514"/>
                    <a:pt x="5220" y="13007"/>
                    <a:pt x="4923" y="12565"/>
                  </a:cubicBezTo>
                  <a:cubicBezTo>
                    <a:pt x="5121" y="12631"/>
                    <a:pt x="5319" y="12687"/>
                    <a:pt x="5517" y="12709"/>
                  </a:cubicBezTo>
                  <a:cubicBezTo>
                    <a:pt x="5539" y="12713"/>
                    <a:pt x="5560" y="12715"/>
                    <a:pt x="5580" y="12715"/>
                  </a:cubicBezTo>
                  <a:cubicBezTo>
                    <a:pt x="5785" y="12715"/>
                    <a:pt x="5877" y="12525"/>
                    <a:pt x="5682" y="12444"/>
                  </a:cubicBezTo>
                  <a:cubicBezTo>
                    <a:pt x="4164" y="11772"/>
                    <a:pt x="2844" y="10800"/>
                    <a:pt x="1904" y="9698"/>
                  </a:cubicBezTo>
                  <a:cubicBezTo>
                    <a:pt x="1029" y="8517"/>
                    <a:pt x="599" y="7215"/>
                    <a:pt x="881" y="5782"/>
                  </a:cubicBezTo>
                  <a:cubicBezTo>
                    <a:pt x="1343" y="3487"/>
                    <a:pt x="4197" y="1259"/>
                    <a:pt x="7579" y="498"/>
                  </a:cubicBezTo>
                  <a:cubicBezTo>
                    <a:pt x="7893" y="443"/>
                    <a:pt x="8207" y="388"/>
                    <a:pt x="8520" y="355"/>
                  </a:cubicBezTo>
                  <a:cubicBezTo>
                    <a:pt x="8553" y="343"/>
                    <a:pt x="8587" y="332"/>
                    <a:pt x="8602" y="322"/>
                  </a:cubicBezTo>
                  <a:cubicBezTo>
                    <a:pt x="8652" y="310"/>
                    <a:pt x="8701" y="299"/>
                    <a:pt x="8751" y="299"/>
                  </a:cubicBezTo>
                  <a:cubicBezTo>
                    <a:pt x="8899" y="277"/>
                    <a:pt x="8867" y="123"/>
                    <a:pt x="8718" y="123"/>
                  </a:cubicBezTo>
                  <a:cubicBezTo>
                    <a:pt x="8682" y="122"/>
                    <a:pt x="8646" y="122"/>
                    <a:pt x="8610" y="122"/>
                  </a:cubicBezTo>
                  <a:cubicBezTo>
                    <a:pt x="8151" y="122"/>
                    <a:pt x="7693" y="185"/>
                    <a:pt x="7250" y="277"/>
                  </a:cubicBezTo>
                  <a:cubicBezTo>
                    <a:pt x="3603" y="818"/>
                    <a:pt x="666" y="2991"/>
                    <a:pt x="105" y="5450"/>
                  </a:cubicBezTo>
                  <a:cubicBezTo>
                    <a:pt x="-209" y="6863"/>
                    <a:pt x="187" y="8308"/>
                    <a:pt x="1227" y="9554"/>
                  </a:cubicBezTo>
                  <a:cubicBezTo>
                    <a:pt x="1904" y="10370"/>
                    <a:pt x="2960" y="11639"/>
                    <a:pt x="4296" y="12312"/>
                  </a:cubicBezTo>
                  <a:cubicBezTo>
                    <a:pt x="4362" y="12389"/>
                    <a:pt x="4411" y="12477"/>
                    <a:pt x="4478" y="12565"/>
                  </a:cubicBezTo>
                  <a:cubicBezTo>
                    <a:pt x="4626" y="13117"/>
                    <a:pt x="4857" y="13669"/>
                    <a:pt x="4923" y="14253"/>
                  </a:cubicBezTo>
                  <a:cubicBezTo>
                    <a:pt x="5005" y="14849"/>
                    <a:pt x="4923" y="15511"/>
                    <a:pt x="5154" y="16095"/>
                  </a:cubicBezTo>
                  <a:cubicBezTo>
                    <a:pt x="5055" y="16261"/>
                    <a:pt x="5005" y="16426"/>
                    <a:pt x="5039" y="16603"/>
                  </a:cubicBezTo>
                  <a:cubicBezTo>
                    <a:pt x="5055" y="16746"/>
                    <a:pt x="5088" y="16879"/>
                    <a:pt x="5154" y="17011"/>
                  </a:cubicBezTo>
                  <a:cubicBezTo>
                    <a:pt x="4923" y="17198"/>
                    <a:pt x="4940" y="17540"/>
                    <a:pt x="5005" y="17750"/>
                  </a:cubicBezTo>
                  <a:cubicBezTo>
                    <a:pt x="5055" y="17882"/>
                    <a:pt x="5121" y="18014"/>
                    <a:pt x="5220" y="18147"/>
                  </a:cubicBezTo>
                  <a:cubicBezTo>
                    <a:pt x="4906" y="18290"/>
                    <a:pt x="5022" y="18754"/>
                    <a:pt x="5154" y="18953"/>
                  </a:cubicBezTo>
                  <a:cubicBezTo>
                    <a:pt x="5187" y="18996"/>
                    <a:pt x="5220" y="19040"/>
                    <a:pt x="5269" y="19085"/>
                  </a:cubicBezTo>
                  <a:cubicBezTo>
                    <a:pt x="5039" y="19394"/>
                    <a:pt x="5055" y="19868"/>
                    <a:pt x="5319" y="20166"/>
                  </a:cubicBezTo>
                  <a:cubicBezTo>
                    <a:pt x="5450" y="20309"/>
                    <a:pt x="5715" y="20475"/>
                    <a:pt x="5996" y="20508"/>
                  </a:cubicBezTo>
                  <a:cubicBezTo>
                    <a:pt x="6177" y="20607"/>
                    <a:pt x="6392" y="20662"/>
                    <a:pt x="6606" y="20706"/>
                  </a:cubicBezTo>
                  <a:cubicBezTo>
                    <a:pt x="6787" y="21600"/>
                    <a:pt x="9262" y="21500"/>
                    <a:pt x="10204" y="21533"/>
                  </a:cubicBezTo>
                  <a:cubicBezTo>
                    <a:pt x="10384" y="21538"/>
                    <a:pt x="10639" y="21544"/>
                    <a:pt x="10933" y="21544"/>
                  </a:cubicBezTo>
                  <a:cubicBezTo>
                    <a:pt x="12086" y="21544"/>
                    <a:pt x="13817" y="21440"/>
                    <a:pt x="13817" y="20684"/>
                  </a:cubicBezTo>
                  <a:cubicBezTo>
                    <a:pt x="14444" y="20563"/>
                    <a:pt x="14906" y="20331"/>
                    <a:pt x="14840" y="19879"/>
                  </a:cubicBezTo>
                  <a:cubicBezTo>
                    <a:pt x="14857" y="19846"/>
                    <a:pt x="14889" y="19824"/>
                    <a:pt x="14906" y="19802"/>
                  </a:cubicBezTo>
                  <a:cubicBezTo>
                    <a:pt x="15055" y="19548"/>
                    <a:pt x="15071" y="19250"/>
                    <a:pt x="14824" y="19029"/>
                  </a:cubicBezTo>
                  <a:cubicBezTo>
                    <a:pt x="15087" y="18710"/>
                    <a:pt x="15121" y="18290"/>
                    <a:pt x="14857" y="18014"/>
                  </a:cubicBezTo>
                  <a:cubicBezTo>
                    <a:pt x="15038" y="17695"/>
                    <a:pt x="15022" y="17309"/>
                    <a:pt x="14758" y="17077"/>
                  </a:cubicBezTo>
                  <a:cubicBezTo>
                    <a:pt x="14807" y="17033"/>
                    <a:pt x="14857" y="16978"/>
                    <a:pt x="14874" y="16912"/>
                  </a:cubicBezTo>
                  <a:cubicBezTo>
                    <a:pt x="14906" y="16834"/>
                    <a:pt x="14906" y="16746"/>
                    <a:pt x="14889" y="16669"/>
                  </a:cubicBezTo>
                  <a:cubicBezTo>
                    <a:pt x="14906" y="16558"/>
                    <a:pt x="14906" y="16449"/>
                    <a:pt x="14889" y="16360"/>
                  </a:cubicBezTo>
                  <a:cubicBezTo>
                    <a:pt x="14889" y="16338"/>
                    <a:pt x="14874" y="16305"/>
                    <a:pt x="14857" y="16283"/>
                  </a:cubicBezTo>
                  <a:cubicBezTo>
                    <a:pt x="14857" y="16272"/>
                    <a:pt x="14874" y="16249"/>
                    <a:pt x="14874" y="16228"/>
                  </a:cubicBezTo>
                  <a:cubicBezTo>
                    <a:pt x="14840" y="15489"/>
                    <a:pt x="14874" y="14750"/>
                    <a:pt x="15071" y="14021"/>
                  </a:cubicBezTo>
                  <a:cubicBezTo>
                    <a:pt x="15220" y="13459"/>
                    <a:pt x="15517" y="12963"/>
                    <a:pt x="15863" y="12456"/>
                  </a:cubicBezTo>
                  <a:cubicBezTo>
                    <a:pt x="16952" y="12036"/>
                    <a:pt x="17942" y="11418"/>
                    <a:pt x="18553" y="10900"/>
                  </a:cubicBezTo>
                  <a:cubicBezTo>
                    <a:pt x="18684" y="10790"/>
                    <a:pt x="18800" y="10691"/>
                    <a:pt x="18916" y="10580"/>
                  </a:cubicBezTo>
                  <a:cubicBezTo>
                    <a:pt x="20615" y="9124"/>
                    <a:pt x="21391" y="7138"/>
                    <a:pt x="20813" y="5318"/>
                  </a:cubicBezTo>
                  <a:cubicBezTo>
                    <a:pt x="19906" y="2450"/>
                    <a:pt x="16160" y="355"/>
                    <a:pt x="11935" y="68"/>
                  </a:cubicBezTo>
                  <a:cubicBezTo>
                    <a:pt x="11416" y="23"/>
                    <a:pt x="10896" y="0"/>
                    <a:pt x="10379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" name="Google Shape;1461;p43">
              <a:extLst>
                <a:ext uri="{FF2B5EF4-FFF2-40B4-BE49-F238E27FC236}">
                  <a16:creationId xmlns:a16="http://schemas.microsoft.com/office/drawing/2014/main" id="{26F1A4C0-7DBC-4E61-A18F-AB81EA3813F1}"/>
                </a:ext>
              </a:extLst>
            </p:cNvPr>
            <p:cNvSpPr/>
            <p:nvPr/>
          </p:nvSpPr>
          <p:spPr>
            <a:xfrm>
              <a:off x="176411" y="652281"/>
              <a:ext cx="15245" cy="1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extrusionOk="0">
                  <a:moveTo>
                    <a:pt x="0" y="0"/>
                  </a:moveTo>
                  <a:cubicBezTo>
                    <a:pt x="765" y="4194"/>
                    <a:pt x="3086" y="8083"/>
                    <a:pt x="5801" y="11667"/>
                  </a:cubicBezTo>
                  <a:cubicBezTo>
                    <a:pt x="4641" y="10466"/>
                    <a:pt x="3086" y="9570"/>
                    <a:pt x="1160" y="8369"/>
                  </a:cubicBezTo>
                  <a:cubicBezTo>
                    <a:pt x="1160" y="8369"/>
                    <a:pt x="1160" y="8369"/>
                    <a:pt x="1160" y="8674"/>
                  </a:cubicBezTo>
                  <a:cubicBezTo>
                    <a:pt x="3481" y="11057"/>
                    <a:pt x="6196" y="12849"/>
                    <a:pt x="8887" y="14947"/>
                  </a:cubicBezTo>
                  <a:cubicBezTo>
                    <a:pt x="12368" y="17635"/>
                    <a:pt x="15873" y="20037"/>
                    <a:pt x="20514" y="21524"/>
                  </a:cubicBezTo>
                  <a:cubicBezTo>
                    <a:pt x="20588" y="21581"/>
                    <a:pt x="20662" y="21600"/>
                    <a:pt x="20761" y="21600"/>
                  </a:cubicBezTo>
                  <a:cubicBezTo>
                    <a:pt x="21156" y="21600"/>
                    <a:pt x="21600" y="21162"/>
                    <a:pt x="21279" y="20933"/>
                  </a:cubicBezTo>
                  <a:cubicBezTo>
                    <a:pt x="11997" y="15252"/>
                    <a:pt x="4641" y="8674"/>
                    <a:pt x="39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" name="Google Shape;1462;p43">
              <a:extLst>
                <a:ext uri="{FF2B5EF4-FFF2-40B4-BE49-F238E27FC236}">
                  <a16:creationId xmlns:a16="http://schemas.microsoft.com/office/drawing/2014/main" id="{37EB40F3-83A9-4E2B-BC71-493AA5E37025}"/>
                </a:ext>
              </a:extLst>
            </p:cNvPr>
            <p:cNvSpPr/>
            <p:nvPr/>
          </p:nvSpPr>
          <p:spPr>
            <a:xfrm>
              <a:off x="207916" y="670332"/>
              <a:ext cx="10069" cy="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extrusionOk="0">
                  <a:moveTo>
                    <a:pt x="419" y="0"/>
                  </a:moveTo>
                  <a:cubicBezTo>
                    <a:pt x="-140" y="0"/>
                    <a:pt x="-140" y="8166"/>
                    <a:pt x="419" y="8166"/>
                  </a:cubicBezTo>
                  <a:cubicBezTo>
                    <a:pt x="5670" y="15015"/>
                    <a:pt x="11293" y="21600"/>
                    <a:pt x="17028" y="21600"/>
                  </a:cubicBezTo>
                  <a:cubicBezTo>
                    <a:pt x="18294" y="21600"/>
                    <a:pt x="19598" y="21337"/>
                    <a:pt x="20864" y="20546"/>
                  </a:cubicBezTo>
                  <a:cubicBezTo>
                    <a:pt x="21460" y="20546"/>
                    <a:pt x="21460" y="16332"/>
                    <a:pt x="20864" y="16332"/>
                  </a:cubicBezTo>
                  <a:cubicBezTo>
                    <a:pt x="14459" y="3951"/>
                    <a:pt x="7457" y="3951"/>
                    <a:pt x="419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" name="Google Shape;1463;p43">
              <a:extLst>
                <a:ext uri="{FF2B5EF4-FFF2-40B4-BE49-F238E27FC236}">
                  <a16:creationId xmlns:a16="http://schemas.microsoft.com/office/drawing/2014/main" id="{CC60B115-9156-493E-8237-D59C14EF3598}"/>
                </a:ext>
              </a:extLst>
            </p:cNvPr>
            <p:cNvSpPr/>
            <p:nvPr/>
          </p:nvSpPr>
          <p:spPr>
            <a:xfrm>
              <a:off x="180000" y="633702"/>
              <a:ext cx="33921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" y="0"/>
                  </a:moveTo>
                  <a:cubicBezTo>
                    <a:pt x="78" y="0"/>
                    <a:pt x="0" y="313"/>
                    <a:pt x="0" y="626"/>
                  </a:cubicBezTo>
                  <a:cubicBezTo>
                    <a:pt x="5613" y="14002"/>
                    <a:pt x="13870" y="20689"/>
                    <a:pt x="21600" y="21600"/>
                  </a:cubicBezTo>
                  <a:cubicBezTo>
                    <a:pt x="21600" y="21600"/>
                    <a:pt x="21600" y="21145"/>
                    <a:pt x="21600" y="21145"/>
                  </a:cubicBezTo>
                  <a:cubicBezTo>
                    <a:pt x="13870" y="16250"/>
                    <a:pt x="6666" y="13575"/>
                    <a:pt x="168" y="171"/>
                  </a:cubicBezTo>
                  <a:cubicBezTo>
                    <a:pt x="168" y="57"/>
                    <a:pt x="157" y="0"/>
                    <a:pt x="134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" name="Google Shape;1464;p43">
              <a:extLst>
                <a:ext uri="{FF2B5EF4-FFF2-40B4-BE49-F238E27FC236}">
                  <a16:creationId xmlns:a16="http://schemas.microsoft.com/office/drawing/2014/main" id="{F5FF5402-C875-4BEB-BD5D-4BD21A8F3942}"/>
                </a:ext>
              </a:extLst>
            </p:cNvPr>
            <p:cNvSpPr/>
            <p:nvPr/>
          </p:nvSpPr>
          <p:spPr>
            <a:xfrm>
              <a:off x="182901" y="614868"/>
              <a:ext cx="8958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extrusionOk="0">
                  <a:moveTo>
                    <a:pt x="296" y="0"/>
                  </a:moveTo>
                  <a:cubicBezTo>
                    <a:pt x="296" y="0"/>
                    <a:pt x="-371" y="1294"/>
                    <a:pt x="296" y="1294"/>
                  </a:cubicBezTo>
                  <a:cubicBezTo>
                    <a:pt x="6843" y="7604"/>
                    <a:pt x="14015" y="15209"/>
                    <a:pt x="20562" y="21600"/>
                  </a:cubicBezTo>
                  <a:cubicBezTo>
                    <a:pt x="21229" y="21600"/>
                    <a:pt x="21229" y="21600"/>
                    <a:pt x="21229" y="20306"/>
                  </a:cubicBezTo>
                  <a:cubicBezTo>
                    <a:pt x="14015" y="13996"/>
                    <a:pt x="7468" y="7604"/>
                    <a:pt x="29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" name="Google Shape;1465;p43">
              <a:extLst>
                <a:ext uri="{FF2B5EF4-FFF2-40B4-BE49-F238E27FC236}">
                  <a16:creationId xmlns:a16="http://schemas.microsoft.com/office/drawing/2014/main" id="{8AFC48C1-686A-4D2D-8847-DCB762F3A693}"/>
                </a:ext>
              </a:extLst>
            </p:cNvPr>
            <p:cNvSpPr/>
            <p:nvPr/>
          </p:nvSpPr>
          <p:spPr>
            <a:xfrm>
              <a:off x="32428" y="126515"/>
              <a:ext cx="51616" cy="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738" y="0"/>
                  </a:moveTo>
                  <a:cubicBezTo>
                    <a:pt x="144" y="0"/>
                    <a:pt x="-291" y="555"/>
                    <a:pt x="238" y="990"/>
                  </a:cubicBezTo>
                  <a:cubicBezTo>
                    <a:pt x="3534" y="4169"/>
                    <a:pt x="7394" y="6971"/>
                    <a:pt x="10799" y="10150"/>
                  </a:cubicBezTo>
                  <a:cubicBezTo>
                    <a:pt x="14435" y="13609"/>
                    <a:pt x="16702" y="17443"/>
                    <a:pt x="19657" y="21272"/>
                  </a:cubicBezTo>
                  <a:cubicBezTo>
                    <a:pt x="19831" y="21493"/>
                    <a:pt x="20136" y="21600"/>
                    <a:pt x="20433" y="21600"/>
                  </a:cubicBezTo>
                  <a:cubicBezTo>
                    <a:pt x="20882" y="21600"/>
                    <a:pt x="21309" y="21355"/>
                    <a:pt x="21244" y="20902"/>
                  </a:cubicBezTo>
                  <a:cubicBezTo>
                    <a:pt x="20338" y="12392"/>
                    <a:pt x="8865" y="4914"/>
                    <a:pt x="1259" y="149"/>
                  </a:cubicBezTo>
                  <a:cubicBezTo>
                    <a:pt x="1085" y="48"/>
                    <a:pt x="904" y="0"/>
                    <a:pt x="73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" name="Google Shape;1466;p43">
              <a:extLst>
                <a:ext uri="{FF2B5EF4-FFF2-40B4-BE49-F238E27FC236}">
                  <a16:creationId xmlns:a16="http://schemas.microsoft.com/office/drawing/2014/main" id="{D8E2427F-9405-488F-9CF0-9D2A20292BA0}"/>
                </a:ext>
              </a:extLst>
            </p:cNvPr>
            <p:cNvSpPr/>
            <p:nvPr/>
          </p:nvSpPr>
          <p:spPr>
            <a:xfrm>
              <a:off x="89913" y="79716"/>
              <a:ext cx="43930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extrusionOk="0">
                  <a:moveTo>
                    <a:pt x="835" y="0"/>
                  </a:moveTo>
                  <a:cubicBezTo>
                    <a:pt x="292" y="0"/>
                    <a:pt x="-208" y="474"/>
                    <a:pt x="89" y="942"/>
                  </a:cubicBezTo>
                  <a:cubicBezTo>
                    <a:pt x="4872" y="8008"/>
                    <a:pt x="11784" y="15717"/>
                    <a:pt x="19628" y="21407"/>
                  </a:cubicBezTo>
                  <a:cubicBezTo>
                    <a:pt x="19823" y="21541"/>
                    <a:pt x="20035" y="21600"/>
                    <a:pt x="20239" y="21600"/>
                  </a:cubicBezTo>
                  <a:cubicBezTo>
                    <a:pt x="20858" y="21600"/>
                    <a:pt x="21392" y="21061"/>
                    <a:pt x="21087" y="20581"/>
                  </a:cubicBezTo>
                  <a:cubicBezTo>
                    <a:pt x="16567" y="13422"/>
                    <a:pt x="8993" y="6082"/>
                    <a:pt x="1420" y="211"/>
                  </a:cubicBezTo>
                  <a:cubicBezTo>
                    <a:pt x="1242" y="64"/>
                    <a:pt x="1039" y="0"/>
                    <a:pt x="83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" name="Google Shape;1467;p43">
              <a:extLst>
                <a:ext uri="{FF2B5EF4-FFF2-40B4-BE49-F238E27FC236}">
                  <a16:creationId xmlns:a16="http://schemas.microsoft.com/office/drawing/2014/main" id="{8495462D-C1C0-4A4C-B523-804F63620540}"/>
                </a:ext>
              </a:extLst>
            </p:cNvPr>
            <p:cNvSpPr/>
            <p:nvPr/>
          </p:nvSpPr>
          <p:spPr>
            <a:xfrm>
              <a:off x="169233" y="17435"/>
              <a:ext cx="23186" cy="10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extrusionOk="0">
                  <a:moveTo>
                    <a:pt x="896" y="0"/>
                  </a:moveTo>
                  <a:cubicBezTo>
                    <a:pt x="440" y="0"/>
                    <a:pt x="0" y="58"/>
                    <a:pt x="0" y="177"/>
                  </a:cubicBezTo>
                  <a:cubicBezTo>
                    <a:pt x="0" y="3856"/>
                    <a:pt x="3323" y="7536"/>
                    <a:pt x="5881" y="11157"/>
                  </a:cubicBezTo>
                  <a:cubicBezTo>
                    <a:pt x="8177" y="14552"/>
                    <a:pt x="9448" y="18401"/>
                    <a:pt x="17625" y="21401"/>
                  </a:cubicBezTo>
                  <a:cubicBezTo>
                    <a:pt x="18033" y="21535"/>
                    <a:pt x="18749" y="21600"/>
                    <a:pt x="19450" y="21600"/>
                  </a:cubicBezTo>
                  <a:cubicBezTo>
                    <a:pt x="20541" y="21600"/>
                    <a:pt x="21600" y="21448"/>
                    <a:pt x="21453" y="21174"/>
                  </a:cubicBezTo>
                  <a:cubicBezTo>
                    <a:pt x="19417" y="17892"/>
                    <a:pt x="15329" y="14667"/>
                    <a:pt x="12771" y="11439"/>
                  </a:cubicBezTo>
                  <a:cubicBezTo>
                    <a:pt x="9709" y="7648"/>
                    <a:pt x="7412" y="3744"/>
                    <a:pt x="1792" y="123"/>
                  </a:cubicBezTo>
                  <a:cubicBezTo>
                    <a:pt x="1678" y="43"/>
                    <a:pt x="1287" y="0"/>
                    <a:pt x="89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" name="Google Shape;1468;p43">
              <a:extLst>
                <a:ext uri="{FF2B5EF4-FFF2-40B4-BE49-F238E27FC236}">
                  <a16:creationId xmlns:a16="http://schemas.microsoft.com/office/drawing/2014/main" id="{3A01592C-595F-4470-9635-0AF19243A3F4}"/>
                </a:ext>
              </a:extLst>
            </p:cNvPr>
            <p:cNvSpPr/>
            <p:nvPr/>
          </p:nvSpPr>
          <p:spPr>
            <a:xfrm>
              <a:off x="242414" y="0"/>
              <a:ext cx="10898" cy="10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1" h="21600" extrusionOk="0">
                  <a:moveTo>
                    <a:pt x="3373" y="0"/>
                  </a:moveTo>
                  <a:cubicBezTo>
                    <a:pt x="1909" y="0"/>
                    <a:pt x="300" y="134"/>
                    <a:pt x="300" y="361"/>
                  </a:cubicBezTo>
                  <a:cubicBezTo>
                    <a:pt x="-1050" y="4038"/>
                    <a:pt x="2540" y="7770"/>
                    <a:pt x="3431" y="11506"/>
                  </a:cubicBezTo>
                  <a:cubicBezTo>
                    <a:pt x="4350" y="14728"/>
                    <a:pt x="1190" y="18179"/>
                    <a:pt x="7050" y="21347"/>
                  </a:cubicBezTo>
                  <a:cubicBezTo>
                    <a:pt x="7280" y="21517"/>
                    <a:pt x="8515" y="21600"/>
                    <a:pt x="9750" y="21600"/>
                  </a:cubicBezTo>
                  <a:cubicBezTo>
                    <a:pt x="10985" y="21600"/>
                    <a:pt x="12220" y="21517"/>
                    <a:pt x="12450" y="21347"/>
                  </a:cubicBezTo>
                  <a:cubicBezTo>
                    <a:pt x="20550" y="18009"/>
                    <a:pt x="17390" y="14220"/>
                    <a:pt x="16040" y="10769"/>
                  </a:cubicBezTo>
                  <a:cubicBezTo>
                    <a:pt x="14690" y="7261"/>
                    <a:pt x="13340" y="3642"/>
                    <a:pt x="5700" y="245"/>
                  </a:cubicBezTo>
                  <a:cubicBezTo>
                    <a:pt x="5499" y="76"/>
                    <a:pt x="4465" y="0"/>
                    <a:pt x="337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" name="Google Shape;1469;p43">
              <a:extLst>
                <a:ext uri="{FF2B5EF4-FFF2-40B4-BE49-F238E27FC236}">
                  <a16:creationId xmlns:a16="http://schemas.microsoft.com/office/drawing/2014/main" id="{AA5F30BF-0D14-47C8-89CB-7E7BCF395E2E}"/>
                </a:ext>
              </a:extLst>
            </p:cNvPr>
            <p:cNvSpPr/>
            <p:nvPr/>
          </p:nvSpPr>
          <p:spPr>
            <a:xfrm>
              <a:off x="305169" y="24842"/>
              <a:ext cx="58482" cy="11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20660" y="0"/>
                  </a:moveTo>
                  <a:cubicBezTo>
                    <a:pt x="20486" y="0"/>
                    <a:pt x="20306" y="38"/>
                    <a:pt x="20146" y="123"/>
                  </a:cubicBezTo>
                  <a:cubicBezTo>
                    <a:pt x="9978" y="5217"/>
                    <a:pt x="2727" y="14064"/>
                    <a:pt x="10" y="21302"/>
                  </a:cubicBezTo>
                  <a:cubicBezTo>
                    <a:pt x="-54" y="21473"/>
                    <a:pt x="209" y="21600"/>
                    <a:pt x="460" y="21600"/>
                  </a:cubicBezTo>
                  <a:cubicBezTo>
                    <a:pt x="601" y="21600"/>
                    <a:pt x="742" y="21559"/>
                    <a:pt x="813" y="21463"/>
                  </a:cubicBezTo>
                  <a:cubicBezTo>
                    <a:pt x="3832" y="17871"/>
                    <a:pt x="6452" y="14224"/>
                    <a:pt x="9876" y="10738"/>
                  </a:cubicBezTo>
                  <a:cubicBezTo>
                    <a:pt x="13395" y="7252"/>
                    <a:pt x="17930" y="4091"/>
                    <a:pt x="21251" y="551"/>
                  </a:cubicBezTo>
                  <a:cubicBezTo>
                    <a:pt x="21546" y="277"/>
                    <a:pt x="21135" y="0"/>
                    <a:pt x="206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" name="Google Shape;1470;p43">
              <a:extLst>
                <a:ext uri="{FF2B5EF4-FFF2-40B4-BE49-F238E27FC236}">
                  <a16:creationId xmlns:a16="http://schemas.microsoft.com/office/drawing/2014/main" id="{16E52C5E-D3C1-4D51-ABBE-2E415116C517}"/>
                </a:ext>
              </a:extLst>
            </p:cNvPr>
            <p:cNvSpPr/>
            <p:nvPr/>
          </p:nvSpPr>
          <p:spPr>
            <a:xfrm>
              <a:off x="362487" y="65536"/>
              <a:ext cx="43085" cy="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9904" y="0"/>
                  </a:moveTo>
                  <a:cubicBezTo>
                    <a:pt x="19697" y="0"/>
                    <a:pt x="19472" y="45"/>
                    <a:pt x="19256" y="151"/>
                  </a:cubicBezTo>
                  <a:cubicBezTo>
                    <a:pt x="14515" y="2337"/>
                    <a:pt x="11129" y="6007"/>
                    <a:pt x="8158" y="9241"/>
                  </a:cubicBezTo>
                  <a:cubicBezTo>
                    <a:pt x="4773" y="12911"/>
                    <a:pt x="1793" y="16759"/>
                    <a:pt x="31" y="20869"/>
                  </a:cubicBezTo>
                  <a:cubicBezTo>
                    <a:pt x="-150" y="21271"/>
                    <a:pt x="498" y="21600"/>
                    <a:pt x="1076" y="21600"/>
                  </a:cubicBezTo>
                  <a:cubicBezTo>
                    <a:pt x="1379" y="21600"/>
                    <a:pt x="1655" y="21511"/>
                    <a:pt x="1793" y="21304"/>
                  </a:cubicBezTo>
                  <a:cubicBezTo>
                    <a:pt x="4773" y="17808"/>
                    <a:pt x="7476" y="14311"/>
                    <a:pt x="10723" y="10987"/>
                  </a:cubicBezTo>
                  <a:cubicBezTo>
                    <a:pt x="13979" y="7668"/>
                    <a:pt x="18444" y="4785"/>
                    <a:pt x="21018" y="1288"/>
                  </a:cubicBezTo>
                  <a:cubicBezTo>
                    <a:pt x="21450" y="725"/>
                    <a:pt x="20750" y="0"/>
                    <a:pt x="19904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Google Shape;1471;p43">
              <a:extLst>
                <a:ext uri="{FF2B5EF4-FFF2-40B4-BE49-F238E27FC236}">
                  <a16:creationId xmlns:a16="http://schemas.microsoft.com/office/drawing/2014/main" id="{2DDA452A-2DB6-4765-9A62-CE02F56D696F}"/>
                </a:ext>
              </a:extLst>
            </p:cNvPr>
            <p:cNvSpPr/>
            <p:nvPr/>
          </p:nvSpPr>
          <p:spPr>
            <a:xfrm>
              <a:off x="410867" y="131476"/>
              <a:ext cx="67099" cy="5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20813" y="0"/>
                  </a:moveTo>
                  <a:cubicBezTo>
                    <a:pt x="20740" y="0"/>
                    <a:pt x="20661" y="19"/>
                    <a:pt x="20577" y="58"/>
                  </a:cubicBezTo>
                  <a:cubicBezTo>
                    <a:pt x="16792" y="1788"/>
                    <a:pt x="13800" y="6049"/>
                    <a:pt x="10807" y="9197"/>
                  </a:cubicBezTo>
                  <a:cubicBezTo>
                    <a:pt x="7113" y="13057"/>
                    <a:pt x="3238" y="16710"/>
                    <a:pt x="72" y="21179"/>
                  </a:cubicBezTo>
                  <a:cubicBezTo>
                    <a:pt x="-80" y="21354"/>
                    <a:pt x="27" y="21600"/>
                    <a:pt x="229" y="21600"/>
                  </a:cubicBezTo>
                  <a:cubicBezTo>
                    <a:pt x="263" y="21600"/>
                    <a:pt x="296" y="21594"/>
                    <a:pt x="335" y="21581"/>
                  </a:cubicBezTo>
                  <a:cubicBezTo>
                    <a:pt x="4384" y="19042"/>
                    <a:pt x="7904" y="15693"/>
                    <a:pt x="11509" y="12241"/>
                  </a:cubicBezTo>
                  <a:cubicBezTo>
                    <a:pt x="14765" y="9197"/>
                    <a:pt x="19431" y="5745"/>
                    <a:pt x="21368" y="1276"/>
                  </a:cubicBezTo>
                  <a:cubicBezTo>
                    <a:pt x="21520" y="751"/>
                    <a:pt x="21279" y="0"/>
                    <a:pt x="2081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" name="Google Shape;1472;p43">
              <a:extLst>
                <a:ext uri="{FF2B5EF4-FFF2-40B4-BE49-F238E27FC236}">
                  <a16:creationId xmlns:a16="http://schemas.microsoft.com/office/drawing/2014/main" id="{0D8EF2D3-3889-4487-914D-68B7B61905D8}"/>
                </a:ext>
              </a:extLst>
            </p:cNvPr>
            <p:cNvSpPr/>
            <p:nvPr/>
          </p:nvSpPr>
          <p:spPr>
            <a:xfrm>
              <a:off x="458769" y="216823"/>
              <a:ext cx="41886" cy="3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extrusionOk="0">
                  <a:moveTo>
                    <a:pt x="19578" y="0"/>
                  </a:moveTo>
                  <a:cubicBezTo>
                    <a:pt x="19516" y="0"/>
                    <a:pt x="19455" y="11"/>
                    <a:pt x="19393" y="22"/>
                  </a:cubicBezTo>
                  <a:cubicBezTo>
                    <a:pt x="15657" y="896"/>
                    <a:pt x="12196" y="5635"/>
                    <a:pt x="9423" y="8627"/>
                  </a:cubicBezTo>
                  <a:cubicBezTo>
                    <a:pt x="6102" y="12133"/>
                    <a:pt x="2641" y="15651"/>
                    <a:pt x="151" y="20043"/>
                  </a:cubicBezTo>
                  <a:cubicBezTo>
                    <a:pt x="-291" y="20872"/>
                    <a:pt x="318" y="21600"/>
                    <a:pt x="936" y="21600"/>
                  </a:cubicBezTo>
                  <a:cubicBezTo>
                    <a:pt x="1095" y="21600"/>
                    <a:pt x="1254" y="21555"/>
                    <a:pt x="1396" y="21443"/>
                  </a:cubicBezTo>
                  <a:cubicBezTo>
                    <a:pt x="5414" y="19337"/>
                    <a:pt x="9008" y="15651"/>
                    <a:pt x="12611" y="12312"/>
                  </a:cubicBezTo>
                  <a:cubicBezTo>
                    <a:pt x="15375" y="9500"/>
                    <a:pt x="19393" y="6688"/>
                    <a:pt x="20912" y="2476"/>
                  </a:cubicBezTo>
                  <a:cubicBezTo>
                    <a:pt x="21309" y="1322"/>
                    <a:pt x="20594" y="0"/>
                    <a:pt x="1957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" name="Google Shape;1473;p43">
              <a:extLst>
                <a:ext uri="{FF2B5EF4-FFF2-40B4-BE49-F238E27FC236}">
                  <a16:creationId xmlns:a16="http://schemas.microsoft.com/office/drawing/2014/main" id="{4A300E2F-8740-40A5-9B7F-A52ED2AFE4E2}"/>
                </a:ext>
              </a:extLst>
            </p:cNvPr>
            <p:cNvSpPr/>
            <p:nvPr/>
          </p:nvSpPr>
          <p:spPr>
            <a:xfrm>
              <a:off x="-1" y="208395"/>
              <a:ext cx="74351" cy="5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548" y="0"/>
                  </a:moveTo>
                  <a:cubicBezTo>
                    <a:pt x="146" y="0"/>
                    <a:pt x="-201" y="719"/>
                    <a:pt x="136" y="1116"/>
                  </a:cubicBezTo>
                  <a:cubicBezTo>
                    <a:pt x="3289" y="5138"/>
                    <a:pt x="6754" y="8477"/>
                    <a:pt x="10144" y="12044"/>
                  </a:cubicBezTo>
                  <a:cubicBezTo>
                    <a:pt x="13378" y="15376"/>
                    <a:pt x="16767" y="19978"/>
                    <a:pt x="20630" y="21593"/>
                  </a:cubicBezTo>
                  <a:cubicBezTo>
                    <a:pt x="20660" y="21600"/>
                    <a:pt x="20690" y="21600"/>
                    <a:pt x="20720" y="21600"/>
                  </a:cubicBezTo>
                  <a:cubicBezTo>
                    <a:pt x="21077" y="21600"/>
                    <a:pt x="21399" y="20983"/>
                    <a:pt x="21183" y="20558"/>
                  </a:cubicBezTo>
                  <a:cubicBezTo>
                    <a:pt x="18975" y="16301"/>
                    <a:pt x="15424" y="13651"/>
                    <a:pt x="12352" y="10774"/>
                  </a:cubicBezTo>
                  <a:cubicBezTo>
                    <a:pt x="8570" y="7097"/>
                    <a:pt x="4783" y="3185"/>
                    <a:pt x="765" y="73"/>
                  </a:cubicBezTo>
                  <a:cubicBezTo>
                    <a:pt x="694" y="22"/>
                    <a:pt x="619" y="0"/>
                    <a:pt x="54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C67EFD8-941F-8AD4-1280-683595109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B30729-D646-002E-2039-33636A4E9B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5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  <p:bldP spid="2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" name="Picture 2" descr="Picture 2">
            <a:extLst>
              <a:ext uri="{FF2B5EF4-FFF2-40B4-BE49-F238E27FC236}">
                <a16:creationId xmlns:a16="http://schemas.microsoft.com/office/drawing/2014/main" id="{E1EEF731-1A53-491F-8FDA-39435437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17" y="2799363"/>
            <a:ext cx="7591426" cy="3324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F7E5D9-6D38-4946-A74D-B61571650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218" y="1258673"/>
            <a:ext cx="7592242" cy="1540689"/>
          </a:xfrm>
          <a:prstGeom prst="rect">
            <a:avLst/>
          </a:prstGeom>
        </p:spPr>
      </p:pic>
      <p:grpSp>
        <p:nvGrpSpPr>
          <p:cNvPr id="27" name="Google Shape;1435;p43">
            <a:extLst>
              <a:ext uri="{FF2B5EF4-FFF2-40B4-BE49-F238E27FC236}">
                <a16:creationId xmlns:a16="http://schemas.microsoft.com/office/drawing/2014/main" id="{E7FE03F5-CC25-4513-9633-CF1DFA53D425}"/>
              </a:ext>
            </a:extLst>
          </p:cNvPr>
          <p:cNvGrpSpPr/>
          <p:nvPr/>
        </p:nvGrpSpPr>
        <p:grpSpPr>
          <a:xfrm rot="19620000">
            <a:off x="1340706" y="2494597"/>
            <a:ext cx="500655" cy="700823"/>
            <a:chOff x="0" y="0"/>
            <a:chExt cx="500654" cy="700821"/>
          </a:xfrm>
        </p:grpSpPr>
        <p:sp>
          <p:nvSpPr>
            <p:cNvPr id="28" name="Google Shape;1436;p43">
              <a:extLst>
                <a:ext uri="{FF2B5EF4-FFF2-40B4-BE49-F238E27FC236}">
                  <a16:creationId xmlns:a16="http://schemas.microsoft.com/office/drawing/2014/main" id="{A360E0E1-2576-405B-ADDF-E9082286A084}"/>
                </a:ext>
              </a:extLst>
            </p:cNvPr>
            <p:cNvSpPr/>
            <p:nvPr/>
          </p:nvSpPr>
          <p:spPr>
            <a:xfrm>
              <a:off x="109576" y="255986"/>
              <a:ext cx="101138" cy="2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6" h="21600" extrusionOk="0">
                  <a:moveTo>
                    <a:pt x="2532" y="0"/>
                  </a:moveTo>
                  <a:cubicBezTo>
                    <a:pt x="2501" y="0"/>
                    <a:pt x="2468" y="9"/>
                    <a:pt x="2449" y="31"/>
                  </a:cubicBezTo>
                  <a:cubicBezTo>
                    <a:pt x="-4085" y="7409"/>
                    <a:pt x="2976" y="19734"/>
                    <a:pt x="17430" y="21593"/>
                  </a:cubicBezTo>
                  <a:cubicBezTo>
                    <a:pt x="17439" y="21598"/>
                    <a:pt x="17448" y="21600"/>
                    <a:pt x="17457" y="21600"/>
                  </a:cubicBezTo>
                  <a:cubicBezTo>
                    <a:pt x="17491" y="21600"/>
                    <a:pt x="17515" y="21558"/>
                    <a:pt x="17475" y="21534"/>
                  </a:cubicBezTo>
                  <a:cubicBezTo>
                    <a:pt x="11133" y="19933"/>
                    <a:pt x="6315" y="17674"/>
                    <a:pt x="3165" y="13929"/>
                  </a:cubicBezTo>
                  <a:cubicBezTo>
                    <a:pt x="-223" y="9811"/>
                    <a:pt x="-1032" y="4207"/>
                    <a:pt x="2593" y="60"/>
                  </a:cubicBezTo>
                  <a:cubicBezTo>
                    <a:pt x="2623" y="24"/>
                    <a:pt x="2580" y="0"/>
                    <a:pt x="253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" name="Google Shape;1437;p43">
              <a:extLst>
                <a:ext uri="{FF2B5EF4-FFF2-40B4-BE49-F238E27FC236}">
                  <a16:creationId xmlns:a16="http://schemas.microsoft.com/office/drawing/2014/main" id="{836EEAE7-4973-4BD3-8165-E7F29FE3B9EE}"/>
                </a:ext>
              </a:extLst>
            </p:cNvPr>
            <p:cNvSpPr/>
            <p:nvPr/>
          </p:nvSpPr>
          <p:spPr>
            <a:xfrm>
              <a:off x="124844" y="409208"/>
              <a:ext cx="69214" cy="6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" y="0"/>
                  </a:moveTo>
                  <a:cubicBezTo>
                    <a:pt x="38" y="0"/>
                    <a:pt x="0" y="42"/>
                    <a:pt x="0" y="42"/>
                  </a:cubicBezTo>
                  <a:cubicBezTo>
                    <a:pt x="4129" y="10262"/>
                    <a:pt x="12046" y="17761"/>
                    <a:pt x="21600" y="21600"/>
                  </a:cubicBezTo>
                  <a:cubicBezTo>
                    <a:pt x="12134" y="17480"/>
                    <a:pt x="4821" y="9795"/>
                    <a:pt x="82" y="42"/>
                  </a:cubicBezTo>
                  <a:cubicBezTo>
                    <a:pt x="82" y="12"/>
                    <a:pt x="77" y="0"/>
                    <a:pt x="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" name="Google Shape;1438;p43">
              <a:extLst>
                <a:ext uri="{FF2B5EF4-FFF2-40B4-BE49-F238E27FC236}">
                  <a16:creationId xmlns:a16="http://schemas.microsoft.com/office/drawing/2014/main" id="{4F249BAA-82F2-4541-9F53-F396DBB21C94}"/>
                </a:ext>
              </a:extLst>
            </p:cNvPr>
            <p:cNvSpPr/>
            <p:nvPr/>
          </p:nvSpPr>
          <p:spPr>
            <a:xfrm>
              <a:off x="256374" y="171255"/>
              <a:ext cx="20409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0" y="0"/>
                  </a:moveTo>
                  <a:cubicBezTo>
                    <a:pt x="10186" y="0"/>
                    <a:pt x="5177" y="5940"/>
                    <a:pt x="0" y="11880"/>
                  </a:cubicBezTo>
                  <a:cubicBezTo>
                    <a:pt x="4227" y="16740"/>
                    <a:pt x="8342" y="21600"/>
                    <a:pt x="12476" y="21600"/>
                  </a:cubicBezTo>
                  <a:cubicBezTo>
                    <a:pt x="15492" y="21600"/>
                    <a:pt x="18528" y="19440"/>
                    <a:pt x="21600" y="11880"/>
                  </a:cubicBezTo>
                  <a:cubicBezTo>
                    <a:pt x="21600" y="11880"/>
                    <a:pt x="21600" y="3780"/>
                    <a:pt x="21600" y="3780"/>
                  </a:cubicBezTo>
                  <a:cubicBezTo>
                    <a:pt x="19477" y="1080"/>
                    <a:pt x="17354" y="0"/>
                    <a:pt x="1525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" name="Google Shape;1439;p43">
              <a:extLst>
                <a:ext uri="{FF2B5EF4-FFF2-40B4-BE49-F238E27FC236}">
                  <a16:creationId xmlns:a16="http://schemas.microsoft.com/office/drawing/2014/main" id="{5F9665A6-D022-48E2-8A0D-5E6D2CD6733D}"/>
                </a:ext>
              </a:extLst>
            </p:cNvPr>
            <p:cNvSpPr/>
            <p:nvPr/>
          </p:nvSpPr>
          <p:spPr>
            <a:xfrm>
              <a:off x="301949" y="180879"/>
              <a:ext cx="112173" cy="16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extrusionOk="0">
                  <a:moveTo>
                    <a:pt x="5" y="0"/>
                  </a:moveTo>
                  <a:cubicBezTo>
                    <a:pt x="-8" y="0"/>
                    <a:pt x="5" y="17"/>
                    <a:pt x="38" y="17"/>
                  </a:cubicBezTo>
                  <a:cubicBezTo>
                    <a:pt x="21" y="5"/>
                    <a:pt x="12" y="0"/>
                    <a:pt x="5" y="0"/>
                  </a:cubicBezTo>
                  <a:close/>
                  <a:moveTo>
                    <a:pt x="38" y="17"/>
                  </a:moveTo>
                  <a:cubicBezTo>
                    <a:pt x="6762" y="646"/>
                    <a:pt x="12815" y="4897"/>
                    <a:pt x="16203" y="8928"/>
                  </a:cubicBezTo>
                  <a:cubicBezTo>
                    <a:pt x="19333" y="12698"/>
                    <a:pt x="20616" y="17210"/>
                    <a:pt x="20616" y="21572"/>
                  </a:cubicBezTo>
                  <a:cubicBezTo>
                    <a:pt x="20616" y="21591"/>
                    <a:pt x="20630" y="21600"/>
                    <a:pt x="20643" y="21600"/>
                  </a:cubicBezTo>
                  <a:cubicBezTo>
                    <a:pt x="20656" y="21600"/>
                    <a:pt x="20666" y="21591"/>
                    <a:pt x="20666" y="21572"/>
                  </a:cubicBezTo>
                  <a:cubicBezTo>
                    <a:pt x="21592" y="16580"/>
                    <a:pt x="19333" y="11811"/>
                    <a:pt x="15382" y="7706"/>
                  </a:cubicBezTo>
                  <a:cubicBezTo>
                    <a:pt x="11944" y="4159"/>
                    <a:pt x="6300" y="387"/>
                    <a:pt x="38" y="17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" name="Google Shape;1440;p43">
              <a:extLst>
                <a:ext uri="{FF2B5EF4-FFF2-40B4-BE49-F238E27FC236}">
                  <a16:creationId xmlns:a16="http://schemas.microsoft.com/office/drawing/2014/main" id="{D0A33DAA-EEF8-4C8D-B4A0-4C05420A6B04}"/>
                </a:ext>
              </a:extLst>
            </p:cNvPr>
            <p:cNvSpPr/>
            <p:nvPr/>
          </p:nvSpPr>
          <p:spPr>
            <a:xfrm>
              <a:off x="406209" y="353366"/>
              <a:ext cx="8939" cy="1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402"/>
                    <a:pt x="7200" y="14232"/>
                    <a:pt x="0" y="21600"/>
                  </a:cubicBezTo>
                  <a:cubicBezTo>
                    <a:pt x="7200" y="14770"/>
                    <a:pt x="14400" y="7402"/>
                    <a:pt x="2160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Google Shape;1441;p43">
              <a:extLst>
                <a:ext uri="{FF2B5EF4-FFF2-40B4-BE49-F238E27FC236}">
                  <a16:creationId xmlns:a16="http://schemas.microsoft.com/office/drawing/2014/main" id="{4A77563A-1018-4AB4-B897-50FA374A3592}"/>
                </a:ext>
              </a:extLst>
            </p:cNvPr>
            <p:cNvSpPr/>
            <p:nvPr/>
          </p:nvSpPr>
          <p:spPr>
            <a:xfrm>
              <a:off x="319599" y="405900"/>
              <a:ext cx="72457" cy="5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21528" y="0"/>
                  </a:moveTo>
                  <a:cubicBezTo>
                    <a:pt x="21513" y="0"/>
                    <a:pt x="21507" y="13"/>
                    <a:pt x="21507" y="45"/>
                  </a:cubicBezTo>
                  <a:cubicBezTo>
                    <a:pt x="18714" y="5272"/>
                    <a:pt x="16082" y="11204"/>
                    <a:pt x="11648" y="14520"/>
                  </a:cubicBezTo>
                  <a:cubicBezTo>
                    <a:pt x="8032" y="17335"/>
                    <a:pt x="3922" y="19349"/>
                    <a:pt x="65" y="21459"/>
                  </a:cubicBezTo>
                  <a:cubicBezTo>
                    <a:pt x="2" y="21529"/>
                    <a:pt x="-14" y="21600"/>
                    <a:pt x="12" y="21600"/>
                  </a:cubicBezTo>
                  <a:cubicBezTo>
                    <a:pt x="23" y="21600"/>
                    <a:pt x="38" y="21587"/>
                    <a:pt x="65" y="21562"/>
                  </a:cubicBezTo>
                  <a:cubicBezTo>
                    <a:pt x="4661" y="19747"/>
                    <a:pt x="9672" y="17335"/>
                    <a:pt x="13619" y="13718"/>
                  </a:cubicBezTo>
                  <a:cubicBezTo>
                    <a:pt x="17152" y="10402"/>
                    <a:pt x="19206" y="4573"/>
                    <a:pt x="21586" y="45"/>
                  </a:cubicBezTo>
                  <a:cubicBezTo>
                    <a:pt x="21586" y="45"/>
                    <a:pt x="21549" y="0"/>
                    <a:pt x="2152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Google Shape;1442;p43">
              <a:extLst>
                <a:ext uri="{FF2B5EF4-FFF2-40B4-BE49-F238E27FC236}">
                  <a16:creationId xmlns:a16="http://schemas.microsoft.com/office/drawing/2014/main" id="{3278EC01-B805-4F07-927C-B0A779B86F79}"/>
                </a:ext>
              </a:extLst>
            </p:cNvPr>
            <p:cNvSpPr/>
            <p:nvPr/>
          </p:nvSpPr>
          <p:spPr>
            <a:xfrm>
              <a:off x="174630" y="502823"/>
              <a:ext cx="8939" cy="4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extrusionOk="0">
                  <a:moveTo>
                    <a:pt x="0" y="0"/>
                  </a:moveTo>
                  <a:cubicBezTo>
                    <a:pt x="11489" y="7203"/>
                    <a:pt x="17280" y="14397"/>
                    <a:pt x="18751" y="21600"/>
                  </a:cubicBezTo>
                  <a:cubicBezTo>
                    <a:pt x="21600" y="14267"/>
                    <a:pt x="15809" y="7203"/>
                    <a:pt x="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" name="Google Shape;1443;p43">
              <a:extLst>
                <a:ext uri="{FF2B5EF4-FFF2-40B4-BE49-F238E27FC236}">
                  <a16:creationId xmlns:a16="http://schemas.microsoft.com/office/drawing/2014/main" id="{360C001A-7A9B-43A4-8321-14BE55EB8FFD}"/>
                </a:ext>
              </a:extLst>
            </p:cNvPr>
            <p:cNvSpPr/>
            <p:nvPr/>
          </p:nvSpPr>
          <p:spPr>
            <a:xfrm>
              <a:off x="183691" y="526540"/>
              <a:ext cx="8939" cy="3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extrusionOk="0">
                  <a:moveTo>
                    <a:pt x="0" y="0"/>
                  </a:moveTo>
                  <a:cubicBezTo>
                    <a:pt x="2247" y="7004"/>
                    <a:pt x="0" y="14549"/>
                    <a:pt x="13627" y="21189"/>
                  </a:cubicBezTo>
                  <a:cubicBezTo>
                    <a:pt x="14207" y="21459"/>
                    <a:pt x="15584" y="21600"/>
                    <a:pt x="16889" y="21600"/>
                  </a:cubicBezTo>
                  <a:cubicBezTo>
                    <a:pt x="18193" y="21600"/>
                    <a:pt x="19281" y="21459"/>
                    <a:pt x="19281" y="21189"/>
                  </a:cubicBezTo>
                  <a:cubicBezTo>
                    <a:pt x="21600" y="14185"/>
                    <a:pt x="7973" y="6816"/>
                    <a:pt x="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Google Shape;1444;p43">
              <a:extLst>
                <a:ext uri="{FF2B5EF4-FFF2-40B4-BE49-F238E27FC236}">
                  <a16:creationId xmlns:a16="http://schemas.microsoft.com/office/drawing/2014/main" id="{CD6DC259-0146-4674-A965-9AC6ADD4A29B}"/>
                </a:ext>
              </a:extLst>
            </p:cNvPr>
            <p:cNvSpPr/>
            <p:nvPr/>
          </p:nvSpPr>
          <p:spPr>
            <a:xfrm>
              <a:off x="307958" y="485423"/>
              <a:ext cx="19483" cy="6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extrusionOk="0">
                  <a:moveTo>
                    <a:pt x="19650" y="0"/>
                  </a:moveTo>
                  <a:cubicBezTo>
                    <a:pt x="19249" y="0"/>
                    <a:pt x="18828" y="49"/>
                    <a:pt x="18561" y="181"/>
                  </a:cubicBezTo>
                  <a:cubicBezTo>
                    <a:pt x="6289" y="6954"/>
                    <a:pt x="287" y="13902"/>
                    <a:pt x="0" y="21534"/>
                  </a:cubicBezTo>
                  <a:cubicBezTo>
                    <a:pt x="0" y="21578"/>
                    <a:pt x="57" y="21600"/>
                    <a:pt x="134" y="21600"/>
                  </a:cubicBezTo>
                  <a:cubicBezTo>
                    <a:pt x="210" y="21600"/>
                    <a:pt x="287" y="21578"/>
                    <a:pt x="287" y="21534"/>
                  </a:cubicBezTo>
                  <a:cubicBezTo>
                    <a:pt x="1491" y="14159"/>
                    <a:pt x="8984" y="7041"/>
                    <a:pt x="20969" y="525"/>
                  </a:cubicBezTo>
                  <a:cubicBezTo>
                    <a:pt x="21600" y="284"/>
                    <a:pt x="20606" y="0"/>
                    <a:pt x="1965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" name="Google Shape;1445;p43">
              <a:extLst>
                <a:ext uri="{FF2B5EF4-FFF2-40B4-BE49-F238E27FC236}">
                  <a16:creationId xmlns:a16="http://schemas.microsoft.com/office/drawing/2014/main" id="{2927CC3A-360F-44FC-A6C9-991229434EC6}"/>
                </a:ext>
              </a:extLst>
            </p:cNvPr>
            <p:cNvSpPr/>
            <p:nvPr/>
          </p:nvSpPr>
          <p:spPr>
            <a:xfrm>
              <a:off x="312657" y="521086"/>
              <a:ext cx="8939" cy="3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3" h="21600" extrusionOk="0">
                  <a:moveTo>
                    <a:pt x="16943" y="0"/>
                  </a:moveTo>
                  <a:cubicBezTo>
                    <a:pt x="16653" y="0"/>
                    <a:pt x="16436" y="40"/>
                    <a:pt x="16436" y="119"/>
                  </a:cubicBezTo>
                  <a:cubicBezTo>
                    <a:pt x="6143" y="6984"/>
                    <a:pt x="-4077" y="14466"/>
                    <a:pt x="1649" y="21491"/>
                  </a:cubicBezTo>
                  <a:cubicBezTo>
                    <a:pt x="1649" y="21560"/>
                    <a:pt x="1939" y="21600"/>
                    <a:pt x="2229" y="21600"/>
                  </a:cubicBezTo>
                  <a:cubicBezTo>
                    <a:pt x="2446" y="21600"/>
                    <a:pt x="2736" y="21560"/>
                    <a:pt x="2736" y="21491"/>
                  </a:cubicBezTo>
                  <a:cubicBezTo>
                    <a:pt x="11869" y="14466"/>
                    <a:pt x="10710" y="7144"/>
                    <a:pt x="17523" y="119"/>
                  </a:cubicBezTo>
                  <a:cubicBezTo>
                    <a:pt x="17523" y="40"/>
                    <a:pt x="17233" y="0"/>
                    <a:pt x="1694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" name="Google Shape;1446;p43">
              <a:extLst>
                <a:ext uri="{FF2B5EF4-FFF2-40B4-BE49-F238E27FC236}">
                  <a16:creationId xmlns:a16="http://schemas.microsoft.com/office/drawing/2014/main" id="{DE50E775-7152-4B33-99B8-196A409FDD5E}"/>
                </a:ext>
              </a:extLst>
            </p:cNvPr>
            <p:cNvSpPr/>
            <p:nvPr/>
          </p:nvSpPr>
          <p:spPr>
            <a:xfrm>
              <a:off x="296856" y="520839"/>
              <a:ext cx="8939" cy="3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5" y="0"/>
                  </a:moveTo>
                  <a:cubicBezTo>
                    <a:pt x="19226" y="0"/>
                    <a:pt x="18536" y="46"/>
                    <a:pt x="18000" y="126"/>
                  </a:cubicBezTo>
                  <a:cubicBezTo>
                    <a:pt x="10800" y="7116"/>
                    <a:pt x="0" y="14289"/>
                    <a:pt x="0" y="21463"/>
                  </a:cubicBezTo>
                  <a:cubicBezTo>
                    <a:pt x="0" y="21554"/>
                    <a:pt x="613" y="21600"/>
                    <a:pt x="1379" y="21600"/>
                  </a:cubicBezTo>
                  <a:cubicBezTo>
                    <a:pt x="2145" y="21600"/>
                    <a:pt x="2987" y="21554"/>
                    <a:pt x="3600" y="21463"/>
                  </a:cubicBezTo>
                  <a:cubicBezTo>
                    <a:pt x="14400" y="14644"/>
                    <a:pt x="16851" y="7288"/>
                    <a:pt x="21600" y="297"/>
                  </a:cubicBezTo>
                  <a:cubicBezTo>
                    <a:pt x="21600" y="92"/>
                    <a:pt x="20834" y="0"/>
                    <a:pt x="1991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" name="Google Shape;1447;p43">
              <a:extLst>
                <a:ext uri="{FF2B5EF4-FFF2-40B4-BE49-F238E27FC236}">
                  <a16:creationId xmlns:a16="http://schemas.microsoft.com/office/drawing/2014/main" id="{A98810E0-DDEF-420C-8A89-E5C1CA315081}"/>
                </a:ext>
              </a:extLst>
            </p:cNvPr>
            <p:cNvSpPr/>
            <p:nvPr/>
          </p:nvSpPr>
          <p:spPr>
            <a:xfrm>
              <a:off x="142209" y="204437"/>
              <a:ext cx="29787" cy="2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396" y="6206"/>
                    <a:pt x="6201" y="13076"/>
                    <a:pt x="0" y="21501"/>
                  </a:cubicBezTo>
                  <a:cubicBezTo>
                    <a:pt x="0" y="21501"/>
                    <a:pt x="0" y="21600"/>
                    <a:pt x="64" y="21600"/>
                  </a:cubicBezTo>
                  <a:cubicBezTo>
                    <a:pt x="89" y="21600"/>
                    <a:pt x="140" y="21572"/>
                    <a:pt x="204" y="21501"/>
                  </a:cubicBezTo>
                  <a:cubicBezTo>
                    <a:pt x="6609" y="13740"/>
                    <a:pt x="13805" y="6432"/>
                    <a:pt x="21600" y="226"/>
                  </a:cubicBezTo>
                  <a:cubicBezTo>
                    <a:pt x="21600" y="226"/>
                    <a:pt x="21600" y="0"/>
                    <a:pt x="2160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" name="Google Shape;1448;p43">
              <a:extLst>
                <a:ext uri="{FF2B5EF4-FFF2-40B4-BE49-F238E27FC236}">
                  <a16:creationId xmlns:a16="http://schemas.microsoft.com/office/drawing/2014/main" id="{8F37506B-DAA7-4262-A077-5D8135856EC4}"/>
                </a:ext>
              </a:extLst>
            </p:cNvPr>
            <p:cNvSpPr/>
            <p:nvPr/>
          </p:nvSpPr>
          <p:spPr>
            <a:xfrm>
              <a:off x="213045" y="180114"/>
              <a:ext cx="10290" cy="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extrusionOk="0">
                  <a:moveTo>
                    <a:pt x="20035" y="0"/>
                  </a:moveTo>
                  <a:cubicBezTo>
                    <a:pt x="13389" y="4403"/>
                    <a:pt x="6743" y="10869"/>
                    <a:pt x="627" y="15134"/>
                  </a:cubicBezTo>
                  <a:cubicBezTo>
                    <a:pt x="-469" y="17335"/>
                    <a:pt x="97" y="21600"/>
                    <a:pt x="627" y="21600"/>
                  </a:cubicBezTo>
                  <a:cubicBezTo>
                    <a:pt x="7273" y="15134"/>
                    <a:pt x="13919" y="10869"/>
                    <a:pt x="20035" y="6466"/>
                  </a:cubicBezTo>
                  <a:cubicBezTo>
                    <a:pt x="21131" y="4403"/>
                    <a:pt x="20601" y="0"/>
                    <a:pt x="2003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" name="Google Shape;1449;p43">
              <a:extLst>
                <a:ext uri="{FF2B5EF4-FFF2-40B4-BE49-F238E27FC236}">
                  <a16:creationId xmlns:a16="http://schemas.microsoft.com/office/drawing/2014/main" id="{D68E51B3-3D39-4F00-8660-76BC4A2B342E}"/>
                </a:ext>
              </a:extLst>
            </p:cNvPr>
            <p:cNvSpPr/>
            <p:nvPr/>
          </p:nvSpPr>
          <p:spPr>
            <a:xfrm>
              <a:off x="367123" y="230915"/>
              <a:ext cx="34113" cy="17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2" h="21600" extrusionOk="0">
                  <a:moveTo>
                    <a:pt x="60" y="0"/>
                  </a:moveTo>
                  <a:cubicBezTo>
                    <a:pt x="60" y="0"/>
                    <a:pt x="-75" y="0"/>
                    <a:pt x="60" y="36"/>
                  </a:cubicBezTo>
                  <a:cubicBezTo>
                    <a:pt x="16486" y="6724"/>
                    <a:pt x="19665" y="14076"/>
                    <a:pt x="8802" y="21567"/>
                  </a:cubicBezTo>
                  <a:cubicBezTo>
                    <a:pt x="8802" y="21600"/>
                    <a:pt x="8937" y="21600"/>
                    <a:pt x="9064" y="21600"/>
                  </a:cubicBezTo>
                  <a:cubicBezTo>
                    <a:pt x="21525" y="14912"/>
                    <a:pt x="17814" y="5852"/>
                    <a:pt x="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" name="Google Shape;1450;p43">
              <a:extLst>
                <a:ext uri="{FF2B5EF4-FFF2-40B4-BE49-F238E27FC236}">
                  <a16:creationId xmlns:a16="http://schemas.microsoft.com/office/drawing/2014/main" id="{B588FA40-350E-4133-8CA6-B40709B04DB4}"/>
                </a:ext>
              </a:extLst>
            </p:cNvPr>
            <p:cNvSpPr/>
            <p:nvPr/>
          </p:nvSpPr>
          <p:spPr>
            <a:xfrm>
              <a:off x="229702" y="464575"/>
              <a:ext cx="65194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21391" y="0"/>
                  </a:moveTo>
                  <a:cubicBezTo>
                    <a:pt x="17059" y="7633"/>
                    <a:pt x="12856" y="11612"/>
                    <a:pt x="8600" y="11612"/>
                  </a:cubicBezTo>
                  <a:cubicBezTo>
                    <a:pt x="5797" y="11612"/>
                    <a:pt x="2966" y="9907"/>
                    <a:pt x="70" y="6334"/>
                  </a:cubicBezTo>
                  <a:cubicBezTo>
                    <a:pt x="-23" y="6334"/>
                    <a:pt x="-23" y="7633"/>
                    <a:pt x="70" y="7633"/>
                  </a:cubicBezTo>
                  <a:cubicBezTo>
                    <a:pt x="4000" y="13398"/>
                    <a:pt x="8163" y="21600"/>
                    <a:pt x="12280" y="21600"/>
                  </a:cubicBezTo>
                  <a:cubicBezTo>
                    <a:pt x="15420" y="21600"/>
                    <a:pt x="18530" y="16809"/>
                    <a:pt x="21484" y="2517"/>
                  </a:cubicBezTo>
                  <a:cubicBezTo>
                    <a:pt x="21577" y="2517"/>
                    <a:pt x="21577" y="0"/>
                    <a:pt x="21391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" name="Google Shape;1451;p43">
              <a:extLst>
                <a:ext uri="{FF2B5EF4-FFF2-40B4-BE49-F238E27FC236}">
                  <a16:creationId xmlns:a16="http://schemas.microsoft.com/office/drawing/2014/main" id="{76EF4C71-FB4D-4CB6-B062-D4B887BB0527}"/>
                </a:ext>
              </a:extLst>
            </p:cNvPr>
            <p:cNvSpPr/>
            <p:nvPr/>
          </p:nvSpPr>
          <p:spPr>
            <a:xfrm>
              <a:off x="211391" y="473345"/>
              <a:ext cx="58640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15" y="0"/>
                  </a:moveTo>
                  <a:cubicBezTo>
                    <a:pt x="18" y="0"/>
                    <a:pt x="-85" y="1606"/>
                    <a:pt x="115" y="1606"/>
                  </a:cubicBezTo>
                  <a:cubicBezTo>
                    <a:pt x="5273" y="13209"/>
                    <a:pt x="10663" y="21600"/>
                    <a:pt x="16022" y="21600"/>
                  </a:cubicBezTo>
                  <a:cubicBezTo>
                    <a:pt x="17793" y="21600"/>
                    <a:pt x="19557" y="20668"/>
                    <a:pt x="21315" y="18647"/>
                  </a:cubicBezTo>
                  <a:cubicBezTo>
                    <a:pt x="21515" y="18647"/>
                    <a:pt x="21515" y="16213"/>
                    <a:pt x="21315" y="16213"/>
                  </a:cubicBezTo>
                  <a:cubicBezTo>
                    <a:pt x="14148" y="13001"/>
                    <a:pt x="7179" y="12173"/>
                    <a:pt x="11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" name="Google Shape;1452;p43">
              <a:extLst>
                <a:ext uri="{FF2B5EF4-FFF2-40B4-BE49-F238E27FC236}">
                  <a16:creationId xmlns:a16="http://schemas.microsoft.com/office/drawing/2014/main" id="{AAAB147A-305F-4362-86CE-9DC5E48B26E4}"/>
                </a:ext>
              </a:extLst>
            </p:cNvPr>
            <p:cNvSpPr/>
            <p:nvPr/>
          </p:nvSpPr>
          <p:spPr>
            <a:xfrm>
              <a:off x="136702" y="223420"/>
              <a:ext cx="20754" cy="2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0910" y="0"/>
                  </a:moveTo>
                  <a:cubicBezTo>
                    <a:pt x="20873" y="0"/>
                    <a:pt x="20819" y="15"/>
                    <a:pt x="20783" y="45"/>
                  </a:cubicBezTo>
                  <a:cubicBezTo>
                    <a:pt x="11390" y="5642"/>
                    <a:pt x="4560" y="12638"/>
                    <a:pt x="0" y="21273"/>
                  </a:cubicBezTo>
                  <a:cubicBezTo>
                    <a:pt x="0" y="21436"/>
                    <a:pt x="145" y="21600"/>
                    <a:pt x="218" y="21600"/>
                  </a:cubicBezTo>
                  <a:cubicBezTo>
                    <a:pt x="254" y="21600"/>
                    <a:pt x="272" y="21585"/>
                    <a:pt x="272" y="21511"/>
                  </a:cubicBezTo>
                  <a:cubicBezTo>
                    <a:pt x="5977" y="13576"/>
                    <a:pt x="13098" y="6580"/>
                    <a:pt x="21346" y="744"/>
                  </a:cubicBezTo>
                  <a:cubicBezTo>
                    <a:pt x="21600" y="536"/>
                    <a:pt x="21219" y="0"/>
                    <a:pt x="2091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Google Shape;1453;p43">
              <a:extLst>
                <a:ext uri="{FF2B5EF4-FFF2-40B4-BE49-F238E27FC236}">
                  <a16:creationId xmlns:a16="http://schemas.microsoft.com/office/drawing/2014/main" id="{0309F742-A610-4D59-9A52-603BD9C474BE}"/>
                </a:ext>
              </a:extLst>
            </p:cNvPr>
            <p:cNvSpPr/>
            <p:nvPr/>
          </p:nvSpPr>
          <p:spPr>
            <a:xfrm>
              <a:off x="118058" y="277749"/>
              <a:ext cx="8939" cy="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53" h="21600" extrusionOk="0">
                  <a:moveTo>
                    <a:pt x="10162" y="0"/>
                  </a:moveTo>
                  <a:cubicBezTo>
                    <a:pt x="9836" y="0"/>
                    <a:pt x="9546" y="22"/>
                    <a:pt x="9546" y="81"/>
                  </a:cubicBezTo>
                  <a:cubicBezTo>
                    <a:pt x="2153" y="7536"/>
                    <a:pt x="-8647" y="14288"/>
                    <a:pt x="11793" y="21600"/>
                  </a:cubicBezTo>
                  <a:cubicBezTo>
                    <a:pt x="12373" y="21600"/>
                    <a:pt x="12953" y="21600"/>
                    <a:pt x="12953" y="21528"/>
                  </a:cubicBezTo>
                  <a:cubicBezTo>
                    <a:pt x="-4660" y="14777"/>
                    <a:pt x="450" y="7043"/>
                    <a:pt x="10670" y="81"/>
                  </a:cubicBezTo>
                  <a:cubicBezTo>
                    <a:pt x="10996" y="40"/>
                    <a:pt x="10561" y="0"/>
                    <a:pt x="1016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" name="Google Shape;1454;p43">
              <a:extLst>
                <a:ext uri="{FF2B5EF4-FFF2-40B4-BE49-F238E27FC236}">
                  <a16:creationId xmlns:a16="http://schemas.microsoft.com/office/drawing/2014/main" id="{D6C713C8-1EC7-4CB9-8262-53A85E288348}"/>
                </a:ext>
              </a:extLst>
            </p:cNvPr>
            <p:cNvSpPr/>
            <p:nvPr/>
          </p:nvSpPr>
          <p:spPr>
            <a:xfrm>
              <a:off x="101818" y="315364"/>
              <a:ext cx="14758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21600" extrusionOk="0">
                  <a:moveTo>
                    <a:pt x="1755" y="0"/>
                  </a:moveTo>
                  <a:cubicBezTo>
                    <a:pt x="1665" y="0"/>
                    <a:pt x="1597" y="20"/>
                    <a:pt x="1597" y="61"/>
                  </a:cubicBezTo>
                  <a:cubicBezTo>
                    <a:pt x="-2669" y="7110"/>
                    <a:pt x="1236" y="15283"/>
                    <a:pt x="17870" y="21534"/>
                  </a:cubicBezTo>
                  <a:cubicBezTo>
                    <a:pt x="17960" y="21585"/>
                    <a:pt x="18118" y="21600"/>
                    <a:pt x="18254" y="21600"/>
                  </a:cubicBezTo>
                  <a:cubicBezTo>
                    <a:pt x="18592" y="21600"/>
                    <a:pt x="18931" y="21508"/>
                    <a:pt x="18931" y="21452"/>
                  </a:cubicBezTo>
                  <a:cubicBezTo>
                    <a:pt x="7239" y="14240"/>
                    <a:pt x="-186" y="7835"/>
                    <a:pt x="1935" y="61"/>
                  </a:cubicBezTo>
                  <a:cubicBezTo>
                    <a:pt x="1935" y="20"/>
                    <a:pt x="1845" y="0"/>
                    <a:pt x="175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" name="Google Shape;1455;p43">
              <a:extLst>
                <a:ext uri="{FF2B5EF4-FFF2-40B4-BE49-F238E27FC236}">
                  <a16:creationId xmlns:a16="http://schemas.microsoft.com/office/drawing/2014/main" id="{6892AFA6-0E58-45C1-A308-CC9FE3EA0B21}"/>
                </a:ext>
              </a:extLst>
            </p:cNvPr>
            <p:cNvSpPr/>
            <p:nvPr/>
          </p:nvSpPr>
          <p:spPr>
            <a:xfrm>
              <a:off x="396471" y="376044"/>
              <a:ext cx="11032" cy="2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6" y="0"/>
                  </a:moveTo>
                  <a:cubicBezTo>
                    <a:pt x="21049" y="0"/>
                    <a:pt x="20773" y="57"/>
                    <a:pt x="20532" y="156"/>
                  </a:cubicBezTo>
                  <a:cubicBezTo>
                    <a:pt x="14056" y="7276"/>
                    <a:pt x="6477" y="14168"/>
                    <a:pt x="0" y="21288"/>
                  </a:cubicBezTo>
                  <a:cubicBezTo>
                    <a:pt x="0" y="21444"/>
                    <a:pt x="551" y="21600"/>
                    <a:pt x="1033" y="21600"/>
                  </a:cubicBezTo>
                  <a:cubicBezTo>
                    <a:pt x="1240" y="21600"/>
                    <a:pt x="1447" y="21572"/>
                    <a:pt x="1619" y="21501"/>
                  </a:cubicBezTo>
                  <a:cubicBezTo>
                    <a:pt x="11334" y="15062"/>
                    <a:pt x="17811" y="7715"/>
                    <a:pt x="21600" y="156"/>
                  </a:cubicBezTo>
                  <a:cubicBezTo>
                    <a:pt x="21600" y="57"/>
                    <a:pt x="21462" y="0"/>
                    <a:pt x="2125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" name="Google Shape;1456;p43">
              <a:extLst>
                <a:ext uri="{FF2B5EF4-FFF2-40B4-BE49-F238E27FC236}">
                  <a16:creationId xmlns:a16="http://schemas.microsoft.com/office/drawing/2014/main" id="{A2321ADB-32A8-4C51-A3BC-4BC4F0514558}"/>
                </a:ext>
              </a:extLst>
            </p:cNvPr>
            <p:cNvSpPr/>
            <p:nvPr/>
          </p:nvSpPr>
          <p:spPr>
            <a:xfrm>
              <a:off x="180699" y="590123"/>
              <a:ext cx="123600" cy="1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extrusionOk="0">
                  <a:moveTo>
                    <a:pt x="9" y="0"/>
                  </a:moveTo>
                  <a:cubicBezTo>
                    <a:pt x="0" y="0"/>
                    <a:pt x="-12" y="146"/>
                    <a:pt x="22" y="146"/>
                  </a:cubicBezTo>
                  <a:cubicBezTo>
                    <a:pt x="22" y="42"/>
                    <a:pt x="16" y="0"/>
                    <a:pt x="9" y="0"/>
                  </a:cubicBezTo>
                  <a:close/>
                  <a:moveTo>
                    <a:pt x="22" y="146"/>
                  </a:moveTo>
                  <a:cubicBezTo>
                    <a:pt x="983" y="7019"/>
                    <a:pt x="2138" y="13557"/>
                    <a:pt x="3486" y="16503"/>
                  </a:cubicBezTo>
                  <a:cubicBezTo>
                    <a:pt x="2669" y="15521"/>
                    <a:pt x="1849" y="14539"/>
                    <a:pt x="1081" y="12910"/>
                  </a:cubicBezTo>
                  <a:cubicBezTo>
                    <a:pt x="1063" y="12868"/>
                    <a:pt x="1051" y="12868"/>
                    <a:pt x="1035" y="12868"/>
                  </a:cubicBezTo>
                  <a:cubicBezTo>
                    <a:pt x="928" y="12868"/>
                    <a:pt x="897" y="13933"/>
                    <a:pt x="983" y="14226"/>
                  </a:cubicBezTo>
                  <a:cubicBezTo>
                    <a:pt x="2672" y="20597"/>
                    <a:pt x="4853" y="21600"/>
                    <a:pt x="6963" y="21600"/>
                  </a:cubicBezTo>
                  <a:cubicBezTo>
                    <a:pt x="7909" y="21600"/>
                    <a:pt x="8842" y="21391"/>
                    <a:pt x="9712" y="21391"/>
                  </a:cubicBezTo>
                  <a:cubicBezTo>
                    <a:pt x="9887" y="21391"/>
                    <a:pt x="10059" y="21412"/>
                    <a:pt x="10227" y="21433"/>
                  </a:cubicBezTo>
                  <a:cubicBezTo>
                    <a:pt x="10602" y="21454"/>
                    <a:pt x="10977" y="21475"/>
                    <a:pt x="11355" y="21475"/>
                  </a:cubicBezTo>
                  <a:cubicBezTo>
                    <a:pt x="14828" y="21475"/>
                    <a:pt x="18280" y="19803"/>
                    <a:pt x="21539" y="10946"/>
                  </a:cubicBezTo>
                  <a:cubicBezTo>
                    <a:pt x="21588" y="10946"/>
                    <a:pt x="21588" y="10612"/>
                    <a:pt x="21539" y="10612"/>
                  </a:cubicBezTo>
                  <a:cubicBezTo>
                    <a:pt x="17976" y="14539"/>
                    <a:pt x="14414" y="17819"/>
                    <a:pt x="10805" y="18153"/>
                  </a:cubicBezTo>
                  <a:cubicBezTo>
                    <a:pt x="10071" y="18153"/>
                    <a:pt x="9334" y="18195"/>
                    <a:pt x="8587" y="18195"/>
                  </a:cubicBezTo>
                  <a:cubicBezTo>
                    <a:pt x="7473" y="18195"/>
                    <a:pt x="6345" y="18091"/>
                    <a:pt x="5218" y="17485"/>
                  </a:cubicBezTo>
                  <a:cubicBezTo>
                    <a:pt x="5218" y="17485"/>
                    <a:pt x="5218" y="17171"/>
                    <a:pt x="5172" y="17171"/>
                  </a:cubicBezTo>
                  <a:cubicBezTo>
                    <a:pt x="3342" y="12910"/>
                    <a:pt x="1465" y="9630"/>
                    <a:pt x="22" y="146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" name="Google Shape;1457;p43">
              <a:extLst>
                <a:ext uri="{FF2B5EF4-FFF2-40B4-BE49-F238E27FC236}">
                  <a16:creationId xmlns:a16="http://schemas.microsoft.com/office/drawing/2014/main" id="{B6D2504B-851A-4439-AE8C-DA0CD50AF992}"/>
                </a:ext>
              </a:extLst>
            </p:cNvPr>
            <p:cNvSpPr/>
            <p:nvPr/>
          </p:nvSpPr>
          <p:spPr>
            <a:xfrm>
              <a:off x="190944" y="648709"/>
              <a:ext cx="123648" cy="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373" y="0"/>
                  </a:moveTo>
                  <a:cubicBezTo>
                    <a:pt x="17829" y="5000"/>
                    <a:pt x="14431" y="14400"/>
                    <a:pt x="10887" y="14400"/>
                  </a:cubicBezTo>
                  <a:cubicBezTo>
                    <a:pt x="7620" y="13840"/>
                    <a:pt x="4393" y="6000"/>
                    <a:pt x="1170" y="6000"/>
                  </a:cubicBezTo>
                  <a:cubicBezTo>
                    <a:pt x="849" y="6000"/>
                    <a:pt x="525" y="6080"/>
                    <a:pt x="204" y="6240"/>
                  </a:cubicBezTo>
                  <a:cubicBezTo>
                    <a:pt x="-34" y="6880"/>
                    <a:pt x="-83" y="10640"/>
                    <a:pt x="158" y="11280"/>
                  </a:cubicBezTo>
                  <a:cubicBezTo>
                    <a:pt x="2927" y="19960"/>
                    <a:pt x="5921" y="21600"/>
                    <a:pt x="8836" y="21600"/>
                  </a:cubicBezTo>
                  <a:cubicBezTo>
                    <a:pt x="9704" y="21600"/>
                    <a:pt x="10566" y="21440"/>
                    <a:pt x="11412" y="21320"/>
                  </a:cubicBezTo>
                  <a:cubicBezTo>
                    <a:pt x="14669" y="20680"/>
                    <a:pt x="18406" y="19440"/>
                    <a:pt x="21422" y="2480"/>
                  </a:cubicBezTo>
                  <a:cubicBezTo>
                    <a:pt x="21517" y="1880"/>
                    <a:pt x="21471" y="0"/>
                    <a:pt x="2137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" name="Google Shape;1458;p43">
              <a:extLst>
                <a:ext uri="{FF2B5EF4-FFF2-40B4-BE49-F238E27FC236}">
                  <a16:creationId xmlns:a16="http://schemas.microsoft.com/office/drawing/2014/main" id="{2856EB93-1356-4A93-B901-7B711307BC91}"/>
                </a:ext>
              </a:extLst>
            </p:cNvPr>
            <p:cNvSpPr/>
            <p:nvPr/>
          </p:nvSpPr>
          <p:spPr>
            <a:xfrm>
              <a:off x="186497" y="623603"/>
              <a:ext cx="127996" cy="1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21087" y="0"/>
                  </a:moveTo>
                  <a:cubicBezTo>
                    <a:pt x="17652" y="0"/>
                    <a:pt x="14218" y="8393"/>
                    <a:pt x="10740" y="9429"/>
                  </a:cubicBezTo>
                  <a:cubicBezTo>
                    <a:pt x="10088" y="9697"/>
                    <a:pt x="9440" y="9797"/>
                    <a:pt x="8789" y="9797"/>
                  </a:cubicBezTo>
                  <a:cubicBezTo>
                    <a:pt x="6841" y="9797"/>
                    <a:pt x="4893" y="8928"/>
                    <a:pt x="2942" y="8928"/>
                  </a:cubicBezTo>
                  <a:cubicBezTo>
                    <a:pt x="1968" y="7356"/>
                    <a:pt x="993" y="5785"/>
                    <a:pt x="67" y="3143"/>
                  </a:cubicBezTo>
                  <a:cubicBezTo>
                    <a:pt x="55" y="3043"/>
                    <a:pt x="46" y="3009"/>
                    <a:pt x="37" y="3009"/>
                  </a:cubicBezTo>
                  <a:cubicBezTo>
                    <a:pt x="5" y="3009"/>
                    <a:pt x="-19" y="3678"/>
                    <a:pt x="19" y="3678"/>
                  </a:cubicBezTo>
                  <a:cubicBezTo>
                    <a:pt x="298" y="5785"/>
                    <a:pt x="623" y="7858"/>
                    <a:pt x="946" y="9429"/>
                  </a:cubicBezTo>
                  <a:lnTo>
                    <a:pt x="390" y="9429"/>
                  </a:lnTo>
                  <a:cubicBezTo>
                    <a:pt x="298" y="9429"/>
                    <a:pt x="250" y="10499"/>
                    <a:pt x="345" y="11034"/>
                  </a:cubicBezTo>
                  <a:cubicBezTo>
                    <a:pt x="3297" y="19694"/>
                    <a:pt x="6355" y="21600"/>
                    <a:pt x="9398" y="21600"/>
                  </a:cubicBezTo>
                  <a:cubicBezTo>
                    <a:pt x="9845" y="21600"/>
                    <a:pt x="10293" y="21567"/>
                    <a:pt x="10740" y="21500"/>
                  </a:cubicBezTo>
                  <a:cubicBezTo>
                    <a:pt x="14126" y="20965"/>
                    <a:pt x="17978" y="20965"/>
                    <a:pt x="21226" y="8393"/>
                  </a:cubicBezTo>
                  <a:cubicBezTo>
                    <a:pt x="21412" y="7858"/>
                    <a:pt x="21457" y="5785"/>
                    <a:pt x="21457" y="4213"/>
                  </a:cubicBezTo>
                  <a:cubicBezTo>
                    <a:pt x="21581" y="3277"/>
                    <a:pt x="21557" y="1505"/>
                    <a:pt x="21421" y="1505"/>
                  </a:cubicBezTo>
                  <a:cubicBezTo>
                    <a:pt x="21403" y="1505"/>
                    <a:pt x="21386" y="1538"/>
                    <a:pt x="21365" y="1572"/>
                  </a:cubicBezTo>
                  <a:cubicBezTo>
                    <a:pt x="21318" y="535"/>
                    <a:pt x="21226" y="0"/>
                    <a:pt x="21087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" name="Google Shape;1459;p43">
              <a:extLst>
                <a:ext uri="{FF2B5EF4-FFF2-40B4-BE49-F238E27FC236}">
                  <a16:creationId xmlns:a16="http://schemas.microsoft.com/office/drawing/2014/main" id="{9DF3EB1A-B2D7-4718-8F2B-557E2672E22C}"/>
                </a:ext>
              </a:extLst>
            </p:cNvPr>
            <p:cNvSpPr/>
            <p:nvPr/>
          </p:nvSpPr>
          <p:spPr>
            <a:xfrm>
              <a:off x="315400" y="602174"/>
              <a:ext cx="10102" cy="1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21600" extrusionOk="0">
                  <a:moveTo>
                    <a:pt x="18202" y="0"/>
                  </a:moveTo>
                  <a:cubicBezTo>
                    <a:pt x="17933" y="0"/>
                    <a:pt x="17664" y="91"/>
                    <a:pt x="17394" y="250"/>
                  </a:cubicBezTo>
                  <a:cubicBezTo>
                    <a:pt x="14232" y="3449"/>
                    <a:pt x="13693" y="7737"/>
                    <a:pt x="11069" y="10936"/>
                  </a:cubicBezTo>
                  <a:cubicBezTo>
                    <a:pt x="7907" y="14839"/>
                    <a:pt x="4744" y="18741"/>
                    <a:pt x="0" y="21600"/>
                  </a:cubicBezTo>
                  <a:cubicBezTo>
                    <a:pt x="8445" y="16971"/>
                    <a:pt x="21600" y="8803"/>
                    <a:pt x="18976" y="250"/>
                  </a:cubicBezTo>
                  <a:cubicBezTo>
                    <a:pt x="18707" y="91"/>
                    <a:pt x="18437" y="0"/>
                    <a:pt x="18202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" name="Google Shape;1460;p43">
              <a:extLst>
                <a:ext uri="{FF2B5EF4-FFF2-40B4-BE49-F238E27FC236}">
                  <a16:creationId xmlns:a16="http://schemas.microsoft.com/office/drawing/2014/main" id="{CBC2138F-14F2-4D27-ABA4-135258916C37}"/>
                </a:ext>
              </a:extLst>
            </p:cNvPr>
            <p:cNvSpPr/>
            <p:nvPr/>
          </p:nvSpPr>
          <p:spPr>
            <a:xfrm>
              <a:off x="83103" y="162212"/>
              <a:ext cx="351001" cy="53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544" extrusionOk="0">
                  <a:moveTo>
                    <a:pt x="18404" y="2583"/>
                  </a:moveTo>
                  <a:cubicBezTo>
                    <a:pt x="19295" y="3289"/>
                    <a:pt x="19955" y="4160"/>
                    <a:pt x="20301" y="5175"/>
                  </a:cubicBezTo>
                  <a:cubicBezTo>
                    <a:pt x="20499" y="5782"/>
                    <a:pt x="20566" y="6356"/>
                    <a:pt x="20533" y="6907"/>
                  </a:cubicBezTo>
                  <a:cubicBezTo>
                    <a:pt x="20533" y="6609"/>
                    <a:pt x="20499" y="6300"/>
                    <a:pt x="20434" y="6002"/>
                  </a:cubicBezTo>
                  <a:cubicBezTo>
                    <a:pt x="20202" y="4789"/>
                    <a:pt x="19493" y="3586"/>
                    <a:pt x="18404" y="2583"/>
                  </a:cubicBezTo>
                  <a:close/>
                  <a:moveTo>
                    <a:pt x="14031" y="16338"/>
                  </a:moveTo>
                  <a:cubicBezTo>
                    <a:pt x="13702" y="16485"/>
                    <a:pt x="13184" y="16520"/>
                    <a:pt x="12679" y="16520"/>
                  </a:cubicBezTo>
                  <a:cubicBezTo>
                    <a:pt x="12273" y="16520"/>
                    <a:pt x="11875" y="16497"/>
                    <a:pt x="11589" y="16492"/>
                  </a:cubicBezTo>
                  <a:cubicBezTo>
                    <a:pt x="12397" y="16470"/>
                    <a:pt x="13223" y="16416"/>
                    <a:pt x="14031" y="16338"/>
                  </a:cubicBezTo>
                  <a:close/>
                  <a:moveTo>
                    <a:pt x="5551" y="16360"/>
                  </a:moveTo>
                  <a:cubicBezTo>
                    <a:pt x="5993" y="16782"/>
                    <a:pt x="7455" y="16841"/>
                    <a:pt x="8602" y="16841"/>
                  </a:cubicBezTo>
                  <a:cubicBezTo>
                    <a:pt x="9050" y="16841"/>
                    <a:pt x="9450" y="16832"/>
                    <a:pt x="9724" y="16832"/>
                  </a:cubicBezTo>
                  <a:cubicBezTo>
                    <a:pt x="9793" y="16832"/>
                    <a:pt x="9854" y="16833"/>
                    <a:pt x="9907" y="16834"/>
                  </a:cubicBezTo>
                  <a:cubicBezTo>
                    <a:pt x="10720" y="16849"/>
                    <a:pt x="11603" y="16910"/>
                    <a:pt x="12456" y="16910"/>
                  </a:cubicBezTo>
                  <a:cubicBezTo>
                    <a:pt x="12865" y="16910"/>
                    <a:pt x="13267" y="16895"/>
                    <a:pt x="13652" y="16857"/>
                  </a:cubicBezTo>
                  <a:cubicBezTo>
                    <a:pt x="13866" y="16834"/>
                    <a:pt x="14064" y="16801"/>
                    <a:pt x="14213" y="16735"/>
                  </a:cubicBezTo>
                  <a:cubicBezTo>
                    <a:pt x="13982" y="17011"/>
                    <a:pt x="13801" y="17221"/>
                    <a:pt x="13289" y="17320"/>
                  </a:cubicBezTo>
                  <a:cubicBezTo>
                    <a:pt x="12893" y="17397"/>
                    <a:pt x="12496" y="17408"/>
                    <a:pt x="12101" y="17463"/>
                  </a:cubicBezTo>
                  <a:cubicBezTo>
                    <a:pt x="12778" y="17430"/>
                    <a:pt x="14362" y="17364"/>
                    <a:pt x="14296" y="16702"/>
                  </a:cubicBezTo>
                  <a:cubicBezTo>
                    <a:pt x="14362" y="16669"/>
                    <a:pt x="14411" y="16636"/>
                    <a:pt x="14444" y="16591"/>
                  </a:cubicBezTo>
                  <a:cubicBezTo>
                    <a:pt x="14510" y="16779"/>
                    <a:pt x="14526" y="16967"/>
                    <a:pt x="14378" y="17154"/>
                  </a:cubicBezTo>
                  <a:cubicBezTo>
                    <a:pt x="14328" y="17198"/>
                    <a:pt x="14296" y="17232"/>
                    <a:pt x="14246" y="17275"/>
                  </a:cubicBezTo>
                  <a:cubicBezTo>
                    <a:pt x="14229" y="17275"/>
                    <a:pt x="14229" y="17287"/>
                    <a:pt x="14229" y="17287"/>
                  </a:cubicBezTo>
                  <a:cubicBezTo>
                    <a:pt x="14164" y="17331"/>
                    <a:pt x="14115" y="17364"/>
                    <a:pt x="14048" y="17386"/>
                  </a:cubicBezTo>
                  <a:cubicBezTo>
                    <a:pt x="13932" y="17430"/>
                    <a:pt x="13850" y="17419"/>
                    <a:pt x="13801" y="17496"/>
                  </a:cubicBezTo>
                  <a:cubicBezTo>
                    <a:pt x="13784" y="17507"/>
                    <a:pt x="13784" y="17518"/>
                    <a:pt x="13801" y="17518"/>
                  </a:cubicBezTo>
                  <a:cubicBezTo>
                    <a:pt x="13850" y="17561"/>
                    <a:pt x="13910" y="17578"/>
                    <a:pt x="13974" y="17578"/>
                  </a:cubicBezTo>
                  <a:cubicBezTo>
                    <a:pt x="14144" y="17578"/>
                    <a:pt x="14345" y="17457"/>
                    <a:pt x="14477" y="17353"/>
                  </a:cubicBezTo>
                  <a:cubicBezTo>
                    <a:pt x="14493" y="17463"/>
                    <a:pt x="14560" y="17573"/>
                    <a:pt x="14560" y="17684"/>
                  </a:cubicBezTo>
                  <a:cubicBezTo>
                    <a:pt x="14560" y="17872"/>
                    <a:pt x="14493" y="18037"/>
                    <a:pt x="14378" y="18202"/>
                  </a:cubicBezTo>
                  <a:cubicBezTo>
                    <a:pt x="14279" y="18290"/>
                    <a:pt x="14164" y="18368"/>
                    <a:pt x="14064" y="18467"/>
                  </a:cubicBezTo>
                  <a:cubicBezTo>
                    <a:pt x="14048" y="18489"/>
                    <a:pt x="14081" y="18511"/>
                    <a:pt x="14115" y="18511"/>
                  </a:cubicBezTo>
                  <a:cubicBezTo>
                    <a:pt x="14164" y="18500"/>
                    <a:pt x="14213" y="18489"/>
                    <a:pt x="14263" y="18478"/>
                  </a:cubicBezTo>
                  <a:cubicBezTo>
                    <a:pt x="14281" y="18490"/>
                    <a:pt x="14308" y="18499"/>
                    <a:pt x="14336" y="18499"/>
                  </a:cubicBezTo>
                  <a:cubicBezTo>
                    <a:pt x="14358" y="18499"/>
                    <a:pt x="14380" y="18493"/>
                    <a:pt x="14395" y="18478"/>
                  </a:cubicBezTo>
                  <a:cubicBezTo>
                    <a:pt x="14427" y="18456"/>
                    <a:pt x="14461" y="18423"/>
                    <a:pt x="14493" y="18390"/>
                  </a:cubicBezTo>
                  <a:cubicBezTo>
                    <a:pt x="14493" y="18434"/>
                    <a:pt x="14493" y="18467"/>
                    <a:pt x="14493" y="18500"/>
                  </a:cubicBezTo>
                  <a:cubicBezTo>
                    <a:pt x="13883" y="19383"/>
                    <a:pt x="12397" y="19328"/>
                    <a:pt x="11127" y="19404"/>
                  </a:cubicBezTo>
                  <a:cubicBezTo>
                    <a:pt x="11094" y="19404"/>
                    <a:pt x="11094" y="19449"/>
                    <a:pt x="11127" y="19449"/>
                  </a:cubicBezTo>
                  <a:cubicBezTo>
                    <a:pt x="11225" y="19449"/>
                    <a:pt x="11327" y="19450"/>
                    <a:pt x="11431" y="19450"/>
                  </a:cubicBezTo>
                  <a:cubicBezTo>
                    <a:pt x="12524" y="19450"/>
                    <a:pt x="13920" y="19373"/>
                    <a:pt x="14477" y="18688"/>
                  </a:cubicBezTo>
                  <a:cubicBezTo>
                    <a:pt x="14378" y="18941"/>
                    <a:pt x="14164" y="19128"/>
                    <a:pt x="13965" y="19349"/>
                  </a:cubicBezTo>
                  <a:cubicBezTo>
                    <a:pt x="13910" y="19405"/>
                    <a:pt x="13993" y="19468"/>
                    <a:pt x="14080" y="19468"/>
                  </a:cubicBezTo>
                  <a:cubicBezTo>
                    <a:pt x="14097" y="19468"/>
                    <a:pt x="14115" y="19465"/>
                    <a:pt x="14130" y="19460"/>
                  </a:cubicBezTo>
                  <a:cubicBezTo>
                    <a:pt x="14164" y="19449"/>
                    <a:pt x="14180" y="19427"/>
                    <a:pt x="14213" y="19416"/>
                  </a:cubicBezTo>
                  <a:cubicBezTo>
                    <a:pt x="14427" y="19371"/>
                    <a:pt x="14592" y="19272"/>
                    <a:pt x="14724" y="19140"/>
                  </a:cubicBezTo>
                  <a:cubicBezTo>
                    <a:pt x="14774" y="19349"/>
                    <a:pt x="14774" y="19570"/>
                    <a:pt x="14625" y="19769"/>
                  </a:cubicBezTo>
                  <a:cubicBezTo>
                    <a:pt x="14427" y="20033"/>
                    <a:pt x="13999" y="20155"/>
                    <a:pt x="13652" y="20320"/>
                  </a:cubicBezTo>
                  <a:cubicBezTo>
                    <a:pt x="13608" y="20340"/>
                    <a:pt x="13629" y="20377"/>
                    <a:pt x="13669" y="20377"/>
                  </a:cubicBezTo>
                  <a:cubicBezTo>
                    <a:pt x="13674" y="20377"/>
                    <a:pt x="13680" y="20376"/>
                    <a:pt x="13685" y="20375"/>
                  </a:cubicBezTo>
                  <a:cubicBezTo>
                    <a:pt x="13900" y="20353"/>
                    <a:pt x="14115" y="20309"/>
                    <a:pt x="14296" y="20243"/>
                  </a:cubicBezTo>
                  <a:cubicBezTo>
                    <a:pt x="13685" y="20541"/>
                    <a:pt x="12563" y="20508"/>
                    <a:pt x="11952" y="20541"/>
                  </a:cubicBezTo>
                  <a:cubicBezTo>
                    <a:pt x="11243" y="20584"/>
                    <a:pt x="10533" y="20607"/>
                    <a:pt x="9824" y="20607"/>
                  </a:cubicBezTo>
                  <a:cubicBezTo>
                    <a:pt x="9728" y="20608"/>
                    <a:pt x="9633" y="20608"/>
                    <a:pt x="9538" y="20608"/>
                  </a:cubicBezTo>
                  <a:cubicBezTo>
                    <a:pt x="8491" y="20608"/>
                    <a:pt x="7506" y="20552"/>
                    <a:pt x="6507" y="20430"/>
                  </a:cubicBezTo>
                  <a:cubicBezTo>
                    <a:pt x="6441" y="20409"/>
                    <a:pt x="6375" y="20397"/>
                    <a:pt x="6310" y="20375"/>
                  </a:cubicBezTo>
                  <a:cubicBezTo>
                    <a:pt x="6194" y="20331"/>
                    <a:pt x="6078" y="20287"/>
                    <a:pt x="5962" y="20243"/>
                  </a:cubicBezTo>
                  <a:cubicBezTo>
                    <a:pt x="5897" y="20199"/>
                    <a:pt x="5600" y="20100"/>
                    <a:pt x="5583" y="20022"/>
                  </a:cubicBezTo>
                  <a:cubicBezTo>
                    <a:pt x="5569" y="20005"/>
                    <a:pt x="5545" y="19986"/>
                    <a:pt x="5509" y="19986"/>
                  </a:cubicBezTo>
                  <a:cubicBezTo>
                    <a:pt x="5502" y="19986"/>
                    <a:pt x="5493" y="19987"/>
                    <a:pt x="5484" y="19989"/>
                  </a:cubicBezTo>
                  <a:cubicBezTo>
                    <a:pt x="5484" y="19967"/>
                    <a:pt x="5467" y="19956"/>
                    <a:pt x="5450" y="19934"/>
                  </a:cubicBezTo>
                  <a:cubicBezTo>
                    <a:pt x="5336" y="19691"/>
                    <a:pt x="5418" y="19460"/>
                    <a:pt x="5401" y="19217"/>
                  </a:cubicBezTo>
                  <a:cubicBezTo>
                    <a:pt x="5585" y="19360"/>
                    <a:pt x="5839" y="19484"/>
                    <a:pt x="6099" y="19484"/>
                  </a:cubicBezTo>
                  <a:cubicBezTo>
                    <a:pt x="6119" y="19484"/>
                    <a:pt x="6140" y="19483"/>
                    <a:pt x="6160" y="19482"/>
                  </a:cubicBezTo>
                  <a:cubicBezTo>
                    <a:pt x="6160" y="19482"/>
                    <a:pt x="6160" y="19470"/>
                    <a:pt x="6177" y="19470"/>
                  </a:cubicBezTo>
                  <a:lnTo>
                    <a:pt x="6276" y="19470"/>
                  </a:lnTo>
                  <a:cubicBezTo>
                    <a:pt x="6310" y="19470"/>
                    <a:pt x="6342" y="19449"/>
                    <a:pt x="6325" y="19416"/>
                  </a:cubicBezTo>
                  <a:cubicBezTo>
                    <a:pt x="6144" y="19195"/>
                    <a:pt x="5699" y="19151"/>
                    <a:pt x="5501" y="18919"/>
                  </a:cubicBezTo>
                  <a:cubicBezTo>
                    <a:pt x="5336" y="18710"/>
                    <a:pt x="5418" y="18511"/>
                    <a:pt x="5418" y="18302"/>
                  </a:cubicBezTo>
                  <a:cubicBezTo>
                    <a:pt x="5517" y="18379"/>
                    <a:pt x="5633" y="18445"/>
                    <a:pt x="5764" y="18478"/>
                  </a:cubicBezTo>
                  <a:cubicBezTo>
                    <a:pt x="5781" y="18478"/>
                    <a:pt x="5798" y="18467"/>
                    <a:pt x="5814" y="18456"/>
                  </a:cubicBezTo>
                  <a:cubicBezTo>
                    <a:pt x="5831" y="18467"/>
                    <a:pt x="5847" y="18478"/>
                    <a:pt x="5880" y="18478"/>
                  </a:cubicBezTo>
                  <a:cubicBezTo>
                    <a:pt x="5897" y="18478"/>
                    <a:pt x="5929" y="18467"/>
                    <a:pt x="5913" y="18445"/>
                  </a:cubicBezTo>
                  <a:cubicBezTo>
                    <a:pt x="5847" y="18224"/>
                    <a:pt x="5501" y="18081"/>
                    <a:pt x="5368" y="17849"/>
                  </a:cubicBezTo>
                  <a:cubicBezTo>
                    <a:pt x="5269" y="17672"/>
                    <a:pt x="5269" y="17518"/>
                    <a:pt x="5302" y="17364"/>
                  </a:cubicBezTo>
                  <a:cubicBezTo>
                    <a:pt x="5418" y="17596"/>
                    <a:pt x="5600" y="17905"/>
                    <a:pt x="5962" y="17926"/>
                  </a:cubicBezTo>
                  <a:cubicBezTo>
                    <a:pt x="5996" y="17926"/>
                    <a:pt x="6045" y="17905"/>
                    <a:pt x="6045" y="17882"/>
                  </a:cubicBezTo>
                  <a:cubicBezTo>
                    <a:pt x="6078" y="17750"/>
                    <a:pt x="5979" y="17618"/>
                    <a:pt x="5847" y="17485"/>
                  </a:cubicBezTo>
                  <a:cubicBezTo>
                    <a:pt x="5814" y="17320"/>
                    <a:pt x="5699" y="17165"/>
                    <a:pt x="5566" y="17022"/>
                  </a:cubicBezTo>
                  <a:cubicBezTo>
                    <a:pt x="5501" y="16801"/>
                    <a:pt x="5501" y="16591"/>
                    <a:pt x="5517" y="16371"/>
                  </a:cubicBezTo>
                  <a:cubicBezTo>
                    <a:pt x="5534" y="16371"/>
                    <a:pt x="5534" y="16360"/>
                    <a:pt x="5534" y="16360"/>
                  </a:cubicBezTo>
                  <a:close/>
                  <a:moveTo>
                    <a:pt x="6903" y="20827"/>
                  </a:moveTo>
                  <a:cubicBezTo>
                    <a:pt x="7629" y="21114"/>
                    <a:pt x="8768" y="21081"/>
                    <a:pt x="9576" y="21093"/>
                  </a:cubicBezTo>
                  <a:cubicBezTo>
                    <a:pt x="9742" y="21095"/>
                    <a:pt x="9908" y="21097"/>
                    <a:pt x="10073" y="21097"/>
                  </a:cubicBezTo>
                  <a:cubicBezTo>
                    <a:pt x="11141" y="21097"/>
                    <a:pt x="12199" y="21039"/>
                    <a:pt x="13255" y="20982"/>
                  </a:cubicBezTo>
                  <a:cubicBezTo>
                    <a:pt x="13289" y="20982"/>
                    <a:pt x="13322" y="20971"/>
                    <a:pt x="13339" y="20971"/>
                  </a:cubicBezTo>
                  <a:cubicBezTo>
                    <a:pt x="12835" y="21291"/>
                    <a:pt x="11852" y="21352"/>
                    <a:pt x="11052" y="21352"/>
                  </a:cubicBezTo>
                  <a:cubicBezTo>
                    <a:pt x="10723" y="21352"/>
                    <a:pt x="10425" y="21341"/>
                    <a:pt x="10204" y="21335"/>
                  </a:cubicBezTo>
                  <a:cubicBezTo>
                    <a:pt x="9510" y="21324"/>
                    <a:pt x="7365" y="21379"/>
                    <a:pt x="6903" y="20827"/>
                  </a:cubicBezTo>
                  <a:close/>
                  <a:moveTo>
                    <a:pt x="10379" y="0"/>
                  </a:moveTo>
                  <a:cubicBezTo>
                    <a:pt x="10011" y="0"/>
                    <a:pt x="9644" y="12"/>
                    <a:pt x="9279" y="34"/>
                  </a:cubicBezTo>
                  <a:cubicBezTo>
                    <a:pt x="9148" y="46"/>
                    <a:pt x="9081" y="189"/>
                    <a:pt x="9247" y="211"/>
                  </a:cubicBezTo>
                  <a:cubicBezTo>
                    <a:pt x="10467" y="365"/>
                    <a:pt x="11722" y="332"/>
                    <a:pt x="12943" y="520"/>
                  </a:cubicBezTo>
                  <a:cubicBezTo>
                    <a:pt x="14229" y="719"/>
                    <a:pt x="15418" y="1105"/>
                    <a:pt x="16407" y="1678"/>
                  </a:cubicBezTo>
                  <a:cubicBezTo>
                    <a:pt x="18190" y="2704"/>
                    <a:pt x="19361" y="4182"/>
                    <a:pt x="19757" y="5726"/>
                  </a:cubicBezTo>
                  <a:cubicBezTo>
                    <a:pt x="20202" y="7425"/>
                    <a:pt x="19740" y="9235"/>
                    <a:pt x="18123" y="10602"/>
                  </a:cubicBezTo>
                  <a:cubicBezTo>
                    <a:pt x="17975" y="10734"/>
                    <a:pt x="17826" y="10845"/>
                    <a:pt x="17661" y="10966"/>
                  </a:cubicBezTo>
                  <a:cubicBezTo>
                    <a:pt x="16837" y="11484"/>
                    <a:pt x="15863" y="11926"/>
                    <a:pt x="14774" y="12279"/>
                  </a:cubicBezTo>
                  <a:cubicBezTo>
                    <a:pt x="14115" y="12422"/>
                    <a:pt x="13454" y="12499"/>
                    <a:pt x="12810" y="12687"/>
                  </a:cubicBezTo>
                  <a:cubicBezTo>
                    <a:pt x="12645" y="12742"/>
                    <a:pt x="12679" y="12930"/>
                    <a:pt x="12860" y="12952"/>
                  </a:cubicBezTo>
                  <a:cubicBezTo>
                    <a:pt x="13028" y="12971"/>
                    <a:pt x="13200" y="12979"/>
                    <a:pt x="13372" y="12979"/>
                  </a:cubicBezTo>
                  <a:cubicBezTo>
                    <a:pt x="13809" y="12979"/>
                    <a:pt x="14259" y="12922"/>
                    <a:pt x="14708" y="12819"/>
                  </a:cubicBezTo>
                  <a:cubicBezTo>
                    <a:pt x="14741" y="12852"/>
                    <a:pt x="14774" y="12896"/>
                    <a:pt x="14807" y="12940"/>
                  </a:cubicBezTo>
                  <a:cubicBezTo>
                    <a:pt x="14857" y="13040"/>
                    <a:pt x="14857" y="13161"/>
                    <a:pt x="14857" y="13282"/>
                  </a:cubicBezTo>
                  <a:cubicBezTo>
                    <a:pt x="14840" y="13370"/>
                    <a:pt x="14824" y="13459"/>
                    <a:pt x="14840" y="13537"/>
                  </a:cubicBezTo>
                  <a:cubicBezTo>
                    <a:pt x="14592" y="14198"/>
                    <a:pt x="14526" y="14904"/>
                    <a:pt x="14510" y="15566"/>
                  </a:cubicBezTo>
                  <a:cubicBezTo>
                    <a:pt x="14411" y="15765"/>
                    <a:pt x="14345" y="15974"/>
                    <a:pt x="14031" y="16107"/>
                  </a:cubicBezTo>
                  <a:cubicBezTo>
                    <a:pt x="14014" y="16107"/>
                    <a:pt x="13999" y="16117"/>
                    <a:pt x="13982" y="16117"/>
                  </a:cubicBezTo>
                  <a:cubicBezTo>
                    <a:pt x="12580" y="16249"/>
                    <a:pt x="11176" y="16349"/>
                    <a:pt x="9757" y="16360"/>
                  </a:cubicBezTo>
                  <a:cubicBezTo>
                    <a:pt x="9706" y="16361"/>
                    <a:pt x="9653" y="16361"/>
                    <a:pt x="9601" y="16361"/>
                  </a:cubicBezTo>
                  <a:cubicBezTo>
                    <a:pt x="8449" y="16361"/>
                    <a:pt x="7296" y="16249"/>
                    <a:pt x="6144" y="16239"/>
                  </a:cubicBezTo>
                  <a:cubicBezTo>
                    <a:pt x="5996" y="16206"/>
                    <a:pt x="5831" y="16183"/>
                    <a:pt x="5665" y="16150"/>
                  </a:cubicBezTo>
                  <a:cubicBezTo>
                    <a:pt x="5649" y="16140"/>
                    <a:pt x="5633" y="16128"/>
                    <a:pt x="5616" y="16107"/>
                  </a:cubicBezTo>
                  <a:cubicBezTo>
                    <a:pt x="5600" y="16095"/>
                    <a:pt x="5600" y="16062"/>
                    <a:pt x="5583" y="16040"/>
                  </a:cubicBezTo>
                  <a:cubicBezTo>
                    <a:pt x="5715" y="15389"/>
                    <a:pt x="5534" y="14628"/>
                    <a:pt x="5418" y="13988"/>
                  </a:cubicBezTo>
                  <a:cubicBezTo>
                    <a:pt x="5319" y="13514"/>
                    <a:pt x="5220" y="13007"/>
                    <a:pt x="4923" y="12565"/>
                  </a:cubicBezTo>
                  <a:cubicBezTo>
                    <a:pt x="5121" y="12631"/>
                    <a:pt x="5319" y="12687"/>
                    <a:pt x="5517" y="12709"/>
                  </a:cubicBezTo>
                  <a:cubicBezTo>
                    <a:pt x="5539" y="12713"/>
                    <a:pt x="5560" y="12715"/>
                    <a:pt x="5580" y="12715"/>
                  </a:cubicBezTo>
                  <a:cubicBezTo>
                    <a:pt x="5785" y="12715"/>
                    <a:pt x="5877" y="12525"/>
                    <a:pt x="5682" y="12444"/>
                  </a:cubicBezTo>
                  <a:cubicBezTo>
                    <a:pt x="4164" y="11772"/>
                    <a:pt x="2844" y="10800"/>
                    <a:pt x="1904" y="9698"/>
                  </a:cubicBezTo>
                  <a:cubicBezTo>
                    <a:pt x="1029" y="8517"/>
                    <a:pt x="599" y="7215"/>
                    <a:pt x="881" y="5782"/>
                  </a:cubicBezTo>
                  <a:cubicBezTo>
                    <a:pt x="1343" y="3487"/>
                    <a:pt x="4197" y="1259"/>
                    <a:pt x="7579" y="498"/>
                  </a:cubicBezTo>
                  <a:cubicBezTo>
                    <a:pt x="7893" y="443"/>
                    <a:pt x="8207" y="388"/>
                    <a:pt x="8520" y="355"/>
                  </a:cubicBezTo>
                  <a:cubicBezTo>
                    <a:pt x="8553" y="343"/>
                    <a:pt x="8587" y="332"/>
                    <a:pt x="8602" y="322"/>
                  </a:cubicBezTo>
                  <a:cubicBezTo>
                    <a:pt x="8652" y="310"/>
                    <a:pt x="8701" y="299"/>
                    <a:pt x="8751" y="299"/>
                  </a:cubicBezTo>
                  <a:cubicBezTo>
                    <a:pt x="8899" y="277"/>
                    <a:pt x="8867" y="123"/>
                    <a:pt x="8718" y="123"/>
                  </a:cubicBezTo>
                  <a:cubicBezTo>
                    <a:pt x="8682" y="122"/>
                    <a:pt x="8646" y="122"/>
                    <a:pt x="8610" y="122"/>
                  </a:cubicBezTo>
                  <a:cubicBezTo>
                    <a:pt x="8151" y="122"/>
                    <a:pt x="7693" y="185"/>
                    <a:pt x="7250" y="277"/>
                  </a:cubicBezTo>
                  <a:cubicBezTo>
                    <a:pt x="3603" y="818"/>
                    <a:pt x="666" y="2991"/>
                    <a:pt x="105" y="5450"/>
                  </a:cubicBezTo>
                  <a:cubicBezTo>
                    <a:pt x="-209" y="6863"/>
                    <a:pt x="187" y="8308"/>
                    <a:pt x="1227" y="9554"/>
                  </a:cubicBezTo>
                  <a:cubicBezTo>
                    <a:pt x="1904" y="10370"/>
                    <a:pt x="2960" y="11639"/>
                    <a:pt x="4296" y="12312"/>
                  </a:cubicBezTo>
                  <a:cubicBezTo>
                    <a:pt x="4362" y="12389"/>
                    <a:pt x="4411" y="12477"/>
                    <a:pt x="4478" y="12565"/>
                  </a:cubicBezTo>
                  <a:cubicBezTo>
                    <a:pt x="4626" y="13117"/>
                    <a:pt x="4857" y="13669"/>
                    <a:pt x="4923" y="14253"/>
                  </a:cubicBezTo>
                  <a:cubicBezTo>
                    <a:pt x="5005" y="14849"/>
                    <a:pt x="4923" y="15511"/>
                    <a:pt x="5154" y="16095"/>
                  </a:cubicBezTo>
                  <a:cubicBezTo>
                    <a:pt x="5055" y="16261"/>
                    <a:pt x="5005" y="16426"/>
                    <a:pt x="5039" y="16603"/>
                  </a:cubicBezTo>
                  <a:cubicBezTo>
                    <a:pt x="5055" y="16746"/>
                    <a:pt x="5088" y="16879"/>
                    <a:pt x="5154" y="17011"/>
                  </a:cubicBezTo>
                  <a:cubicBezTo>
                    <a:pt x="4923" y="17198"/>
                    <a:pt x="4940" y="17540"/>
                    <a:pt x="5005" y="17750"/>
                  </a:cubicBezTo>
                  <a:cubicBezTo>
                    <a:pt x="5055" y="17882"/>
                    <a:pt x="5121" y="18014"/>
                    <a:pt x="5220" y="18147"/>
                  </a:cubicBezTo>
                  <a:cubicBezTo>
                    <a:pt x="4906" y="18290"/>
                    <a:pt x="5022" y="18754"/>
                    <a:pt x="5154" y="18953"/>
                  </a:cubicBezTo>
                  <a:cubicBezTo>
                    <a:pt x="5187" y="18996"/>
                    <a:pt x="5220" y="19040"/>
                    <a:pt x="5269" y="19085"/>
                  </a:cubicBezTo>
                  <a:cubicBezTo>
                    <a:pt x="5039" y="19394"/>
                    <a:pt x="5055" y="19868"/>
                    <a:pt x="5319" y="20166"/>
                  </a:cubicBezTo>
                  <a:cubicBezTo>
                    <a:pt x="5450" y="20309"/>
                    <a:pt x="5715" y="20475"/>
                    <a:pt x="5996" y="20508"/>
                  </a:cubicBezTo>
                  <a:cubicBezTo>
                    <a:pt x="6177" y="20607"/>
                    <a:pt x="6392" y="20662"/>
                    <a:pt x="6606" y="20706"/>
                  </a:cubicBezTo>
                  <a:cubicBezTo>
                    <a:pt x="6787" y="21600"/>
                    <a:pt x="9262" y="21500"/>
                    <a:pt x="10204" y="21533"/>
                  </a:cubicBezTo>
                  <a:cubicBezTo>
                    <a:pt x="10384" y="21538"/>
                    <a:pt x="10639" y="21544"/>
                    <a:pt x="10933" y="21544"/>
                  </a:cubicBezTo>
                  <a:cubicBezTo>
                    <a:pt x="12086" y="21544"/>
                    <a:pt x="13817" y="21440"/>
                    <a:pt x="13817" y="20684"/>
                  </a:cubicBezTo>
                  <a:cubicBezTo>
                    <a:pt x="14444" y="20563"/>
                    <a:pt x="14906" y="20331"/>
                    <a:pt x="14840" y="19879"/>
                  </a:cubicBezTo>
                  <a:cubicBezTo>
                    <a:pt x="14857" y="19846"/>
                    <a:pt x="14889" y="19824"/>
                    <a:pt x="14906" y="19802"/>
                  </a:cubicBezTo>
                  <a:cubicBezTo>
                    <a:pt x="15055" y="19548"/>
                    <a:pt x="15071" y="19250"/>
                    <a:pt x="14824" y="19029"/>
                  </a:cubicBezTo>
                  <a:cubicBezTo>
                    <a:pt x="15087" y="18710"/>
                    <a:pt x="15121" y="18290"/>
                    <a:pt x="14857" y="18014"/>
                  </a:cubicBezTo>
                  <a:cubicBezTo>
                    <a:pt x="15038" y="17695"/>
                    <a:pt x="15022" y="17309"/>
                    <a:pt x="14758" y="17077"/>
                  </a:cubicBezTo>
                  <a:cubicBezTo>
                    <a:pt x="14807" y="17033"/>
                    <a:pt x="14857" y="16978"/>
                    <a:pt x="14874" y="16912"/>
                  </a:cubicBezTo>
                  <a:cubicBezTo>
                    <a:pt x="14906" y="16834"/>
                    <a:pt x="14906" y="16746"/>
                    <a:pt x="14889" y="16669"/>
                  </a:cubicBezTo>
                  <a:cubicBezTo>
                    <a:pt x="14906" y="16558"/>
                    <a:pt x="14906" y="16449"/>
                    <a:pt x="14889" y="16360"/>
                  </a:cubicBezTo>
                  <a:cubicBezTo>
                    <a:pt x="14889" y="16338"/>
                    <a:pt x="14874" y="16305"/>
                    <a:pt x="14857" y="16283"/>
                  </a:cubicBezTo>
                  <a:cubicBezTo>
                    <a:pt x="14857" y="16272"/>
                    <a:pt x="14874" y="16249"/>
                    <a:pt x="14874" y="16228"/>
                  </a:cubicBezTo>
                  <a:cubicBezTo>
                    <a:pt x="14840" y="15489"/>
                    <a:pt x="14874" y="14750"/>
                    <a:pt x="15071" y="14021"/>
                  </a:cubicBezTo>
                  <a:cubicBezTo>
                    <a:pt x="15220" y="13459"/>
                    <a:pt x="15517" y="12963"/>
                    <a:pt x="15863" y="12456"/>
                  </a:cubicBezTo>
                  <a:cubicBezTo>
                    <a:pt x="16952" y="12036"/>
                    <a:pt x="17942" y="11418"/>
                    <a:pt x="18553" y="10900"/>
                  </a:cubicBezTo>
                  <a:cubicBezTo>
                    <a:pt x="18684" y="10790"/>
                    <a:pt x="18800" y="10691"/>
                    <a:pt x="18916" y="10580"/>
                  </a:cubicBezTo>
                  <a:cubicBezTo>
                    <a:pt x="20615" y="9124"/>
                    <a:pt x="21391" y="7138"/>
                    <a:pt x="20813" y="5318"/>
                  </a:cubicBezTo>
                  <a:cubicBezTo>
                    <a:pt x="19906" y="2450"/>
                    <a:pt x="16160" y="355"/>
                    <a:pt x="11935" y="68"/>
                  </a:cubicBezTo>
                  <a:cubicBezTo>
                    <a:pt x="11416" y="23"/>
                    <a:pt x="10896" y="0"/>
                    <a:pt x="10379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Google Shape;1461;p43">
              <a:extLst>
                <a:ext uri="{FF2B5EF4-FFF2-40B4-BE49-F238E27FC236}">
                  <a16:creationId xmlns:a16="http://schemas.microsoft.com/office/drawing/2014/main" id="{DBA24F51-B79C-441C-B10B-FBE09483BD4D}"/>
                </a:ext>
              </a:extLst>
            </p:cNvPr>
            <p:cNvSpPr/>
            <p:nvPr/>
          </p:nvSpPr>
          <p:spPr>
            <a:xfrm>
              <a:off x="176411" y="652281"/>
              <a:ext cx="15245" cy="1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extrusionOk="0">
                  <a:moveTo>
                    <a:pt x="0" y="0"/>
                  </a:moveTo>
                  <a:cubicBezTo>
                    <a:pt x="765" y="4194"/>
                    <a:pt x="3086" y="8083"/>
                    <a:pt x="5801" y="11667"/>
                  </a:cubicBezTo>
                  <a:cubicBezTo>
                    <a:pt x="4641" y="10466"/>
                    <a:pt x="3086" y="9570"/>
                    <a:pt x="1160" y="8369"/>
                  </a:cubicBezTo>
                  <a:cubicBezTo>
                    <a:pt x="1160" y="8369"/>
                    <a:pt x="1160" y="8369"/>
                    <a:pt x="1160" y="8674"/>
                  </a:cubicBezTo>
                  <a:cubicBezTo>
                    <a:pt x="3481" y="11057"/>
                    <a:pt x="6196" y="12849"/>
                    <a:pt x="8887" y="14947"/>
                  </a:cubicBezTo>
                  <a:cubicBezTo>
                    <a:pt x="12368" y="17635"/>
                    <a:pt x="15873" y="20037"/>
                    <a:pt x="20514" y="21524"/>
                  </a:cubicBezTo>
                  <a:cubicBezTo>
                    <a:pt x="20588" y="21581"/>
                    <a:pt x="20662" y="21600"/>
                    <a:pt x="20761" y="21600"/>
                  </a:cubicBezTo>
                  <a:cubicBezTo>
                    <a:pt x="21156" y="21600"/>
                    <a:pt x="21600" y="21162"/>
                    <a:pt x="21279" y="20933"/>
                  </a:cubicBezTo>
                  <a:cubicBezTo>
                    <a:pt x="11997" y="15252"/>
                    <a:pt x="4641" y="8674"/>
                    <a:pt x="39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Google Shape;1462;p43">
              <a:extLst>
                <a:ext uri="{FF2B5EF4-FFF2-40B4-BE49-F238E27FC236}">
                  <a16:creationId xmlns:a16="http://schemas.microsoft.com/office/drawing/2014/main" id="{71ED4EB3-D295-4288-91F2-1AF2DA3593A6}"/>
                </a:ext>
              </a:extLst>
            </p:cNvPr>
            <p:cNvSpPr/>
            <p:nvPr/>
          </p:nvSpPr>
          <p:spPr>
            <a:xfrm>
              <a:off x="207916" y="670332"/>
              <a:ext cx="10069" cy="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extrusionOk="0">
                  <a:moveTo>
                    <a:pt x="419" y="0"/>
                  </a:moveTo>
                  <a:cubicBezTo>
                    <a:pt x="-140" y="0"/>
                    <a:pt x="-140" y="8166"/>
                    <a:pt x="419" y="8166"/>
                  </a:cubicBezTo>
                  <a:cubicBezTo>
                    <a:pt x="5670" y="15015"/>
                    <a:pt x="11293" y="21600"/>
                    <a:pt x="17028" y="21600"/>
                  </a:cubicBezTo>
                  <a:cubicBezTo>
                    <a:pt x="18294" y="21600"/>
                    <a:pt x="19598" y="21337"/>
                    <a:pt x="20864" y="20546"/>
                  </a:cubicBezTo>
                  <a:cubicBezTo>
                    <a:pt x="21460" y="20546"/>
                    <a:pt x="21460" y="16332"/>
                    <a:pt x="20864" y="16332"/>
                  </a:cubicBezTo>
                  <a:cubicBezTo>
                    <a:pt x="14459" y="3951"/>
                    <a:pt x="7457" y="3951"/>
                    <a:pt x="419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" name="Google Shape;1463;p43">
              <a:extLst>
                <a:ext uri="{FF2B5EF4-FFF2-40B4-BE49-F238E27FC236}">
                  <a16:creationId xmlns:a16="http://schemas.microsoft.com/office/drawing/2014/main" id="{F1B399DD-C53A-45F2-AB84-80F6BAB18D70}"/>
                </a:ext>
              </a:extLst>
            </p:cNvPr>
            <p:cNvSpPr/>
            <p:nvPr/>
          </p:nvSpPr>
          <p:spPr>
            <a:xfrm>
              <a:off x="180000" y="633702"/>
              <a:ext cx="33921" cy="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" y="0"/>
                  </a:moveTo>
                  <a:cubicBezTo>
                    <a:pt x="78" y="0"/>
                    <a:pt x="0" y="313"/>
                    <a:pt x="0" y="626"/>
                  </a:cubicBezTo>
                  <a:cubicBezTo>
                    <a:pt x="5613" y="14002"/>
                    <a:pt x="13870" y="20689"/>
                    <a:pt x="21600" y="21600"/>
                  </a:cubicBezTo>
                  <a:cubicBezTo>
                    <a:pt x="21600" y="21600"/>
                    <a:pt x="21600" y="21145"/>
                    <a:pt x="21600" y="21145"/>
                  </a:cubicBezTo>
                  <a:cubicBezTo>
                    <a:pt x="13870" y="16250"/>
                    <a:pt x="6666" y="13575"/>
                    <a:pt x="168" y="171"/>
                  </a:cubicBezTo>
                  <a:cubicBezTo>
                    <a:pt x="168" y="57"/>
                    <a:pt x="157" y="0"/>
                    <a:pt x="134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" name="Google Shape;1464;p43">
              <a:extLst>
                <a:ext uri="{FF2B5EF4-FFF2-40B4-BE49-F238E27FC236}">
                  <a16:creationId xmlns:a16="http://schemas.microsoft.com/office/drawing/2014/main" id="{1467D180-D134-4A93-BA00-F1CE8F884FCD}"/>
                </a:ext>
              </a:extLst>
            </p:cNvPr>
            <p:cNvSpPr/>
            <p:nvPr/>
          </p:nvSpPr>
          <p:spPr>
            <a:xfrm>
              <a:off x="182901" y="614868"/>
              <a:ext cx="8958" cy="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extrusionOk="0">
                  <a:moveTo>
                    <a:pt x="296" y="0"/>
                  </a:moveTo>
                  <a:cubicBezTo>
                    <a:pt x="296" y="0"/>
                    <a:pt x="-371" y="1294"/>
                    <a:pt x="296" y="1294"/>
                  </a:cubicBezTo>
                  <a:cubicBezTo>
                    <a:pt x="6843" y="7604"/>
                    <a:pt x="14015" y="15209"/>
                    <a:pt x="20562" y="21600"/>
                  </a:cubicBezTo>
                  <a:cubicBezTo>
                    <a:pt x="21229" y="21600"/>
                    <a:pt x="21229" y="21600"/>
                    <a:pt x="21229" y="20306"/>
                  </a:cubicBezTo>
                  <a:cubicBezTo>
                    <a:pt x="14015" y="13996"/>
                    <a:pt x="7468" y="7604"/>
                    <a:pt x="29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" name="Google Shape;1465;p43">
              <a:extLst>
                <a:ext uri="{FF2B5EF4-FFF2-40B4-BE49-F238E27FC236}">
                  <a16:creationId xmlns:a16="http://schemas.microsoft.com/office/drawing/2014/main" id="{32051124-3094-477E-A9C8-70DF1F8C04C9}"/>
                </a:ext>
              </a:extLst>
            </p:cNvPr>
            <p:cNvSpPr/>
            <p:nvPr/>
          </p:nvSpPr>
          <p:spPr>
            <a:xfrm>
              <a:off x="32428" y="126515"/>
              <a:ext cx="51616" cy="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738" y="0"/>
                  </a:moveTo>
                  <a:cubicBezTo>
                    <a:pt x="144" y="0"/>
                    <a:pt x="-291" y="555"/>
                    <a:pt x="238" y="990"/>
                  </a:cubicBezTo>
                  <a:cubicBezTo>
                    <a:pt x="3534" y="4169"/>
                    <a:pt x="7394" y="6971"/>
                    <a:pt x="10799" y="10150"/>
                  </a:cubicBezTo>
                  <a:cubicBezTo>
                    <a:pt x="14435" y="13609"/>
                    <a:pt x="16702" y="17443"/>
                    <a:pt x="19657" y="21272"/>
                  </a:cubicBezTo>
                  <a:cubicBezTo>
                    <a:pt x="19831" y="21493"/>
                    <a:pt x="20136" y="21600"/>
                    <a:pt x="20433" y="21600"/>
                  </a:cubicBezTo>
                  <a:cubicBezTo>
                    <a:pt x="20882" y="21600"/>
                    <a:pt x="21309" y="21355"/>
                    <a:pt x="21244" y="20902"/>
                  </a:cubicBezTo>
                  <a:cubicBezTo>
                    <a:pt x="20338" y="12392"/>
                    <a:pt x="8865" y="4914"/>
                    <a:pt x="1259" y="149"/>
                  </a:cubicBezTo>
                  <a:cubicBezTo>
                    <a:pt x="1085" y="48"/>
                    <a:pt x="904" y="0"/>
                    <a:pt x="73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" name="Google Shape;1466;p43">
              <a:extLst>
                <a:ext uri="{FF2B5EF4-FFF2-40B4-BE49-F238E27FC236}">
                  <a16:creationId xmlns:a16="http://schemas.microsoft.com/office/drawing/2014/main" id="{0B52B64C-5C70-404C-8B09-E3FFFAF8C438}"/>
                </a:ext>
              </a:extLst>
            </p:cNvPr>
            <p:cNvSpPr/>
            <p:nvPr/>
          </p:nvSpPr>
          <p:spPr>
            <a:xfrm>
              <a:off x="89913" y="79716"/>
              <a:ext cx="43930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extrusionOk="0">
                  <a:moveTo>
                    <a:pt x="835" y="0"/>
                  </a:moveTo>
                  <a:cubicBezTo>
                    <a:pt x="292" y="0"/>
                    <a:pt x="-208" y="474"/>
                    <a:pt x="89" y="942"/>
                  </a:cubicBezTo>
                  <a:cubicBezTo>
                    <a:pt x="4872" y="8008"/>
                    <a:pt x="11784" y="15717"/>
                    <a:pt x="19628" y="21407"/>
                  </a:cubicBezTo>
                  <a:cubicBezTo>
                    <a:pt x="19823" y="21541"/>
                    <a:pt x="20035" y="21600"/>
                    <a:pt x="20239" y="21600"/>
                  </a:cubicBezTo>
                  <a:cubicBezTo>
                    <a:pt x="20858" y="21600"/>
                    <a:pt x="21392" y="21061"/>
                    <a:pt x="21087" y="20581"/>
                  </a:cubicBezTo>
                  <a:cubicBezTo>
                    <a:pt x="16567" y="13422"/>
                    <a:pt x="8993" y="6082"/>
                    <a:pt x="1420" y="211"/>
                  </a:cubicBezTo>
                  <a:cubicBezTo>
                    <a:pt x="1242" y="64"/>
                    <a:pt x="1039" y="0"/>
                    <a:pt x="835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" name="Google Shape;1467;p43">
              <a:extLst>
                <a:ext uri="{FF2B5EF4-FFF2-40B4-BE49-F238E27FC236}">
                  <a16:creationId xmlns:a16="http://schemas.microsoft.com/office/drawing/2014/main" id="{93FB7F61-1904-4000-8BEA-A4A976EE32E3}"/>
                </a:ext>
              </a:extLst>
            </p:cNvPr>
            <p:cNvSpPr/>
            <p:nvPr/>
          </p:nvSpPr>
          <p:spPr>
            <a:xfrm>
              <a:off x="169233" y="17435"/>
              <a:ext cx="23186" cy="10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extrusionOk="0">
                  <a:moveTo>
                    <a:pt x="896" y="0"/>
                  </a:moveTo>
                  <a:cubicBezTo>
                    <a:pt x="440" y="0"/>
                    <a:pt x="0" y="58"/>
                    <a:pt x="0" y="177"/>
                  </a:cubicBezTo>
                  <a:cubicBezTo>
                    <a:pt x="0" y="3856"/>
                    <a:pt x="3323" y="7536"/>
                    <a:pt x="5881" y="11157"/>
                  </a:cubicBezTo>
                  <a:cubicBezTo>
                    <a:pt x="8177" y="14552"/>
                    <a:pt x="9448" y="18401"/>
                    <a:pt x="17625" y="21401"/>
                  </a:cubicBezTo>
                  <a:cubicBezTo>
                    <a:pt x="18033" y="21535"/>
                    <a:pt x="18749" y="21600"/>
                    <a:pt x="19450" y="21600"/>
                  </a:cubicBezTo>
                  <a:cubicBezTo>
                    <a:pt x="20541" y="21600"/>
                    <a:pt x="21600" y="21448"/>
                    <a:pt x="21453" y="21174"/>
                  </a:cubicBezTo>
                  <a:cubicBezTo>
                    <a:pt x="19417" y="17892"/>
                    <a:pt x="15329" y="14667"/>
                    <a:pt x="12771" y="11439"/>
                  </a:cubicBezTo>
                  <a:cubicBezTo>
                    <a:pt x="9709" y="7648"/>
                    <a:pt x="7412" y="3744"/>
                    <a:pt x="1792" y="123"/>
                  </a:cubicBezTo>
                  <a:cubicBezTo>
                    <a:pt x="1678" y="43"/>
                    <a:pt x="1287" y="0"/>
                    <a:pt x="896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" name="Google Shape;1468;p43">
              <a:extLst>
                <a:ext uri="{FF2B5EF4-FFF2-40B4-BE49-F238E27FC236}">
                  <a16:creationId xmlns:a16="http://schemas.microsoft.com/office/drawing/2014/main" id="{4DEAF7A7-1B11-493F-94CA-CFB4D4CCDEE0}"/>
                </a:ext>
              </a:extLst>
            </p:cNvPr>
            <p:cNvSpPr/>
            <p:nvPr/>
          </p:nvSpPr>
          <p:spPr>
            <a:xfrm>
              <a:off x="242414" y="0"/>
              <a:ext cx="10898" cy="10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1" h="21600" extrusionOk="0">
                  <a:moveTo>
                    <a:pt x="3373" y="0"/>
                  </a:moveTo>
                  <a:cubicBezTo>
                    <a:pt x="1909" y="0"/>
                    <a:pt x="300" y="134"/>
                    <a:pt x="300" y="361"/>
                  </a:cubicBezTo>
                  <a:cubicBezTo>
                    <a:pt x="-1050" y="4038"/>
                    <a:pt x="2540" y="7770"/>
                    <a:pt x="3431" y="11506"/>
                  </a:cubicBezTo>
                  <a:cubicBezTo>
                    <a:pt x="4350" y="14728"/>
                    <a:pt x="1190" y="18179"/>
                    <a:pt x="7050" y="21347"/>
                  </a:cubicBezTo>
                  <a:cubicBezTo>
                    <a:pt x="7280" y="21517"/>
                    <a:pt x="8515" y="21600"/>
                    <a:pt x="9750" y="21600"/>
                  </a:cubicBezTo>
                  <a:cubicBezTo>
                    <a:pt x="10985" y="21600"/>
                    <a:pt x="12220" y="21517"/>
                    <a:pt x="12450" y="21347"/>
                  </a:cubicBezTo>
                  <a:cubicBezTo>
                    <a:pt x="20550" y="18009"/>
                    <a:pt x="17390" y="14220"/>
                    <a:pt x="16040" y="10769"/>
                  </a:cubicBezTo>
                  <a:cubicBezTo>
                    <a:pt x="14690" y="7261"/>
                    <a:pt x="13340" y="3642"/>
                    <a:pt x="5700" y="245"/>
                  </a:cubicBezTo>
                  <a:cubicBezTo>
                    <a:pt x="5499" y="76"/>
                    <a:pt x="4465" y="0"/>
                    <a:pt x="337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" name="Google Shape;1469;p43">
              <a:extLst>
                <a:ext uri="{FF2B5EF4-FFF2-40B4-BE49-F238E27FC236}">
                  <a16:creationId xmlns:a16="http://schemas.microsoft.com/office/drawing/2014/main" id="{E7CC0F5F-A566-4842-887B-ED5F57027761}"/>
                </a:ext>
              </a:extLst>
            </p:cNvPr>
            <p:cNvSpPr/>
            <p:nvPr/>
          </p:nvSpPr>
          <p:spPr>
            <a:xfrm>
              <a:off x="305169" y="24842"/>
              <a:ext cx="58482" cy="11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20660" y="0"/>
                  </a:moveTo>
                  <a:cubicBezTo>
                    <a:pt x="20486" y="0"/>
                    <a:pt x="20306" y="38"/>
                    <a:pt x="20146" y="123"/>
                  </a:cubicBezTo>
                  <a:cubicBezTo>
                    <a:pt x="9978" y="5217"/>
                    <a:pt x="2727" y="14064"/>
                    <a:pt x="10" y="21302"/>
                  </a:cubicBezTo>
                  <a:cubicBezTo>
                    <a:pt x="-54" y="21473"/>
                    <a:pt x="209" y="21600"/>
                    <a:pt x="460" y="21600"/>
                  </a:cubicBezTo>
                  <a:cubicBezTo>
                    <a:pt x="601" y="21600"/>
                    <a:pt x="742" y="21559"/>
                    <a:pt x="813" y="21463"/>
                  </a:cubicBezTo>
                  <a:cubicBezTo>
                    <a:pt x="3832" y="17871"/>
                    <a:pt x="6452" y="14224"/>
                    <a:pt x="9876" y="10738"/>
                  </a:cubicBezTo>
                  <a:cubicBezTo>
                    <a:pt x="13395" y="7252"/>
                    <a:pt x="17930" y="4091"/>
                    <a:pt x="21251" y="551"/>
                  </a:cubicBezTo>
                  <a:cubicBezTo>
                    <a:pt x="21546" y="277"/>
                    <a:pt x="21135" y="0"/>
                    <a:pt x="20660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" name="Google Shape;1470;p43">
              <a:extLst>
                <a:ext uri="{FF2B5EF4-FFF2-40B4-BE49-F238E27FC236}">
                  <a16:creationId xmlns:a16="http://schemas.microsoft.com/office/drawing/2014/main" id="{F2D2AC15-2AAF-4414-9AAC-81FFF66D8764}"/>
                </a:ext>
              </a:extLst>
            </p:cNvPr>
            <p:cNvSpPr/>
            <p:nvPr/>
          </p:nvSpPr>
          <p:spPr>
            <a:xfrm>
              <a:off x="362487" y="65536"/>
              <a:ext cx="43085" cy="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9904" y="0"/>
                  </a:moveTo>
                  <a:cubicBezTo>
                    <a:pt x="19697" y="0"/>
                    <a:pt x="19472" y="45"/>
                    <a:pt x="19256" y="151"/>
                  </a:cubicBezTo>
                  <a:cubicBezTo>
                    <a:pt x="14515" y="2337"/>
                    <a:pt x="11129" y="6007"/>
                    <a:pt x="8158" y="9241"/>
                  </a:cubicBezTo>
                  <a:cubicBezTo>
                    <a:pt x="4773" y="12911"/>
                    <a:pt x="1793" y="16759"/>
                    <a:pt x="31" y="20869"/>
                  </a:cubicBezTo>
                  <a:cubicBezTo>
                    <a:pt x="-150" y="21271"/>
                    <a:pt x="498" y="21600"/>
                    <a:pt x="1076" y="21600"/>
                  </a:cubicBezTo>
                  <a:cubicBezTo>
                    <a:pt x="1379" y="21600"/>
                    <a:pt x="1655" y="21511"/>
                    <a:pt x="1793" y="21304"/>
                  </a:cubicBezTo>
                  <a:cubicBezTo>
                    <a:pt x="4773" y="17808"/>
                    <a:pt x="7476" y="14311"/>
                    <a:pt x="10723" y="10987"/>
                  </a:cubicBezTo>
                  <a:cubicBezTo>
                    <a:pt x="13979" y="7668"/>
                    <a:pt x="18444" y="4785"/>
                    <a:pt x="21018" y="1288"/>
                  </a:cubicBezTo>
                  <a:cubicBezTo>
                    <a:pt x="21450" y="725"/>
                    <a:pt x="20750" y="0"/>
                    <a:pt x="19904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" name="Google Shape;1471;p43">
              <a:extLst>
                <a:ext uri="{FF2B5EF4-FFF2-40B4-BE49-F238E27FC236}">
                  <a16:creationId xmlns:a16="http://schemas.microsoft.com/office/drawing/2014/main" id="{22FB8A97-6C87-431B-97A4-64744E141965}"/>
                </a:ext>
              </a:extLst>
            </p:cNvPr>
            <p:cNvSpPr/>
            <p:nvPr/>
          </p:nvSpPr>
          <p:spPr>
            <a:xfrm>
              <a:off x="410867" y="131476"/>
              <a:ext cx="67099" cy="5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20813" y="0"/>
                  </a:moveTo>
                  <a:cubicBezTo>
                    <a:pt x="20740" y="0"/>
                    <a:pt x="20661" y="19"/>
                    <a:pt x="20577" y="58"/>
                  </a:cubicBezTo>
                  <a:cubicBezTo>
                    <a:pt x="16792" y="1788"/>
                    <a:pt x="13800" y="6049"/>
                    <a:pt x="10807" y="9197"/>
                  </a:cubicBezTo>
                  <a:cubicBezTo>
                    <a:pt x="7113" y="13057"/>
                    <a:pt x="3238" y="16710"/>
                    <a:pt x="72" y="21179"/>
                  </a:cubicBezTo>
                  <a:cubicBezTo>
                    <a:pt x="-80" y="21354"/>
                    <a:pt x="27" y="21600"/>
                    <a:pt x="229" y="21600"/>
                  </a:cubicBezTo>
                  <a:cubicBezTo>
                    <a:pt x="263" y="21600"/>
                    <a:pt x="296" y="21594"/>
                    <a:pt x="335" y="21581"/>
                  </a:cubicBezTo>
                  <a:cubicBezTo>
                    <a:pt x="4384" y="19042"/>
                    <a:pt x="7904" y="15693"/>
                    <a:pt x="11509" y="12241"/>
                  </a:cubicBezTo>
                  <a:cubicBezTo>
                    <a:pt x="14765" y="9197"/>
                    <a:pt x="19431" y="5745"/>
                    <a:pt x="21368" y="1276"/>
                  </a:cubicBezTo>
                  <a:cubicBezTo>
                    <a:pt x="21520" y="751"/>
                    <a:pt x="21279" y="0"/>
                    <a:pt x="20813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" name="Google Shape;1472;p43">
              <a:extLst>
                <a:ext uri="{FF2B5EF4-FFF2-40B4-BE49-F238E27FC236}">
                  <a16:creationId xmlns:a16="http://schemas.microsoft.com/office/drawing/2014/main" id="{FB6B43FD-599A-4811-95C3-468421CE0326}"/>
                </a:ext>
              </a:extLst>
            </p:cNvPr>
            <p:cNvSpPr/>
            <p:nvPr/>
          </p:nvSpPr>
          <p:spPr>
            <a:xfrm>
              <a:off x="458769" y="216823"/>
              <a:ext cx="41886" cy="3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extrusionOk="0">
                  <a:moveTo>
                    <a:pt x="19578" y="0"/>
                  </a:moveTo>
                  <a:cubicBezTo>
                    <a:pt x="19516" y="0"/>
                    <a:pt x="19455" y="11"/>
                    <a:pt x="19393" y="22"/>
                  </a:cubicBezTo>
                  <a:cubicBezTo>
                    <a:pt x="15657" y="896"/>
                    <a:pt x="12196" y="5635"/>
                    <a:pt x="9423" y="8627"/>
                  </a:cubicBezTo>
                  <a:cubicBezTo>
                    <a:pt x="6102" y="12133"/>
                    <a:pt x="2641" y="15651"/>
                    <a:pt x="151" y="20043"/>
                  </a:cubicBezTo>
                  <a:cubicBezTo>
                    <a:pt x="-291" y="20872"/>
                    <a:pt x="318" y="21600"/>
                    <a:pt x="936" y="21600"/>
                  </a:cubicBezTo>
                  <a:cubicBezTo>
                    <a:pt x="1095" y="21600"/>
                    <a:pt x="1254" y="21555"/>
                    <a:pt x="1396" y="21443"/>
                  </a:cubicBezTo>
                  <a:cubicBezTo>
                    <a:pt x="5414" y="19337"/>
                    <a:pt x="9008" y="15651"/>
                    <a:pt x="12611" y="12312"/>
                  </a:cubicBezTo>
                  <a:cubicBezTo>
                    <a:pt x="15375" y="9500"/>
                    <a:pt x="19393" y="6688"/>
                    <a:pt x="20912" y="2476"/>
                  </a:cubicBezTo>
                  <a:cubicBezTo>
                    <a:pt x="21309" y="1322"/>
                    <a:pt x="20594" y="0"/>
                    <a:pt x="1957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" name="Google Shape;1473;p43">
              <a:extLst>
                <a:ext uri="{FF2B5EF4-FFF2-40B4-BE49-F238E27FC236}">
                  <a16:creationId xmlns:a16="http://schemas.microsoft.com/office/drawing/2014/main" id="{FB924A52-AC11-47BB-A190-F285CAFAA25C}"/>
                </a:ext>
              </a:extLst>
            </p:cNvPr>
            <p:cNvSpPr/>
            <p:nvPr/>
          </p:nvSpPr>
          <p:spPr>
            <a:xfrm>
              <a:off x="-1" y="208395"/>
              <a:ext cx="74351" cy="5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548" y="0"/>
                  </a:moveTo>
                  <a:cubicBezTo>
                    <a:pt x="146" y="0"/>
                    <a:pt x="-201" y="719"/>
                    <a:pt x="136" y="1116"/>
                  </a:cubicBezTo>
                  <a:cubicBezTo>
                    <a:pt x="3289" y="5138"/>
                    <a:pt x="6754" y="8477"/>
                    <a:pt x="10144" y="12044"/>
                  </a:cubicBezTo>
                  <a:cubicBezTo>
                    <a:pt x="13378" y="15376"/>
                    <a:pt x="16767" y="19978"/>
                    <a:pt x="20630" y="21593"/>
                  </a:cubicBezTo>
                  <a:cubicBezTo>
                    <a:pt x="20660" y="21600"/>
                    <a:pt x="20690" y="21600"/>
                    <a:pt x="20720" y="21600"/>
                  </a:cubicBezTo>
                  <a:cubicBezTo>
                    <a:pt x="21077" y="21600"/>
                    <a:pt x="21399" y="20983"/>
                    <a:pt x="21183" y="20558"/>
                  </a:cubicBezTo>
                  <a:cubicBezTo>
                    <a:pt x="18975" y="16301"/>
                    <a:pt x="15424" y="13651"/>
                    <a:pt x="12352" y="10774"/>
                  </a:cubicBezTo>
                  <a:cubicBezTo>
                    <a:pt x="8570" y="7097"/>
                    <a:pt x="4783" y="3185"/>
                    <a:pt x="765" y="73"/>
                  </a:cubicBezTo>
                  <a:cubicBezTo>
                    <a:pt x="694" y="22"/>
                    <a:pt x="619" y="0"/>
                    <a:pt x="548" y="0"/>
                  </a:cubicBezTo>
                  <a:close/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2ECAFFE-1F56-104C-46BF-91A79E0A4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8927FC-952B-5B8C-566A-456E6320F5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8" name="Google Shape;792;p29">
            <a:extLst>
              <a:ext uri="{FF2B5EF4-FFF2-40B4-BE49-F238E27FC236}">
                <a16:creationId xmlns:a16="http://schemas.microsoft.com/office/drawing/2014/main" id="{573ACC9F-A350-4A3E-96B2-4F30575D506E}"/>
              </a:ext>
            </a:extLst>
          </p:cNvPr>
          <p:cNvSpPr txBox="1"/>
          <p:nvPr/>
        </p:nvSpPr>
        <p:spPr>
          <a:xfrm>
            <a:off x="8263446" y="118089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012824-BDFE-4E48-B772-3A8A43AACAB3}"/>
              </a:ext>
            </a:extLst>
          </p:cNvPr>
          <p:cNvSpPr txBox="1"/>
          <p:nvPr/>
        </p:nvSpPr>
        <p:spPr>
          <a:xfrm>
            <a:off x="4365523" y="2102660"/>
            <a:ext cx="5260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Khalid Art bold" pitchFamily="2" charset="-78"/>
              </a:rPr>
              <a:t>أكملي ما يلي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027963C-0AF0-4742-BB87-FB9AEF297A6C}"/>
                  </a:ext>
                </a:extLst>
              </p:cNvPr>
              <p:cNvSpPr txBox="1"/>
              <p:nvPr/>
            </p:nvSpPr>
            <p:spPr>
              <a:xfrm>
                <a:off x="2236414" y="2273284"/>
                <a:ext cx="6244125" cy="36009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SA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&lt;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= ……………………..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ar-SA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027963C-0AF0-4742-BB87-FB9AEF297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414" y="2273284"/>
                <a:ext cx="6244125" cy="3600986"/>
              </a:xfrm>
              <a:prstGeom prst="rect">
                <a:avLst/>
              </a:prstGeom>
              <a:blipFill>
                <a:blip r:embed="rId6"/>
                <a:stretch>
                  <a:fillRect t="-1523" r="-15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شكل">
            <a:extLst>
              <a:ext uri="{FF2B5EF4-FFF2-40B4-BE49-F238E27FC236}">
                <a16:creationId xmlns:a16="http://schemas.microsoft.com/office/drawing/2014/main" id="{ACD9D9E0-445A-49D3-B810-2031E706C525}"/>
              </a:ext>
            </a:extLst>
          </p:cNvPr>
          <p:cNvSpPr/>
          <p:nvPr/>
        </p:nvSpPr>
        <p:spPr>
          <a:xfrm>
            <a:off x="1625356" y="2915520"/>
            <a:ext cx="305359" cy="897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795" y="1483"/>
                  <a:pt x="17053" y="2509"/>
                  <a:pt x="15085" y="4446"/>
                </a:cubicBezTo>
                <a:cubicBezTo>
                  <a:pt x="14754" y="4774"/>
                  <a:pt x="14217" y="5308"/>
                  <a:pt x="13100" y="6419"/>
                </a:cubicBezTo>
                <a:cubicBezTo>
                  <a:pt x="11952" y="7570"/>
                  <a:pt x="9233" y="10297"/>
                  <a:pt x="9233" y="10297"/>
                </a:cubicBezTo>
                <a:cubicBezTo>
                  <a:pt x="9233" y="10297"/>
                  <a:pt x="6943" y="12578"/>
                  <a:pt x="5674" y="13843"/>
                </a:cubicBezTo>
                <a:cubicBezTo>
                  <a:pt x="4197" y="15327"/>
                  <a:pt x="3283" y="16245"/>
                  <a:pt x="2805" y="16725"/>
                </a:cubicBezTo>
                <a:cubicBezTo>
                  <a:pt x="894" y="18668"/>
                  <a:pt x="436" y="19842"/>
                  <a:pt x="0" y="21600"/>
                </a:cubicBezTo>
                <a:cubicBezTo>
                  <a:pt x="2805" y="20117"/>
                  <a:pt x="4546" y="19091"/>
                  <a:pt x="6516" y="17154"/>
                </a:cubicBezTo>
                <a:cubicBezTo>
                  <a:pt x="6997" y="16675"/>
                  <a:pt x="7919" y="15758"/>
                  <a:pt x="9409" y="14275"/>
                </a:cubicBezTo>
                <a:cubicBezTo>
                  <a:pt x="10669" y="13010"/>
                  <a:pt x="12943" y="10727"/>
                  <a:pt x="12943" y="10727"/>
                </a:cubicBezTo>
                <a:cubicBezTo>
                  <a:pt x="12943" y="10727"/>
                  <a:pt x="15677" y="8001"/>
                  <a:pt x="16830" y="6851"/>
                </a:cubicBezTo>
                <a:cubicBezTo>
                  <a:pt x="17936" y="5739"/>
                  <a:pt x="18467" y="5204"/>
                  <a:pt x="18795" y="4875"/>
                </a:cubicBezTo>
                <a:cubicBezTo>
                  <a:pt x="20705" y="2932"/>
                  <a:pt x="21164" y="1758"/>
                  <a:pt x="216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rtl="0">
              <a:defRPr sz="3000">
                <a:solidFill>
                  <a:schemeClr val="accent5">
                    <a:lumOff val="44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" name="شكل">
            <a:extLst>
              <a:ext uri="{FF2B5EF4-FFF2-40B4-BE49-F238E27FC236}">
                <a16:creationId xmlns:a16="http://schemas.microsoft.com/office/drawing/2014/main" id="{DD272AD7-B74B-42AF-91DD-5D0051DF1F30}"/>
              </a:ext>
            </a:extLst>
          </p:cNvPr>
          <p:cNvSpPr/>
          <p:nvPr/>
        </p:nvSpPr>
        <p:spPr>
          <a:xfrm>
            <a:off x="730586" y="2986533"/>
            <a:ext cx="980753" cy="23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94" extrusionOk="0">
                <a:moveTo>
                  <a:pt x="19847" y="6501"/>
                </a:moveTo>
                <a:cubicBezTo>
                  <a:pt x="19292" y="6679"/>
                  <a:pt x="18737" y="6877"/>
                  <a:pt x="18048" y="7137"/>
                </a:cubicBezTo>
                <a:cubicBezTo>
                  <a:pt x="17706" y="7261"/>
                  <a:pt x="17059" y="7522"/>
                  <a:pt x="15941" y="7855"/>
                </a:cubicBezTo>
                <a:cubicBezTo>
                  <a:pt x="15752" y="7911"/>
                  <a:pt x="15503" y="7977"/>
                  <a:pt x="15275" y="8028"/>
                </a:cubicBezTo>
                <a:cubicBezTo>
                  <a:pt x="15049" y="8079"/>
                  <a:pt x="14842" y="8107"/>
                  <a:pt x="14796" y="8107"/>
                </a:cubicBezTo>
                <a:cubicBezTo>
                  <a:pt x="14858" y="8131"/>
                  <a:pt x="14575" y="8058"/>
                  <a:pt x="14474" y="8018"/>
                </a:cubicBezTo>
                <a:cubicBezTo>
                  <a:pt x="14355" y="7978"/>
                  <a:pt x="14303" y="7957"/>
                  <a:pt x="14303" y="7957"/>
                </a:cubicBezTo>
                <a:cubicBezTo>
                  <a:pt x="14303" y="7957"/>
                  <a:pt x="14214" y="7925"/>
                  <a:pt x="14071" y="7867"/>
                </a:cubicBezTo>
                <a:cubicBezTo>
                  <a:pt x="13928" y="7809"/>
                  <a:pt x="13733" y="7725"/>
                  <a:pt x="13522" y="7631"/>
                </a:cubicBezTo>
                <a:cubicBezTo>
                  <a:pt x="13101" y="7441"/>
                  <a:pt x="12621" y="7206"/>
                  <a:pt x="12338" y="7066"/>
                </a:cubicBezTo>
                <a:cubicBezTo>
                  <a:pt x="11649" y="6721"/>
                  <a:pt x="11329" y="6550"/>
                  <a:pt x="11129" y="6446"/>
                </a:cubicBezTo>
                <a:cubicBezTo>
                  <a:pt x="9956" y="5830"/>
                  <a:pt x="9147" y="5528"/>
                  <a:pt x="7897" y="5094"/>
                </a:cubicBezTo>
                <a:cubicBezTo>
                  <a:pt x="7884" y="5115"/>
                  <a:pt x="7872" y="5136"/>
                  <a:pt x="7859" y="5157"/>
                </a:cubicBezTo>
                <a:cubicBezTo>
                  <a:pt x="6425" y="5449"/>
                  <a:pt x="5472" y="5674"/>
                  <a:pt x="4064" y="6198"/>
                </a:cubicBezTo>
                <a:cubicBezTo>
                  <a:pt x="3825" y="6288"/>
                  <a:pt x="3433" y="6433"/>
                  <a:pt x="2639" y="6749"/>
                </a:cubicBezTo>
                <a:cubicBezTo>
                  <a:pt x="2289" y="6888"/>
                  <a:pt x="1708" y="7125"/>
                  <a:pt x="1231" y="7343"/>
                </a:cubicBezTo>
                <a:cubicBezTo>
                  <a:pt x="991" y="7451"/>
                  <a:pt x="778" y="7556"/>
                  <a:pt x="626" y="7637"/>
                </a:cubicBezTo>
                <a:cubicBezTo>
                  <a:pt x="474" y="7717"/>
                  <a:pt x="382" y="7775"/>
                  <a:pt x="382" y="7775"/>
                </a:cubicBezTo>
                <a:cubicBezTo>
                  <a:pt x="382" y="7775"/>
                  <a:pt x="363" y="7787"/>
                  <a:pt x="327" y="7808"/>
                </a:cubicBezTo>
                <a:cubicBezTo>
                  <a:pt x="292" y="7832"/>
                  <a:pt x="241" y="7866"/>
                  <a:pt x="179" y="7912"/>
                </a:cubicBezTo>
                <a:cubicBezTo>
                  <a:pt x="148" y="7939"/>
                  <a:pt x="115" y="7970"/>
                  <a:pt x="79" y="8003"/>
                </a:cubicBezTo>
                <a:cubicBezTo>
                  <a:pt x="49" y="8047"/>
                  <a:pt x="6" y="8099"/>
                  <a:pt x="3" y="8152"/>
                </a:cubicBezTo>
                <a:cubicBezTo>
                  <a:pt x="-13" y="8263"/>
                  <a:pt x="34" y="8330"/>
                  <a:pt x="74" y="8412"/>
                </a:cubicBezTo>
                <a:cubicBezTo>
                  <a:pt x="263" y="8707"/>
                  <a:pt x="610" y="8985"/>
                  <a:pt x="862" y="9189"/>
                </a:cubicBezTo>
                <a:cubicBezTo>
                  <a:pt x="1573" y="9740"/>
                  <a:pt x="2091" y="10053"/>
                  <a:pt x="2354" y="10221"/>
                </a:cubicBezTo>
                <a:cubicBezTo>
                  <a:pt x="2895" y="10556"/>
                  <a:pt x="3391" y="10798"/>
                  <a:pt x="3916" y="11006"/>
                </a:cubicBezTo>
                <a:cubicBezTo>
                  <a:pt x="4181" y="11109"/>
                  <a:pt x="4454" y="11204"/>
                  <a:pt x="4751" y="11294"/>
                </a:cubicBezTo>
                <a:cubicBezTo>
                  <a:pt x="5049" y="11383"/>
                  <a:pt x="5373" y="11471"/>
                  <a:pt x="5748" y="11537"/>
                </a:cubicBezTo>
                <a:cubicBezTo>
                  <a:pt x="5490" y="11405"/>
                  <a:pt x="5309" y="11272"/>
                  <a:pt x="5129" y="11144"/>
                </a:cubicBezTo>
                <a:cubicBezTo>
                  <a:pt x="4946" y="11010"/>
                  <a:pt x="4777" y="10887"/>
                  <a:pt x="4611" y="10765"/>
                </a:cubicBezTo>
                <a:cubicBezTo>
                  <a:pt x="4264" y="10512"/>
                  <a:pt x="3876" y="10254"/>
                  <a:pt x="3362" y="9928"/>
                </a:cubicBezTo>
                <a:cubicBezTo>
                  <a:pt x="3114" y="9767"/>
                  <a:pt x="2611" y="9460"/>
                  <a:pt x="1943" y="8941"/>
                </a:cubicBezTo>
                <a:cubicBezTo>
                  <a:pt x="1710" y="8755"/>
                  <a:pt x="1384" y="8479"/>
                  <a:pt x="1260" y="8281"/>
                </a:cubicBezTo>
                <a:cubicBezTo>
                  <a:pt x="1251" y="8260"/>
                  <a:pt x="1232" y="8234"/>
                  <a:pt x="1230" y="8219"/>
                </a:cubicBezTo>
                <a:lnTo>
                  <a:pt x="1222" y="8196"/>
                </a:lnTo>
                <a:cubicBezTo>
                  <a:pt x="1221" y="8191"/>
                  <a:pt x="1225" y="8189"/>
                  <a:pt x="1222" y="8189"/>
                </a:cubicBezTo>
                <a:cubicBezTo>
                  <a:pt x="1220" y="8188"/>
                  <a:pt x="1221" y="8189"/>
                  <a:pt x="1221" y="8188"/>
                </a:cubicBezTo>
                <a:cubicBezTo>
                  <a:pt x="1235" y="8178"/>
                  <a:pt x="1246" y="8167"/>
                  <a:pt x="1255" y="8158"/>
                </a:cubicBezTo>
                <a:cubicBezTo>
                  <a:pt x="1292" y="8132"/>
                  <a:pt x="1321" y="8111"/>
                  <a:pt x="1341" y="8097"/>
                </a:cubicBezTo>
                <a:cubicBezTo>
                  <a:pt x="1368" y="8081"/>
                  <a:pt x="1382" y="8072"/>
                  <a:pt x="1382" y="8072"/>
                </a:cubicBezTo>
                <a:cubicBezTo>
                  <a:pt x="1382" y="8072"/>
                  <a:pt x="1446" y="8032"/>
                  <a:pt x="1577" y="7963"/>
                </a:cubicBezTo>
                <a:cubicBezTo>
                  <a:pt x="1706" y="7895"/>
                  <a:pt x="1899" y="7801"/>
                  <a:pt x="2124" y="7700"/>
                </a:cubicBezTo>
                <a:cubicBezTo>
                  <a:pt x="2572" y="7497"/>
                  <a:pt x="3140" y="7266"/>
                  <a:pt x="3478" y="7130"/>
                </a:cubicBezTo>
                <a:cubicBezTo>
                  <a:pt x="4253" y="6821"/>
                  <a:pt x="4640" y="6677"/>
                  <a:pt x="4873" y="6587"/>
                </a:cubicBezTo>
                <a:cubicBezTo>
                  <a:pt x="6238" y="6069"/>
                  <a:pt x="6913" y="5713"/>
                  <a:pt x="7847" y="5178"/>
                </a:cubicBezTo>
                <a:cubicBezTo>
                  <a:pt x="7474" y="5799"/>
                  <a:pt x="7270" y="6245"/>
                  <a:pt x="7244" y="7008"/>
                </a:cubicBezTo>
                <a:cubicBezTo>
                  <a:pt x="7241" y="7106"/>
                  <a:pt x="7237" y="7249"/>
                  <a:pt x="7232" y="7444"/>
                </a:cubicBezTo>
                <a:cubicBezTo>
                  <a:pt x="7233" y="7640"/>
                  <a:pt x="7212" y="7885"/>
                  <a:pt x="7179" y="8188"/>
                </a:cubicBezTo>
                <a:cubicBezTo>
                  <a:pt x="7151" y="8500"/>
                  <a:pt x="7099" y="9061"/>
                  <a:pt x="7099" y="9061"/>
                </a:cubicBezTo>
                <a:cubicBezTo>
                  <a:pt x="7099" y="9061"/>
                  <a:pt x="7081" y="9228"/>
                  <a:pt x="7060" y="9431"/>
                </a:cubicBezTo>
                <a:cubicBezTo>
                  <a:pt x="7040" y="9634"/>
                  <a:pt x="6977" y="9871"/>
                  <a:pt x="6956" y="10013"/>
                </a:cubicBezTo>
                <a:cubicBezTo>
                  <a:pt x="6870" y="10466"/>
                  <a:pt x="6828" y="10684"/>
                  <a:pt x="6802" y="10818"/>
                </a:cubicBezTo>
                <a:cubicBezTo>
                  <a:pt x="6695" y="11342"/>
                  <a:pt x="6696" y="11721"/>
                  <a:pt x="6776" y="12115"/>
                </a:cubicBezTo>
                <a:cubicBezTo>
                  <a:pt x="6352" y="12649"/>
                  <a:pt x="6071" y="13086"/>
                  <a:pt x="6004" y="13792"/>
                </a:cubicBezTo>
                <a:cubicBezTo>
                  <a:pt x="5995" y="13928"/>
                  <a:pt x="5943" y="14150"/>
                  <a:pt x="5924" y="14609"/>
                </a:cubicBezTo>
                <a:cubicBezTo>
                  <a:pt x="5903" y="15004"/>
                  <a:pt x="5861" y="15669"/>
                  <a:pt x="5865" y="16233"/>
                </a:cubicBezTo>
                <a:cubicBezTo>
                  <a:pt x="5864" y="16375"/>
                  <a:pt x="5862" y="16510"/>
                  <a:pt x="5861" y="16633"/>
                </a:cubicBezTo>
                <a:cubicBezTo>
                  <a:pt x="5861" y="16664"/>
                  <a:pt x="5861" y="16694"/>
                  <a:pt x="5860" y="16723"/>
                </a:cubicBezTo>
                <a:lnTo>
                  <a:pt x="5860" y="16766"/>
                </a:lnTo>
                <a:lnTo>
                  <a:pt x="5860" y="16776"/>
                </a:lnTo>
                <a:lnTo>
                  <a:pt x="5859" y="16775"/>
                </a:lnTo>
                <a:cubicBezTo>
                  <a:pt x="5861" y="16773"/>
                  <a:pt x="5858" y="16780"/>
                  <a:pt x="5857" y="16782"/>
                </a:cubicBezTo>
                <a:cubicBezTo>
                  <a:pt x="5840" y="16834"/>
                  <a:pt x="5824" y="16882"/>
                  <a:pt x="5810" y="16926"/>
                </a:cubicBezTo>
                <a:cubicBezTo>
                  <a:pt x="5751" y="17105"/>
                  <a:pt x="5714" y="17216"/>
                  <a:pt x="5714" y="17216"/>
                </a:cubicBezTo>
                <a:cubicBezTo>
                  <a:pt x="5714" y="17216"/>
                  <a:pt x="5673" y="17310"/>
                  <a:pt x="5606" y="17465"/>
                </a:cubicBezTo>
                <a:cubicBezTo>
                  <a:pt x="5538" y="17620"/>
                  <a:pt x="5444" y="17834"/>
                  <a:pt x="5320" y="18077"/>
                </a:cubicBezTo>
                <a:cubicBezTo>
                  <a:pt x="5078" y="18564"/>
                  <a:pt x="4783" y="19156"/>
                  <a:pt x="4572" y="19579"/>
                </a:cubicBezTo>
                <a:cubicBezTo>
                  <a:pt x="4430" y="19880"/>
                  <a:pt x="4323" y="20127"/>
                  <a:pt x="4240" y="20322"/>
                </a:cubicBezTo>
                <a:cubicBezTo>
                  <a:pt x="4172" y="20520"/>
                  <a:pt x="4121" y="20666"/>
                  <a:pt x="4087" y="20767"/>
                </a:cubicBezTo>
                <a:cubicBezTo>
                  <a:pt x="4066" y="20816"/>
                  <a:pt x="4059" y="20869"/>
                  <a:pt x="4054" y="20920"/>
                </a:cubicBezTo>
                <a:cubicBezTo>
                  <a:pt x="4047" y="20979"/>
                  <a:pt x="4040" y="21037"/>
                  <a:pt x="4034" y="21093"/>
                </a:cubicBezTo>
                <a:cubicBezTo>
                  <a:pt x="4025" y="21181"/>
                  <a:pt x="4015" y="21266"/>
                  <a:pt x="4006" y="21350"/>
                </a:cubicBezTo>
                <a:cubicBezTo>
                  <a:pt x="4003" y="21390"/>
                  <a:pt x="4000" y="21431"/>
                  <a:pt x="3996" y="21471"/>
                </a:cubicBezTo>
                <a:cubicBezTo>
                  <a:pt x="4092" y="21478"/>
                  <a:pt x="4188" y="21486"/>
                  <a:pt x="4282" y="21494"/>
                </a:cubicBezTo>
                <a:cubicBezTo>
                  <a:pt x="4644" y="21522"/>
                  <a:pt x="5072" y="21555"/>
                  <a:pt x="5182" y="21557"/>
                </a:cubicBezTo>
                <a:cubicBezTo>
                  <a:pt x="5363" y="21565"/>
                  <a:pt x="5540" y="21572"/>
                  <a:pt x="5716" y="21578"/>
                </a:cubicBezTo>
                <a:cubicBezTo>
                  <a:pt x="6417" y="21599"/>
                  <a:pt x="7091" y="21597"/>
                  <a:pt x="7897" y="21588"/>
                </a:cubicBezTo>
                <a:cubicBezTo>
                  <a:pt x="7175" y="21435"/>
                  <a:pt x="6566" y="21312"/>
                  <a:pt x="5909" y="21205"/>
                </a:cubicBezTo>
                <a:cubicBezTo>
                  <a:pt x="5745" y="21179"/>
                  <a:pt x="5578" y="21153"/>
                  <a:pt x="5405" y="21128"/>
                </a:cubicBezTo>
                <a:cubicBezTo>
                  <a:pt x="5161" y="21097"/>
                  <a:pt x="5226" y="21095"/>
                  <a:pt x="5209" y="21088"/>
                </a:cubicBezTo>
                <a:cubicBezTo>
                  <a:pt x="5202" y="21083"/>
                  <a:pt x="5231" y="21071"/>
                  <a:pt x="5234" y="21071"/>
                </a:cubicBezTo>
                <a:cubicBezTo>
                  <a:pt x="5235" y="21068"/>
                  <a:pt x="5235" y="21075"/>
                  <a:pt x="5237" y="21064"/>
                </a:cubicBezTo>
                <a:lnTo>
                  <a:pt x="5245" y="21033"/>
                </a:lnTo>
                <a:cubicBezTo>
                  <a:pt x="5250" y="21011"/>
                  <a:pt x="5255" y="20990"/>
                  <a:pt x="5259" y="20968"/>
                </a:cubicBezTo>
                <a:cubicBezTo>
                  <a:pt x="5268" y="20924"/>
                  <a:pt x="5275" y="20880"/>
                  <a:pt x="5296" y="20831"/>
                </a:cubicBezTo>
                <a:cubicBezTo>
                  <a:pt x="5331" y="20736"/>
                  <a:pt x="5380" y="20598"/>
                  <a:pt x="5448" y="20410"/>
                </a:cubicBezTo>
                <a:cubicBezTo>
                  <a:pt x="5529" y="20220"/>
                  <a:pt x="5634" y="19981"/>
                  <a:pt x="5775" y="19684"/>
                </a:cubicBezTo>
                <a:cubicBezTo>
                  <a:pt x="5985" y="19261"/>
                  <a:pt x="6278" y="18669"/>
                  <a:pt x="6520" y="18183"/>
                </a:cubicBezTo>
                <a:cubicBezTo>
                  <a:pt x="6643" y="17939"/>
                  <a:pt x="6739" y="17718"/>
                  <a:pt x="6807" y="17558"/>
                </a:cubicBezTo>
                <a:cubicBezTo>
                  <a:pt x="6876" y="17399"/>
                  <a:pt x="6917" y="17302"/>
                  <a:pt x="6917" y="17302"/>
                </a:cubicBezTo>
                <a:cubicBezTo>
                  <a:pt x="6917" y="17302"/>
                  <a:pt x="6957" y="17183"/>
                  <a:pt x="7021" y="16991"/>
                </a:cubicBezTo>
                <a:cubicBezTo>
                  <a:pt x="7037" y="16943"/>
                  <a:pt x="7055" y="16890"/>
                  <a:pt x="7074" y="16834"/>
                </a:cubicBezTo>
                <a:cubicBezTo>
                  <a:pt x="7077" y="16822"/>
                  <a:pt x="7083" y="16816"/>
                  <a:pt x="7082" y="16800"/>
                </a:cubicBezTo>
                <a:lnTo>
                  <a:pt x="7082" y="16766"/>
                </a:lnTo>
                <a:lnTo>
                  <a:pt x="7083" y="16723"/>
                </a:lnTo>
                <a:cubicBezTo>
                  <a:pt x="7084" y="16694"/>
                  <a:pt x="7084" y="16664"/>
                  <a:pt x="7085" y="16634"/>
                </a:cubicBezTo>
                <a:cubicBezTo>
                  <a:pt x="7086" y="16511"/>
                  <a:pt x="7089" y="16377"/>
                  <a:pt x="7091" y="16236"/>
                </a:cubicBezTo>
                <a:cubicBezTo>
                  <a:pt x="7089" y="15674"/>
                  <a:pt x="7133" y="15015"/>
                  <a:pt x="7150" y="14624"/>
                </a:cubicBezTo>
                <a:cubicBezTo>
                  <a:pt x="7167" y="14169"/>
                  <a:pt x="7216" y="13952"/>
                  <a:pt x="7222" y="13817"/>
                </a:cubicBezTo>
                <a:cubicBezTo>
                  <a:pt x="7250" y="13428"/>
                  <a:pt x="7246" y="13122"/>
                  <a:pt x="7206" y="12831"/>
                </a:cubicBezTo>
                <a:cubicBezTo>
                  <a:pt x="7339" y="13265"/>
                  <a:pt x="7534" y="13656"/>
                  <a:pt x="7962" y="14203"/>
                </a:cubicBezTo>
                <a:cubicBezTo>
                  <a:pt x="8061" y="14331"/>
                  <a:pt x="8221" y="14540"/>
                  <a:pt x="8555" y="14973"/>
                </a:cubicBezTo>
                <a:cubicBezTo>
                  <a:pt x="8678" y="15144"/>
                  <a:pt x="8867" y="15376"/>
                  <a:pt x="9033" y="15624"/>
                </a:cubicBezTo>
                <a:cubicBezTo>
                  <a:pt x="9113" y="15746"/>
                  <a:pt x="9221" y="15882"/>
                  <a:pt x="9285" y="16001"/>
                </a:cubicBezTo>
                <a:cubicBezTo>
                  <a:pt x="9347" y="16120"/>
                  <a:pt x="9419" y="16229"/>
                  <a:pt x="9469" y="16368"/>
                </a:cubicBezTo>
                <a:cubicBezTo>
                  <a:pt x="9686" y="16890"/>
                  <a:pt x="9866" y="17322"/>
                  <a:pt x="9866" y="17322"/>
                </a:cubicBezTo>
                <a:cubicBezTo>
                  <a:pt x="9866" y="17322"/>
                  <a:pt x="10045" y="17675"/>
                  <a:pt x="10273" y="18127"/>
                </a:cubicBezTo>
                <a:cubicBezTo>
                  <a:pt x="10495" y="18580"/>
                  <a:pt x="10796" y="19126"/>
                  <a:pt x="11009" y="19515"/>
                </a:cubicBezTo>
                <a:cubicBezTo>
                  <a:pt x="11332" y="20109"/>
                  <a:pt x="11533" y="20476"/>
                  <a:pt x="11638" y="20668"/>
                </a:cubicBezTo>
                <a:cubicBezTo>
                  <a:pt x="11677" y="20738"/>
                  <a:pt x="11715" y="20806"/>
                  <a:pt x="11753" y="20873"/>
                </a:cubicBezTo>
                <a:cubicBezTo>
                  <a:pt x="11779" y="20919"/>
                  <a:pt x="11805" y="20964"/>
                  <a:pt x="11830" y="21009"/>
                </a:cubicBezTo>
                <a:lnTo>
                  <a:pt x="11849" y="21042"/>
                </a:lnTo>
                <a:lnTo>
                  <a:pt x="11854" y="21050"/>
                </a:lnTo>
                <a:lnTo>
                  <a:pt x="11874" y="21052"/>
                </a:lnTo>
                <a:lnTo>
                  <a:pt x="11913" y="21057"/>
                </a:lnTo>
                <a:lnTo>
                  <a:pt x="12067" y="21073"/>
                </a:lnTo>
                <a:cubicBezTo>
                  <a:pt x="12253" y="21092"/>
                  <a:pt x="12435" y="21111"/>
                  <a:pt x="12613" y="21129"/>
                </a:cubicBezTo>
                <a:cubicBezTo>
                  <a:pt x="12712" y="21138"/>
                  <a:pt x="12809" y="21146"/>
                  <a:pt x="12904" y="21155"/>
                </a:cubicBezTo>
                <a:cubicBezTo>
                  <a:pt x="13286" y="21186"/>
                  <a:pt x="13641" y="21209"/>
                  <a:pt x="13990" y="21226"/>
                </a:cubicBezTo>
                <a:cubicBezTo>
                  <a:pt x="14689" y="21261"/>
                  <a:pt x="15362" y="21271"/>
                  <a:pt x="16168" y="21277"/>
                </a:cubicBezTo>
                <a:cubicBezTo>
                  <a:pt x="15463" y="21111"/>
                  <a:pt x="14867" y="20977"/>
                  <a:pt x="14221" y="20858"/>
                </a:cubicBezTo>
                <a:cubicBezTo>
                  <a:pt x="13899" y="20799"/>
                  <a:pt x="13563" y="20743"/>
                  <a:pt x="13196" y="20689"/>
                </a:cubicBezTo>
                <a:cubicBezTo>
                  <a:pt x="13104" y="20676"/>
                  <a:pt x="13010" y="20663"/>
                  <a:pt x="12914" y="20649"/>
                </a:cubicBezTo>
                <a:cubicBezTo>
                  <a:pt x="12846" y="20640"/>
                  <a:pt x="12865" y="20641"/>
                  <a:pt x="12862" y="20640"/>
                </a:cubicBezTo>
                <a:lnTo>
                  <a:pt x="12861" y="20637"/>
                </a:lnTo>
                <a:cubicBezTo>
                  <a:pt x="12861" y="20635"/>
                  <a:pt x="12865" y="20634"/>
                  <a:pt x="12867" y="20634"/>
                </a:cubicBezTo>
                <a:cubicBezTo>
                  <a:pt x="12866" y="20631"/>
                  <a:pt x="12872" y="20642"/>
                  <a:pt x="12865" y="20627"/>
                </a:cubicBezTo>
                <a:cubicBezTo>
                  <a:pt x="12853" y="20604"/>
                  <a:pt x="12840" y="20579"/>
                  <a:pt x="12828" y="20555"/>
                </a:cubicBezTo>
                <a:cubicBezTo>
                  <a:pt x="12724" y="20362"/>
                  <a:pt x="12525" y="19993"/>
                  <a:pt x="12205" y="19397"/>
                </a:cubicBezTo>
                <a:cubicBezTo>
                  <a:pt x="11995" y="19008"/>
                  <a:pt x="11692" y="18464"/>
                  <a:pt x="11470" y="18016"/>
                </a:cubicBezTo>
                <a:cubicBezTo>
                  <a:pt x="11241" y="17569"/>
                  <a:pt x="11061" y="17218"/>
                  <a:pt x="11061" y="17218"/>
                </a:cubicBezTo>
                <a:cubicBezTo>
                  <a:pt x="11061" y="17218"/>
                  <a:pt x="10890" y="16802"/>
                  <a:pt x="10683" y="16298"/>
                </a:cubicBezTo>
                <a:cubicBezTo>
                  <a:pt x="10641" y="16179"/>
                  <a:pt x="10556" y="16024"/>
                  <a:pt x="10478" y="15877"/>
                </a:cubicBezTo>
                <a:cubicBezTo>
                  <a:pt x="10397" y="15730"/>
                  <a:pt x="10297" y="15607"/>
                  <a:pt x="10210" y="15475"/>
                </a:cubicBezTo>
                <a:cubicBezTo>
                  <a:pt x="10037" y="15216"/>
                  <a:pt x="9849" y="14987"/>
                  <a:pt x="9721" y="14812"/>
                </a:cubicBezTo>
                <a:cubicBezTo>
                  <a:pt x="9382" y="14376"/>
                  <a:pt x="9218" y="14166"/>
                  <a:pt x="9117" y="14038"/>
                </a:cubicBezTo>
                <a:cubicBezTo>
                  <a:pt x="8544" y="13328"/>
                  <a:pt x="8027" y="12933"/>
                  <a:pt x="7233" y="12413"/>
                </a:cubicBezTo>
                <a:cubicBezTo>
                  <a:pt x="7617" y="11931"/>
                  <a:pt x="7867" y="11518"/>
                  <a:pt x="8016" y="10866"/>
                </a:cubicBezTo>
                <a:cubicBezTo>
                  <a:pt x="8043" y="10731"/>
                  <a:pt x="8087" y="10510"/>
                  <a:pt x="8179" y="10052"/>
                </a:cubicBezTo>
                <a:cubicBezTo>
                  <a:pt x="8204" y="9909"/>
                  <a:pt x="8266" y="9669"/>
                  <a:pt x="8283" y="9463"/>
                </a:cubicBezTo>
                <a:cubicBezTo>
                  <a:pt x="8301" y="9258"/>
                  <a:pt x="8316" y="9088"/>
                  <a:pt x="8316" y="9088"/>
                </a:cubicBezTo>
                <a:cubicBezTo>
                  <a:pt x="8316" y="9088"/>
                  <a:pt x="8374" y="8521"/>
                  <a:pt x="8406" y="8206"/>
                </a:cubicBezTo>
                <a:cubicBezTo>
                  <a:pt x="8439" y="7899"/>
                  <a:pt x="8459" y="7651"/>
                  <a:pt x="8456" y="7455"/>
                </a:cubicBezTo>
                <a:cubicBezTo>
                  <a:pt x="8459" y="7259"/>
                  <a:pt x="8462" y="7115"/>
                  <a:pt x="8463" y="7016"/>
                </a:cubicBezTo>
                <a:cubicBezTo>
                  <a:pt x="8472" y="6216"/>
                  <a:pt x="8272" y="5761"/>
                  <a:pt x="7897" y="5094"/>
                </a:cubicBezTo>
                <a:cubicBezTo>
                  <a:pt x="8524" y="5727"/>
                  <a:pt x="9007" y="6144"/>
                  <a:pt x="10180" y="6773"/>
                </a:cubicBezTo>
                <a:cubicBezTo>
                  <a:pt x="10381" y="6879"/>
                  <a:pt x="10703" y="7053"/>
                  <a:pt x="11406" y="7405"/>
                </a:cubicBezTo>
                <a:cubicBezTo>
                  <a:pt x="11693" y="7550"/>
                  <a:pt x="12187" y="7791"/>
                  <a:pt x="12634" y="7991"/>
                </a:cubicBezTo>
                <a:cubicBezTo>
                  <a:pt x="12859" y="8091"/>
                  <a:pt x="13070" y="8181"/>
                  <a:pt x="13232" y="8245"/>
                </a:cubicBezTo>
                <a:cubicBezTo>
                  <a:pt x="13393" y="8310"/>
                  <a:pt x="13502" y="8349"/>
                  <a:pt x="13502" y="8349"/>
                </a:cubicBezTo>
                <a:cubicBezTo>
                  <a:pt x="13502" y="8349"/>
                  <a:pt x="13557" y="8372"/>
                  <a:pt x="13714" y="8425"/>
                </a:cubicBezTo>
                <a:cubicBezTo>
                  <a:pt x="13791" y="8452"/>
                  <a:pt x="13894" y="8486"/>
                  <a:pt x="14050" y="8529"/>
                </a:cubicBezTo>
                <a:cubicBezTo>
                  <a:pt x="14083" y="8539"/>
                  <a:pt x="14137" y="8551"/>
                  <a:pt x="14189" y="8562"/>
                </a:cubicBezTo>
                <a:cubicBezTo>
                  <a:pt x="14244" y="8573"/>
                  <a:pt x="14293" y="8587"/>
                  <a:pt x="14379" y="8599"/>
                </a:cubicBezTo>
                <a:cubicBezTo>
                  <a:pt x="14461" y="8609"/>
                  <a:pt x="14547" y="8623"/>
                  <a:pt x="14641" y="8626"/>
                </a:cubicBezTo>
                <a:cubicBezTo>
                  <a:pt x="14734" y="8629"/>
                  <a:pt x="14839" y="8631"/>
                  <a:pt x="14925" y="8625"/>
                </a:cubicBezTo>
                <a:cubicBezTo>
                  <a:pt x="15512" y="8599"/>
                  <a:pt x="16204" y="8411"/>
                  <a:pt x="16629" y="8288"/>
                </a:cubicBezTo>
                <a:cubicBezTo>
                  <a:pt x="17252" y="8106"/>
                  <a:pt x="17709" y="7946"/>
                  <a:pt x="18071" y="7818"/>
                </a:cubicBezTo>
                <a:cubicBezTo>
                  <a:pt x="18431" y="7689"/>
                  <a:pt x="18686" y="7592"/>
                  <a:pt x="18861" y="7525"/>
                </a:cubicBezTo>
                <a:cubicBezTo>
                  <a:pt x="19568" y="7252"/>
                  <a:pt x="20064" y="7013"/>
                  <a:pt x="20485" y="6768"/>
                </a:cubicBezTo>
                <a:cubicBezTo>
                  <a:pt x="20901" y="6522"/>
                  <a:pt x="21260" y="6272"/>
                  <a:pt x="21587" y="5956"/>
                </a:cubicBezTo>
                <a:cubicBezTo>
                  <a:pt x="20955" y="6168"/>
                  <a:pt x="20398" y="6321"/>
                  <a:pt x="19847" y="6501"/>
                </a:cubicBezTo>
                <a:close/>
                <a:moveTo>
                  <a:pt x="2210" y="3681"/>
                </a:moveTo>
                <a:cubicBezTo>
                  <a:pt x="1821" y="3355"/>
                  <a:pt x="1485" y="2865"/>
                  <a:pt x="1598" y="2331"/>
                </a:cubicBezTo>
                <a:cubicBezTo>
                  <a:pt x="1651" y="2066"/>
                  <a:pt x="1802" y="1794"/>
                  <a:pt x="2054" y="1540"/>
                </a:cubicBezTo>
                <a:cubicBezTo>
                  <a:pt x="2314" y="1288"/>
                  <a:pt x="2668" y="1055"/>
                  <a:pt x="3076" y="858"/>
                </a:cubicBezTo>
                <a:cubicBezTo>
                  <a:pt x="3890" y="457"/>
                  <a:pt x="4932" y="230"/>
                  <a:pt x="5705" y="124"/>
                </a:cubicBezTo>
                <a:cubicBezTo>
                  <a:pt x="6097" y="74"/>
                  <a:pt x="6422" y="42"/>
                  <a:pt x="6650" y="31"/>
                </a:cubicBezTo>
                <a:cubicBezTo>
                  <a:pt x="6877" y="18"/>
                  <a:pt x="7003" y="10"/>
                  <a:pt x="7003" y="10"/>
                </a:cubicBezTo>
                <a:cubicBezTo>
                  <a:pt x="7003" y="10"/>
                  <a:pt x="7109" y="8"/>
                  <a:pt x="7303" y="5"/>
                </a:cubicBezTo>
                <a:cubicBezTo>
                  <a:pt x="7400" y="4"/>
                  <a:pt x="7519" y="-1"/>
                  <a:pt x="7657" y="1"/>
                </a:cubicBezTo>
                <a:cubicBezTo>
                  <a:pt x="7795" y="4"/>
                  <a:pt x="7952" y="8"/>
                  <a:pt x="8127" y="13"/>
                </a:cubicBezTo>
                <a:cubicBezTo>
                  <a:pt x="8301" y="18"/>
                  <a:pt x="8490" y="35"/>
                  <a:pt x="8694" y="48"/>
                </a:cubicBezTo>
                <a:cubicBezTo>
                  <a:pt x="8897" y="63"/>
                  <a:pt x="9109" y="92"/>
                  <a:pt x="9335" y="117"/>
                </a:cubicBezTo>
                <a:cubicBezTo>
                  <a:pt x="9775" y="182"/>
                  <a:pt x="10259" y="263"/>
                  <a:pt x="10715" y="391"/>
                </a:cubicBezTo>
                <a:cubicBezTo>
                  <a:pt x="11643" y="634"/>
                  <a:pt x="12489" y="1031"/>
                  <a:pt x="12968" y="1489"/>
                </a:cubicBezTo>
                <a:cubicBezTo>
                  <a:pt x="13466" y="1944"/>
                  <a:pt x="13574" y="2443"/>
                  <a:pt x="13465" y="2842"/>
                </a:cubicBezTo>
                <a:cubicBezTo>
                  <a:pt x="13373" y="3182"/>
                  <a:pt x="13136" y="3443"/>
                  <a:pt x="12916" y="3639"/>
                </a:cubicBezTo>
                <a:cubicBezTo>
                  <a:pt x="12859" y="3687"/>
                  <a:pt x="12809" y="3734"/>
                  <a:pt x="12756" y="3775"/>
                </a:cubicBezTo>
                <a:cubicBezTo>
                  <a:pt x="12697" y="3815"/>
                  <a:pt x="12644" y="3853"/>
                  <a:pt x="12594" y="3887"/>
                </a:cubicBezTo>
                <a:cubicBezTo>
                  <a:pt x="12498" y="3957"/>
                  <a:pt x="12404" y="4012"/>
                  <a:pt x="12324" y="4055"/>
                </a:cubicBezTo>
                <a:cubicBezTo>
                  <a:pt x="11692" y="4409"/>
                  <a:pt x="10981" y="4610"/>
                  <a:pt x="10272" y="4723"/>
                </a:cubicBezTo>
                <a:cubicBezTo>
                  <a:pt x="9558" y="4835"/>
                  <a:pt x="8825" y="4864"/>
                  <a:pt x="8028" y="4814"/>
                </a:cubicBezTo>
                <a:cubicBezTo>
                  <a:pt x="8788" y="4698"/>
                  <a:pt x="9335" y="4552"/>
                  <a:pt x="9850" y="4387"/>
                </a:cubicBezTo>
                <a:cubicBezTo>
                  <a:pt x="10361" y="4219"/>
                  <a:pt x="10848" y="4029"/>
                  <a:pt x="11345" y="3745"/>
                </a:cubicBezTo>
                <a:cubicBezTo>
                  <a:pt x="11408" y="3710"/>
                  <a:pt x="11483" y="3667"/>
                  <a:pt x="11557" y="3611"/>
                </a:cubicBezTo>
                <a:cubicBezTo>
                  <a:pt x="11597" y="3583"/>
                  <a:pt x="11640" y="3554"/>
                  <a:pt x="11686" y="3522"/>
                </a:cubicBezTo>
                <a:cubicBezTo>
                  <a:pt x="11728" y="3489"/>
                  <a:pt x="11766" y="3451"/>
                  <a:pt x="11812" y="3413"/>
                </a:cubicBezTo>
                <a:cubicBezTo>
                  <a:pt x="11985" y="3257"/>
                  <a:pt x="12174" y="3050"/>
                  <a:pt x="12246" y="2781"/>
                </a:cubicBezTo>
                <a:cubicBezTo>
                  <a:pt x="12330" y="2465"/>
                  <a:pt x="12245" y="2065"/>
                  <a:pt x="11850" y="1705"/>
                </a:cubicBezTo>
                <a:cubicBezTo>
                  <a:pt x="11666" y="1523"/>
                  <a:pt x="11396" y="1354"/>
                  <a:pt x="11090" y="1206"/>
                </a:cubicBezTo>
                <a:cubicBezTo>
                  <a:pt x="10788" y="1055"/>
                  <a:pt x="10428" y="931"/>
                  <a:pt x="10062" y="833"/>
                </a:cubicBezTo>
                <a:cubicBezTo>
                  <a:pt x="9701" y="729"/>
                  <a:pt x="9314" y="667"/>
                  <a:pt x="8967" y="614"/>
                </a:cubicBezTo>
                <a:cubicBezTo>
                  <a:pt x="8787" y="595"/>
                  <a:pt x="8620" y="571"/>
                  <a:pt x="8458" y="559"/>
                </a:cubicBezTo>
                <a:cubicBezTo>
                  <a:pt x="8296" y="550"/>
                  <a:pt x="8147" y="535"/>
                  <a:pt x="8008" y="531"/>
                </a:cubicBezTo>
                <a:cubicBezTo>
                  <a:pt x="7869" y="527"/>
                  <a:pt x="7744" y="524"/>
                  <a:pt x="7634" y="521"/>
                </a:cubicBezTo>
                <a:cubicBezTo>
                  <a:pt x="7524" y="519"/>
                  <a:pt x="7430" y="524"/>
                  <a:pt x="7352" y="524"/>
                </a:cubicBezTo>
                <a:cubicBezTo>
                  <a:pt x="7198" y="527"/>
                  <a:pt x="7113" y="528"/>
                  <a:pt x="7113" y="528"/>
                </a:cubicBezTo>
                <a:cubicBezTo>
                  <a:pt x="7113" y="528"/>
                  <a:pt x="7013" y="534"/>
                  <a:pt x="6831" y="545"/>
                </a:cubicBezTo>
                <a:cubicBezTo>
                  <a:pt x="6649" y="553"/>
                  <a:pt x="6391" y="580"/>
                  <a:pt x="6080" y="619"/>
                </a:cubicBezTo>
                <a:cubicBezTo>
                  <a:pt x="5468" y="705"/>
                  <a:pt x="4640" y="884"/>
                  <a:pt x="3994" y="1204"/>
                </a:cubicBezTo>
                <a:cubicBezTo>
                  <a:pt x="3671" y="1361"/>
                  <a:pt x="3389" y="1546"/>
                  <a:pt x="3182" y="1747"/>
                </a:cubicBezTo>
                <a:cubicBezTo>
                  <a:pt x="2983" y="1949"/>
                  <a:pt x="2865" y="2164"/>
                  <a:pt x="2822" y="2374"/>
                </a:cubicBezTo>
                <a:cubicBezTo>
                  <a:pt x="2732" y="2799"/>
                  <a:pt x="3000" y="3188"/>
                  <a:pt x="3306" y="3446"/>
                </a:cubicBezTo>
                <a:cubicBezTo>
                  <a:pt x="3407" y="3538"/>
                  <a:pt x="3525" y="3611"/>
                  <a:pt x="3619" y="3676"/>
                </a:cubicBezTo>
                <a:cubicBezTo>
                  <a:pt x="3729" y="3738"/>
                  <a:pt x="3814" y="3793"/>
                  <a:pt x="3902" y="3836"/>
                </a:cubicBezTo>
                <a:cubicBezTo>
                  <a:pt x="4080" y="3922"/>
                  <a:pt x="4202" y="3981"/>
                  <a:pt x="4311" y="4019"/>
                </a:cubicBezTo>
                <a:cubicBezTo>
                  <a:pt x="4920" y="4260"/>
                  <a:pt x="5481" y="4410"/>
                  <a:pt x="6054" y="4535"/>
                </a:cubicBezTo>
                <a:cubicBezTo>
                  <a:pt x="6631" y="4657"/>
                  <a:pt x="7231" y="4758"/>
                  <a:pt x="8028" y="4814"/>
                </a:cubicBezTo>
                <a:cubicBezTo>
                  <a:pt x="7265" y="4924"/>
                  <a:pt x="6532" y="4953"/>
                  <a:pt x="5783" y="4898"/>
                </a:cubicBezTo>
                <a:cubicBezTo>
                  <a:pt x="5036" y="4842"/>
                  <a:pt x="4253" y="4700"/>
                  <a:pt x="3480" y="4400"/>
                </a:cubicBezTo>
                <a:cubicBezTo>
                  <a:pt x="3344" y="4351"/>
                  <a:pt x="3187" y="4278"/>
                  <a:pt x="2963" y="4171"/>
                </a:cubicBezTo>
                <a:cubicBezTo>
                  <a:pt x="2853" y="4116"/>
                  <a:pt x="2743" y="4047"/>
                  <a:pt x="2606" y="3970"/>
                </a:cubicBezTo>
                <a:cubicBezTo>
                  <a:pt x="2485" y="3888"/>
                  <a:pt x="2339" y="3795"/>
                  <a:pt x="2210" y="3681"/>
                </a:cubicBezTo>
                <a:close/>
              </a:path>
            </a:pathLst>
          </a:custGeom>
          <a:solidFill>
            <a:srgbClr val="012F7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rtl="0">
              <a:defRPr sz="3000">
                <a:solidFill>
                  <a:schemeClr val="accent5">
                    <a:lumOff val="44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" name="شكل">
            <a:extLst>
              <a:ext uri="{FF2B5EF4-FFF2-40B4-BE49-F238E27FC236}">
                <a16:creationId xmlns:a16="http://schemas.microsoft.com/office/drawing/2014/main" id="{949489BD-26D5-4185-9EEF-CE3F2E1F1B67}"/>
              </a:ext>
            </a:extLst>
          </p:cNvPr>
          <p:cNvSpPr/>
          <p:nvPr/>
        </p:nvSpPr>
        <p:spPr>
          <a:xfrm>
            <a:off x="844208" y="3043344"/>
            <a:ext cx="426280" cy="437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7" h="19668" extrusionOk="0">
                <a:moveTo>
                  <a:pt x="2002" y="10949"/>
                </a:moveTo>
                <a:lnTo>
                  <a:pt x="2005" y="10946"/>
                </a:lnTo>
                <a:lnTo>
                  <a:pt x="2017" y="10934"/>
                </a:lnTo>
                <a:lnTo>
                  <a:pt x="2041" y="10911"/>
                </a:lnTo>
                <a:cubicBezTo>
                  <a:pt x="2108" y="10847"/>
                  <a:pt x="2183" y="10773"/>
                  <a:pt x="2251" y="10708"/>
                </a:cubicBezTo>
                <a:cubicBezTo>
                  <a:pt x="2181" y="10803"/>
                  <a:pt x="2116" y="10895"/>
                  <a:pt x="2050" y="10988"/>
                </a:cubicBezTo>
                <a:cubicBezTo>
                  <a:pt x="1882" y="10854"/>
                  <a:pt x="1657" y="10674"/>
                  <a:pt x="2002" y="10949"/>
                </a:cubicBezTo>
                <a:close/>
                <a:moveTo>
                  <a:pt x="4398" y="12720"/>
                </a:moveTo>
                <a:cubicBezTo>
                  <a:pt x="4408" y="12711"/>
                  <a:pt x="4410" y="12710"/>
                  <a:pt x="4418" y="12702"/>
                </a:cubicBezTo>
                <a:cubicBezTo>
                  <a:pt x="4413" y="12707"/>
                  <a:pt x="4404" y="12715"/>
                  <a:pt x="4398" y="12720"/>
                </a:cubicBezTo>
                <a:cubicBezTo>
                  <a:pt x="4398" y="12720"/>
                  <a:pt x="4398" y="12720"/>
                  <a:pt x="4398" y="12720"/>
                </a:cubicBezTo>
                <a:close/>
                <a:moveTo>
                  <a:pt x="2063" y="14869"/>
                </a:moveTo>
                <a:lnTo>
                  <a:pt x="2043" y="14897"/>
                </a:lnTo>
                <a:lnTo>
                  <a:pt x="2038" y="14904"/>
                </a:lnTo>
                <a:lnTo>
                  <a:pt x="2035" y="14907"/>
                </a:lnTo>
                <a:cubicBezTo>
                  <a:pt x="274" y="13502"/>
                  <a:pt x="4432" y="16826"/>
                  <a:pt x="4006" y="16482"/>
                </a:cubicBezTo>
                <a:lnTo>
                  <a:pt x="4018" y="16471"/>
                </a:lnTo>
                <a:lnTo>
                  <a:pt x="4113" y="16384"/>
                </a:lnTo>
                <a:cubicBezTo>
                  <a:pt x="4141" y="16360"/>
                  <a:pt x="4165" y="16338"/>
                  <a:pt x="4191" y="16314"/>
                </a:cubicBezTo>
                <a:cubicBezTo>
                  <a:pt x="4642" y="16673"/>
                  <a:pt x="4819" y="16813"/>
                  <a:pt x="4193" y="16312"/>
                </a:cubicBezTo>
                <a:cubicBezTo>
                  <a:pt x="4290" y="16225"/>
                  <a:pt x="4386" y="16137"/>
                  <a:pt x="4476" y="16056"/>
                </a:cubicBezTo>
                <a:cubicBezTo>
                  <a:pt x="4706" y="15847"/>
                  <a:pt x="4913" y="15659"/>
                  <a:pt x="5099" y="15491"/>
                </a:cubicBezTo>
                <a:cubicBezTo>
                  <a:pt x="5421" y="15198"/>
                  <a:pt x="5665" y="14978"/>
                  <a:pt x="5855" y="14805"/>
                </a:cubicBezTo>
                <a:cubicBezTo>
                  <a:pt x="5762" y="14924"/>
                  <a:pt x="5670" y="15041"/>
                  <a:pt x="5574" y="15162"/>
                </a:cubicBezTo>
                <a:cubicBezTo>
                  <a:pt x="5408" y="15399"/>
                  <a:pt x="5252" y="15665"/>
                  <a:pt x="5087" y="15923"/>
                </a:cubicBezTo>
                <a:cubicBezTo>
                  <a:pt x="4925" y="16184"/>
                  <a:pt x="4760" y="16450"/>
                  <a:pt x="4592" y="16721"/>
                </a:cubicBezTo>
                <a:lnTo>
                  <a:pt x="4529" y="16823"/>
                </a:lnTo>
                <a:lnTo>
                  <a:pt x="4498" y="16874"/>
                </a:lnTo>
                <a:lnTo>
                  <a:pt x="4482" y="16900"/>
                </a:lnTo>
                <a:cubicBezTo>
                  <a:pt x="5289" y="17630"/>
                  <a:pt x="2671" y="15274"/>
                  <a:pt x="6289" y="18538"/>
                </a:cubicBezTo>
                <a:lnTo>
                  <a:pt x="6295" y="18534"/>
                </a:lnTo>
                <a:lnTo>
                  <a:pt x="6307" y="18527"/>
                </a:lnTo>
                <a:lnTo>
                  <a:pt x="6499" y="18402"/>
                </a:lnTo>
                <a:cubicBezTo>
                  <a:pt x="6627" y="18318"/>
                  <a:pt x="6756" y="18234"/>
                  <a:pt x="6887" y="18149"/>
                </a:cubicBezTo>
                <a:cubicBezTo>
                  <a:pt x="6892" y="18145"/>
                  <a:pt x="6899" y="18141"/>
                  <a:pt x="6904" y="18137"/>
                </a:cubicBezTo>
                <a:cubicBezTo>
                  <a:pt x="6961" y="18188"/>
                  <a:pt x="6948" y="18177"/>
                  <a:pt x="6905" y="18137"/>
                </a:cubicBezTo>
                <a:cubicBezTo>
                  <a:pt x="7188" y="17952"/>
                  <a:pt x="7490" y="17754"/>
                  <a:pt x="7784" y="17562"/>
                </a:cubicBezTo>
                <a:lnTo>
                  <a:pt x="7784" y="17563"/>
                </a:lnTo>
                <a:lnTo>
                  <a:pt x="7771" y="17578"/>
                </a:lnTo>
                <a:lnTo>
                  <a:pt x="7765" y="17585"/>
                </a:lnTo>
                <a:cubicBezTo>
                  <a:pt x="10926" y="21398"/>
                  <a:pt x="8647" y="18639"/>
                  <a:pt x="9354" y="19489"/>
                </a:cubicBezTo>
                <a:lnTo>
                  <a:pt x="9427" y="19452"/>
                </a:lnTo>
                <a:lnTo>
                  <a:pt x="9715" y="19304"/>
                </a:lnTo>
                <a:lnTo>
                  <a:pt x="10290" y="19007"/>
                </a:lnTo>
                <a:cubicBezTo>
                  <a:pt x="11040" y="18598"/>
                  <a:pt x="11773" y="18188"/>
                  <a:pt x="12475" y="17748"/>
                </a:cubicBezTo>
                <a:lnTo>
                  <a:pt x="13004" y="17425"/>
                </a:lnTo>
                <a:lnTo>
                  <a:pt x="13264" y="17258"/>
                </a:lnTo>
                <a:lnTo>
                  <a:pt x="13361" y="17194"/>
                </a:lnTo>
                <a:lnTo>
                  <a:pt x="13664" y="16994"/>
                </a:lnTo>
                <a:cubicBezTo>
                  <a:pt x="13867" y="16857"/>
                  <a:pt x="14068" y="16727"/>
                  <a:pt x="14265" y="16597"/>
                </a:cubicBezTo>
                <a:cubicBezTo>
                  <a:pt x="14240" y="16674"/>
                  <a:pt x="14216" y="16748"/>
                  <a:pt x="14190" y="16827"/>
                </a:cubicBezTo>
                <a:cubicBezTo>
                  <a:pt x="14142" y="16984"/>
                  <a:pt x="14093" y="17144"/>
                  <a:pt x="14044" y="17306"/>
                </a:cubicBezTo>
                <a:lnTo>
                  <a:pt x="13970" y="17548"/>
                </a:lnTo>
                <a:cubicBezTo>
                  <a:pt x="13973" y="17555"/>
                  <a:pt x="13967" y="17561"/>
                  <a:pt x="13968" y="17566"/>
                </a:cubicBezTo>
                <a:lnTo>
                  <a:pt x="13960" y="17577"/>
                </a:lnTo>
                <a:lnTo>
                  <a:pt x="13954" y="17588"/>
                </a:lnTo>
                <a:cubicBezTo>
                  <a:pt x="13952" y="17599"/>
                  <a:pt x="13953" y="17571"/>
                  <a:pt x="13950" y="17615"/>
                </a:cubicBezTo>
                <a:cubicBezTo>
                  <a:pt x="13975" y="17692"/>
                  <a:pt x="14059" y="17648"/>
                  <a:pt x="14036" y="17654"/>
                </a:cubicBezTo>
                <a:lnTo>
                  <a:pt x="14042" y="17650"/>
                </a:lnTo>
                <a:lnTo>
                  <a:pt x="14078" y="17615"/>
                </a:lnTo>
                <a:lnTo>
                  <a:pt x="14263" y="17430"/>
                </a:lnTo>
                <a:cubicBezTo>
                  <a:pt x="14383" y="17308"/>
                  <a:pt x="14501" y="17188"/>
                  <a:pt x="14617" y="17069"/>
                </a:cubicBezTo>
                <a:cubicBezTo>
                  <a:pt x="14848" y="16833"/>
                  <a:pt x="15073" y="16602"/>
                  <a:pt x="15294" y="16376"/>
                </a:cubicBezTo>
                <a:cubicBezTo>
                  <a:pt x="15727" y="15923"/>
                  <a:pt x="16145" y="15486"/>
                  <a:pt x="16566" y="15046"/>
                </a:cubicBezTo>
                <a:cubicBezTo>
                  <a:pt x="16775" y="14820"/>
                  <a:pt x="16995" y="14583"/>
                  <a:pt x="17208" y="14353"/>
                </a:cubicBezTo>
                <a:cubicBezTo>
                  <a:pt x="17554" y="14049"/>
                  <a:pt x="17847" y="13779"/>
                  <a:pt x="18072" y="13564"/>
                </a:cubicBezTo>
                <a:cubicBezTo>
                  <a:pt x="18536" y="13133"/>
                  <a:pt x="18919" y="12616"/>
                  <a:pt x="19247" y="12227"/>
                </a:cubicBezTo>
                <a:cubicBezTo>
                  <a:pt x="18628" y="11704"/>
                  <a:pt x="18010" y="11182"/>
                  <a:pt x="17422" y="10685"/>
                </a:cubicBezTo>
                <a:cubicBezTo>
                  <a:pt x="17841" y="10291"/>
                  <a:pt x="18266" y="9906"/>
                  <a:pt x="18703" y="9547"/>
                </a:cubicBezTo>
                <a:lnTo>
                  <a:pt x="19105" y="9210"/>
                </a:lnTo>
                <a:lnTo>
                  <a:pt x="19306" y="9042"/>
                </a:lnTo>
                <a:lnTo>
                  <a:pt x="19330" y="9022"/>
                </a:lnTo>
                <a:cubicBezTo>
                  <a:pt x="19875" y="9685"/>
                  <a:pt x="19725" y="9501"/>
                  <a:pt x="19349" y="9042"/>
                </a:cubicBezTo>
                <a:cubicBezTo>
                  <a:pt x="19358" y="9053"/>
                  <a:pt x="18887" y="8479"/>
                  <a:pt x="18397" y="7882"/>
                </a:cubicBezTo>
                <a:cubicBezTo>
                  <a:pt x="18081" y="7498"/>
                  <a:pt x="17815" y="7174"/>
                  <a:pt x="17731" y="7072"/>
                </a:cubicBezTo>
                <a:cubicBezTo>
                  <a:pt x="17336" y="6591"/>
                  <a:pt x="17164" y="6384"/>
                  <a:pt x="17721" y="7062"/>
                </a:cubicBezTo>
                <a:lnTo>
                  <a:pt x="17717" y="7065"/>
                </a:lnTo>
                <a:lnTo>
                  <a:pt x="17710" y="7070"/>
                </a:lnTo>
                <a:lnTo>
                  <a:pt x="17697" y="7081"/>
                </a:lnTo>
                <a:lnTo>
                  <a:pt x="17642" y="7123"/>
                </a:lnTo>
                <a:lnTo>
                  <a:pt x="17534" y="7207"/>
                </a:lnTo>
                <a:lnTo>
                  <a:pt x="16668" y="7880"/>
                </a:lnTo>
                <a:cubicBezTo>
                  <a:pt x="16093" y="8326"/>
                  <a:pt x="15522" y="8770"/>
                  <a:pt x="14958" y="9208"/>
                </a:cubicBezTo>
                <a:cubicBezTo>
                  <a:pt x="14368" y="9658"/>
                  <a:pt x="13786" y="10101"/>
                  <a:pt x="13215" y="10536"/>
                </a:cubicBezTo>
                <a:cubicBezTo>
                  <a:pt x="14495" y="9284"/>
                  <a:pt x="15446" y="8403"/>
                  <a:pt x="16093" y="7788"/>
                </a:cubicBezTo>
                <a:lnTo>
                  <a:pt x="16093" y="7788"/>
                </a:lnTo>
                <a:cubicBezTo>
                  <a:pt x="16726" y="7191"/>
                  <a:pt x="17326" y="6625"/>
                  <a:pt x="17896" y="6088"/>
                </a:cubicBezTo>
                <a:cubicBezTo>
                  <a:pt x="18182" y="5815"/>
                  <a:pt x="18460" y="5550"/>
                  <a:pt x="18731" y="5292"/>
                </a:cubicBezTo>
                <a:lnTo>
                  <a:pt x="18782" y="5243"/>
                </a:lnTo>
                <a:lnTo>
                  <a:pt x="18807" y="5219"/>
                </a:lnTo>
                <a:lnTo>
                  <a:pt x="18820" y="5207"/>
                </a:lnTo>
                <a:lnTo>
                  <a:pt x="18826" y="5201"/>
                </a:lnTo>
                <a:cubicBezTo>
                  <a:pt x="18140" y="4323"/>
                  <a:pt x="20369" y="7159"/>
                  <a:pt x="17291" y="3230"/>
                </a:cubicBezTo>
                <a:lnTo>
                  <a:pt x="17170" y="3304"/>
                </a:lnTo>
                <a:lnTo>
                  <a:pt x="17001" y="3409"/>
                </a:lnTo>
                <a:cubicBezTo>
                  <a:pt x="16791" y="3143"/>
                  <a:pt x="16886" y="3266"/>
                  <a:pt x="16998" y="3411"/>
                </a:cubicBezTo>
                <a:lnTo>
                  <a:pt x="16932" y="3452"/>
                </a:lnTo>
                <a:cubicBezTo>
                  <a:pt x="16775" y="3550"/>
                  <a:pt x="16619" y="3647"/>
                  <a:pt x="16466" y="3742"/>
                </a:cubicBezTo>
                <a:cubicBezTo>
                  <a:pt x="15377" y="4430"/>
                  <a:pt x="14381" y="5023"/>
                  <a:pt x="13517" y="5596"/>
                </a:cubicBezTo>
                <a:cubicBezTo>
                  <a:pt x="13756" y="5383"/>
                  <a:pt x="14004" y="5171"/>
                  <a:pt x="14253" y="4957"/>
                </a:cubicBezTo>
                <a:cubicBezTo>
                  <a:pt x="14242" y="4967"/>
                  <a:pt x="14420" y="4814"/>
                  <a:pt x="14762" y="4518"/>
                </a:cubicBezTo>
                <a:cubicBezTo>
                  <a:pt x="15036" y="4324"/>
                  <a:pt x="15413" y="4057"/>
                  <a:pt x="15880" y="3727"/>
                </a:cubicBezTo>
                <a:lnTo>
                  <a:pt x="15968" y="3664"/>
                </a:lnTo>
                <a:lnTo>
                  <a:pt x="16013" y="3632"/>
                </a:lnTo>
                <a:lnTo>
                  <a:pt x="16016" y="3630"/>
                </a:lnTo>
                <a:cubicBezTo>
                  <a:pt x="15465" y="2652"/>
                  <a:pt x="17251" y="5816"/>
                  <a:pt x="14782" y="1437"/>
                </a:cubicBezTo>
                <a:lnTo>
                  <a:pt x="14775" y="1441"/>
                </a:lnTo>
                <a:lnTo>
                  <a:pt x="14761" y="1448"/>
                </a:lnTo>
                <a:lnTo>
                  <a:pt x="14732" y="1463"/>
                </a:lnTo>
                <a:cubicBezTo>
                  <a:pt x="14720" y="1470"/>
                  <a:pt x="14707" y="1476"/>
                  <a:pt x="14696" y="1482"/>
                </a:cubicBezTo>
                <a:cubicBezTo>
                  <a:pt x="14500" y="1136"/>
                  <a:pt x="14597" y="1309"/>
                  <a:pt x="14694" y="1483"/>
                </a:cubicBezTo>
                <a:cubicBezTo>
                  <a:pt x="14629" y="1517"/>
                  <a:pt x="14564" y="1551"/>
                  <a:pt x="14496" y="1587"/>
                </a:cubicBezTo>
                <a:cubicBezTo>
                  <a:pt x="14335" y="1671"/>
                  <a:pt x="14168" y="1758"/>
                  <a:pt x="13993" y="1849"/>
                </a:cubicBezTo>
                <a:cubicBezTo>
                  <a:pt x="13838" y="1931"/>
                  <a:pt x="13675" y="2016"/>
                  <a:pt x="13509" y="2103"/>
                </a:cubicBezTo>
                <a:cubicBezTo>
                  <a:pt x="12944" y="1289"/>
                  <a:pt x="11989" y="-83"/>
                  <a:pt x="12167" y="179"/>
                </a:cubicBezTo>
                <a:lnTo>
                  <a:pt x="12132" y="195"/>
                </a:lnTo>
                <a:lnTo>
                  <a:pt x="12062" y="228"/>
                </a:lnTo>
                <a:lnTo>
                  <a:pt x="11922" y="293"/>
                </a:lnTo>
                <a:lnTo>
                  <a:pt x="11725" y="384"/>
                </a:lnTo>
                <a:cubicBezTo>
                  <a:pt x="11425" y="-47"/>
                  <a:pt x="11316" y="-202"/>
                  <a:pt x="11722" y="385"/>
                </a:cubicBezTo>
                <a:lnTo>
                  <a:pt x="11642" y="422"/>
                </a:lnTo>
                <a:cubicBezTo>
                  <a:pt x="11271" y="595"/>
                  <a:pt x="10901" y="767"/>
                  <a:pt x="10533" y="938"/>
                </a:cubicBezTo>
                <a:cubicBezTo>
                  <a:pt x="9825" y="1328"/>
                  <a:pt x="9109" y="1699"/>
                  <a:pt x="8453" y="2131"/>
                </a:cubicBezTo>
                <a:cubicBezTo>
                  <a:pt x="8025" y="2411"/>
                  <a:pt x="7607" y="2693"/>
                  <a:pt x="7199" y="2982"/>
                </a:cubicBezTo>
                <a:cubicBezTo>
                  <a:pt x="7692" y="2137"/>
                  <a:pt x="8189" y="1266"/>
                  <a:pt x="8771" y="266"/>
                </a:cubicBezTo>
                <a:cubicBezTo>
                  <a:pt x="5934" y="2021"/>
                  <a:pt x="4058" y="3544"/>
                  <a:pt x="1823" y="6747"/>
                </a:cubicBezTo>
                <a:cubicBezTo>
                  <a:pt x="1628" y="7028"/>
                  <a:pt x="1371" y="7402"/>
                  <a:pt x="1062" y="7852"/>
                </a:cubicBezTo>
                <a:cubicBezTo>
                  <a:pt x="907" y="8077"/>
                  <a:pt x="739" y="8321"/>
                  <a:pt x="560" y="8582"/>
                </a:cubicBezTo>
                <a:cubicBezTo>
                  <a:pt x="471" y="8712"/>
                  <a:pt x="378" y="8847"/>
                  <a:pt x="283" y="8986"/>
                </a:cubicBezTo>
                <a:lnTo>
                  <a:pt x="163" y="9161"/>
                </a:lnTo>
                <a:cubicBezTo>
                  <a:pt x="15" y="9044"/>
                  <a:pt x="-114" y="8941"/>
                  <a:pt x="162" y="9162"/>
                </a:cubicBezTo>
                <a:lnTo>
                  <a:pt x="138" y="9197"/>
                </a:lnTo>
                <a:lnTo>
                  <a:pt x="64" y="9305"/>
                </a:lnTo>
                <a:lnTo>
                  <a:pt x="27" y="9360"/>
                </a:lnTo>
                <a:lnTo>
                  <a:pt x="22" y="9366"/>
                </a:lnTo>
                <a:lnTo>
                  <a:pt x="21" y="9368"/>
                </a:lnTo>
                <a:cubicBezTo>
                  <a:pt x="1247" y="10348"/>
                  <a:pt x="1818" y="10804"/>
                  <a:pt x="2049" y="10988"/>
                </a:cubicBezTo>
                <a:cubicBezTo>
                  <a:pt x="1767" y="11382"/>
                  <a:pt x="1504" y="11760"/>
                  <a:pt x="1280" y="12099"/>
                </a:cubicBezTo>
                <a:cubicBezTo>
                  <a:pt x="1124" y="12329"/>
                  <a:pt x="979" y="12544"/>
                  <a:pt x="846" y="12741"/>
                </a:cubicBezTo>
                <a:lnTo>
                  <a:pt x="796" y="12813"/>
                </a:lnTo>
                <a:lnTo>
                  <a:pt x="772" y="12849"/>
                </a:lnTo>
                <a:lnTo>
                  <a:pt x="766" y="12858"/>
                </a:lnTo>
                <a:cubicBezTo>
                  <a:pt x="1698" y="13466"/>
                  <a:pt x="-1231" y="11561"/>
                  <a:pt x="2632" y="14076"/>
                </a:cubicBezTo>
                <a:cubicBezTo>
                  <a:pt x="2506" y="14250"/>
                  <a:pt x="2386" y="14419"/>
                  <a:pt x="2271" y="14581"/>
                </a:cubicBezTo>
                <a:cubicBezTo>
                  <a:pt x="2240" y="14624"/>
                  <a:pt x="2210" y="14665"/>
                  <a:pt x="2180" y="14707"/>
                </a:cubicBezTo>
                <a:cubicBezTo>
                  <a:pt x="2173" y="14702"/>
                  <a:pt x="2170" y="14699"/>
                  <a:pt x="2180" y="14707"/>
                </a:cubicBezTo>
                <a:cubicBezTo>
                  <a:pt x="2155" y="14742"/>
                  <a:pt x="2129" y="14778"/>
                  <a:pt x="2104" y="14813"/>
                </a:cubicBezTo>
                <a:cubicBezTo>
                  <a:pt x="2104" y="14813"/>
                  <a:pt x="2063" y="14869"/>
                  <a:pt x="2063" y="14869"/>
                </a:cubicBez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rtl="0">
              <a:defRPr sz="3000">
                <a:solidFill>
                  <a:schemeClr val="accent5">
                    <a:lumOff val="44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2" name="Google Shape;731;p19">
            <a:extLst>
              <a:ext uri="{FF2B5EF4-FFF2-40B4-BE49-F238E27FC236}">
                <a16:creationId xmlns:a16="http://schemas.microsoft.com/office/drawing/2014/main" id="{02D3930B-BE7F-4656-B9BA-99D19CEDB1B7}"/>
              </a:ext>
            </a:extLst>
          </p:cNvPr>
          <p:cNvGrpSpPr/>
          <p:nvPr/>
        </p:nvGrpSpPr>
        <p:grpSpPr>
          <a:xfrm>
            <a:off x="857774" y="2399083"/>
            <a:ext cx="717650" cy="535016"/>
            <a:chOff x="0" y="0"/>
            <a:chExt cx="717648" cy="535015"/>
          </a:xfrm>
        </p:grpSpPr>
        <p:sp>
          <p:nvSpPr>
            <p:cNvPr id="33" name="Google Shape;732;p19">
              <a:extLst>
                <a:ext uri="{FF2B5EF4-FFF2-40B4-BE49-F238E27FC236}">
                  <a16:creationId xmlns:a16="http://schemas.microsoft.com/office/drawing/2014/main" id="{AC652656-7B97-4EA5-888D-2962C9F04FDB}"/>
                </a:ext>
              </a:extLst>
            </p:cNvPr>
            <p:cNvSpPr/>
            <p:nvPr/>
          </p:nvSpPr>
          <p:spPr>
            <a:xfrm>
              <a:off x="192238" y="74875"/>
              <a:ext cx="248657" cy="3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53" extrusionOk="0">
                  <a:moveTo>
                    <a:pt x="16388" y="18913"/>
                  </a:moveTo>
                  <a:cubicBezTo>
                    <a:pt x="16407" y="18726"/>
                    <a:pt x="16464" y="18540"/>
                    <a:pt x="16426" y="18367"/>
                  </a:cubicBezTo>
                  <a:cubicBezTo>
                    <a:pt x="16255" y="17569"/>
                    <a:pt x="16027" y="16785"/>
                    <a:pt x="15837" y="15986"/>
                  </a:cubicBezTo>
                  <a:cubicBezTo>
                    <a:pt x="15666" y="15242"/>
                    <a:pt x="15837" y="14550"/>
                    <a:pt x="16426" y="13885"/>
                  </a:cubicBezTo>
                  <a:cubicBezTo>
                    <a:pt x="17262" y="12927"/>
                    <a:pt x="18173" y="11983"/>
                    <a:pt x="18819" y="10972"/>
                  </a:cubicBezTo>
                  <a:cubicBezTo>
                    <a:pt x="19978" y="9190"/>
                    <a:pt x="20396" y="7315"/>
                    <a:pt x="19617" y="5399"/>
                  </a:cubicBezTo>
                  <a:cubicBezTo>
                    <a:pt x="18971" y="3803"/>
                    <a:pt x="17755" y="2393"/>
                    <a:pt x="15780" y="1369"/>
                  </a:cubicBezTo>
                  <a:cubicBezTo>
                    <a:pt x="13063" y="-41"/>
                    <a:pt x="10062" y="-14"/>
                    <a:pt x="6984" y="784"/>
                  </a:cubicBezTo>
                  <a:cubicBezTo>
                    <a:pt x="3393" y="1715"/>
                    <a:pt x="1608" y="3551"/>
                    <a:pt x="1019" y="5971"/>
                  </a:cubicBezTo>
                  <a:cubicBezTo>
                    <a:pt x="449" y="8299"/>
                    <a:pt x="1608" y="10320"/>
                    <a:pt x="3754" y="12129"/>
                  </a:cubicBezTo>
                  <a:cubicBezTo>
                    <a:pt x="4533" y="12781"/>
                    <a:pt x="5407" y="13380"/>
                    <a:pt x="6224" y="14018"/>
                  </a:cubicBezTo>
                  <a:cubicBezTo>
                    <a:pt x="7763" y="15228"/>
                    <a:pt x="8409" y="16691"/>
                    <a:pt x="8960" y="18194"/>
                  </a:cubicBezTo>
                  <a:cubicBezTo>
                    <a:pt x="9112" y="18633"/>
                    <a:pt x="9302" y="19059"/>
                    <a:pt x="9473" y="19485"/>
                  </a:cubicBezTo>
                  <a:cubicBezTo>
                    <a:pt x="8846" y="19671"/>
                    <a:pt x="8713" y="19631"/>
                    <a:pt x="8561" y="19258"/>
                  </a:cubicBezTo>
                  <a:cubicBezTo>
                    <a:pt x="8276" y="18567"/>
                    <a:pt x="7991" y="17888"/>
                    <a:pt x="7725" y="17197"/>
                  </a:cubicBezTo>
                  <a:cubicBezTo>
                    <a:pt x="7136" y="15627"/>
                    <a:pt x="5863" y="14324"/>
                    <a:pt x="4191" y="13180"/>
                  </a:cubicBezTo>
                  <a:cubicBezTo>
                    <a:pt x="2672" y="12129"/>
                    <a:pt x="1399" y="10972"/>
                    <a:pt x="696" y="9576"/>
                  </a:cubicBezTo>
                  <a:cubicBezTo>
                    <a:pt x="-596" y="6982"/>
                    <a:pt x="-140" y="4521"/>
                    <a:pt x="2482" y="2420"/>
                  </a:cubicBezTo>
                  <a:cubicBezTo>
                    <a:pt x="4818" y="545"/>
                    <a:pt x="8086" y="-147"/>
                    <a:pt x="11714" y="26"/>
                  </a:cubicBezTo>
                  <a:cubicBezTo>
                    <a:pt x="12778" y="79"/>
                    <a:pt x="13842" y="279"/>
                    <a:pt x="14868" y="491"/>
                  </a:cubicBezTo>
                  <a:cubicBezTo>
                    <a:pt x="16217" y="771"/>
                    <a:pt x="17091" y="1502"/>
                    <a:pt x="18078" y="2127"/>
                  </a:cubicBezTo>
                  <a:cubicBezTo>
                    <a:pt x="19712" y="3471"/>
                    <a:pt x="20757" y="4987"/>
                    <a:pt x="20985" y="6716"/>
                  </a:cubicBezTo>
                  <a:cubicBezTo>
                    <a:pt x="20985" y="6876"/>
                    <a:pt x="21004" y="7035"/>
                    <a:pt x="21004" y="7195"/>
                  </a:cubicBezTo>
                  <a:cubicBezTo>
                    <a:pt x="21004" y="7381"/>
                    <a:pt x="21004" y="7567"/>
                    <a:pt x="21004" y="7740"/>
                  </a:cubicBezTo>
                  <a:cubicBezTo>
                    <a:pt x="20966" y="7886"/>
                    <a:pt x="20928" y="8020"/>
                    <a:pt x="20909" y="8166"/>
                  </a:cubicBezTo>
                  <a:cubicBezTo>
                    <a:pt x="20624" y="9935"/>
                    <a:pt x="19731" y="11557"/>
                    <a:pt x="18230" y="13047"/>
                  </a:cubicBezTo>
                  <a:cubicBezTo>
                    <a:pt x="17850" y="13433"/>
                    <a:pt x="17508" y="13832"/>
                    <a:pt x="17186" y="14244"/>
                  </a:cubicBezTo>
                  <a:cubicBezTo>
                    <a:pt x="17015" y="14457"/>
                    <a:pt x="16977" y="14710"/>
                    <a:pt x="16863" y="14949"/>
                  </a:cubicBezTo>
                  <a:cubicBezTo>
                    <a:pt x="16844" y="15016"/>
                    <a:pt x="16787" y="15082"/>
                    <a:pt x="16806" y="15135"/>
                  </a:cubicBezTo>
                  <a:cubicBezTo>
                    <a:pt x="17034" y="16279"/>
                    <a:pt x="17243" y="17423"/>
                    <a:pt x="17489" y="18567"/>
                  </a:cubicBezTo>
                  <a:cubicBezTo>
                    <a:pt x="17508" y="18633"/>
                    <a:pt x="17603" y="18740"/>
                    <a:pt x="17679" y="18740"/>
                  </a:cubicBezTo>
                  <a:cubicBezTo>
                    <a:pt x="18572" y="18806"/>
                    <a:pt x="18572" y="19285"/>
                    <a:pt x="18724" y="19697"/>
                  </a:cubicBezTo>
                  <a:cubicBezTo>
                    <a:pt x="18705" y="19777"/>
                    <a:pt x="18667" y="19857"/>
                    <a:pt x="18648" y="19950"/>
                  </a:cubicBezTo>
                  <a:cubicBezTo>
                    <a:pt x="18534" y="19990"/>
                    <a:pt x="18420" y="20017"/>
                    <a:pt x="18306" y="20056"/>
                  </a:cubicBezTo>
                  <a:cubicBezTo>
                    <a:pt x="18382" y="20096"/>
                    <a:pt x="18458" y="20150"/>
                    <a:pt x="18515" y="20189"/>
                  </a:cubicBezTo>
                  <a:cubicBezTo>
                    <a:pt x="18458" y="20269"/>
                    <a:pt x="18420" y="20349"/>
                    <a:pt x="18420" y="20336"/>
                  </a:cubicBezTo>
                  <a:cubicBezTo>
                    <a:pt x="18686" y="20562"/>
                    <a:pt x="18914" y="20735"/>
                    <a:pt x="19123" y="20908"/>
                  </a:cubicBezTo>
                  <a:cubicBezTo>
                    <a:pt x="19123" y="21094"/>
                    <a:pt x="19104" y="21267"/>
                    <a:pt x="19104" y="21453"/>
                  </a:cubicBezTo>
                  <a:cubicBezTo>
                    <a:pt x="18819" y="21320"/>
                    <a:pt x="18515" y="21187"/>
                    <a:pt x="18230" y="21054"/>
                  </a:cubicBezTo>
                  <a:cubicBezTo>
                    <a:pt x="18116" y="20934"/>
                    <a:pt x="18002" y="20801"/>
                    <a:pt x="17888" y="20682"/>
                  </a:cubicBezTo>
                  <a:cubicBezTo>
                    <a:pt x="17812" y="20522"/>
                    <a:pt x="17717" y="20349"/>
                    <a:pt x="17641" y="20189"/>
                  </a:cubicBezTo>
                  <a:cubicBezTo>
                    <a:pt x="17660" y="19950"/>
                    <a:pt x="17679" y="19724"/>
                    <a:pt x="17698" y="19485"/>
                  </a:cubicBezTo>
                  <a:cubicBezTo>
                    <a:pt x="17698" y="19125"/>
                    <a:pt x="17432" y="19006"/>
                    <a:pt x="16920" y="19139"/>
                  </a:cubicBezTo>
                  <a:cubicBezTo>
                    <a:pt x="16882" y="18886"/>
                    <a:pt x="16616" y="18913"/>
                    <a:pt x="16388" y="18913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Google Shape;733;p19">
              <a:extLst>
                <a:ext uri="{FF2B5EF4-FFF2-40B4-BE49-F238E27FC236}">
                  <a16:creationId xmlns:a16="http://schemas.microsoft.com/office/drawing/2014/main" id="{F8E83A1F-8B44-4F0F-AEFF-9D15EB4023D0}"/>
                </a:ext>
              </a:extLst>
            </p:cNvPr>
            <p:cNvSpPr/>
            <p:nvPr/>
          </p:nvSpPr>
          <p:spPr>
            <a:xfrm>
              <a:off x="283647" y="203837"/>
              <a:ext cx="134534" cy="26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47" extrusionOk="0">
                  <a:moveTo>
                    <a:pt x="16423" y="15235"/>
                  </a:moveTo>
                  <a:cubicBezTo>
                    <a:pt x="16855" y="15235"/>
                    <a:pt x="17359" y="15199"/>
                    <a:pt x="17323" y="15522"/>
                  </a:cubicBezTo>
                  <a:cubicBezTo>
                    <a:pt x="14155" y="15917"/>
                    <a:pt x="10951" y="16312"/>
                    <a:pt x="7783" y="16707"/>
                  </a:cubicBezTo>
                  <a:cubicBezTo>
                    <a:pt x="6415" y="16761"/>
                    <a:pt x="5083" y="16833"/>
                    <a:pt x="3715" y="16886"/>
                  </a:cubicBezTo>
                  <a:cubicBezTo>
                    <a:pt x="2815" y="16922"/>
                    <a:pt x="2419" y="17138"/>
                    <a:pt x="2599" y="17551"/>
                  </a:cubicBezTo>
                  <a:cubicBezTo>
                    <a:pt x="2707" y="17676"/>
                    <a:pt x="2851" y="17802"/>
                    <a:pt x="2959" y="17910"/>
                  </a:cubicBezTo>
                  <a:cubicBezTo>
                    <a:pt x="3283" y="18502"/>
                    <a:pt x="4183" y="18772"/>
                    <a:pt x="5587" y="18700"/>
                  </a:cubicBezTo>
                  <a:cubicBezTo>
                    <a:pt x="7783" y="18574"/>
                    <a:pt x="9979" y="18449"/>
                    <a:pt x="12175" y="18305"/>
                  </a:cubicBezTo>
                  <a:cubicBezTo>
                    <a:pt x="14659" y="18161"/>
                    <a:pt x="16927" y="17766"/>
                    <a:pt x="18727" y="16904"/>
                  </a:cubicBezTo>
                  <a:cubicBezTo>
                    <a:pt x="18871" y="17120"/>
                    <a:pt x="19051" y="17353"/>
                    <a:pt x="19195" y="17569"/>
                  </a:cubicBezTo>
                  <a:cubicBezTo>
                    <a:pt x="17683" y="17892"/>
                    <a:pt x="16243" y="18305"/>
                    <a:pt x="14695" y="18502"/>
                  </a:cubicBezTo>
                  <a:cubicBezTo>
                    <a:pt x="12607" y="18772"/>
                    <a:pt x="10411" y="18879"/>
                    <a:pt x="8287" y="19041"/>
                  </a:cubicBezTo>
                  <a:cubicBezTo>
                    <a:pt x="7423" y="19041"/>
                    <a:pt x="6523" y="19005"/>
                    <a:pt x="5659" y="19077"/>
                  </a:cubicBezTo>
                  <a:cubicBezTo>
                    <a:pt x="4939" y="19131"/>
                    <a:pt x="3931" y="19131"/>
                    <a:pt x="3931" y="19687"/>
                  </a:cubicBezTo>
                  <a:cubicBezTo>
                    <a:pt x="3679" y="20280"/>
                    <a:pt x="4039" y="20495"/>
                    <a:pt x="5767" y="20765"/>
                  </a:cubicBezTo>
                  <a:cubicBezTo>
                    <a:pt x="10267" y="21303"/>
                    <a:pt x="14443" y="20944"/>
                    <a:pt x="18295" y="19777"/>
                  </a:cubicBezTo>
                  <a:cubicBezTo>
                    <a:pt x="19591" y="19382"/>
                    <a:pt x="20095" y="18808"/>
                    <a:pt x="19807" y="18071"/>
                  </a:cubicBezTo>
                  <a:lnTo>
                    <a:pt x="19879" y="18089"/>
                  </a:lnTo>
                  <a:cubicBezTo>
                    <a:pt x="20419" y="18269"/>
                    <a:pt x="20995" y="18449"/>
                    <a:pt x="21535" y="18628"/>
                  </a:cubicBezTo>
                  <a:cubicBezTo>
                    <a:pt x="21535" y="18772"/>
                    <a:pt x="21535" y="18915"/>
                    <a:pt x="21499" y="19059"/>
                  </a:cubicBezTo>
                  <a:cubicBezTo>
                    <a:pt x="21211" y="19239"/>
                    <a:pt x="20887" y="19418"/>
                    <a:pt x="20599" y="19598"/>
                  </a:cubicBezTo>
                  <a:cubicBezTo>
                    <a:pt x="19555" y="19939"/>
                    <a:pt x="18619" y="20370"/>
                    <a:pt x="17503" y="20603"/>
                  </a:cubicBezTo>
                  <a:cubicBezTo>
                    <a:pt x="14803" y="21196"/>
                    <a:pt x="11887" y="21393"/>
                    <a:pt x="8935" y="21447"/>
                  </a:cubicBezTo>
                  <a:cubicBezTo>
                    <a:pt x="8107" y="21429"/>
                    <a:pt x="7315" y="21411"/>
                    <a:pt x="6487" y="21393"/>
                  </a:cubicBezTo>
                  <a:cubicBezTo>
                    <a:pt x="5335" y="21178"/>
                    <a:pt x="4183" y="20980"/>
                    <a:pt x="3031" y="20765"/>
                  </a:cubicBezTo>
                  <a:cubicBezTo>
                    <a:pt x="1807" y="20244"/>
                    <a:pt x="1807" y="19454"/>
                    <a:pt x="3067" y="18969"/>
                  </a:cubicBezTo>
                  <a:cubicBezTo>
                    <a:pt x="1699" y="18646"/>
                    <a:pt x="871" y="18161"/>
                    <a:pt x="943" y="17425"/>
                  </a:cubicBezTo>
                  <a:cubicBezTo>
                    <a:pt x="979" y="16850"/>
                    <a:pt x="1735" y="16545"/>
                    <a:pt x="2923" y="16509"/>
                  </a:cubicBezTo>
                  <a:cubicBezTo>
                    <a:pt x="4507" y="16455"/>
                    <a:pt x="6091" y="16348"/>
                    <a:pt x="7639" y="16258"/>
                  </a:cubicBezTo>
                  <a:cubicBezTo>
                    <a:pt x="8287" y="16222"/>
                    <a:pt x="8935" y="16186"/>
                    <a:pt x="9799" y="16132"/>
                  </a:cubicBezTo>
                  <a:cubicBezTo>
                    <a:pt x="9007" y="15181"/>
                    <a:pt x="8287" y="14301"/>
                    <a:pt x="7603" y="13421"/>
                  </a:cubicBezTo>
                  <a:cubicBezTo>
                    <a:pt x="6415" y="11931"/>
                    <a:pt x="5335" y="10441"/>
                    <a:pt x="5947" y="8807"/>
                  </a:cubicBezTo>
                  <a:cubicBezTo>
                    <a:pt x="6199" y="8106"/>
                    <a:pt x="5623" y="7496"/>
                    <a:pt x="4471" y="7047"/>
                  </a:cubicBezTo>
                  <a:cubicBezTo>
                    <a:pt x="3427" y="6634"/>
                    <a:pt x="2311" y="6257"/>
                    <a:pt x="1159" y="5952"/>
                  </a:cubicBezTo>
                  <a:cubicBezTo>
                    <a:pt x="403" y="5754"/>
                    <a:pt x="-65" y="5521"/>
                    <a:pt x="7" y="5126"/>
                  </a:cubicBezTo>
                  <a:cubicBezTo>
                    <a:pt x="223" y="3959"/>
                    <a:pt x="619" y="2828"/>
                    <a:pt x="2743" y="2020"/>
                  </a:cubicBezTo>
                  <a:cubicBezTo>
                    <a:pt x="3067" y="1894"/>
                    <a:pt x="3247" y="1678"/>
                    <a:pt x="3499" y="1517"/>
                  </a:cubicBezTo>
                  <a:cubicBezTo>
                    <a:pt x="3571" y="1337"/>
                    <a:pt x="3607" y="1140"/>
                    <a:pt x="3715" y="960"/>
                  </a:cubicBezTo>
                  <a:cubicBezTo>
                    <a:pt x="3859" y="673"/>
                    <a:pt x="4003" y="386"/>
                    <a:pt x="4183" y="116"/>
                  </a:cubicBezTo>
                  <a:cubicBezTo>
                    <a:pt x="5983" y="-153"/>
                    <a:pt x="7207" y="44"/>
                    <a:pt x="8395" y="709"/>
                  </a:cubicBezTo>
                  <a:cubicBezTo>
                    <a:pt x="9079" y="1104"/>
                    <a:pt x="9871" y="1463"/>
                    <a:pt x="10591" y="1822"/>
                  </a:cubicBezTo>
                  <a:cubicBezTo>
                    <a:pt x="11023" y="2002"/>
                    <a:pt x="11563" y="2163"/>
                    <a:pt x="11923" y="2379"/>
                  </a:cubicBezTo>
                  <a:cubicBezTo>
                    <a:pt x="12247" y="2576"/>
                    <a:pt x="12643" y="2881"/>
                    <a:pt x="12499" y="3043"/>
                  </a:cubicBezTo>
                  <a:cubicBezTo>
                    <a:pt x="12355" y="3223"/>
                    <a:pt x="11671" y="3366"/>
                    <a:pt x="11167" y="3420"/>
                  </a:cubicBezTo>
                  <a:cubicBezTo>
                    <a:pt x="10051" y="3528"/>
                    <a:pt x="9151" y="3258"/>
                    <a:pt x="8323" y="2935"/>
                  </a:cubicBezTo>
                  <a:cubicBezTo>
                    <a:pt x="7999" y="2810"/>
                    <a:pt x="7603" y="2522"/>
                    <a:pt x="7207" y="2899"/>
                  </a:cubicBezTo>
                  <a:cubicBezTo>
                    <a:pt x="6883" y="3258"/>
                    <a:pt x="6523" y="3600"/>
                    <a:pt x="6199" y="3959"/>
                  </a:cubicBezTo>
                  <a:cubicBezTo>
                    <a:pt x="6127" y="4282"/>
                    <a:pt x="5947" y="4623"/>
                    <a:pt x="6955" y="4695"/>
                  </a:cubicBezTo>
                  <a:cubicBezTo>
                    <a:pt x="7171" y="4695"/>
                    <a:pt x="7423" y="4713"/>
                    <a:pt x="7639" y="4695"/>
                  </a:cubicBezTo>
                  <a:cubicBezTo>
                    <a:pt x="10735" y="4533"/>
                    <a:pt x="12031" y="4928"/>
                    <a:pt x="12859" y="6347"/>
                  </a:cubicBezTo>
                  <a:cubicBezTo>
                    <a:pt x="12463" y="6472"/>
                    <a:pt x="12103" y="6652"/>
                    <a:pt x="11635" y="6724"/>
                  </a:cubicBezTo>
                  <a:cubicBezTo>
                    <a:pt x="10195" y="6903"/>
                    <a:pt x="9763" y="7352"/>
                    <a:pt x="10663" y="7927"/>
                  </a:cubicBezTo>
                  <a:cubicBezTo>
                    <a:pt x="11059" y="8178"/>
                    <a:pt x="11707" y="8340"/>
                    <a:pt x="12103" y="8591"/>
                  </a:cubicBezTo>
                  <a:cubicBezTo>
                    <a:pt x="12463" y="8825"/>
                    <a:pt x="12643" y="9130"/>
                    <a:pt x="12895" y="9399"/>
                  </a:cubicBezTo>
                  <a:cubicBezTo>
                    <a:pt x="12319" y="9525"/>
                    <a:pt x="11707" y="9650"/>
                    <a:pt x="11131" y="9758"/>
                  </a:cubicBezTo>
                  <a:cubicBezTo>
                    <a:pt x="10807" y="9830"/>
                    <a:pt x="10447" y="9866"/>
                    <a:pt x="10123" y="9920"/>
                  </a:cubicBezTo>
                  <a:cubicBezTo>
                    <a:pt x="10015" y="10351"/>
                    <a:pt x="9655" y="10800"/>
                    <a:pt x="9835" y="11213"/>
                  </a:cubicBezTo>
                  <a:cubicBezTo>
                    <a:pt x="10339" y="12308"/>
                    <a:pt x="11275" y="13331"/>
                    <a:pt x="12931" y="14193"/>
                  </a:cubicBezTo>
                  <a:cubicBezTo>
                    <a:pt x="13327" y="14409"/>
                    <a:pt x="13615" y="14660"/>
                    <a:pt x="13975" y="14893"/>
                  </a:cubicBezTo>
                  <a:cubicBezTo>
                    <a:pt x="13975" y="15109"/>
                    <a:pt x="13975" y="15342"/>
                    <a:pt x="13975" y="15612"/>
                  </a:cubicBezTo>
                  <a:cubicBezTo>
                    <a:pt x="14551" y="15522"/>
                    <a:pt x="14983" y="15450"/>
                    <a:pt x="15415" y="15378"/>
                  </a:cubicBezTo>
                  <a:cubicBezTo>
                    <a:pt x="15631" y="15342"/>
                    <a:pt x="16027" y="15288"/>
                    <a:pt x="16423" y="15235"/>
                  </a:cubicBezTo>
                  <a:close/>
                  <a:moveTo>
                    <a:pt x="8503" y="6903"/>
                  </a:moveTo>
                  <a:cubicBezTo>
                    <a:pt x="8539" y="6867"/>
                    <a:pt x="8611" y="6814"/>
                    <a:pt x="8647" y="6778"/>
                  </a:cubicBezTo>
                  <a:cubicBezTo>
                    <a:pt x="8647" y="6778"/>
                    <a:pt x="8647" y="6760"/>
                    <a:pt x="8647" y="6760"/>
                  </a:cubicBezTo>
                  <a:cubicBezTo>
                    <a:pt x="9367" y="6616"/>
                    <a:pt x="10123" y="6472"/>
                    <a:pt x="11059" y="6293"/>
                  </a:cubicBezTo>
                  <a:cubicBezTo>
                    <a:pt x="10735" y="6042"/>
                    <a:pt x="10411" y="5754"/>
                    <a:pt x="10087" y="5485"/>
                  </a:cubicBezTo>
                  <a:cubicBezTo>
                    <a:pt x="9691" y="5198"/>
                    <a:pt x="9259" y="4982"/>
                    <a:pt x="8467" y="5090"/>
                  </a:cubicBezTo>
                  <a:cubicBezTo>
                    <a:pt x="7927" y="5108"/>
                    <a:pt x="7423" y="5144"/>
                    <a:pt x="6883" y="5162"/>
                  </a:cubicBezTo>
                  <a:cubicBezTo>
                    <a:pt x="5155" y="5251"/>
                    <a:pt x="4183" y="4803"/>
                    <a:pt x="4363" y="3995"/>
                  </a:cubicBezTo>
                  <a:cubicBezTo>
                    <a:pt x="4651" y="2648"/>
                    <a:pt x="6451" y="2073"/>
                    <a:pt x="9115" y="2504"/>
                  </a:cubicBezTo>
                  <a:cubicBezTo>
                    <a:pt x="9619" y="2702"/>
                    <a:pt x="10123" y="2899"/>
                    <a:pt x="10663" y="3097"/>
                  </a:cubicBezTo>
                  <a:cubicBezTo>
                    <a:pt x="10771" y="3043"/>
                    <a:pt x="10879" y="2989"/>
                    <a:pt x="10987" y="2935"/>
                  </a:cubicBezTo>
                  <a:cubicBezTo>
                    <a:pt x="10519" y="2738"/>
                    <a:pt x="10051" y="2540"/>
                    <a:pt x="9583" y="2343"/>
                  </a:cubicBezTo>
                  <a:cubicBezTo>
                    <a:pt x="9583" y="2325"/>
                    <a:pt x="9547" y="2307"/>
                    <a:pt x="9475" y="2307"/>
                  </a:cubicBezTo>
                  <a:lnTo>
                    <a:pt x="9475" y="2271"/>
                  </a:lnTo>
                  <a:lnTo>
                    <a:pt x="9439" y="2289"/>
                  </a:lnTo>
                  <a:cubicBezTo>
                    <a:pt x="8683" y="1930"/>
                    <a:pt x="7891" y="1589"/>
                    <a:pt x="7135" y="1230"/>
                  </a:cubicBezTo>
                  <a:cubicBezTo>
                    <a:pt x="6667" y="960"/>
                    <a:pt x="6235" y="691"/>
                    <a:pt x="5767" y="404"/>
                  </a:cubicBezTo>
                  <a:cubicBezTo>
                    <a:pt x="5623" y="422"/>
                    <a:pt x="5479" y="457"/>
                    <a:pt x="5335" y="475"/>
                  </a:cubicBezTo>
                  <a:cubicBezTo>
                    <a:pt x="5335" y="870"/>
                    <a:pt x="5335" y="1265"/>
                    <a:pt x="5335" y="1643"/>
                  </a:cubicBezTo>
                  <a:cubicBezTo>
                    <a:pt x="4903" y="1876"/>
                    <a:pt x="4399" y="2091"/>
                    <a:pt x="4003" y="2343"/>
                  </a:cubicBezTo>
                  <a:cubicBezTo>
                    <a:pt x="3499" y="2666"/>
                    <a:pt x="3031" y="3025"/>
                    <a:pt x="2563" y="3366"/>
                  </a:cubicBezTo>
                  <a:cubicBezTo>
                    <a:pt x="2311" y="3689"/>
                    <a:pt x="2059" y="4013"/>
                    <a:pt x="1843" y="4354"/>
                  </a:cubicBezTo>
                  <a:cubicBezTo>
                    <a:pt x="1267" y="5359"/>
                    <a:pt x="1447" y="5521"/>
                    <a:pt x="3427" y="5934"/>
                  </a:cubicBezTo>
                  <a:cubicBezTo>
                    <a:pt x="3859" y="6077"/>
                    <a:pt x="4327" y="6221"/>
                    <a:pt x="4759" y="6365"/>
                  </a:cubicBezTo>
                  <a:cubicBezTo>
                    <a:pt x="5371" y="6634"/>
                    <a:pt x="5983" y="6903"/>
                    <a:pt x="6631" y="7173"/>
                  </a:cubicBezTo>
                  <a:cubicBezTo>
                    <a:pt x="6883" y="7370"/>
                    <a:pt x="7135" y="7550"/>
                    <a:pt x="7387" y="7747"/>
                  </a:cubicBezTo>
                  <a:cubicBezTo>
                    <a:pt x="7423" y="7819"/>
                    <a:pt x="7495" y="7909"/>
                    <a:pt x="7531" y="7981"/>
                  </a:cubicBezTo>
                  <a:lnTo>
                    <a:pt x="7531" y="7999"/>
                  </a:lnTo>
                  <a:cubicBezTo>
                    <a:pt x="7495" y="8035"/>
                    <a:pt x="7495" y="8052"/>
                    <a:pt x="7567" y="8070"/>
                  </a:cubicBezTo>
                  <a:cubicBezTo>
                    <a:pt x="7567" y="8430"/>
                    <a:pt x="7567" y="8807"/>
                    <a:pt x="7567" y="9166"/>
                  </a:cubicBezTo>
                  <a:cubicBezTo>
                    <a:pt x="7567" y="9686"/>
                    <a:pt x="7531" y="10225"/>
                    <a:pt x="7531" y="10746"/>
                  </a:cubicBezTo>
                  <a:cubicBezTo>
                    <a:pt x="7675" y="11123"/>
                    <a:pt x="7855" y="11518"/>
                    <a:pt x="7999" y="11895"/>
                  </a:cubicBezTo>
                  <a:cubicBezTo>
                    <a:pt x="8071" y="11895"/>
                    <a:pt x="8107" y="11877"/>
                    <a:pt x="8179" y="11877"/>
                  </a:cubicBezTo>
                  <a:cubicBezTo>
                    <a:pt x="8107" y="11356"/>
                    <a:pt x="8035" y="10836"/>
                    <a:pt x="7963" y="10315"/>
                  </a:cubicBezTo>
                  <a:cubicBezTo>
                    <a:pt x="8071" y="10117"/>
                    <a:pt x="8143" y="9938"/>
                    <a:pt x="8251" y="9740"/>
                  </a:cubicBezTo>
                  <a:cubicBezTo>
                    <a:pt x="9187" y="9561"/>
                    <a:pt x="10123" y="9399"/>
                    <a:pt x="11239" y="9184"/>
                  </a:cubicBezTo>
                  <a:cubicBezTo>
                    <a:pt x="10447" y="8789"/>
                    <a:pt x="9583" y="8358"/>
                    <a:pt x="8683" y="7927"/>
                  </a:cubicBezTo>
                  <a:cubicBezTo>
                    <a:pt x="8575" y="7604"/>
                    <a:pt x="8539" y="7262"/>
                    <a:pt x="8503" y="6903"/>
                  </a:cubicBezTo>
                  <a:lnTo>
                    <a:pt x="8467" y="6867"/>
                  </a:lnTo>
                  <a:cubicBezTo>
                    <a:pt x="8431" y="6885"/>
                    <a:pt x="8503" y="6903"/>
                    <a:pt x="8503" y="6903"/>
                  </a:cubicBezTo>
                  <a:close/>
                  <a:moveTo>
                    <a:pt x="10087" y="13816"/>
                  </a:moveTo>
                  <a:cubicBezTo>
                    <a:pt x="9511" y="13206"/>
                    <a:pt x="8935" y="12631"/>
                    <a:pt x="8323" y="12039"/>
                  </a:cubicBezTo>
                  <a:cubicBezTo>
                    <a:pt x="8215" y="12056"/>
                    <a:pt x="8107" y="12074"/>
                    <a:pt x="8035" y="12092"/>
                  </a:cubicBezTo>
                  <a:cubicBezTo>
                    <a:pt x="8611" y="12793"/>
                    <a:pt x="9187" y="13493"/>
                    <a:pt x="9763" y="14193"/>
                  </a:cubicBezTo>
                  <a:cubicBezTo>
                    <a:pt x="10231" y="14786"/>
                    <a:pt x="10699" y="15378"/>
                    <a:pt x="11131" y="15953"/>
                  </a:cubicBezTo>
                  <a:cubicBezTo>
                    <a:pt x="12139" y="15791"/>
                    <a:pt x="12355" y="15073"/>
                    <a:pt x="11563" y="14660"/>
                  </a:cubicBezTo>
                  <a:cubicBezTo>
                    <a:pt x="11131" y="14427"/>
                    <a:pt x="10663" y="14193"/>
                    <a:pt x="10231" y="13960"/>
                  </a:cubicBezTo>
                  <a:cubicBezTo>
                    <a:pt x="10195" y="13906"/>
                    <a:pt x="10159" y="13852"/>
                    <a:pt x="10087" y="13816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" name="Google Shape;734;p19">
              <a:extLst>
                <a:ext uri="{FF2B5EF4-FFF2-40B4-BE49-F238E27FC236}">
                  <a16:creationId xmlns:a16="http://schemas.microsoft.com/office/drawing/2014/main" id="{A72812F8-C416-44DA-A1AE-68AFB12D3560}"/>
                </a:ext>
              </a:extLst>
            </p:cNvPr>
            <p:cNvSpPr/>
            <p:nvPr/>
          </p:nvSpPr>
          <p:spPr>
            <a:xfrm>
              <a:off x="18320" y="330424"/>
              <a:ext cx="196106" cy="1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16" extrusionOk="0">
                  <a:moveTo>
                    <a:pt x="543" y="20222"/>
                  </a:moveTo>
                  <a:cubicBezTo>
                    <a:pt x="24" y="20027"/>
                    <a:pt x="-50" y="19608"/>
                    <a:pt x="24" y="19078"/>
                  </a:cubicBezTo>
                  <a:cubicBezTo>
                    <a:pt x="148" y="18297"/>
                    <a:pt x="271" y="17487"/>
                    <a:pt x="370" y="16706"/>
                  </a:cubicBezTo>
                  <a:cubicBezTo>
                    <a:pt x="494" y="15813"/>
                    <a:pt x="840" y="15618"/>
                    <a:pt x="1631" y="15980"/>
                  </a:cubicBezTo>
                  <a:cubicBezTo>
                    <a:pt x="2446" y="16343"/>
                    <a:pt x="3237" y="16762"/>
                    <a:pt x="4077" y="17097"/>
                  </a:cubicBezTo>
                  <a:cubicBezTo>
                    <a:pt x="4992" y="17487"/>
                    <a:pt x="5189" y="17432"/>
                    <a:pt x="5412" y="16399"/>
                  </a:cubicBezTo>
                  <a:cubicBezTo>
                    <a:pt x="5906" y="14111"/>
                    <a:pt x="6326" y="11822"/>
                    <a:pt x="6746" y="9506"/>
                  </a:cubicBezTo>
                  <a:cubicBezTo>
                    <a:pt x="7043" y="7943"/>
                    <a:pt x="7315" y="7692"/>
                    <a:pt x="8798" y="7943"/>
                  </a:cubicBezTo>
                  <a:cubicBezTo>
                    <a:pt x="9539" y="8055"/>
                    <a:pt x="10280" y="8194"/>
                    <a:pt x="11022" y="8334"/>
                  </a:cubicBezTo>
                  <a:cubicBezTo>
                    <a:pt x="12109" y="8529"/>
                    <a:pt x="12208" y="8473"/>
                    <a:pt x="12381" y="7273"/>
                  </a:cubicBezTo>
                  <a:cubicBezTo>
                    <a:pt x="12604" y="5571"/>
                    <a:pt x="12801" y="3869"/>
                    <a:pt x="13024" y="2166"/>
                  </a:cubicBezTo>
                  <a:cubicBezTo>
                    <a:pt x="13073" y="1831"/>
                    <a:pt x="13123" y="1497"/>
                    <a:pt x="13147" y="1190"/>
                  </a:cubicBezTo>
                  <a:cubicBezTo>
                    <a:pt x="13271" y="157"/>
                    <a:pt x="13617" y="-122"/>
                    <a:pt x="14581" y="45"/>
                  </a:cubicBezTo>
                  <a:cubicBezTo>
                    <a:pt x="14754" y="73"/>
                    <a:pt x="14951" y="129"/>
                    <a:pt x="15100" y="213"/>
                  </a:cubicBezTo>
                  <a:cubicBezTo>
                    <a:pt x="17101" y="1245"/>
                    <a:pt x="19103" y="2306"/>
                    <a:pt x="21105" y="3366"/>
                  </a:cubicBezTo>
                  <a:cubicBezTo>
                    <a:pt x="21278" y="3450"/>
                    <a:pt x="21402" y="3618"/>
                    <a:pt x="21550" y="3757"/>
                  </a:cubicBezTo>
                  <a:cubicBezTo>
                    <a:pt x="21550" y="3841"/>
                    <a:pt x="21525" y="3925"/>
                    <a:pt x="21525" y="4008"/>
                  </a:cubicBezTo>
                  <a:cubicBezTo>
                    <a:pt x="20734" y="4120"/>
                    <a:pt x="19919" y="4231"/>
                    <a:pt x="19128" y="4371"/>
                  </a:cubicBezTo>
                  <a:cubicBezTo>
                    <a:pt x="18485" y="4343"/>
                    <a:pt x="17843" y="4315"/>
                    <a:pt x="17176" y="4287"/>
                  </a:cubicBezTo>
                  <a:cubicBezTo>
                    <a:pt x="16088" y="4231"/>
                    <a:pt x="16088" y="4231"/>
                    <a:pt x="15891" y="5376"/>
                  </a:cubicBezTo>
                  <a:cubicBezTo>
                    <a:pt x="15866" y="5543"/>
                    <a:pt x="15866" y="5711"/>
                    <a:pt x="15841" y="5878"/>
                  </a:cubicBezTo>
                  <a:cubicBezTo>
                    <a:pt x="15545" y="7720"/>
                    <a:pt x="15223" y="9590"/>
                    <a:pt x="14927" y="11431"/>
                  </a:cubicBezTo>
                  <a:cubicBezTo>
                    <a:pt x="14778" y="12269"/>
                    <a:pt x="14284" y="12632"/>
                    <a:pt x="13543" y="12548"/>
                  </a:cubicBezTo>
                  <a:cubicBezTo>
                    <a:pt x="12900" y="12492"/>
                    <a:pt x="12258" y="12380"/>
                    <a:pt x="11615" y="12269"/>
                  </a:cubicBezTo>
                  <a:cubicBezTo>
                    <a:pt x="10182" y="12045"/>
                    <a:pt x="10182" y="12045"/>
                    <a:pt x="9761" y="13497"/>
                  </a:cubicBezTo>
                  <a:cubicBezTo>
                    <a:pt x="9168" y="15618"/>
                    <a:pt x="8649" y="17738"/>
                    <a:pt x="8031" y="19859"/>
                  </a:cubicBezTo>
                  <a:cubicBezTo>
                    <a:pt x="7636" y="21255"/>
                    <a:pt x="7290" y="21478"/>
                    <a:pt x="5906" y="21227"/>
                  </a:cubicBezTo>
                  <a:cubicBezTo>
                    <a:pt x="4127" y="20920"/>
                    <a:pt x="2347" y="20557"/>
                    <a:pt x="543" y="20222"/>
                  </a:cubicBezTo>
                  <a:close/>
                  <a:moveTo>
                    <a:pt x="14927" y="4483"/>
                  </a:moveTo>
                  <a:cubicBezTo>
                    <a:pt x="15223" y="3701"/>
                    <a:pt x="15841" y="3645"/>
                    <a:pt x="16533" y="3645"/>
                  </a:cubicBezTo>
                  <a:cubicBezTo>
                    <a:pt x="17695" y="3673"/>
                    <a:pt x="18831" y="3645"/>
                    <a:pt x="19993" y="3645"/>
                  </a:cubicBezTo>
                  <a:cubicBezTo>
                    <a:pt x="20018" y="3590"/>
                    <a:pt x="20018" y="3562"/>
                    <a:pt x="20042" y="3506"/>
                  </a:cubicBezTo>
                  <a:cubicBezTo>
                    <a:pt x="19276" y="3143"/>
                    <a:pt x="18510" y="2808"/>
                    <a:pt x="17744" y="2445"/>
                  </a:cubicBezTo>
                  <a:cubicBezTo>
                    <a:pt x="16632" y="1831"/>
                    <a:pt x="15495" y="1218"/>
                    <a:pt x="14284" y="548"/>
                  </a:cubicBezTo>
                  <a:cubicBezTo>
                    <a:pt x="14037" y="2669"/>
                    <a:pt x="13815" y="4650"/>
                    <a:pt x="13592" y="6604"/>
                  </a:cubicBezTo>
                  <a:cubicBezTo>
                    <a:pt x="13469" y="7218"/>
                    <a:pt x="13320" y="7832"/>
                    <a:pt x="13197" y="8445"/>
                  </a:cubicBezTo>
                  <a:cubicBezTo>
                    <a:pt x="12678" y="8613"/>
                    <a:pt x="12134" y="8948"/>
                    <a:pt x="11615" y="8920"/>
                  </a:cubicBezTo>
                  <a:cubicBezTo>
                    <a:pt x="10750" y="8892"/>
                    <a:pt x="9860" y="8752"/>
                    <a:pt x="8995" y="8529"/>
                  </a:cubicBezTo>
                  <a:cubicBezTo>
                    <a:pt x="8254" y="8334"/>
                    <a:pt x="7982" y="8585"/>
                    <a:pt x="7858" y="9338"/>
                  </a:cubicBezTo>
                  <a:cubicBezTo>
                    <a:pt x="7488" y="11599"/>
                    <a:pt x="7092" y="13859"/>
                    <a:pt x="6623" y="16092"/>
                  </a:cubicBezTo>
                  <a:cubicBezTo>
                    <a:pt x="6252" y="17822"/>
                    <a:pt x="5560" y="18213"/>
                    <a:pt x="3929" y="17711"/>
                  </a:cubicBezTo>
                  <a:cubicBezTo>
                    <a:pt x="3113" y="17459"/>
                    <a:pt x="2323" y="17097"/>
                    <a:pt x="1458" y="16762"/>
                  </a:cubicBezTo>
                  <a:cubicBezTo>
                    <a:pt x="1383" y="17320"/>
                    <a:pt x="1334" y="17850"/>
                    <a:pt x="1285" y="18352"/>
                  </a:cubicBezTo>
                  <a:cubicBezTo>
                    <a:pt x="1210" y="18771"/>
                    <a:pt x="1112" y="19190"/>
                    <a:pt x="1013" y="19664"/>
                  </a:cubicBezTo>
                  <a:cubicBezTo>
                    <a:pt x="2446" y="19971"/>
                    <a:pt x="3781" y="20278"/>
                    <a:pt x="5140" y="20501"/>
                  </a:cubicBezTo>
                  <a:cubicBezTo>
                    <a:pt x="6697" y="20780"/>
                    <a:pt x="6697" y="20752"/>
                    <a:pt x="7142" y="19134"/>
                  </a:cubicBezTo>
                  <a:cubicBezTo>
                    <a:pt x="7710" y="17041"/>
                    <a:pt x="8254" y="14948"/>
                    <a:pt x="8847" y="12855"/>
                  </a:cubicBezTo>
                  <a:cubicBezTo>
                    <a:pt x="9168" y="11711"/>
                    <a:pt x="9490" y="11487"/>
                    <a:pt x="10626" y="11571"/>
                  </a:cubicBezTo>
                  <a:cubicBezTo>
                    <a:pt x="11368" y="11627"/>
                    <a:pt x="12134" y="11711"/>
                    <a:pt x="12875" y="11878"/>
                  </a:cubicBezTo>
                  <a:cubicBezTo>
                    <a:pt x="13493" y="12018"/>
                    <a:pt x="13790" y="11850"/>
                    <a:pt x="13889" y="11180"/>
                  </a:cubicBezTo>
                  <a:cubicBezTo>
                    <a:pt x="14235" y="8948"/>
                    <a:pt x="14581" y="6715"/>
                    <a:pt x="14927" y="4483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" name="Google Shape;735;p19">
              <a:extLst>
                <a:ext uri="{FF2B5EF4-FFF2-40B4-BE49-F238E27FC236}">
                  <a16:creationId xmlns:a16="http://schemas.microsoft.com/office/drawing/2014/main" id="{D96A2FD6-7382-40EF-9095-1B074D13094A}"/>
                </a:ext>
              </a:extLst>
            </p:cNvPr>
            <p:cNvSpPr/>
            <p:nvPr/>
          </p:nvSpPr>
          <p:spPr>
            <a:xfrm>
              <a:off x="474110" y="329187"/>
              <a:ext cx="243539" cy="8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628" extrusionOk="0">
                  <a:moveTo>
                    <a:pt x="183" y="6554"/>
                  </a:moveTo>
                  <a:cubicBezTo>
                    <a:pt x="-93" y="6106"/>
                    <a:pt x="-34" y="5714"/>
                    <a:pt x="203" y="5323"/>
                  </a:cubicBezTo>
                  <a:cubicBezTo>
                    <a:pt x="1230" y="3644"/>
                    <a:pt x="2237" y="1909"/>
                    <a:pt x="3303" y="342"/>
                  </a:cubicBezTo>
                  <a:cubicBezTo>
                    <a:pt x="3816" y="-441"/>
                    <a:pt x="4428" y="175"/>
                    <a:pt x="4902" y="1629"/>
                  </a:cubicBezTo>
                  <a:cubicBezTo>
                    <a:pt x="5416" y="3196"/>
                    <a:pt x="5909" y="4875"/>
                    <a:pt x="6423" y="6554"/>
                  </a:cubicBezTo>
                  <a:cubicBezTo>
                    <a:pt x="7272" y="5267"/>
                    <a:pt x="8081" y="4092"/>
                    <a:pt x="8910" y="2917"/>
                  </a:cubicBezTo>
                  <a:cubicBezTo>
                    <a:pt x="9779" y="1685"/>
                    <a:pt x="10312" y="1965"/>
                    <a:pt x="10924" y="3980"/>
                  </a:cubicBezTo>
                  <a:cubicBezTo>
                    <a:pt x="11260" y="5099"/>
                    <a:pt x="11576" y="6274"/>
                    <a:pt x="11951" y="7505"/>
                  </a:cubicBezTo>
                  <a:cubicBezTo>
                    <a:pt x="12267" y="6946"/>
                    <a:pt x="12523" y="6498"/>
                    <a:pt x="12800" y="5994"/>
                  </a:cubicBezTo>
                  <a:cubicBezTo>
                    <a:pt x="13274" y="5155"/>
                    <a:pt x="13708" y="4204"/>
                    <a:pt x="14202" y="3588"/>
                  </a:cubicBezTo>
                  <a:cubicBezTo>
                    <a:pt x="14972" y="2581"/>
                    <a:pt x="15584" y="3028"/>
                    <a:pt x="16137" y="4875"/>
                  </a:cubicBezTo>
                  <a:cubicBezTo>
                    <a:pt x="16334" y="5547"/>
                    <a:pt x="16492" y="6218"/>
                    <a:pt x="16689" y="6890"/>
                  </a:cubicBezTo>
                  <a:cubicBezTo>
                    <a:pt x="17538" y="9967"/>
                    <a:pt x="17262" y="9799"/>
                    <a:pt x="18466" y="7673"/>
                  </a:cubicBezTo>
                  <a:cubicBezTo>
                    <a:pt x="18664" y="7337"/>
                    <a:pt x="18842" y="7001"/>
                    <a:pt x="19039" y="6666"/>
                  </a:cubicBezTo>
                  <a:cubicBezTo>
                    <a:pt x="20085" y="4819"/>
                    <a:pt x="20638" y="5379"/>
                    <a:pt x="20974" y="8624"/>
                  </a:cubicBezTo>
                  <a:cubicBezTo>
                    <a:pt x="21073" y="9576"/>
                    <a:pt x="21132" y="10583"/>
                    <a:pt x="21270" y="11534"/>
                  </a:cubicBezTo>
                  <a:cubicBezTo>
                    <a:pt x="21507" y="13213"/>
                    <a:pt x="21369" y="14556"/>
                    <a:pt x="20796" y="15563"/>
                  </a:cubicBezTo>
                  <a:cubicBezTo>
                    <a:pt x="19967" y="16962"/>
                    <a:pt x="19138" y="18361"/>
                    <a:pt x="18308" y="19704"/>
                  </a:cubicBezTo>
                  <a:cubicBezTo>
                    <a:pt x="17400" y="21159"/>
                    <a:pt x="16828" y="20935"/>
                    <a:pt x="16117" y="18753"/>
                  </a:cubicBezTo>
                  <a:cubicBezTo>
                    <a:pt x="15781" y="17746"/>
                    <a:pt x="15505" y="16682"/>
                    <a:pt x="15189" y="15619"/>
                  </a:cubicBezTo>
                  <a:cubicBezTo>
                    <a:pt x="14932" y="14724"/>
                    <a:pt x="14676" y="13828"/>
                    <a:pt x="14399" y="12877"/>
                  </a:cubicBezTo>
                  <a:cubicBezTo>
                    <a:pt x="13945" y="13661"/>
                    <a:pt x="13570" y="14388"/>
                    <a:pt x="13195" y="15059"/>
                  </a:cubicBezTo>
                  <a:cubicBezTo>
                    <a:pt x="12148" y="16906"/>
                    <a:pt x="11477" y="16738"/>
                    <a:pt x="10608" y="14276"/>
                  </a:cubicBezTo>
                  <a:cubicBezTo>
                    <a:pt x="10174" y="13045"/>
                    <a:pt x="9759" y="11702"/>
                    <a:pt x="9305" y="10359"/>
                  </a:cubicBezTo>
                  <a:cubicBezTo>
                    <a:pt x="8713" y="11422"/>
                    <a:pt x="8140" y="12485"/>
                    <a:pt x="7568" y="13437"/>
                  </a:cubicBezTo>
                  <a:cubicBezTo>
                    <a:pt x="6699" y="14892"/>
                    <a:pt x="5988" y="14724"/>
                    <a:pt x="5238" y="12877"/>
                  </a:cubicBezTo>
                  <a:cubicBezTo>
                    <a:pt x="4784" y="11758"/>
                    <a:pt x="4369" y="10471"/>
                    <a:pt x="3974" y="9184"/>
                  </a:cubicBezTo>
                  <a:cubicBezTo>
                    <a:pt x="3619" y="8065"/>
                    <a:pt x="3244" y="7505"/>
                    <a:pt x="2671" y="7673"/>
                  </a:cubicBezTo>
                  <a:cubicBezTo>
                    <a:pt x="1921" y="7897"/>
                    <a:pt x="1171" y="7953"/>
                    <a:pt x="420" y="8065"/>
                  </a:cubicBezTo>
                  <a:cubicBezTo>
                    <a:pt x="341" y="7729"/>
                    <a:pt x="282" y="7337"/>
                    <a:pt x="203" y="7001"/>
                  </a:cubicBezTo>
                  <a:cubicBezTo>
                    <a:pt x="815" y="6834"/>
                    <a:pt x="1427" y="6722"/>
                    <a:pt x="2039" y="6554"/>
                  </a:cubicBezTo>
                  <a:cubicBezTo>
                    <a:pt x="2158" y="6554"/>
                    <a:pt x="2276" y="6498"/>
                    <a:pt x="2395" y="6498"/>
                  </a:cubicBezTo>
                  <a:cubicBezTo>
                    <a:pt x="2730" y="6498"/>
                    <a:pt x="3066" y="6498"/>
                    <a:pt x="3402" y="6442"/>
                  </a:cubicBezTo>
                  <a:cubicBezTo>
                    <a:pt x="3856" y="7225"/>
                    <a:pt x="4369" y="7841"/>
                    <a:pt x="4784" y="8792"/>
                  </a:cubicBezTo>
                  <a:cubicBezTo>
                    <a:pt x="5218" y="9743"/>
                    <a:pt x="5554" y="10975"/>
                    <a:pt x="5929" y="12094"/>
                  </a:cubicBezTo>
                  <a:cubicBezTo>
                    <a:pt x="6265" y="13045"/>
                    <a:pt x="6580" y="13269"/>
                    <a:pt x="6995" y="12373"/>
                  </a:cubicBezTo>
                  <a:cubicBezTo>
                    <a:pt x="7370" y="11590"/>
                    <a:pt x="7765" y="10919"/>
                    <a:pt x="8180" y="10247"/>
                  </a:cubicBezTo>
                  <a:cubicBezTo>
                    <a:pt x="9325" y="8400"/>
                    <a:pt x="9779" y="8624"/>
                    <a:pt x="10628" y="11310"/>
                  </a:cubicBezTo>
                  <a:cubicBezTo>
                    <a:pt x="11043" y="12653"/>
                    <a:pt x="11517" y="13884"/>
                    <a:pt x="11951" y="15115"/>
                  </a:cubicBezTo>
                  <a:cubicBezTo>
                    <a:pt x="12543" y="14108"/>
                    <a:pt x="13017" y="13157"/>
                    <a:pt x="13511" y="12373"/>
                  </a:cubicBezTo>
                  <a:cubicBezTo>
                    <a:pt x="14439" y="10975"/>
                    <a:pt x="14952" y="11310"/>
                    <a:pt x="15584" y="13549"/>
                  </a:cubicBezTo>
                  <a:cubicBezTo>
                    <a:pt x="16137" y="15451"/>
                    <a:pt x="16709" y="17354"/>
                    <a:pt x="17282" y="19368"/>
                  </a:cubicBezTo>
                  <a:cubicBezTo>
                    <a:pt x="18111" y="17969"/>
                    <a:pt x="18861" y="16682"/>
                    <a:pt x="19612" y="15395"/>
                  </a:cubicBezTo>
                  <a:cubicBezTo>
                    <a:pt x="20540" y="13772"/>
                    <a:pt x="20540" y="13716"/>
                    <a:pt x="20164" y="10807"/>
                  </a:cubicBezTo>
                  <a:cubicBezTo>
                    <a:pt x="20066" y="9687"/>
                    <a:pt x="19947" y="8568"/>
                    <a:pt x="19829" y="7337"/>
                  </a:cubicBezTo>
                  <a:cubicBezTo>
                    <a:pt x="18842" y="8904"/>
                    <a:pt x="18072" y="11198"/>
                    <a:pt x="16867" y="10639"/>
                  </a:cubicBezTo>
                  <a:lnTo>
                    <a:pt x="16847" y="10527"/>
                  </a:lnTo>
                  <a:lnTo>
                    <a:pt x="16808" y="10527"/>
                  </a:lnTo>
                  <a:cubicBezTo>
                    <a:pt x="16749" y="10471"/>
                    <a:pt x="16689" y="10359"/>
                    <a:pt x="16630" y="10303"/>
                  </a:cubicBezTo>
                  <a:lnTo>
                    <a:pt x="16610" y="10303"/>
                  </a:lnTo>
                  <a:cubicBezTo>
                    <a:pt x="16255" y="9016"/>
                    <a:pt x="15880" y="7785"/>
                    <a:pt x="15525" y="6498"/>
                  </a:cubicBezTo>
                  <a:cubicBezTo>
                    <a:pt x="14893" y="4204"/>
                    <a:pt x="14912" y="4148"/>
                    <a:pt x="14064" y="5770"/>
                  </a:cubicBezTo>
                  <a:cubicBezTo>
                    <a:pt x="13669" y="6498"/>
                    <a:pt x="13293" y="7337"/>
                    <a:pt x="12879" y="7897"/>
                  </a:cubicBezTo>
                  <a:cubicBezTo>
                    <a:pt x="11931" y="9296"/>
                    <a:pt x="11260" y="8848"/>
                    <a:pt x="10628" y="6498"/>
                  </a:cubicBezTo>
                  <a:cubicBezTo>
                    <a:pt x="10352" y="5491"/>
                    <a:pt x="10055" y="4483"/>
                    <a:pt x="9740" y="3476"/>
                  </a:cubicBezTo>
                  <a:cubicBezTo>
                    <a:pt x="8851" y="4763"/>
                    <a:pt x="8022" y="5994"/>
                    <a:pt x="7173" y="7225"/>
                  </a:cubicBezTo>
                  <a:cubicBezTo>
                    <a:pt x="6521" y="8177"/>
                    <a:pt x="5909" y="8177"/>
                    <a:pt x="5376" y="6610"/>
                  </a:cubicBezTo>
                  <a:cubicBezTo>
                    <a:pt x="4942" y="5155"/>
                    <a:pt x="4507" y="3644"/>
                    <a:pt x="4093" y="2189"/>
                  </a:cubicBezTo>
                  <a:cubicBezTo>
                    <a:pt x="3895" y="1518"/>
                    <a:pt x="3718" y="1406"/>
                    <a:pt x="3421" y="1909"/>
                  </a:cubicBezTo>
                  <a:cubicBezTo>
                    <a:pt x="2592" y="3364"/>
                    <a:pt x="1743" y="4707"/>
                    <a:pt x="874" y="5994"/>
                  </a:cubicBezTo>
                  <a:cubicBezTo>
                    <a:pt x="657" y="6330"/>
                    <a:pt x="401" y="6386"/>
                    <a:pt x="183" y="6554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" name="Google Shape;736;p19">
              <a:extLst>
                <a:ext uri="{FF2B5EF4-FFF2-40B4-BE49-F238E27FC236}">
                  <a16:creationId xmlns:a16="http://schemas.microsoft.com/office/drawing/2014/main" id="{E2566CE9-8095-4F88-9BCE-9EF54B1ABC6E}"/>
                </a:ext>
              </a:extLst>
            </p:cNvPr>
            <p:cNvSpPr/>
            <p:nvPr/>
          </p:nvSpPr>
          <p:spPr>
            <a:xfrm>
              <a:off x="470503" y="63148"/>
              <a:ext cx="222221" cy="11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60" extrusionOk="0">
                  <a:moveTo>
                    <a:pt x="634" y="21560"/>
                  </a:moveTo>
                  <a:cubicBezTo>
                    <a:pt x="439" y="21474"/>
                    <a:pt x="245" y="21388"/>
                    <a:pt x="29" y="21302"/>
                  </a:cubicBezTo>
                  <a:cubicBezTo>
                    <a:pt x="-166" y="18168"/>
                    <a:pt x="656" y="15677"/>
                    <a:pt x="1326" y="13143"/>
                  </a:cubicBezTo>
                  <a:cubicBezTo>
                    <a:pt x="1758" y="11554"/>
                    <a:pt x="2364" y="11039"/>
                    <a:pt x="3293" y="11469"/>
                  </a:cubicBezTo>
                  <a:cubicBezTo>
                    <a:pt x="3942" y="11726"/>
                    <a:pt x="4569" y="12156"/>
                    <a:pt x="5175" y="12585"/>
                  </a:cubicBezTo>
                  <a:cubicBezTo>
                    <a:pt x="5564" y="12886"/>
                    <a:pt x="5802" y="12757"/>
                    <a:pt x="6018" y="12070"/>
                  </a:cubicBezTo>
                  <a:cubicBezTo>
                    <a:pt x="6515" y="10524"/>
                    <a:pt x="7056" y="8978"/>
                    <a:pt x="7575" y="7432"/>
                  </a:cubicBezTo>
                  <a:cubicBezTo>
                    <a:pt x="8093" y="5929"/>
                    <a:pt x="8612" y="5457"/>
                    <a:pt x="9520" y="5800"/>
                  </a:cubicBezTo>
                  <a:cubicBezTo>
                    <a:pt x="10148" y="6015"/>
                    <a:pt x="10753" y="6358"/>
                    <a:pt x="11358" y="6745"/>
                  </a:cubicBezTo>
                  <a:cubicBezTo>
                    <a:pt x="11748" y="7003"/>
                    <a:pt x="12029" y="6831"/>
                    <a:pt x="12245" y="6230"/>
                  </a:cubicBezTo>
                  <a:cubicBezTo>
                    <a:pt x="12677" y="4984"/>
                    <a:pt x="13110" y="3739"/>
                    <a:pt x="13521" y="2451"/>
                  </a:cubicBezTo>
                  <a:cubicBezTo>
                    <a:pt x="13866" y="1377"/>
                    <a:pt x="14342" y="690"/>
                    <a:pt x="14991" y="604"/>
                  </a:cubicBezTo>
                  <a:cubicBezTo>
                    <a:pt x="16893" y="346"/>
                    <a:pt x="18796" y="175"/>
                    <a:pt x="20720" y="3"/>
                  </a:cubicBezTo>
                  <a:cubicBezTo>
                    <a:pt x="21175" y="-40"/>
                    <a:pt x="21434" y="389"/>
                    <a:pt x="21348" y="1248"/>
                  </a:cubicBezTo>
                  <a:cubicBezTo>
                    <a:pt x="21218" y="2665"/>
                    <a:pt x="21045" y="4040"/>
                    <a:pt x="20893" y="5457"/>
                  </a:cubicBezTo>
                  <a:cubicBezTo>
                    <a:pt x="19639" y="5543"/>
                    <a:pt x="18364" y="5671"/>
                    <a:pt x="17110" y="5671"/>
                  </a:cubicBezTo>
                  <a:cubicBezTo>
                    <a:pt x="16699" y="5671"/>
                    <a:pt x="16418" y="5800"/>
                    <a:pt x="16202" y="6487"/>
                  </a:cubicBezTo>
                  <a:cubicBezTo>
                    <a:pt x="15834" y="7733"/>
                    <a:pt x="15380" y="8935"/>
                    <a:pt x="15056" y="10223"/>
                  </a:cubicBezTo>
                  <a:cubicBezTo>
                    <a:pt x="14407" y="12757"/>
                    <a:pt x="13715" y="12628"/>
                    <a:pt x="12548" y="11812"/>
                  </a:cubicBezTo>
                  <a:cubicBezTo>
                    <a:pt x="11899" y="11383"/>
                    <a:pt x="11250" y="10867"/>
                    <a:pt x="10515" y="10309"/>
                  </a:cubicBezTo>
                  <a:cubicBezTo>
                    <a:pt x="10169" y="11855"/>
                    <a:pt x="9845" y="13229"/>
                    <a:pt x="9520" y="14646"/>
                  </a:cubicBezTo>
                  <a:cubicBezTo>
                    <a:pt x="9499" y="14732"/>
                    <a:pt x="9477" y="14775"/>
                    <a:pt x="9456" y="14861"/>
                  </a:cubicBezTo>
                  <a:cubicBezTo>
                    <a:pt x="9153" y="15677"/>
                    <a:pt x="8850" y="16536"/>
                    <a:pt x="8548" y="17352"/>
                  </a:cubicBezTo>
                  <a:cubicBezTo>
                    <a:pt x="8504" y="17395"/>
                    <a:pt x="8461" y="17438"/>
                    <a:pt x="8418" y="17480"/>
                  </a:cubicBezTo>
                  <a:cubicBezTo>
                    <a:pt x="8050" y="17566"/>
                    <a:pt x="7704" y="17652"/>
                    <a:pt x="7337" y="17738"/>
                  </a:cubicBezTo>
                  <a:cubicBezTo>
                    <a:pt x="7207" y="17695"/>
                    <a:pt x="7056" y="17609"/>
                    <a:pt x="6926" y="17566"/>
                  </a:cubicBezTo>
                  <a:cubicBezTo>
                    <a:pt x="6839" y="17523"/>
                    <a:pt x="6753" y="17480"/>
                    <a:pt x="6666" y="17480"/>
                  </a:cubicBezTo>
                  <a:cubicBezTo>
                    <a:pt x="6580" y="17438"/>
                    <a:pt x="6472" y="17352"/>
                    <a:pt x="6385" y="17309"/>
                  </a:cubicBezTo>
                  <a:cubicBezTo>
                    <a:pt x="6299" y="17266"/>
                    <a:pt x="6212" y="17223"/>
                    <a:pt x="6126" y="17223"/>
                  </a:cubicBezTo>
                  <a:cubicBezTo>
                    <a:pt x="6083" y="17180"/>
                    <a:pt x="6039" y="17137"/>
                    <a:pt x="5996" y="17137"/>
                  </a:cubicBezTo>
                  <a:cubicBezTo>
                    <a:pt x="5802" y="17051"/>
                    <a:pt x="5607" y="16965"/>
                    <a:pt x="5391" y="16836"/>
                  </a:cubicBezTo>
                  <a:cubicBezTo>
                    <a:pt x="4958" y="16622"/>
                    <a:pt x="4548" y="16020"/>
                    <a:pt x="4115" y="16793"/>
                  </a:cubicBezTo>
                  <a:cubicBezTo>
                    <a:pt x="4050" y="16879"/>
                    <a:pt x="4007" y="16965"/>
                    <a:pt x="3942" y="17051"/>
                  </a:cubicBezTo>
                  <a:cubicBezTo>
                    <a:pt x="3812" y="17223"/>
                    <a:pt x="3683" y="17352"/>
                    <a:pt x="3553" y="17523"/>
                  </a:cubicBezTo>
                  <a:cubicBezTo>
                    <a:pt x="2558" y="18898"/>
                    <a:pt x="1607" y="20229"/>
                    <a:pt x="634" y="21560"/>
                  </a:cubicBezTo>
                  <a:close/>
                  <a:moveTo>
                    <a:pt x="20223" y="2408"/>
                  </a:moveTo>
                  <a:cubicBezTo>
                    <a:pt x="20245" y="2150"/>
                    <a:pt x="20266" y="1892"/>
                    <a:pt x="20288" y="1635"/>
                  </a:cubicBezTo>
                  <a:cubicBezTo>
                    <a:pt x="20288" y="1463"/>
                    <a:pt x="20288" y="1291"/>
                    <a:pt x="20288" y="1119"/>
                  </a:cubicBezTo>
                  <a:cubicBezTo>
                    <a:pt x="19964" y="1119"/>
                    <a:pt x="19639" y="1077"/>
                    <a:pt x="19293" y="1077"/>
                  </a:cubicBezTo>
                  <a:cubicBezTo>
                    <a:pt x="19185" y="1077"/>
                    <a:pt x="19056" y="1077"/>
                    <a:pt x="18948" y="1119"/>
                  </a:cubicBezTo>
                  <a:cubicBezTo>
                    <a:pt x="18104" y="1205"/>
                    <a:pt x="17261" y="1291"/>
                    <a:pt x="16439" y="1334"/>
                  </a:cubicBezTo>
                  <a:cubicBezTo>
                    <a:pt x="15402" y="1077"/>
                    <a:pt x="14623" y="1721"/>
                    <a:pt x="14212" y="3610"/>
                  </a:cubicBezTo>
                  <a:cubicBezTo>
                    <a:pt x="14083" y="4211"/>
                    <a:pt x="13910" y="4770"/>
                    <a:pt x="13693" y="5242"/>
                  </a:cubicBezTo>
                  <a:cubicBezTo>
                    <a:pt x="13283" y="6101"/>
                    <a:pt x="12829" y="6917"/>
                    <a:pt x="12396" y="7733"/>
                  </a:cubicBezTo>
                  <a:cubicBezTo>
                    <a:pt x="11942" y="7690"/>
                    <a:pt x="11466" y="7647"/>
                    <a:pt x="11012" y="7604"/>
                  </a:cubicBezTo>
                  <a:cubicBezTo>
                    <a:pt x="10580" y="7346"/>
                    <a:pt x="10126" y="7131"/>
                    <a:pt x="9693" y="6831"/>
                  </a:cubicBezTo>
                  <a:cubicBezTo>
                    <a:pt x="9239" y="6530"/>
                    <a:pt x="8872" y="6573"/>
                    <a:pt x="8591" y="7475"/>
                  </a:cubicBezTo>
                  <a:cubicBezTo>
                    <a:pt x="8072" y="9107"/>
                    <a:pt x="7553" y="10781"/>
                    <a:pt x="6969" y="12327"/>
                  </a:cubicBezTo>
                  <a:cubicBezTo>
                    <a:pt x="6731" y="12972"/>
                    <a:pt x="6299" y="13401"/>
                    <a:pt x="5953" y="13916"/>
                  </a:cubicBezTo>
                  <a:cubicBezTo>
                    <a:pt x="5780" y="13916"/>
                    <a:pt x="5607" y="13873"/>
                    <a:pt x="5434" y="13873"/>
                  </a:cubicBezTo>
                  <a:cubicBezTo>
                    <a:pt x="5066" y="13616"/>
                    <a:pt x="4699" y="13358"/>
                    <a:pt x="4331" y="13143"/>
                  </a:cubicBezTo>
                  <a:cubicBezTo>
                    <a:pt x="2580" y="11984"/>
                    <a:pt x="2753" y="11469"/>
                    <a:pt x="1823" y="14990"/>
                  </a:cubicBezTo>
                  <a:cubicBezTo>
                    <a:pt x="1758" y="15247"/>
                    <a:pt x="1715" y="15548"/>
                    <a:pt x="1650" y="15806"/>
                  </a:cubicBezTo>
                  <a:cubicBezTo>
                    <a:pt x="1412" y="16922"/>
                    <a:pt x="1196" y="18039"/>
                    <a:pt x="958" y="19198"/>
                  </a:cubicBezTo>
                  <a:cubicBezTo>
                    <a:pt x="1737" y="18425"/>
                    <a:pt x="2385" y="17480"/>
                    <a:pt x="3034" y="16536"/>
                  </a:cubicBezTo>
                  <a:cubicBezTo>
                    <a:pt x="3553" y="15763"/>
                    <a:pt x="4093" y="15419"/>
                    <a:pt x="4742" y="15677"/>
                  </a:cubicBezTo>
                  <a:cubicBezTo>
                    <a:pt x="5499" y="15977"/>
                    <a:pt x="6277" y="16192"/>
                    <a:pt x="6991" y="16665"/>
                  </a:cubicBezTo>
                  <a:cubicBezTo>
                    <a:pt x="7639" y="17094"/>
                    <a:pt x="7985" y="16622"/>
                    <a:pt x="8223" y="15591"/>
                  </a:cubicBezTo>
                  <a:cubicBezTo>
                    <a:pt x="8569" y="14131"/>
                    <a:pt x="8915" y="12628"/>
                    <a:pt x="9283" y="11168"/>
                  </a:cubicBezTo>
                  <a:cubicBezTo>
                    <a:pt x="9758" y="9321"/>
                    <a:pt x="10039" y="9107"/>
                    <a:pt x="11120" y="9751"/>
                  </a:cubicBezTo>
                  <a:cubicBezTo>
                    <a:pt x="11920" y="10266"/>
                    <a:pt x="12720" y="10867"/>
                    <a:pt x="13564" y="11426"/>
                  </a:cubicBezTo>
                  <a:cubicBezTo>
                    <a:pt x="14061" y="9794"/>
                    <a:pt x="14537" y="8248"/>
                    <a:pt x="14991" y="6702"/>
                  </a:cubicBezTo>
                  <a:cubicBezTo>
                    <a:pt x="15445" y="5113"/>
                    <a:pt x="16137" y="4555"/>
                    <a:pt x="17088" y="4770"/>
                  </a:cubicBezTo>
                  <a:cubicBezTo>
                    <a:pt x="18039" y="4984"/>
                    <a:pt x="18991" y="4941"/>
                    <a:pt x="19964" y="5027"/>
                  </a:cubicBezTo>
                  <a:cubicBezTo>
                    <a:pt x="20007" y="4469"/>
                    <a:pt x="20029" y="4125"/>
                    <a:pt x="20050" y="3739"/>
                  </a:cubicBezTo>
                  <a:cubicBezTo>
                    <a:pt x="20137" y="3267"/>
                    <a:pt x="20180" y="2837"/>
                    <a:pt x="20223" y="2408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" name="Google Shape;737;p19">
              <a:extLst>
                <a:ext uri="{FF2B5EF4-FFF2-40B4-BE49-F238E27FC236}">
                  <a16:creationId xmlns:a16="http://schemas.microsoft.com/office/drawing/2014/main" id="{9EB1BD0D-09B1-4BE3-A4B2-C9FF4A7EC7E0}"/>
                </a:ext>
              </a:extLst>
            </p:cNvPr>
            <p:cNvSpPr/>
            <p:nvPr/>
          </p:nvSpPr>
          <p:spPr>
            <a:xfrm>
              <a:off x="-1" y="211148"/>
              <a:ext cx="166075" cy="7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158" extrusionOk="0">
                  <a:moveTo>
                    <a:pt x="9533" y="16407"/>
                  </a:moveTo>
                  <a:cubicBezTo>
                    <a:pt x="9300" y="17112"/>
                    <a:pt x="9096" y="17882"/>
                    <a:pt x="8863" y="18587"/>
                  </a:cubicBezTo>
                  <a:cubicBezTo>
                    <a:pt x="7902" y="19420"/>
                    <a:pt x="7233" y="18715"/>
                    <a:pt x="6680" y="17048"/>
                  </a:cubicBezTo>
                  <a:cubicBezTo>
                    <a:pt x="6156" y="15446"/>
                    <a:pt x="5603" y="13908"/>
                    <a:pt x="4962" y="11985"/>
                  </a:cubicBezTo>
                  <a:cubicBezTo>
                    <a:pt x="4467" y="14100"/>
                    <a:pt x="4060" y="15831"/>
                    <a:pt x="3681" y="17497"/>
                  </a:cubicBezTo>
                  <a:cubicBezTo>
                    <a:pt x="3303" y="18843"/>
                    <a:pt x="2954" y="20830"/>
                    <a:pt x="2022" y="19933"/>
                  </a:cubicBezTo>
                  <a:cubicBezTo>
                    <a:pt x="1236" y="19099"/>
                    <a:pt x="625" y="17497"/>
                    <a:pt x="43" y="16023"/>
                  </a:cubicBezTo>
                  <a:cubicBezTo>
                    <a:pt x="-103" y="15702"/>
                    <a:pt x="159" y="14420"/>
                    <a:pt x="363" y="13780"/>
                  </a:cubicBezTo>
                  <a:cubicBezTo>
                    <a:pt x="1120" y="11280"/>
                    <a:pt x="1877" y="8844"/>
                    <a:pt x="2692" y="6473"/>
                  </a:cubicBezTo>
                  <a:cubicBezTo>
                    <a:pt x="3332" y="4550"/>
                    <a:pt x="4031" y="4358"/>
                    <a:pt x="4962" y="5768"/>
                  </a:cubicBezTo>
                  <a:cubicBezTo>
                    <a:pt x="5574" y="6665"/>
                    <a:pt x="6156" y="7691"/>
                    <a:pt x="6854" y="8844"/>
                  </a:cubicBezTo>
                  <a:cubicBezTo>
                    <a:pt x="7524" y="6729"/>
                    <a:pt x="8164" y="4742"/>
                    <a:pt x="8805" y="2755"/>
                  </a:cubicBezTo>
                  <a:cubicBezTo>
                    <a:pt x="9795" y="-321"/>
                    <a:pt x="10668" y="-770"/>
                    <a:pt x="12211" y="1153"/>
                  </a:cubicBezTo>
                  <a:cubicBezTo>
                    <a:pt x="13142" y="2307"/>
                    <a:pt x="14045" y="3653"/>
                    <a:pt x="14918" y="5063"/>
                  </a:cubicBezTo>
                  <a:cubicBezTo>
                    <a:pt x="15471" y="5960"/>
                    <a:pt x="15995" y="6088"/>
                    <a:pt x="16606" y="5447"/>
                  </a:cubicBezTo>
                  <a:cubicBezTo>
                    <a:pt x="17596" y="4486"/>
                    <a:pt x="18615" y="3588"/>
                    <a:pt x="19605" y="2627"/>
                  </a:cubicBezTo>
                  <a:cubicBezTo>
                    <a:pt x="19750" y="2499"/>
                    <a:pt x="19925" y="2178"/>
                    <a:pt x="20012" y="1922"/>
                  </a:cubicBezTo>
                  <a:cubicBezTo>
                    <a:pt x="20303" y="512"/>
                    <a:pt x="20798" y="576"/>
                    <a:pt x="21497" y="1089"/>
                  </a:cubicBezTo>
                  <a:cubicBezTo>
                    <a:pt x="20711" y="5127"/>
                    <a:pt x="18964" y="7626"/>
                    <a:pt x="17916" y="11152"/>
                  </a:cubicBezTo>
                  <a:cubicBezTo>
                    <a:pt x="17625" y="11793"/>
                    <a:pt x="17305" y="12369"/>
                    <a:pt x="17014" y="13010"/>
                  </a:cubicBezTo>
                  <a:cubicBezTo>
                    <a:pt x="15850" y="15510"/>
                    <a:pt x="15064" y="15446"/>
                    <a:pt x="14016" y="12754"/>
                  </a:cubicBezTo>
                  <a:cubicBezTo>
                    <a:pt x="13317" y="10959"/>
                    <a:pt x="12647" y="9165"/>
                    <a:pt x="11832" y="7114"/>
                  </a:cubicBezTo>
                  <a:cubicBezTo>
                    <a:pt x="11046" y="10318"/>
                    <a:pt x="10289" y="13395"/>
                    <a:pt x="9533" y="16407"/>
                  </a:cubicBezTo>
                  <a:close/>
                  <a:moveTo>
                    <a:pt x="2051" y="12818"/>
                  </a:moveTo>
                  <a:cubicBezTo>
                    <a:pt x="1032" y="15767"/>
                    <a:pt x="1032" y="15767"/>
                    <a:pt x="2197" y="18074"/>
                  </a:cubicBezTo>
                  <a:cubicBezTo>
                    <a:pt x="2692" y="15959"/>
                    <a:pt x="3186" y="13908"/>
                    <a:pt x="3681" y="11793"/>
                  </a:cubicBezTo>
                  <a:cubicBezTo>
                    <a:pt x="3827" y="11344"/>
                    <a:pt x="3972" y="10831"/>
                    <a:pt x="4118" y="10383"/>
                  </a:cubicBezTo>
                  <a:cubicBezTo>
                    <a:pt x="5108" y="9806"/>
                    <a:pt x="5836" y="10511"/>
                    <a:pt x="6418" y="12241"/>
                  </a:cubicBezTo>
                  <a:cubicBezTo>
                    <a:pt x="6942" y="13715"/>
                    <a:pt x="7495" y="15190"/>
                    <a:pt x="7990" y="16664"/>
                  </a:cubicBezTo>
                  <a:cubicBezTo>
                    <a:pt x="8921" y="13331"/>
                    <a:pt x="9765" y="10062"/>
                    <a:pt x="10697" y="6921"/>
                  </a:cubicBezTo>
                  <a:cubicBezTo>
                    <a:pt x="11396" y="4550"/>
                    <a:pt x="12240" y="4486"/>
                    <a:pt x="13084" y="6665"/>
                  </a:cubicBezTo>
                  <a:cubicBezTo>
                    <a:pt x="13899" y="8716"/>
                    <a:pt x="14685" y="10831"/>
                    <a:pt x="15558" y="13075"/>
                  </a:cubicBezTo>
                  <a:cubicBezTo>
                    <a:pt x="16519" y="10767"/>
                    <a:pt x="17422" y="8588"/>
                    <a:pt x="18324" y="6409"/>
                  </a:cubicBezTo>
                  <a:cubicBezTo>
                    <a:pt x="18295" y="6280"/>
                    <a:pt x="18237" y="6152"/>
                    <a:pt x="18207" y="6024"/>
                  </a:cubicBezTo>
                  <a:cubicBezTo>
                    <a:pt x="17916" y="6152"/>
                    <a:pt x="17654" y="6280"/>
                    <a:pt x="17363" y="6473"/>
                  </a:cubicBezTo>
                  <a:cubicBezTo>
                    <a:pt x="15966" y="7626"/>
                    <a:pt x="14685" y="7370"/>
                    <a:pt x="13492" y="5319"/>
                  </a:cubicBezTo>
                  <a:cubicBezTo>
                    <a:pt x="13026" y="4486"/>
                    <a:pt x="12473" y="3909"/>
                    <a:pt x="11978" y="3204"/>
                  </a:cubicBezTo>
                  <a:cubicBezTo>
                    <a:pt x="11570" y="2627"/>
                    <a:pt x="11134" y="2050"/>
                    <a:pt x="10668" y="1345"/>
                  </a:cubicBezTo>
                  <a:cubicBezTo>
                    <a:pt x="9911" y="3653"/>
                    <a:pt x="9300" y="5832"/>
                    <a:pt x="8543" y="7819"/>
                  </a:cubicBezTo>
                  <a:cubicBezTo>
                    <a:pt x="8164" y="8844"/>
                    <a:pt x="7640" y="9549"/>
                    <a:pt x="7175" y="10447"/>
                  </a:cubicBezTo>
                  <a:cubicBezTo>
                    <a:pt x="6622" y="10126"/>
                    <a:pt x="6098" y="9806"/>
                    <a:pt x="5544" y="9485"/>
                  </a:cubicBezTo>
                  <a:cubicBezTo>
                    <a:pt x="5020" y="8588"/>
                    <a:pt x="4526" y="7691"/>
                    <a:pt x="3914" y="6729"/>
                  </a:cubicBezTo>
                  <a:cubicBezTo>
                    <a:pt x="3303" y="8780"/>
                    <a:pt x="2692" y="10767"/>
                    <a:pt x="2051" y="1281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" name="Google Shape;738;p19">
              <a:extLst>
                <a:ext uri="{FF2B5EF4-FFF2-40B4-BE49-F238E27FC236}">
                  <a16:creationId xmlns:a16="http://schemas.microsoft.com/office/drawing/2014/main" id="{8081133F-9B34-431D-AE67-7FC9825AEBD8}"/>
                </a:ext>
              </a:extLst>
            </p:cNvPr>
            <p:cNvSpPr/>
            <p:nvPr/>
          </p:nvSpPr>
          <p:spPr>
            <a:xfrm>
              <a:off x="492620" y="219448"/>
              <a:ext cx="161305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287" extrusionOk="0">
                  <a:moveTo>
                    <a:pt x="1079" y="9964"/>
                  </a:moveTo>
                  <a:cubicBezTo>
                    <a:pt x="719" y="8820"/>
                    <a:pt x="360" y="7676"/>
                    <a:pt x="0" y="6532"/>
                  </a:cubicBezTo>
                  <a:cubicBezTo>
                    <a:pt x="1468" y="4715"/>
                    <a:pt x="1468" y="4715"/>
                    <a:pt x="2636" y="6869"/>
                  </a:cubicBezTo>
                  <a:cubicBezTo>
                    <a:pt x="2996" y="7542"/>
                    <a:pt x="3355" y="8215"/>
                    <a:pt x="3655" y="8955"/>
                  </a:cubicBezTo>
                  <a:cubicBezTo>
                    <a:pt x="3984" y="9695"/>
                    <a:pt x="4254" y="10502"/>
                    <a:pt x="4644" y="11579"/>
                  </a:cubicBezTo>
                  <a:cubicBezTo>
                    <a:pt x="5482" y="9291"/>
                    <a:pt x="6141" y="7474"/>
                    <a:pt x="6801" y="5590"/>
                  </a:cubicBezTo>
                  <a:cubicBezTo>
                    <a:pt x="7999" y="2293"/>
                    <a:pt x="9017" y="1957"/>
                    <a:pt x="10635" y="4446"/>
                  </a:cubicBezTo>
                  <a:cubicBezTo>
                    <a:pt x="11085" y="5119"/>
                    <a:pt x="11534" y="5859"/>
                    <a:pt x="12073" y="6801"/>
                  </a:cubicBezTo>
                  <a:cubicBezTo>
                    <a:pt x="12583" y="5321"/>
                    <a:pt x="13062" y="3908"/>
                    <a:pt x="13571" y="2562"/>
                  </a:cubicBezTo>
                  <a:cubicBezTo>
                    <a:pt x="14470" y="140"/>
                    <a:pt x="15488" y="-735"/>
                    <a:pt x="16807" y="678"/>
                  </a:cubicBezTo>
                  <a:cubicBezTo>
                    <a:pt x="18364" y="2428"/>
                    <a:pt x="19743" y="4715"/>
                    <a:pt x="21211" y="6801"/>
                  </a:cubicBezTo>
                  <a:cubicBezTo>
                    <a:pt x="21360" y="7003"/>
                    <a:pt x="21450" y="7542"/>
                    <a:pt x="21480" y="8013"/>
                  </a:cubicBezTo>
                  <a:cubicBezTo>
                    <a:pt x="21600" y="9897"/>
                    <a:pt x="20192" y="15549"/>
                    <a:pt x="19353" y="16491"/>
                  </a:cubicBezTo>
                  <a:cubicBezTo>
                    <a:pt x="17735" y="16357"/>
                    <a:pt x="17076" y="13329"/>
                    <a:pt x="16028" y="11512"/>
                  </a:cubicBezTo>
                  <a:cubicBezTo>
                    <a:pt x="13961" y="16693"/>
                    <a:pt x="13961" y="16693"/>
                    <a:pt x="10126" y="13530"/>
                  </a:cubicBezTo>
                  <a:cubicBezTo>
                    <a:pt x="9227" y="15280"/>
                    <a:pt x="8358" y="17097"/>
                    <a:pt x="7430" y="18779"/>
                  </a:cubicBezTo>
                  <a:cubicBezTo>
                    <a:pt x="6261" y="20865"/>
                    <a:pt x="5183" y="20798"/>
                    <a:pt x="4074" y="18510"/>
                  </a:cubicBezTo>
                  <a:cubicBezTo>
                    <a:pt x="3685" y="17702"/>
                    <a:pt x="3355" y="16828"/>
                    <a:pt x="3026" y="15953"/>
                  </a:cubicBezTo>
                  <a:cubicBezTo>
                    <a:pt x="2367" y="13867"/>
                    <a:pt x="1738" y="11915"/>
                    <a:pt x="1079" y="9964"/>
                  </a:cubicBezTo>
                  <a:close/>
                  <a:moveTo>
                    <a:pt x="5333" y="12858"/>
                  </a:moveTo>
                  <a:cubicBezTo>
                    <a:pt x="4703" y="12790"/>
                    <a:pt x="4074" y="12656"/>
                    <a:pt x="3325" y="12588"/>
                  </a:cubicBezTo>
                  <a:cubicBezTo>
                    <a:pt x="3895" y="14069"/>
                    <a:pt x="4434" y="15415"/>
                    <a:pt x="4943" y="16760"/>
                  </a:cubicBezTo>
                  <a:cubicBezTo>
                    <a:pt x="5213" y="17433"/>
                    <a:pt x="5482" y="18039"/>
                    <a:pt x="5812" y="18846"/>
                  </a:cubicBezTo>
                  <a:cubicBezTo>
                    <a:pt x="6741" y="16962"/>
                    <a:pt x="7639" y="15213"/>
                    <a:pt x="8538" y="13396"/>
                  </a:cubicBezTo>
                  <a:cubicBezTo>
                    <a:pt x="9437" y="11579"/>
                    <a:pt x="10066" y="11310"/>
                    <a:pt x="11174" y="12386"/>
                  </a:cubicBezTo>
                  <a:cubicBezTo>
                    <a:pt x="11893" y="13059"/>
                    <a:pt x="12583" y="13867"/>
                    <a:pt x="13331" y="14607"/>
                  </a:cubicBezTo>
                  <a:cubicBezTo>
                    <a:pt x="13811" y="13261"/>
                    <a:pt x="14260" y="11983"/>
                    <a:pt x="14740" y="10772"/>
                  </a:cubicBezTo>
                  <a:cubicBezTo>
                    <a:pt x="15578" y="8618"/>
                    <a:pt x="16387" y="8551"/>
                    <a:pt x="17256" y="10570"/>
                  </a:cubicBezTo>
                  <a:cubicBezTo>
                    <a:pt x="17765" y="11714"/>
                    <a:pt x="18275" y="12925"/>
                    <a:pt x="18904" y="14271"/>
                  </a:cubicBezTo>
                  <a:cubicBezTo>
                    <a:pt x="19143" y="13059"/>
                    <a:pt x="19353" y="12117"/>
                    <a:pt x="19533" y="11175"/>
                  </a:cubicBezTo>
                  <a:cubicBezTo>
                    <a:pt x="19802" y="9829"/>
                    <a:pt x="20342" y="8282"/>
                    <a:pt x="19653" y="7071"/>
                  </a:cubicBezTo>
                  <a:cubicBezTo>
                    <a:pt x="18574" y="5187"/>
                    <a:pt x="17376" y="3572"/>
                    <a:pt x="16178" y="1957"/>
                  </a:cubicBezTo>
                  <a:cubicBezTo>
                    <a:pt x="15968" y="1687"/>
                    <a:pt x="15399" y="2024"/>
                    <a:pt x="15189" y="2495"/>
                  </a:cubicBezTo>
                  <a:cubicBezTo>
                    <a:pt x="14680" y="3639"/>
                    <a:pt x="14260" y="4985"/>
                    <a:pt x="13811" y="6263"/>
                  </a:cubicBezTo>
                  <a:cubicBezTo>
                    <a:pt x="12882" y="8753"/>
                    <a:pt x="11834" y="9089"/>
                    <a:pt x="10605" y="7205"/>
                  </a:cubicBezTo>
                  <a:cubicBezTo>
                    <a:pt x="10006" y="6263"/>
                    <a:pt x="9407" y="5321"/>
                    <a:pt x="8748" y="4244"/>
                  </a:cubicBezTo>
                  <a:cubicBezTo>
                    <a:pt x="8298" y="5590"/>
                    <a:pt x="7909" y="6801"/>
                    <a:pt x="7520" y="7945"/>
                  </a:cubicBezTo>
                  <a:cubicBezTo>
                    <a:pt x="6890" y="9493"/>
                    <a:pt x="6291" y="11108"/>
                    <a:pt x="5662" y="12656"/>
                  </a:cubicBezTo>
                  <a:cubicBezTo>
                    <a:pt x="5602" y="12656"/>
                    <a:pt x="5542" y="12723"/>
                    <a:pt x="5482" y="12790"/>
                  </a:cubicBezTo>
                  <a:cubicBezTo>
                    <a:pt x="5452" y="12790"/>
                    <a:pt x="5393" y="12790"/>
                    <a:pt x="5333" y="1285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Google Shape;739;p19">
              <a:extLst>
                <a:ext uri="{FF2B5EF4-FFF2-40B4-BE49-F238E27FC236}">
                  <a16:creationId xmlns:a16="http://schemas.microsoft.com/office/drawing/2014/main" id="{7B7940F9-7CC1-4AB8-8C70-37E9A2E2A9B2}"/>
                </a:ext>
              </a:extLst>
            </p:cNvPr>
            <p:cNvSpPr/>
            <p:nvPr/>
          </p:nvSpPr>
          <p:spPr>
            <a:xfrm>
              <a:off x="58454" y="1542"/>
              <a:ext cx="148551" cy="10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3" extrusionOk="0">
                  <a:moveTo>
                    <a:pt x="4285" y="613"/>
                  </a:moveTo>
                  <a:cubicBezTo>
                    <a:pt x="4610" y="377"/>
                    <a:pt x="4936" y="0"/>
                    <a:pt x="5229" y="0"/>
                  </a:cubicBezTo>
                  <a:cubicBezTo>
                    <a:pt x="5425" y="0"/>
                    <a:pt x="5718" y="566"/>
                    <a:pt x="5816" y="896"/>
                  </a:cubicBezTo>
                  <a:cubicBezTo>
                    <a:pt x="6011" y="1886"/>
                    <a:pt x="6142" y="2924"/>
                    <a:pt x="6239" y="3914"/>
                  </a:cubicBezTo>
                  <a:cubicBezTo>
                    <a:pt x="6370" y="5093"/>
                    <a:pt x="6761" y="5659"/>
                    <a:pt x="7705" y="5424"/>
                  </a:cubicBezTo>
                  <a:cubicBezTo>
                    <a:pt x="8781" y="5141"/>
                    <a:pt x="9856" y="4905"/>
                    <a:pt x="10963" y="4622"/>
                  </a:cubicBezTo>
                  <a:cubicBezTo>
                    <a:pt x="12592" y="4245"/>
                    <a:pt x="13114" y="4716"/>
                    <a:pt x="13244" y="6980"/>
                  </a:cubicBezTo>
                  <a:cubicBezTo>
                    <a:pt x="13342" y="8678"/>
                    <a:pt x="13407" y="10328"/>
                    <a:pt x="13472" y="12026"/>
                  </a:cubicBezTo>
                  <a:cubicBezTo>
                    <a:pt x="13537" y="14007"/>
                    <a:pt x="13798" y="14573"/>
                    <a:pt x="15231" y="15092"/>
                  </a:cubicBezTo>
                  <a:cubicBezTo>
                    <a:pt x="16860" y="15658"/>
                    <a:pt x="18489" y="16129"/>
                    <a:pt x="20151" y="16648"/>
                  </a:cubicBezTo>
                  <a:cubicBezTo>
                    <a:pt x="20444" y="16742"/>
                    <a:pt x="20770" y="16837"/>
                    <a:pt x="21030" y="17025"/>
                  </a:cubicBezTo>
                  <a:cubicBezTo>
                    <a:pt x="21226" y="17120"/>
                    <a:pt x="21356" y="17403"/>
                    <a:pt x="21519" y="17591"/>
                  </a:cubicBezTo>
                  <a:cubicBezTo>
                    <a:pt x="21356" y="17780"/>
                    <a:pt x="21193" y="18016"/>
                    <a:pt x="21030" y="18157"/>
                  </a:cubicBezTo>
                  <a:cubicBezTo>
                    <a:pt x="20802" y="18346"/>
                    <a:pt x="20542" y="18440"/>
                    <a:pt x="20281" y="18582"/>
                  </a:cubicBezTo>
                  <a:cubicBezTo>
                    <a:pt x="17642" y="19383"/>
                    <a:pt x="15003" y="20138"/>
                    <a:pt x="12364" y="20940"/>
                  </a:cubicBezTo>
                  <a:cubicBezTo>
                    <a:pt x="10116" y="21600"/>
                    <a:pt x="9823" y="21411"/>
                    <a:pt x="9269" y="18440"/>
                  </a:cubicBezTo>
                  <a:cubicBezTo>
                    <a:pt x="8911" y="16554"/>
                    <a:pt x="8618" y="14620"/>
                    <a:pt x="8324" y="12734"/>
                  </a:cubicBezTo>
                  <a:cubicBezTo>
                    <a:pt x="8194" y="11885"/>
                    <a:pt x="7901" y="11555"/>
                    <a:pt x="7249" y="11696"/>
                  </a:cubicBezTo>
                  <a:cubicBezTo>
                    <a:pt x="6272" y="11932"/>
                    <a:pt x="5295" y="12120"/>
                    <a:pt x="4317" y="12356"/>
                  </a:cubicBezTo>
                  <a:cubicBezTo>
                    <a:pt x="3340" y="12592"/>
                    <a:pt x="2623" y="12262"/>
                    <a:pt x="2232" y="10989"/>
                  </a:cubicBezTo>
                  <a:cubicBezTo>
                    <a:pt x="1483" y="8489"/>
                    <a:pt x="733" y="5990"/>
                    <a:pt x="49" y="3443"/>
                  </a:cubicBezTo>
                  <a:cubicBezTo>
                    <a:pt x="-81" y="2971"/>
                    <a:pt x="82" y="2311"/>
                    <a:pt x="114" y="1745"/>
                  </a:cubicBezTo>
                  <a:cubicBezTo>
                    <a:pt x="603" y="1556"/>
                    <a:pt x="1059" y="1321"/>
                    <a:pt x="1548" y="1132"/>
                  </a:cubicBezTo>
                  <a:cubicBezTo>
                    <a:pt x="2102" y="1038"/>
                    <a:pt x="2656" y="943"/>
                    <a:pt x="3210" y="849"/>
                  </a:cubicBezTo>
                  <a:cubicBezTo>
                    <a:pt x="3470" y="849"/>
                    <a:pt x="3763" y="802"/>
                    <a:pt x="4024" y="802"/>
                  </a:cubicBezTo>
                  <a:cubicBezTo>
                    <a:pt x="4057" y="755"/>
                    <a:pt x="4187" y="707"/>
                    <a:pt x="4285" y="613"/>
                  </a:cubicBezTo>
                  <a:close/>
                  <a:moveTo>
                    <a:pt x="5686" y="6225"/>
                  </a:moveTo>
                  <a:cubicBezTo>
                    <a:pt x="5229" y="4716"/>
                    <a:pt x="4741" y="3207"/>
                    <a:pt x="4285" y="1698"/>
                  </a:cubicBezTo>
                  <a:cubicBezTo>
                    <a:pt x="3731" y="1839"/>
                    <a:pt x="3047" y="1981"/>
                    <a:pt x="2330" y="2122"/>
                  </a:cubicBezTo>
                  <a:cubicBezTo>
                    <a:pt x="1157" y="2264"/>
                    <a:pt x="1124" y="2311"/>
                    <a:pt x="1515" y="3773"/>
                  </a:cubicBezTo>
                  <a:cubicBezTo>
                    <a:pt x="2069" y="5754"/>
                    <a:pt x="2721" y="7640"/>
                    <a:pt x="3242" y="9621"/>
                  </a:cubicBezTo>
                  <a:cubicBezTo>
                    <a:pt x="3600" y="10941"/>
                    <a:pt x="3991" y="11743"/>
                    <a:pt x="5164" y="11083"/>
                  </a:cubicBezTo>
                  <a:cubicBezTo>
                    <a:pt x="5686" y="10800"/>
                    <a:pt x="6305" y="10847"/>
                    <a:pt x="6891" y="10800"/>
                  </a:cubicBezTo>
                  <a:cubicBezTo>
                    <a:pt x="9204" y="10611"/>
                    <a:pt x="9530" y="10941"/>
                    <a:pt x="9986" y="14054"/>
                  </a:cubicBezTo>
                  <a:cubicBezTo>
                    <a:pt x="10312" y="16129"/>
                    <a:pt x="10703" y="18204"/>
                    <a:pt x="11061" y="20374"/>
                  </a:cubicBezTo>
                  <a:cubicBezTo>
                    <a:pt x="13961" y="19478"/>
                    <a:pt x="16632" y="18676"/>
                    <a:pt x="19336" y="17827"/>
                  </a:cubicBezTo>
                  <a:cubicBezTo>
                    <a:pt x="19336" y="17733"/>
                    <a:pt x="19336" y="17638"/>
                    <a:pt x="19304" y="17544"/>
                  </a:cubicBezTo>
                  <a:cubicBezTo>
                    <a:pt x="18163" y="17214"/>
                    <a:pt x="17023" y="16931"/>
                    <a:pt x="15915" y="16601"/>
                  </a:cubicBezTo>
                  <a:cubicBezTo>
                    <a:pt x="15622" y="16459"/>
                    <a:pt x="15329" y="16318"/>
                    <a:pt x="15036" y="16224"/>
                  </a:cubicBezTo>
                  <a:cubicBezTo>
                    <a:pt x="12201" y="15139"/>
                    <a:pt x="12071" y="14950"/>
                    <a:pt x="11908" y="11036"/>
                  </a:cubicBezTo>
                  <a:cubicBezTo>
                    <a:pt x="11843" y="9244"/>
                    <a:pt x="11713" y="7452"/>
                    <a:pt x="11615" y="5942"/>
                  </a:cubicBezTo>
                  <a:cubicBezTo>
                    <a:pt x="9530" y="6037"/>
                    <a:pt x="7608" y="6131"/>
                    <a:pt x="5686" y="6225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" name="Google Shape;740;p19">
              <a:extLst>
                <a:ext uri="{FF2B5EF4-FFF2-40B4-BE49-F238E27FC236}">
                  <a16:creationId xmlns:a16="http://schemas.microsoft.com/office/drawing/2014/main" id="{49466307-77EA-4F34-9B79-66DDE0AB8FE9}"/>
                </a:ext>
              </a:extLst>
            </p:cNvPr>
            <p:cNvSpPr/>
            <p:nvPr/>
          </p:nvSpPr>
          <p:spPr>
            <a:xfrm>
              <a:off x="164442" y="410401"/>
              <a:ext cx="91590" cy="12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82" extrusionOk="0">
                  <a:moveTo>
                    <a:pt x="8569" y="20742"/>
                  </a:moveTo>
                  <a:cubicBezTo>
                    <a:pt x="6457" y="21600"/>
                    <a:pt x="4239" y="21288"/>
                    <a:pt x="2126" y="20820"/>
                  </a:cubicBezTo>
                  <a:cubicBezTo>
                    <a:pt x="1598" y="20703"/>
                    <a:pt x="1123" y="20079"/>
                    <a:pt x="1017" y="19651"/>
                  </a:cubicBezTo>
                  <a:cubicBezTo>
                    <a:pt x="595" y="17428"/>
                    <a:pt x="330" y="15206"/>
                    <a:pt x="14" y="12983"/>
                  </a:cubicBezTo>
                  <a:cubicBezTo>
                    <a:pt x="-92" y="12165"/>
                    <a:pt x="436" y="11697"/>
                    <a:pt x="1598" y="11463"/>
                  </a:cubicBezTo>
                  <a:cubicBezTo>
                    <a:pt x="3605" y="11034"/>
                    <a:pt x="5612" y="10527"/>
                    <a:pt x="7619" y="10059"/>
                  </a:cubicBezTo>
                  <a:cubicBezTo>
                    <a:pt x="9044" y="9747"/>
                    <a:pt x="9837" y="9201"/>
                    <a:pt x="9625" y="7993"/>
                  </a:cubicBezTo>
                  <a:cubicBezTo>
                    <a:pt x="9361" y="6472"/>
                    <a:pt x="9361" y="4913"/>
                    <a:pt x="9256" y="3353"/>
                  </a:cubicBezTo>
                  <a:cubicBezTo>
                    <a:pt x="9150" y="1832"/>
                    <a:pt x="9467" y="1443"/>
                    <a:pt x="11579" y="1170"/>
                  </a:cubicBezTo>
                  <a:cubicBezTo>
                    <a:pt x="13850" y="858"/>
                    <a:pt x="16227" y="702"/>
                    <a:pt x="18551" y="468"/>
                  </a:cubicBezTo>
                  <a:cubicBezTo>
                    <a:pt x="19448" y="351"/>
                    <a:pt x="20346" y="156"/>
                    <a:pt x="21297" y="0"/>
                  </a:cubicBezTo>
                  <a:cubicBezTo>
                    <a:pt x="21350" y="117"/>
                    <a:pt x="21455" y="273"/>
                    <a:pt x="21508" y="390"/>
                  </a:cubicBezTo>
                  <a:cubicBezTo>
                    <a:pt x="21086" y="741"/>
                    <a:pt x="20663" y="1092"/>
                    <a:pt x="20293" y="1404"/>
                  </a:cubicBezTo>
                  <a:cubicBezTo>
                    <a:pt x="19237" y="1988"/>
                    <a:pt x="18181" y="2651"/>
                    <a:pt x="17072" y="3197"/>
                  </a:cubicBezTo>
                  <a:cubicBezTo>
                    <a:pt x="16174" y="3626"/>
                    <a:pt x="15910" y="4133"/>
                    <a:pt x="16068" y="4874"/>
                  </a:cubicBezTo>
                  <a:cubicBezTo>
                    <a:pt x="16438" y="6784"/>
                    <a:pt x="16649" y="8695"/>
                    <a:pt x="17125" y="10605"/>
                  </a:cubicBezTo>
                  <a:cubicBezTo>
                    <a:pt x="17441" y="11892"/>
                    <a:pt x="16808" y="12672"/>
                    <a:pt x="15171" y="13178"/>
                  </a:cubicBezTo>
                  <a:cubicBezTo>
                    <a:pt x="13058" y="13802"/>
                    <a:pt x="10893" y="14465"/>
                    <a:pt x="8833" y="15206"/>
                  </a:cubicBezTo>
                  <a:cubicBezTo>
                    <a:pt x="8358" y="15362"/>
                    <a:pt x="7935" y="15947"/>
                    <a:pt x="7988" y="16297"/>
                  </a:cubicBezTo>
                  <a:cubicBezTo>
                    <a:pt x="8041" y="17740"/>
                    <a:pt x="8305" y="19222"/>
                    <a:pt x="8569" y="20742"/>
                  </a:cubicBezTo>
                  <a:close/>
                  <a:moveTo>
                    <a:pt x="3182" y="18130"/>
                  </a:moveTo>
                  <a:cubicBezTo>
                    <a:pt x="3235" y="18286"/>
                    <a:pt x="3288" y="18442"/>
                    <a:pt x="3341" y="18637"/>
                  </a:cubicBezTo>
                  <a:cubicBezTo>
                    <a:pt x="3341" y="20352"/>
                    <a:pt x="3763" y="20586"/>
                    <a:pt x="6245" y="20313"/>
                  </a:cubicBezTo>
                  <a:cubicBezTo>
                    <a:pt x="6034" y="18949"/>
                    <a:pt x="5823" y="17584"/>
                    <a:pt x="5506" y="16219"/>
                  </a:cubicBezTo>
                  <a:cubicBezTo>
                    <a:pt x="5348" y="15440"/>
                    <a:pt x="5664" y="14972"/>
                    <a:pt x="6721" y="14699"/>
                  </a:cubicBezTo>
                  <a:cubicBezTo>
                    <a:pt x="8411" y="14192"/>
                    <a:pt x="10048" y="13646"/>
                    <a:pt x="11685" y="13100"/>
                  </a:cubicBezTo>
                  <a:cubicBezTo>
                    <a:pt x="12583" y="12710"/>
                    <a:pt x="13533" y="12321"/>
                    <a:pt x="14431" y="11931"/>
                  </a:cubicBezTo>
                  <a:cubicBezTo>
                    <a:pt x="14484" y="11853"/>
                    <a:pt x="14590" y="11775"/>
                    <a:pt x="14642" y="11658"/>
                  </a:cubicBezTo>
                  <a:cubicBezTo>
                    <a:pt x="14537" y="11268"/>
                    <a:pt x="14484" y="10878"/>
                    <a:pt x="14378" y="10527"/>
                  </a:cubicBezTo>
                  <a:cubicBezTo>
                    <a:pt x="14378" y="10293"/>
                    <a:pt x="14326" y="10059"/>
                    <a:pt x="14326" y="9825"/>
                  </a:cubicBezTo>
                  <a:cubicBezTo>
                    <a:pt x="14167" y="8110"/>
                    <a:pt x="13903" y="6394"/>
                    <a:pt x="13850" y="4679"/>
                  </a:cubicBezTo>
                  <a:cubicBezTo>
                    <a:pt x="13850" y="4133"/>
                    <a:pt x="14273" y="3470"/>
                    <a:pt x="14801" y="3002"/>
                  </a:cubicBezTo>
                  <a:cubicBezTo>
                    <a:pt x="15540" y="2339"/>
                    <a:pt x="16491" y="1832"/>
                    <a:pt x="17389" y="1248"/>
                  </a:cubicBezTo>
                  <a:cubicBezTo>
                    <a:pt x="17494" y="1209"/>
                    <a:pt x="17600" y="1170"/>
                    <a:pt x="17653" y="1170"/>
                  </a:cubicBezTo>
                  <a:cubicBezTo>
                    <a:pt x="17600" y="1131"/>
                    <a:pt x="17547" y="1092"/>
                    <a:pt x="17547" y="1092"/>
                  </a:cubicBezTo>
                  <a:cubicBezTo>
                    <a:pt x="17441" y="1131"/>
                    <a:pt x="17389" y="1170"/>
                    <a:pt x="17283" y="1209"/>
                  </a:cubicBezTo>
                  <a:cubicBezTo>
                    <a:pt x="15963" y="1365"/>
                    <a:pt x="14695" y="1560"/>
                    <a:pt x="13375" y="1677"/>
                  </a:cubicBezTo>
                  <a:cubicBezTo>
                    <a:pt x="12108" y="1794"/>
                    <a:pt x="11579" y="2261"/>
                    <a:pt x="11685" y="3158"/>
                  </a:cubicBezTo>
                  <a:cubicBezTo>
                    <a:pt x="11843" y="4679"/>
                    <a:pt x="11949" y="6238"/>
                    <a:pt x="12002" y="7798"/>
                  </a:cubicBezTo>
                  <a:cubicBezTo>
                    <a:pt x="12108" y="9591"/>
                    <a:pt x="11685" y="10059"/>
                    <a:pt x="9150" y="10683"/>
                  </a:cubicBezTo>
                  <a:cubicBezTo>
                    <a:pt x="7302" y="11112"/>
                    <a:pt x="5453" y="11463"/>
                    <a:pt x="3658" y="11970"/>
                  </a:cubicBezTo>
                  <a:cubicBezTo>
                    <a:pt x="3077" y="12126"/>
                    <a:pt x="2390" y="12710"/>
                    <a:pt x="2443" y="13061"/>
                  </a:cubicBezTo>
                  <a:cubicBezTo>
                    <a:pt x="2496" y="14387"/>
                    <a:pt x="2865" y="15752"/>
                    <a:pt x="3077" y="17077"/>
                  </a:cubicBezTo>
                  <a:cubicBezTo>
                    <a:pt x="3077" y="17389"/>
                    <a:pt x="3130" y="17779"/>
                    <a:pt x="3182" y="1813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Google Shape;741;p19">
              <a:extLst>
                <a:ext uri="{FF2B5EF4-FFF2-40B4-BE49-F238E27FC236}">
                  <a16:creationId xmlns:a16="http://schemas.microsoft.com/office/drawing/2014/main" id="{9609E3E3-B012-4EFC-946F-7EBCBF841631}"/>
                </a:ext>
              </a:extLst>
            </p:cNvPr>
            <p:cNvSpPr/>
            <p:nvPr/>
          </p:nvSpPr>
          <p:spPr>
            <a:xfrm>
              <a:off x="390068" y="-1"/>
              <a:ext cx="108175" cy="8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21375" y="6446"/>
                  </a:moveTo>
                  <a:cubicBezTo>
                    <a:pt x="21016" y="6606"/>
                    <a:pt x="20612" y="6713"/>
                    <a:pt x="20253" y="6873"/>
                  </a:cubicBezTo>
                  <a:cubicBezTo>
                    <a:pt x="18681" y="6606"/>
                    <a:pt x="17873" y="7406"/>
                    <a:pt x="17738" y="9166"/>
                  </a:cubicBezTo>
                  <a:cubicBezTo>
                    <a:pt x="17693" y="9860"/>
                    <a:pt x="17424" y="10500"/>
                    <a:pt x="17379" y="11193"/>
                  </a:cubicBezTo>
                  <a:cubicBezTo>
                    <a:pt x="17289" y="12580"/>
                    <a:pt x="16526" y="13486"/>
                    <a:pt x="15403" y="13433"/>
                  </a:cubicBezTo>
                  <a:cubicBezTo>
                    <a:pt x="12035" y="13380"/>
                    <a:pt x="10778" y="15300"/>
                    <a:pt x="10418" y="18820"/>
                  </a:cubicBezTo>
                  <a:cubicBezTo>
                    <a:pt x="10194" y="20953"/>
                    <a:pt x="9520" y="21433"/>
                    <a:pt x="7589" y="21220"/>
                  </a:cubicBezTo>
                  <a:cubicBezTo>
                    <a:pt x="5524" y="21006"/>
                    <a:pt x="3548" y="20420"/>
                    <a:pt x="1482" y="20046"/>
                  </a:cubicBezTo>
                  <a:cubicBezTo>
                    <a:pt x="988" y="19566"/>
                    <a:pt x="494" y="19086"/>
                    <a:pt x="0" y="18553"/>
                  </a:cubicBezTo>
                  <a:cubicBezTo>
                    <a:pt x="45" y="18340"/>
                    <a:pt x="135" y="18180"/>
                    <a:pt x="180" y="17966"/>
                  </a:cubicBezTo>
                  <a:cubicBezTo>
                    <a:pt x="1257" y="17700"/>
                    <a:pt x="2335" y="17433"/>
                    <a:pt x="3413" y="17220"/>
                  </a:cubicBezTo>
                  <a:cubicBezTo>
                    <a:pt x="5434" y="16793"/>
                    <a:pt x="5434" y="16846"/>
                    <a:pt x="5164" y="14606"/>
                  </a:cubicBezTo>
                  <a:cubicBezTo>
                    <a:pt x="5119" y="14126"/>
                    <a:pt x="5074" y="13646"/>
                    <a:pt x="5030" y="13166"/>
                  </a:cubicBezTo>
                  <a:cubicBezTo>
                    <a:pt x="4715" y="10660"/>
                    <a:pt x="5030" y="10180"/>
                    <a:pt x="7230" y="9806"/>
                  </a:cubicBezTo>
                  <a:cubicBezTo>
                    <a:pt x="8128" y="9646"/>
                    <a:pt x="9026" y="9593"/>
                    <a:pt x="9924" y="9700"/>
                  </a:cubicBezTo>
                  <a:cubicBezTo>
                    <a:pt x="11406" y="9913"/>
                    <a:pt x="11810" y="9006"/>
                    <a:pt x="11945" y="7620"/>
                  </a:cubicBezTo>
                  <a:cubicBezTo>
                    <a:pt x="12035" y="6180"/>
                    <a:pt x="12259" y="4793"/>
                    <a:pt x="12394" y="3353"/>
                  </a:cubicBezTo>
                  <a:cubicBezTo>
                    <a:pt x="12529" y="2073"/>
                    <a:pt x="13113" y="1326"/>
                    <a:pt x="14235" y="1060"/>
                  </a:cubicBezTo>
                  <a:cubicBezTo>
                    <a:pt x="15942" y="686"/>
                    <a:pt x="17693" y="366"/>
                    <a:pt x="19400" y="46"/>
                  </a:cubicBezTo>
                  <a:cubicBezTo>
                    <a:pt x="20477" y="-167"/>
                    <a:pt x="21151" y="366"/>
                    <a:pt x="21241" y="1593"/>
                  </a:cubicBezTo>
                  <a:cubicBezTo>
                    <a:pt x="21375" y="3140"/>
                    <a:pt x="21465" y="4633"/>
                    <a:pt x="21600" y="6180"/>
                  </a:cubicBezTo>
                  <a:cubicBezTo>
                    <a:pt x="21555" y="6286"/>
                    <a:pt x="21465" y="6393"/>
                    <a:pt x="21375" y="6446"/>
                  </a:cubicBezTo>
                  <a:close/>
                  <a:moveTo>
                    <a:pt x="7410" y="15140"/>
                  </a:moveTo>
                  <a:cubicBezTo>
                    <a:pt x="7589" y="17006"/>
                    <a:pt x="6691" y="17753"/>
                    <a:pt x="5209" y="17966"/>
                  </a:cubicBezTo>
                  <a:cubicBezTo>
                    <a:pt x="4087" y="18126"/>
                    <a:pt x="3009" y="18393"/>
                    <a:pt x="1617" y="18713"/>
                  </a:cubicBezTo>
                  <a:cubicBezTo>
                    <a:pt x="2919" y="19140"/>
                    <a:pt x="3952" y="19460"/>
                    <a:pt x="4985" y="19780"/>
                  </a:cubicBezTo>
                  <a:cubicBezTo>
                    <a:pt x="5119" y="19833"/>
                    <a:pt x="5254" y="19833"/>
                    <a:pt x="5389" y="19886"/>
                  </a:cubicBezTo>
                  <a:cubicBezTo>
                    <a:pt x="7993" y="20473"/>
                    <a:pt x="7904" y="20420"/>
                    <a:pt x="8577" y="17593"/>
                  </a:cubicBezTo>
                  <a:cubicBezTo>
                    <a:pt x="9385" y="13966"/>
                    <a:pt x="8577" y="13273"/>
                    <a:pt x="13158" y="12846"/>
                  </a:cubicBezTo>
                  <a:cubicBezTo>
                    <a:pt x="14505" y="12740"/>
                    <a:pt x="15178" y="12100"/>
                    <a:pt x="15403" y="10446"/>
                  </a:cubicBezTo>
                  <a:cubicBezTo>
                    <a:pt x="15942" y="6553"/>
                    <a:pt x="16032" y="6606"/>
                    <a:pt x="19310" y="5860"/>
                  </a:cubicBezTo>
                  <a:cubicBezTo>
                    <a:pt x="19400" y="5860"/>
                    <a:pt x="19444" y="5753"/>
                    <a:pt x="19579" y="5646"/>
                  </a:cubicBezTo>
                  <a:cubicBezTo>
                    <a:pt x="19489" y="4580"/>
                    <a:pt x="19400" y="3460"/>
                    <a:pt x="19310" y="2393"/>
                  </a:cubicBezTo>
                  <a:cubicBezTo>
                    <a:pt x="19310" y="2180"/>
                    <a:pt x="19175" y="2020"/>
                    <a:pt x="19130" y="1806"/>
                  </a:cubicBezTo>
                  <a:cubicBezTo>
                    <a:pt x="18906" y="1646"/>
                    <a:pt x="18681" y="1326"/>
                    <a:pt x="18501" y="1380"/>
                  </a:cubicBezTo>
                  <a:cubicBezTo>
                    <a:pt x="17648" y="1486"/>
                    <a:pt x="16750" y="1753"/>
                    <a:pt x="15897" y="1913"/>
                  </a:cubicBezTo>
                  <a:cubicBezTo>
                    <a:pt x="14999" y="2126"/>
                    <a:pt x="14505" y="2713"/>
                    <a:pt x="14595" y="3780"/>
                  </a:cubicBezTo>
                  <a:cubicBezTo>
                    <a:pt x="14460" y="4686"/>
                    <a:pt x="14370" y="5646"/>
                    <a:pt x="14235" y="6553"/>
                  </a:cubicBezTo>
                  <a:cubicBezTo>
                    <a:pt x="13876" y="7833"/>
                    <a:pt x="13562" y="9166"/>
                    <a:pt x="13202" y="10446"/>
                  </a:cubicBezTo>
                  <a:cubicBezTo>
                    <a:pt x="11631" y="10606"/>
                    <a:pt x="10104" y="10873"/>
                    <a:pt x="8532" y="10926"/>
                  </a:cubicBezTo>
                  <a:cubicBezTo>
                    <a:pt x="6916" y="10980"/>
                    <a:pt x="6601" y="11460"/>
                    <a:pt x="7230" y="13273"/>
                  </a:cubicBezTo>
                  <a:cubicBezTo>
                    <a:pt x="7275" y="13806"/>
                    <a:pt x="7320" y="14446"/>
                    <a:pt x="7410" y="1514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Google Shape;742;p19">
              <a:extLst>
                <a:ext uri="{FF2B5EF4-FFF2-40B4-BE49-F238E27FC236}">
                  <a16:creationId xmlns:a16="http://schemas.microsoft.com/office/drawing/2014/main" id="{72FFDDDA-D972-4809-84BF-B15D2D2FD6D6}"/>
                </a:ext>
              </a:extLst>
            </p:cNvPr>
            <p:cNvSpPr/>
            <p:nvPr/>
          </p:nvSpPr>
          <p:spPr>
            <a:xfrm>
              <a:off x="270241" y="211369"/>
              <a:ext cx="74174" cy="19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extrusionOk="0">
                  <a:moveTo>
                    <a:pt x="9721" y="1310"/>
                  </a:moveTo>
                  <a:cubicBezTo>
                    <a:pt x="9281" y="1532"/>
                    <a:pt x="8967" y="1829"/>
                    <a:pt x="8402" y="2002"/>
                  </a:cubicBezTo>
                  <a:cubicBezTo>
                    <a:pt x="4760" y="3114"/>
                    <a:pt x="4007" y="4671"/>
                    <a:pt x="3630" y="6277"/>
                  </a:cubicBezTo>
                  <a:cubicBezTo>
                    <a:pt x="3504" y="6821"/>
                    <a:pt x="4321" y="7142"/>
                    <a:pt x="5639" y="7414"/>
                  </a:cubicBezTo>
                  <a:cubicBezTo>
                    <a:pt x="7649" y="7859"/>
                    <a:pt x="9595" y="8378"/>
                    <a:pt x="11416" y="8922"/>
                  </a:cubicBezTo>
                  <a:cubicBezTo>
                    <a:pt x="13425" y="9540"/>
                    <a:pt x="14430" y="10355"/>
                    <a:pt x="13990" y="11344"/>
                  </a:cubicBezTo>
                  <a:cubicBezTo>
                    <a:pt x="12923" y="13593"/>
                    <a:pt x="14807" y="15644"/>
                    <a:pt x="16879" y="17695"/>
                  </a:cubicBezTo>
                  <a:cubicBezTo>
                    <a:pt x="18072" y="18906"/>
                    <a:pt x="19390" y="20117"/>
                    <a:pt x="20709" y="21427"/>
                  </a:cubicBezTo>
                  <a:cubicBezTo>
                    <a:pt x="19265" y="21501"/>
                    <a:pt x="18072" y="21551"/>
                    <a:pt x="16942" y="21600"/>
                  </a:cubicBezTo>
                  <a:cubicBezTo>
                    <a:pt x="16628" y="21180"/>
                    <a:pt x="16314" y="20735"/>
                    <a:pt x="16000" y="20315"/>
                  </a:cubicBezTo>
                  <a:cubicBezTo>
                    <a:pt x="15183" y="19104"/>
                    <a:pt x="14493" y="17868"/>
                    <a:pt x="13488" y="16657"/>
                  </a:cubicBezTo>
                  <a:cubicBezTo>
                    <a:pt x="12232" y="15125"/>
                    <a:pt x="11039" y="13617"/>
                    <a:pt x="11228" y="11986"/>
                  </a:cubicBezTo>
                  <a:cubicBezTo>
                    <a:pt x="11228" y="11714"/>
                    <a:pt x="10788" y="11443"/>
                    <a:pt x="10474" y="11171"/>
                  </a:cubicBezTo>
                  <a:cubicBezTo>
                    <a:pt x="10474" y="11171"/>
                    <a:pt x="10474" y="11171"/>
                    <a:pt x="10474" y="11171"/>
                  </a:cubicBezTo>
                  <a:cubicBezTo>
                    <a:pt x="10223" y="11022"/>
                    <a:pt x="9972" y="10874"/>
                    <a:pt x="9721" y="10726"/>
                  </a:cubicBezTo>
                  <a:cubicBezTo>
                    <a:pt x="9721" y="10676"/>
                    <a:pt x="9658" y="10627"/>
                    <a:pt x="9658" y="10578"/>
                  </a:cubicBezTo>
                  <a:cubicBezTo>
                    <a:pt x="9344" y="10380"/>
                    <a:pt x="9156" y="10133"/>
                    <a:pt x="8716" y="9984"/>
                  </a:cubicBezTo>
                  <a:cubicBezTo>
                    <a:pt x="7272" y="9515"/>
                    <a:pt x="5639" y="9119"/>
                    <a:pt x="4195" y="8625"/>
                  </a:cubicBezTo>
                  <a:cubicBezTo>
                    <a:pt x="3002" y="8230"/>
                    <a:pt x="1997" y="7760"/>
                    <a:pt x="930" y="7340"/>
                  </a:cubicBezTo>
                  <a:cubicBezTo>
                    <a:pt x="-891" y="5635"/>
                    <a:pt x="-138" y="3509"/>
                    <a:pt x="4069" y="2323"/>
                  </a:cubicBezTo>
                  <a:cubicBezTo>
                    <a:pt x="6079" y="1977"/>
                    <a:pt x="6895" y="1335"/>
                    <a:pt x="7272" y="568"/>
                  </a:cubicBezTo>
                  <a:cubicBezTo>
                    <a:pt x="7962" y="395"/>
                    <a:pt x="8716" y="222"/>
                    <a:pt x="9658" y="0"/>
                  </a:cubicBezTo>
                  <a:cubicBezTo>
                    <a:pt x="9721" y="470"/>
                    <a:pt x="9721" y="890"/>
                    <a:pt x="9721" y="131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" name="Google Shape;743;p19">
              <a:extLst>
                <a:ext uri="{FF2B5EF4-FFF2-40B4-BE49-F238E27FC236}">
                  <a16:creationId xmlns:a16="http://schemas.microsoft.com/office/drawing/2014/main" id="{DDEC7C79-CA4D-4DCC-B352-413197BF1CB1}"/>
                </a:ext>
              </a:extLst>
            </p:cNvPr>
            <p:cNvSpPr/>
            <p:nvPr/>
          </p:nvSpPr>
          <p:spPr>
            <a:xfrm>
              <a:off x="390473" y="108725"/>
              <a:ext cx="61799" cy="29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42" extrusionOk="0">
                  <a:moveTo>
                    <a:pt x="16807" y="5718"/>
                  </a:moveTo>
                  <a:cubicBezTo>
                    <a:pt x="15891" y="3615"/>
                    <a:pt x="11693" y="1770"/>
                    <a:pt x="5129" y="136"/>
                  </a:cubicBezTo>
                  <a:cubicBezTo>
                    <a:pt x="6198" y="-58"/>
                    <a:pt x="6961" y="-42"/>
                    <a:pt x="8182" y="169"/>
                  </a:cubicBezTo>
                  <a:cubicBezTo>
                    <a:pt x="13677" y="1155"/>
                    <a:pt x="16730" y="2401"/>
                    <a:pt x="18868" y="3809"/>
                  </a:cubicBezTo>
                  <a:cubicBezTo>
                    <a:pt x="21310" y="5443"/>
                    <a:pt x="21539" y="7093"/>
                    <a:pt x="20013" y="8711"/>
                  </a:cubicBezTo>
                  <a:cubicBezTo>
                    <a:pt x="18410" y="10394"/>
                    <a:pt x="15509" y="12028"/>
                    <a:pt x="10014" y="13436"/>
                  </a:cubicBezTo>
                  <a:cubicBezTo>
                    <a:pt x="8029" y="13938"/>
                    <a:pt x="6427" y="14504"/>
                    <a:pt x="4900" y="15054"/>
                  </a:cubicBezTo>
                  <a:cubicBezTo>
                    <a:pt x="2381" y="15944"/>
                    <a:pt x="3297" y="16882"/>
                    <a:pt x="3984" y="17821"/>
                  </a:cubicBezTo>
                  <a:cubicBezTo>
                    <a:pt x="4290" y="18177"/>
                    <a:pt x="4366" y="18549"/>
                    <a:pt x="4900" y="18905"/>
                  </a:cubicBezTo>
                  <a:cubicBezTo>
                    <a:pt x="5511" y="19358"/>
                    <a:pt x="6427" y="19795"/>
                    <a:pt x="7266" y="20231"/>
                  </a:cubicBezTo>
                  <a:cubicBezTo>
                    <a:pt x="7877" y="20571"/>
                    <a:pt x="8564" y="20911"/>
                    <a:pt x="9174" y="21251"/>
                  </a:cubicBezTo>
                  <a:cubicBezTo>
                    <a:pt x="8716" y="21348"/>
                    <a:pt x="8182" y="21445"/>
                    <a:pt x="7724" y="21542"/>
                  </a:cubicBezTo>
                  <a:cubicBezTo>
                    <a:pt x="7190" y="21040"/>
                    <a:pt x="7114" y="20458"/>
                    <a:pt x="3526" y="20377"/>
                  </a:cubicBezTo>
                  <a:cubicBezTo>
                    <a:pt x="3221" y="20377"/>
                    <a:pt x="2839" y="20248"/>
                    <a:pt x="2763" y="20167"/>
                  </a:cubicBezTo>
                  <a:cubicBezTo>
                    <a:pt x="1847" y="18775"/>
                    <a:pt x="931" y="17384"/>
                    <a:pt x="15" y="15992"/>
                  </a:cubicBezTo>
                  <a:cubicBezTo>
                    <a:pt x="-61" y="15911"/>
                    <a:pt x="168" y="15847"/>
                    <a:pt x="244" y="15766"/>
                  </a:cubicBezTo>
                  <a:cubicBezTo>
                    <a:pt x="931" y="15701"/>
                    <a:pt x="1771" y="15653"/>
                    <a:pt x="2229" y="15555"/>
                  </a:cubicBezTo>
                  <a:cubicBezTo>
                    <a:pt x="4976" y="14844"/>
                    <a:pt x="5969" y="13954"/>
                    <a:pt x="9098" y="13242"/>
                  </a:cubicBezTo>
                  <a:cubicBezTo>
                    <a:pt x="12991" y="12352"/>
                    <a:pt x="14441" y="11171"/>
                    <a:pt x="16425" y="10071"/>
                  </a:cubicBezTo>
                  <a:cubicBezTo>
                    <a:pt x="18639" y="8825"/>
                    <a:pt x="19783" y="7563"/>
                    <a:pt x="19707" y="6236"/>
                  </a:cubicBezTo>
                  <a:cubicBezTo>
                    <a:pt x="19707" y="6123"/>
                    <a:pt x="19555" y="6009"/>
                    <a:pt x="19478" y="5896"/>
                  </a:cubicBezTo>
                  <a:cubicBezTo>
                    <a:pt x="19249" y="5896"/>
                    <a:pt x="19020" y="5896"/>
                    <a:pt x="18791" y="5896"/>
                  </a:cubicBezTo>
                  <a:cubicBezTo>
                    <a:pt x="18791" y="6301"/>
                    <a:pt x="18791" y="6721"/>
                    <a:pt x="18791" y="7174"/>
                  </a:cubicBezTo>
                  <a:cubicBezTo>
                    <a:pt x="17875" y="7077"/>
                    <a:pt x="17417" y="7029"/>
                    <a:pt x="16960" y="6980"/>
                  </a:cubicBezTo>
                  <a:cubicBezTo>
                    <a:pt x="16960" y="6754"/>
                    <a:pt x="16960" y="6527"/>
                    <a:pt x="16960" y="6317"/>
                  </a:cubicBezTo>
                  <a:cubicBezTo>
                    <a:pt x="18257" y="6107"/>
                    <a:pt x="18410" y="5896"/>
                    <a:pt x="16807" y="5718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" name="Google Shape;744;p19">
              <a:extLst>
                <a:ext uri="{FF2B5EF4-FFF2-40B4-BE49-F238E27FC236}">
                  <a16:creationId xmlns:a16="http://schemas.microsoft.com/office/drawing/2014/main" id="{890F207C-7ED6-424A-99FB-481CE8836423}"/>
                </a:ext>
              </a:extLst>
            </p:cNvPr>
            <p:cNvSpPr/>
            <p:nvPr/>
          </p:nvSpPr>
          <p:spPr>
            <a:xfrm>
              <a:off x="23264" y="364678"/>
              <a:ext cx="169347" cy="14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18873"/>
                  </a:moveTo>
                  <a:cubicBezTo>
                    <a:pt x="2094" y="19269"/>
                    <a:pt x="4159" y="19664"/>
                    <a:pt x="6253" y="20027"/>
                  </a:cubicBezTo>
                  <a:cubicBezTo>
                    <a:pt x="7860" y="20291"/>
                    <a:pt x="8261" y="20060"/>
                    <a:pt x="8720" y="18411"/>
                  </a:cubicBezTo>
                  <a:cubicBezTo>
                    <a:pt x="9409" y="15905"/>
                    <a:pt x="10040" y="13399"/>
                    <a:pt x="10728" y="10892"/>
                  </a:cubicBezTo>
                  <a:cubicBezTo>
                    <a:pt x="11187" y="9178"/>
                    <a:pt x="11216" y="9178"/>
                    <a:pt x="12880" y="9441"/>
                  </a:cubicBezTo>
                  <a:cubicBezTo>
                    <a:pt x="13626" y="9573"/>
                    <a:pt x="14371" y="9705"/>
                    <a:pt x="15117" y="9771"/>
                  </a:cubicBezTo>
                  <a:cubicBezTo>
                    <a:pt x="15978" y="9837"/>
                    <a:pt x="16580" y="9441"/>
                    <a:pt x="16724" y="8452"/>
                  </a:cubicBezTo>
                  <a:cubicBezTo>
                    <a:pt x="17068" y="6276"/>
                    <a:pt x="17441" y="4066"/>
                    <a:pt x="17785" y="1890"/>
                  </a:cubicBezTo>
                  <a:cubicBezTo>
                    <a:pt x="17814" y="1692"/>
                    <a:pt x="17814" y="1494"/>
                    <a:pt x="17842" y="1296"/>
                  </a:cubicBezTo>
                  <a:cubicBezTo>
                    <a:pt x="18072" y="-56"/>
                    <a:pt x="18072" y="-23"/>
                    <a:pt x="19334" y="10"/>
                  </a:cubicBezTo>
                  <a:cubicBezTo>
                    <a:pt x="20080" y="43"/>
                    <a:pt x="20825" y="76"/>
                    <a:pt x="21600" y="109"/>
                  </a:cubicBezTo>
                  <a:cubicBezTo>
                    <a:pt x="21313" y="900"/>
                    <a:pt x="20625" y="933"/>
                    <a:pt x="20051" y="1032"/>
                  </a:cubicBezTo>
                  <a:cubicBezTo>
                    <a:pt x="18990" y="1164"/>
                    <a:pt x="18617" y="1593"/>
                    <a:pt x="18502" y="2714"/>
                  </a:cubicBezTo>
                  <a:cubicBezTo>
                    <a:pt x="18387" y="3736"/>
                    <a:pt x="18100" y="4726"/>
                    <a:pt x="17871" y="5748"/>
                  </a:cubicBezTo>
                  <a:cubicBezTo>
                    <a:pt x="17613" y="6869"/>
                    <a:pt x="17355" y="7957"/>
                    <a:pt x="17068" y="9079"/>
                  </a:cubicBezTo>
                  <a:cubicBezTo>
                    <a:pt x="16953" y="9606"/>
                    <a:pt x="16867" y="10167"/>
                    <a:pt x="16609" y="10596"/>
                  </a:cubicBezTo>
                  <a:cubicBezTo>
                    <a:pt x="16408" y="10925"/>
                    <a:pt x="15949" y="11255"/>
                    <a:pt x="15605" y="11255"/>
                  </a:cubicBezTo>
                  <a:cubicBezTo>
                    <a:pt x="14830" y="11255"/>
                    <a:pt x="14027" y="11024"/>
                    <a:pt x="13224" y="10958"/>
                  </a:cubicBezTo>
                  <a:cubicBezTo>
                    <a:pt x="12736" y="10892"/>
                    <a:pt x="12277" y="10958"/>
                    <a:pt x="11704" y="10958"/>
                  </a:cubicBezTo>
                  <a:cubicBezTo>
                    <a:pt x="11302" y="12574"/>
                    <a:pt x="10986" y="14223"/>
                    <a:pt x="10470" y="15806"/>
                  </a:cubicBezTo>
                  <a:cubicBezTo>
                    <a:pt x="10040" y="17224"/>
                    <a:pt x="9437" y="18576"/>
                    <a:pt x="8892" y="19928"/>
                  </a:cubicBezTo>
                  <a:cubicBezTo>
                    <a:pt x="8892" y="19961"/>
                    <a:pt x="8835" y="19961"/>
                    <a:pt x="8835" y="19994"/>
                  </a:cubicBezTo>
                  <a:cubicBezTo>
                    <a:pt x="8606" y="20588"/>
                    <a:pt x="8749" y="21511"/>
                    <a:pt x="7774" y="21511"/>
                  </a:cubicBezTo>
                  <a:cubicBezTo>
                    <a:pt x="7171" y="21511"/>
                    <a:pt x="6540" y="21544"/>
                    <a:pt x="5938" y="21445"/>
                  </a:cubicBezTo>
                  <a:cubicBezTo>
                    <a:pt x="4876" y="21247"/>
                    <a:pt x="3786" y="21016"/>
                    <a:pt x="2754" y="20720"/>
                  </a:cubicBezTo>
                  <a:cubicBezTo>
                    <a:pt x="1951" y="20489"/>
                    <a:pt x="1147" y="20126"/>
                    <a:pt x="402" y="19730"/>
                  </a:cubicBezTo>
                  <a:cubicBezTo>
                    <a:pt x="172" y="19598"/>
                    <a:pt x="115" y="19170"/>
                    <a:pt x="0" y="18873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" name="Google Shape;745;p19">
              <a:extLst>
                <a:ext uri="{FF2B5EF4-FFF2-40B4-BE49-F238E27FC236}">
                  <a16:creationId xmlns:a16="http://schemas.microsoft.com/office/drawing/2014/main" id="{98BE5554-D393-4C12-B17D-01F1C4E093D7}"/>
                </a:ext>
              </a:extLst>
            </p:cNvPr>
            <p:cNvSpPr/>
            <p:nvPr/>
          </p:nvSpPr>
          <p:spPr>
            <a:xfrm>
              <a:off x="478452" y="359907"/>
              <a:ext cx="234432" cy="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6" extrusionOk="0">
                  <a:moveTo>
                    <a:pt x="0" y="580"/>
                  </a:moveTo>
                  <a:cubicBezTo>
                    <a:pt x="783" y="426"/>
                    <a:pt x="1566" y="349"/>
                    <a:pt x="2350" y="40"/>
                  </a:cubicBezTo>
                  <a:cubicBezTo>
                    <a:pt x="2927" y="-191"/>
                    <a:pt x="3339" y="580"/>
                    <a:pt x="3710" y="2123"/>
                  </a:cubicBezTo>
                  <a:cubicBezTo>
                    <a:pt x="4122" y="3898"/>
                    <a:pt x="4555" y="5595"/>
                    <a:pt x="5029" y="7215"/>
                  </a:cubicBezTo>
                  <a:cubicBezTo>
                    <a:pt x="5812" y="9760"/>
                    <a:pt x="6554" y="9915"/>
                    <a:pt x="7461" y="7986"/>
                  </a:cubicBezTo>
                  <a:cubicBezTo>
                    <a:pt x="8059" y="6675"/>
                    <a:pt x="8656" y="5209"/>
                    <a:pt x="9275" y="3743"/>
                  </a:cubicBezTo>
                  <a:cubicBezTo>
                    <a:pt x="9749" y="5672"/>
                    <a:pt x="10182" y="7446"/>
                    <a:pt x="10635" y="9143"/>
                  </a:cubicBezTo>
                  <a:cubicBezTo>
                    <a:pt x="11542" y="12538"/>
                    <a:pt x="12243" y="12769"/>
                    <a:pt x="13335" y="10223"/>
                  </a:cubicBezTo>
                  <a:cubicBezTo>
                    <a:pt x="13727" y="9298"/>
                    <a:pt x="14118" y="8372"/>
                    <a:pt x="14592" y="7215"/>
                  </a:cubicBezTo>
                  <a:cubicBezTo>
                    <a:pt x="14881" y="8526"/>
                    <a:pt x="15149" y="9760"/>
                    <a:pt x="15417" y="10995"/>
                  </a:cubicBezTo>
                  <a:cubicBezTo>
                    <a:pt x="15726" y="12460"/>
                    <a:pt x="16035" y="13926"/>
                    <a:pt x="16386" y="15315"/>
                  </a:cubicBezTo>
                  <a:cubicBezTo>
                    <a:pt x="17127" y="18323"/>
                    <a:pt x="17725" y="18632"/>
                    <a:pt x="18673" y="16626"/>
                  </a:cubicBezTo>
                  <a:cubicBezTo>
                    <a:pt x="19539" y="14775"/>
                    <a:pt x="20405" y="12846"/>
                    <a:pt x="21270" y="10917"/>
                  </a:cubicBezTo>
                  <a:cubicBezTo>
                    <a:pt x="21518" y="11689"/>
                    <a:pt x="21600" y="12460"/>
                    <a:pt x="21250" y="13232"/>
                  </a:cubicBezTo>
                  <a:cubicBezTo>
                    <a:pt x="20487" y="15083"/>
                    <a:pt x="19663" y="16780"/>
                    <a:pt x="18982" y="19018"/>
                  </a:cubicBezTo>
                  <a:cubicBezTo>
                    <a:pt x="18673" y="20020"/>
                    <a:pt x="18385" y="20792"/>
                    <a:pt x="18014" y="21023"/>
                  </a:cubicBezTo>
                  <a:cubicBezTo>
                    <a:pt x="17684" y="21255"/>
                    <a:pt x="17272" y="21409"/>
                    <a:pt x="17024" y="20792"/>
                  </a:cubicBezTo>
                  <a:cubicBezTo>
                    <a:pt x="16468" y="19480"/>
                    <a:pt x="15994" y="17706"/>
                    <a:pt x="15520" y="16009"/>
                  </a:cubicBezTo>
                  <a:cubicBezTo>
                    <a:pt x="15169" y="14698"/>
                    <a:pt x="14922" y="12846"/>
                    <a:pt x="14510" y="11843"/>
                  </a:cubicBezTo>
                  <a:cubicBezTo>
                    <a:pt x="14283" y="11303"/>
                    <a:pt x="13809" y="11998"/>
                    <a:pt x="13459" y="12306"/>
                  </a:cubicBezTo>
                  <a:cubicBezTo>
                    <a:pt x="12964" y="12846"/>
                    <a:pt x="12490" y="13695"/>
                    <a:pt x="11995" y="14080"/>
                  </a:cubicBezTo>
                  <a:cubicBezTo>
                    <a:pt x="11769" y="14235"/>
                    <a:pt x="11501" y="13463"/>
                    <a:pt x="11253" y="13078"/>
                  </a:cubicBezTo>
                  <a:cubicBezTo>
                    <a:pt x="11109" y="12846"/>
                    <a:pt x="10965" y="12538"/>
                    <a:pt x="10821" y="12306"/>
                  </a:cubicBezTo>
                  <a:cubicBezTo>
                    <a:pt x="10676" y="12075"/>
                    <a:pt x="10470" y="11998"/>
                    <a:pt x="10367" y="11612"/>
                  </a:cubicBezTo>
                  <a:cubicBezTo>
                    <a:pt x="9996" y="10300"/>
                    <a:pt x="9666" y="8758"/>
                    <a:pt x="9295" y="7446"/>
                  </a:cubicBezTo>
                  <a:cubicBezTo>
                    <a:pt x="9213" y="7138"/>
                    <a:pt x="8966" y="7060"/>
                    <a:pt x="8863" y="7292"/>
                  </a:cubicBezTo>
                  <a:cubicBezTo>
                    <a:pt x="8182" y="8603"/>
                    <a:pt x="7564" y="10300"/>
                    <a:pt x="6843" y="11226"/>
                  </a:cubicBezTo>
                  <a:cubicBezTo>
                    <a:pt x="6389" y="11843"/>
                    <a:pt x="5812" y="11303"/>
                    <a:pt x="5256" y="11303"/>
                  </a:cubicBezTo>
                  <a:cubicBezTo>
                    <a:pt x="5215" y="10532"/>
                    <a:pt x="5173" y="9838"/>
                    <a:pt x="5132" y="9143"/>
                  </a:cubicBezTo>
                  <a:cubicBezTo>
                    <a:pt x="5091" y="9298"/>
                    <a:pt x="5050" y="9375"/>
                    <a:pt x="5008" y="9529"/>
                  </a:cubicBezTo>
                  <a:cubicBezTo>
                    <a:pt x="4555" y="8063"/>
                    <a:pt x="4081" y="6675"/>
                    <a:pt x="3648" y="5132"/>
                  </a:cubicBezTo>
                  <a:cubicBezTo>
                    <a:pt x="3153" y="3435"/>
                    <a:pt x="2679" y="1969"/>
                    <a:pt x="1917" y="2200"/>
                  </a:cubicBezTo>
                  <a:cubicBezTo>
                    <a:pt x="1278" y="2432"/>
                    <a:pt x="556" y="2740"/>
                    <a:pt x="0" y="58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Google Shape;746;p19">
              <a:extLst>
                <a:ext uri="{FF2B5EF4-FFF2-40B4-BE49-F238E27FC236}">
                  <a16:creationId xmlns:a16="http://schemas.microsoft.com/office/drawing/2014/main" id="{3B3C3329-40F2-4702-9815-FCEB1604D25E}"/>
                </a:ext>
              </a:extLst>
            </p:cNvPr>
            <p:cNvSpPr/>
            <p:nvPr/>
          </p:nvSpPr>
          <p:spPr>
            <a:xfrm>
              <a:off x="51699" y="9863"/>
              <a:ext cx="146310" cy="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9" extrusionOk="0">
                  <a:moveTo>
                    <a:pt x="1039" y="0"/>
                  </a:moveTo>
                  <a:cubicBezTo>
                    <a:pt x="1006" y="589"/>
                    <a:pt x="842" y="1276"/>
                    <a:pt x="973" y="1767"/>
                  </a:cubicBezTo>
                  <a:cubicBezTo>
                    <a:pt x="1665" y="4418"/>
                    <a:pt x="2422" y="7020"/>
                    <a:pt x="3180" y="9622"/>
                  </a:cubicBezTo>
                  <a:cubicBezTo>
                    <a:pt x="3575" y="10996"/>
                    <a:pt x="4332" y="11340"/>
                    <a:pt x="5287" y="11045"/>
                  </a:cubicBezTo>
                  <a:cubicBezTo>
                    <a:pt x="6275" y="10800"/>
                    <a:pt x="7262" y="10604"/>
                    <a:pt x="8250" y="10358"/>
                  </a:cubicBezTo>
                  <a:cubicBezTo>
                    <a:pt x="8909" y="10211"/>
                    <a:pt x="9205" y="10604"/>
                    <a:pt x="9337" y="11438"/>
                  </a:cubicBezTo>
                  <a:cubicBezTo>
                    <a:pt x="9633" y="13451"/>
                    <a:pt x="9930" y="15415"/>
                    <a:pt x="10292" y="17378"/>
                  </a:cubicBezTo>
                  <a:cubicBezTo>
                    <a:pt x="10852" y="20471"/>
                    <a:pt x="11148" y="20716"/>
                    <a:pt x="13420" y="19980"/>
                  </a:cubicBezTo>
                  <a:cubicBezTo>
                    <a:pt x="16087" y="19145"/>
                    <a:pt x="18754" y="18360"/>
                    <a:pt x="21421" y="17525"/>
                  </a:cubicBezTo>
                  <a:cubicBezTo>
                    <a:pt x="21059" y="19685"/>
                    <a:pt x="19709" y="19980"/>
                    <a:pt x="18523" y="20373"/>
                  </a:cubicBezTo>
                  <a:cubicBezTo>
                    <a:pt x="16943" y="20864"/>
                    <a:pt x="15362" y="21355"/>
                    <a:pt x="13749" y="21502"/>
                  </a:cubicBezTo>
                  <a:cubicBezTo>
                    <a:pt x="12531" y="21600"/>
                    <a:pt x="11280" y="21256"/>
                    <a:pt x="10127" y="20815"/>
                  </a:cubicBezTo>
                  <a:cubicBezTo>
                    <a:pt x="9699" y="20667"/>
                    <a:pt x="9370" y="19587"/>
                    <a:pt x="9205" y="18851"/>
                  </a:cubicBezTo>
                  <a:cubicBezTo>
                    <a:pt x="8843" y="17133"/>
                    <a:pt x="8612" y="15365"/>
                    <a:pt x="8283" y="13647"/>
                  </a:cubicBezTo>
                  <a:cubicBezTo>
                    <a:pt x="8217" y="13304"/>
                    <a:pt x="7888" y="13058"/>
                    <a:pt x="7658" y="12813"/>
                  </a:cubicBezTo>
                  <a:cubicBezTo>
                    <a:pt x="7559" y="12715"/>
                    <a:pt x="7394" y="12813"/>
                    <a:pt x="7262" y="12813"/>
                  </a:cubicBezTo>
                  <a:cubicBezTo>
                    <a:pt x="5715" y="12715"/>
                    <a:pt x="4167" y="12567"/>
                    <a:pt x="2620" y="12469"/>
                  </a:cubicBezTo>
                  <a:cubicBezTo>
                    <a:pt x="2686" y="12273"/>
                    <a:pt x="2752" y="12076"/>
                    <a:pt x="2817" y="11880"/>
                  </a:cubicBezTo>
                  <a:cubicBezTo>
                    <a:pt x="2389" y="10849"/>
                    <a:pt x="1928" y="9818"/>
                    <a:pt x="1500" y="8787"/>
                  </a:cubicBezTo>
                  <a:cubicBezTo>
                    <a:pt x="1401" y="8493"/>
                    <a:pt x="1303" y="8198"/>
                    <a:pt x="1237" y="7904"/>
                  </a:cubicBezTo>
                  <a:cubicBezTo>
                    <a:pt x="842" y="5989"/>
                    <a:pt x="545" y="4075"/>
                    <a:pt x="84" y="2209"/>
                  </a:cubicBezTo>
                  <a:cubicBezTo>
                    <a:pt x="-179" y="1080"/>
                    <a:pt x="183" y="98"/>
                    <a:pt x="1039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" name="Google Shape;747;p19">
              <a:extLst>
                <a:ext uri="{FF2B5EF4-FFF2-40B4-BE49-F238E27FC236}">
                  <a16:creationId xmlns:a16="http://schemas.microsoft.com/office/drawing/2014/main" id="{DCC8D204-DA60-4C30-8CDA-8EAA443216DD}"/>
                </a:ext>
              </a:extLst>
            </p:cNvPr>
            <p:cNvSpPr/>
            <p:nvPr/>
          </p:nvSpPr>
          <p:spPr>
            <a:xfrm>
              <a:off x="303238" y="444810"/>
              <a:ext cx="125857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222" y="8178"/>
                  </a:moveTo>
                  <a:cubicBezTo>
                    <a:pt x="21184" y="8444"/>
                    <a:pt x="21146" y="8622"/>
                    <a:pt x="21108" y="8889"/>
                  </a:cubicBezTo>
                  <a:cubicBezTo>
                    <a:pt x="19813" y="12444"/>
                    <a:pt x="18251" y="15289"/>
                    <a:pt x="16232" y="16711"/>
                  </a:cubicBezTo>
                  <a:cubicBezTo>
                    <a:pt x="15813" y="17244"/>
                    <a:pt x="15394" y="17778"/>
                    <a:pt x="14975" y="18311"/>
                  </a:cubicBezTo>
                  <a:cubicBezTo>
                    <a:pt x="12156" y="19378"/>
                    <a:pt x="9298" y="20533"/>
                    <a:pt x="6479" y="21600"/>
                  </a:cubicBezTo>
                  <a:cubicBezTo>
                    <a:pt x="5298" y="21244"/>
                    <a:pt x="4079" y="20978"/>
                    <a:pt x="2898" y="20444"/>
                  </a:cubicBezTo>
                  <a:cubicBezTo>
                    <a:pt x="1108" y="19556"/>
                    <a:pt x="-73" y="16889"/>
                    <a:pt x="3" y="13778"/>
                  </a:cubicBezTo>
                  <a:cubicBezTo>
                    <a:pt x="41" y="12800"/>
                    <a:pt x="308" y="11911"/>
                    <a:pt x="498" y="10933"/>
                  </a:cubicBezTo>
                  <a:cubicBezTo>
                    <a:pt x="1222" y="10667"/>
                    <a:pt x="1984" y="9511"/>
                    <a:pt x="2556" y="11556"/>
                  </a:cubicBezTo>
                  <a:cubicBezTo>
                    <a:pt x="2365" y="11733"/>
                    <a:pt x="2137" y="11911"/>
                    <a:pt x="1946" y="12000"/>
                  </a:cubicBezTo>
                  <a:cubicBezTo>
                    <a:pt x="1870" y="12178"/>
                    <a:pt x="1794" y="12355"/>
                    <a:pt x="1717" y="12533"/>
                  </a:cubicBezTo>
                  <a:cubicBezTo>
                    <a:pt x="1794" y="13333"/>
                    <a:pt x="1870" y="14222"/>
                    <a:pt x="1946" y="15022"/>
                  </a:cubicBezTo>
                  <a:cubicBezTo>
                    <a:pt x="2137" y="17600"/>
                    <a:pt x="3127" y="18311"/>
                    <a:pt x="4041" y="18667"/>
                  </a:cubicBezTo>
                  <a:cubicBezTo>
                    <a:pt x="8917" y="20800"/>
                    <a:pt x="13337" y="17867"/>
                    <a:pt x="17375" y="12000"/>
                  </a:cubicBezTo>
                  <a:cubicBezTo>
                    <a:pt x="18517" y="10400"/>
                    <a:pt x="19432" y="8000"/>
                    <a:pt x="19317" y="4533"/>
                  </a:cubicBezTo>
                  <a:cubicBezTo>
                    <a:pt x="19241" y="3644"/>
                    <a:pt x="19127" y="2667"/>
                    <a:pt x="19051" y="1778"/>
                  </a:cubicBezTo>
                  <a:cubicBezTo>
                    <a:pt x="19241" y="1156"/>
                    <a:pt x="19394" y="622"/>
                    <a:pt x="19584" y="0"/>
                  </a:cubicBezTo>
                  <a:cubicBezTo>
                    <a:pt x="19927" y="89"/>
                    <a:pt x="20232" y="178"/>
                    <a:pt x="20575" y="267"/>
                  </a:cubicBezTo>
                  <a:cubicBezTo>
                    <a:pt x="21527" y="2756"/>
                    <a:pt x="21337" y="5511"/>
                    <a:pt x="21222" y="8178"/>
                  </a:cubicBezTo>
                  <a:close/>
                </a:path>
              </a:pathLst>
            </a:custGeom>
            <a:solidFill>
              <a:srgbClr val="0F0E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" name="Google Shape;748;p19">
              <a:extLst>
                <a:ext uri="{FF2B5EF4-FFF2-40B4-BE49-F238E27FC236}">
                  <a16:creationId xmlns:a16="http://schemas.microsoft.com/office/drawing/2014/main" id="{F5288DF7-B2BF-4116-8BA4-D8A8FE4B9ECB}"/>
                </a:ext>
              </a:extLst>
            </p:cNvPr>
            <p:cNvSpPr/>
            <p:nvPr/>
          </p:nvSpPr>
          <p:spPr>
            <a:xfrm>
              <a:off x="559638" y="91950"/>
              <a:ext cx="128479" cy="6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690" y="16509"/>
                  </a:moveTo>
                  <a:cubicBezTo>
                    <a:pt x="2254" y="14040"/>
                    <a:pt x="2817" y="11494"/>
                    <a:pt x="3418" y="8717"/>
                  </a:cubicBezTo>
                  <a:cubicBezTo>
                    <a:pt x="4696" y="9720"/>
                    <a:pt x="5785" y="10569"/>
                    <a:pt x="6950" y="11417"/>
                  </a:cubicBezTo>
                  <a:cubicBezTo>
                    <a:pt x="8978" y="12806"/>
                    <a:pt x="10180" y="13114"/>
                    <a:pt x="11307" y="8563"/>
                  </a:cubicBezTo>
                  <a:cubicBezTo>
                    <a:pt x="11871" y="6249"/>
                    <a:pt x="12659" y="4089"/>
                    <a:pt x="13298" y="1851"/>
                  </a:cubicBezTo>
                  <a:cubicBezTo>
                    <a:pt x="13636" y="617"/>
                    <a:pt x="14162" y="386"/>
                    <a:pt x="14876" y="386"/>
                  </a:cubicBezTo>
                  <a:cubicBezTo>
                    <a:pt x="17055" y="386"/>
                    <a:pt x="19271" y="154"/>
                    <a:pt x="21450" y="0"/>
                  </a:cubicBezTo>
                  <a:cubicBezTo>
                    <a:pt x="21600" y="4551"/>
                    <a:pt x="20097" y="4629"/>
                    <a:pt x="18369" y="3857"/>
                  </a:cubicBezTo>
                  <a:cubicBezTo>
                    <a:pt x="17280" y="3394"/>
                    <a:pt x="16191" y="2777"/>
                    <a:pt x="15101" y="2391"/>
                  </a:cubicBezTo>
                  <a:cubicBezTo>
                    <a:pt x="14838" y="2314"/>
                    <a:pt x="14350" y="2700"/>
                    <a:pt x="14237" y="3163"/>
                  </a:cubicBezTo>
                  <a:cubicBezTo>
                    <a:pt x="13636" y="5400"/>
                    <a:pt x="13223" y="7791"/>
                    <a:pt x="12547" y="9951"/>
                  </a:cubicBezTo>
                  <a:cubicBezTo>
                    <a:pt x="12021" y="11726"/>
                    <a:pt x="11270" y="13346"/>
                    <a:pt x="10556" y="14889"/>
                  </a:cubicBezTo>
                  <a:cubicBezTo>
                    <a:pt x="10368" y="15274"/>
                    <a:pt x="9767" y="15351"/>
                    <a:pt x="9429" y="15043"/>
                  </a:cubicBezTo>
                  <a:cubicBezTo>
                    <a:pt x="8302" y="14194"/>
                    <a:pt x="7137" y="13269"/>
                    <a:pt x="6086" y="12111"/>
                  </a:cubicBezTo>
                  <a:cubicBezTo>
                    <a:pt x="4921" y="10877"/>
                    <a:pt x="4095" y="12111"/>
                    <a:pt x="3531" y="15351"/>
                  </a:cubicBezTo>
                  <a:cubicBezTo>
                    <a:pt x="3155" y="17589"/>
                    <a:pt x="2291" y="19517"/>
                    <a:pt x="1653" y="21523"/>
                  </a:cubicBezTo>
                  <a:cubicBezTo>
                    <a:pt x="1578" y="21291"/>
                    <a:pt x="1503" y="21060"/>
                    <a:pt x="1427" y="20829"/>
                  </a:cubicBezTo>
                  <a:cubicBezTo>
                    <a:pt x="1352" y="21060"/>
                    <a:pt x="1277" y="21291"/>
                    <a:pt x="1202" y="21523"/>
                  </a:cubicBezTo>
                  <a:cubicBezTo>
                    <a:pt x="1014" y="21523"/>
                    <a:pt x="826" y="21523"/>
                    <a:pt x="676" y="21600"/>
                  </a:cubicBezTo>
                  <a:cubicBezTo>
                    <a:pt x="451" y="21523"/>
                    <a:pt x="225" y="21523"/>
                    <a:pt x="0" y="21446"/>
                  </a:cubicBezTo>
                  <a:cubicBezTo>
                    <a:pt x="526" y="19980"/>
                    <a:pt x="1052" y="18437"/>
                    <a:pt x="1578" y="16971"/>
                  </a:cubicBezTo>
                  <a:cubicBezTo>
                    <a:pt x="1615" y="16817"/>
                    <a:pt x="1653" y="16663"/>
                    <a:pt x="1690" y="16509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" name="Google Shape;749;p19">
              <a:extLst>
                <a:ext uri="{FF2B5EF4-FFF2-40B4-BE49-F238E27FC236}">
                  <a16:creationId xmlns:a16="http://schemas.microsoft.com/office/drawing/2014/main" id="{2EE9DB99-72E0-4F83-9D95-3D54657A7E3A}"/>
                </a:ext>
              </a:extLst>
            </p:cNvPr>
            <p:cNvSpPr/>
            <p:nvPr/>
          </p:nvSpPr>
          <p:spPr>
            <a:xfrm>
              <a:off x="498222" y="252750"/>
              <a:ext cx="139681" cy="4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15" extrusionOk="0">
                  <a:moveTo>
                    <a:pt x="377" y="0"/>
                  </a:moveTo>
                  <a:cubicBezTo>
                    <a:pt x="1126" y="3314"/>
                    <a:pt x="1840" y="6629"/>
                    <a:pt x="2588" y="9943"/>
                  </a:cubicBezTo>
                  <a:cubicBezTo>
                    <a:pt x="2963" y="11543"/>
                    <a:pt x="3337" y="13029"/>
                    <a:pt x="3779" y="14286"/>
                  </a:cubicBezTo>
                  <a:cubicBezTo>
                    <a:pt x="5038" y="18171"/>
                    <a:pt x="6262" y="18286"/>
                    <a:pt x="7589" y="14743"/>
                  </a:cubicBezTo>
                  <a:cubicBezTo>
                    <a:pt x="8643" y="11886"/>
                    <a:pt x="9630" y="8800"/>
                    <a:pt x="10650" y="5828"/>
                  </a:cubicBezTo>
                  <a:cubicBezTo>
                    <a:pt x="15004" y="11314"/>
                    <a:pt x="15004" y="11314"/>
                    <a:pt x="17351" y="2400"/>
                  </a:cubicBezTo>
                  <a:cubicBezTo>
                    <a:pt x="18576" y="5486"/>
                    <a:pt x="19290" y="10629"/>
                    <a:pt x="21127" y="10857"/>
                  </a:cubicBezTo>
                  <a:cubicBezTo>
                    <a:pt x="20889" y="12571"/>
                    <a:pt x="19630" y="13600"/>
                    <a:pt x="19086" y="12343"/>
                  </a:cubicBezTo>
                  <a:cubicBezTo>
                    <a:pt x="18508" y="11086"/>
                    <a:pt x="17930" y="9714"/>
                    <a:pt x="17317" y="8343"/>
                  </a:cubicBezTo>
                  <a:cubicBezTo>
                    <a:pt x="16365" y="11886"/>
                    <a:pt x="15242" y="13714"/>
                    <a:pt x="13882" y="12686"/>
                  </a:cubicBezTo>
                  <a:cubicBezTo>
                    <a:pt x="12997" y="12000"/>
                    <a:pt x="12147" y="10514"/>
                    <a:pt x="11262" y="9600"/>
                  </a:cubicBezTo>
                  <a:cubicBezTo>
                    <a:pt x="10956" y="9257"/>
                    <a:pt x="10480" y="9257"/>
                    <a:pt x="10276" y="9829"/>
                  </a:cubicBezTo>
                  <a:cubicBezTo>
                    <a:pt x="9221" y="12800"/>
                    <a:pt x="8235" y="15771"/>
                    <a:pt x="7283" y="18971"/>
                  </a:cubicBezTo>
                  <a:cubicBezTo>
                    <a:pt x="6534" y="21486"/>
                    <a:pt x="4629" y="21600"/>
                    <a:pt x="3847" y="19086"/>
                  </a:cubicBezTo>
                  <a:cubicBezTo>
                    <a:pt x="2997" y="16457"/>
                    <a:pt x="2078" y="14171"/>
                    <a:pt x="1262" y="11543"/>
                  </a:cubicBezTo>
                  <a:cubicBezTo>
                    <a:pt x="241" y="8343"/>
                    <a:pt x="-473" y="4800"/>
                    <a:pt x="37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" name="Google Shape;750;p19">
              <a:extLst>
                <a:ext uri="{FF2B5EF4-FFF2-40B4-BE49-F238E27FC236}">
                  <a16:creationId xmlns:a16="http://schemas.microsoft.com/office/drawing/2014/main" id="{253E4241-98C6-4EFF-8FF8-62BD6E70206C}"/>
                </a:ext>
              </a:extLst>
            </p:cNvPr>
            <p:cNvSpPr/>
            <p:nvPr/>
          </p:nvSpPr>
          <p:spPr>
            <a:xfrm>
              <a:off x="198215" y="418272"/>
              <a:ext cx="52516" cy="11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105" y="21600"/>
                  </a:moveTo>
                  <a:cubicBezTo>
                    <a:pt x="739" y="19949"/>
                    <a:pt x="190" y="18297"/>
                    <a:pt x="7" y="16602"/>
                  </a:cubicBezTo>
                  <a:cubicBezTo>
                    <a:pt x="-85" y="16211"/>
                    <a:pt x="739" y="15559"/>
                    <a:pt x="1471" y="15385"/>
                  </a:cubicBezTo>
                  <a:cubicBezTo>
                    <a:pt x="5040" y="14559"/>
                    <a:pt x="8793" y="13864"/>
                    <a:pt x="12454" y="13125"/>
                  </a:cubicBezTo>
                  <a:cubicBezTo>
                    <a:pt x="15291" y="12560"/>
                    <a:pt x="16481" y="11734"/>
                    <a:pt x="15840" y="10257"/>
                  </a:cubicBezTo>
                  <a:cubicBezTo>
                    <a:pt x="15017" y="8127"/>
                    <a:pt x="14651" y="5998"/>
                    <a:pt x="14010" y="3868"/>
                  </a:cubicBezTo>
                  <a:cubicBezTo>
                    <a:pt x="13735" y="3042"/>
                    <a:pt x="14193" y="2477"/>
                    <a:pt x="15749" y="1999"/>
                  </a:cubicBezTo>
                  <a:cubicBezTo>
                    <a:pt x="17671" y="1391"/>
                    <a:pt x="19501" y="652"/>
                    <a:pt x="21332" y="0"/>
                  </a:cubicBezTo>
                  <a:cubicBezTo>
                    <a:pt x="21515" y="1260"/>
                    <a:pt x="21149" y="2303"/>
                    <a:pt x="18403" y="3173"/>
                  </a:cubicBezTo>
                  <a:cubicBezTo>
                    <a:pt x="17488" y="3433"/>
                    <a:pt x="17854" y="4694"/>
                    <a:pt x="17946" y="5476"/>
                  </a:cubicBezTo>
                  <a:cubicBezTo>
                    <a:pt x="18220" y="7214"/>
                    <a:pt x="18586" y="8909"/>
                    <a:pt x="19044" y="10604"/>
                  </a:cubicBezTo>
                  <a:cubicBezTo>
                    <a:pt x="19410" y="11908"/>
                    <a:pt x="18312" y="12821"/>
                    <a:pt x="15932" y="13473"/>
                  </a:cubicBezTo>
                  <a:cubicBezTo>
                    <a:pt x="15017" y="13734"/>
                    <a:pt x="13827" y="13777"/>
                    <a:pt x="12820" y="13994"/>
                  </a:cubicBezTo>
                  <a:cubicBezTo>
                    <a:pt x="10257" y="14603"/>
                    <a:pt x="7603" y="15211"/>
                    <a:pt x="5132" y="15907"/>
                  </a:cubicBezTo>
                  <a:cubicBezTo>
                    <a:pt x="4491" y="16080"/>
                    <a:pt x="4125" y="16559"/>
                    <a:pt x="4034" y="16906"/>
                  </a:cubicBezTo>
                  <a:cubicBezTo>
                    <a:pt x="3576" y="18167"/>
                    <a:pt x="3301" y="19470"/>
                    <a:pt x="2752" y="20731"/>
                  </a:cubicBezTo>
                  <a:cubicBezTo>
                    <a:pt x="2661" y="21079"/>
                    <a:pt x="1654" y="21296"/>
                    <a:pt x="1105" y="2160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" name="Google Shape;751;p19">
              <a:extLst>
                <a:ext uri="{FF2B5EF4-FFF2-40B4-BE49-F238E27FC236}">
                  <a16:creationId xmlns:a16="http://schemas.microsoft.com/office/drawing/2014/main" id="{BCF6378C-265B-434C-8AAE-1B4F81FFC7F4}"/>
                </a:ext>
              </a:extLst>
            </p:cNvPr>
            <p:cNvSpPr/>
            <p:nvPr/>
          </p:nvSpPr>
          <p:spPr>
            <a:xfrm>
              <a:off x="397489" y="28380"/>
              <a:ext cx="95132" cy="7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729" extrusionOk="0">
                  <a:moveTo>
                    <a:pt x="0" y="16460"/>
                  </a:moveTo>
                  <a:cubicBezTo>
                    <a:pt x="2277" y="16992"/>
                    <a:pt x="4553" y="17656"/>
                    <a:pt x="6880" y="17922"/>
                  </a:cubicBezTo>
                  <a:cubicBezTo>
                    <a:pt x="9055" y="18188"/>
                    <a:pt x="9814" y="17656"/>
                    <a:pt x="10067" y="14931"/>
                  </a:cubicBezTo>
                  <a:cubicBezTo>
                    <a:pt x="10471" y="10611"/>
                    <a:pt x="11938" y="8152"/>
                    <a:pt x="15682" y="8219"/>
                  </a:cubicBezTo>
                  <a:cubicBezTo>
                    <a:pt x="16946" y="8219"/>
                    <a:pt x="17806" y="7155"/>
                    <a:pt x="17908" y="5427"/>
                  </a:cubicBezTo>
                  <a:cubicBezTo>
                    <a:pt x="17958" y="4563"/>
                    <a:pt x="18262" y="3766"/>
                    <a:pt x="18312" y="2902"/>
                  </a:cubicBezTo>
                  <a:cubicBezTo>
                    <a:pt x="18464" y="708"/>
                    <a:pt x="19375" y="-222"/>
                    <a:pt x="21145" y="44"/>
                  </a:cubicBezTo>
                  <a:cubicBezTo>
                    <a:pt x="21246" y="708"/>
                    <a:pt x="21297" y="1307"/>
                    <a:pt x="21398" y="1905"/>
                  </a:cubicBezTo>
                  <a:cubicBezTo>
                    <a:pt x="20336" y="2702"/>
                    <a:pt x="19273" y="3300"/>
                    <a:pt x="19982" y="5294"/>
                  </a:cubicBezTo>
                  <a:cubicBezTo>
                    <a:pt x="20437" y="6557"/>
                    <a:pt x="18970" y="9083"/>
                    <a:pt x="17806" y="9481"/>
                  </a:cubicBezTo>
                  <a:cubicBezTo>
                    <a:pt x="16188" y="9947"/>
                    <a:pt x="14569" y="10478"/>
                    <a:pt x="13051" y="11143"/>
                  </a:cubicBezTo>
                  <a:cubicBezTo>
                    <a:pt x="12596" y="11342"/>
                    <a:pt x="12191" y="12273"/>
                    <a:pt x="12040" y="12937"/>
                  </a:cubicBezTo>
                  <a:cubicBezTo>
                    <a:pt x="11686" y="14333"/>
                    <a:pt x="11382" y="15795"/>
                    <a:pt x="11230" y="17257"/>
                  </a:cubicBezTo>
                  <a:cubicBezTo>
                    <a:pt x="10977" y="19916"/>
                    <a:pt x="9005" y="21378"/>
                    <a:pt x="6981" y="20448"/>
                  </a:cubicBezTo>
                  <a:cubicBezTo>
                    <a:pt x="5008" y="19584"/>
                    <a:pt x="2985" y="18786"/>
                    <a:pt x="911" y="18254"/>
                  </a:cubicBezTo>
                  <a:cubicBezTo>
                    <a:pt x="-202" y="18055"/>
                    <a:pt x="51" y="17257"/>
                    <a:pt x="0" y="1646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" name="Google Shape;752;p19">
              <a:extLst>
                <a:ext uri="{FF2B5EF4-FFF2-40B4-BE49-F238E27FC236}">
                  <a16:creationId xmlns:a16="http://schemas.microsoft.com/office/drawing/2014/main" id="{4389455B-3FF2-4B29-8E98-3594BD73137B}"/>
                </a:ext>
              </a:extLst>
            </p:cNvPr>
            <p:cNvSpPr/>
            <p:nvPr/>
          </p:nvSpPr>
          <p:spPr>
            <a:xfrm>
              <a:off x="376124" y="467300"/>
              <a:ext cx="56462" cy="6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94" extrusionOk="0">
                  <a:moveTo>
                    <a:pt x="8507" y="6253"/>
                  </a:moveTo>
                  <a:cubicBezTo>
                    <a:pt x="12927" y="5116"/>
                    <a:pt x="16346" y="2842"/>
                    <a:pt x="19181" y="0"/>
                  </a:cubicBezTo>
                  <a:cubicBezTo>
                    <a:pt x="21600" y="2629"/>
                    <a:pt x="21600" y="2629"/>
                    <a:pt x="18681" y="4974"/>
                  </a:cubicBezTo>
                  <a:cubicBezTo>
                    <a:pt x="18264" y="5329"/>
                    <a:pt x="17847" y="5755"/>
                    <a:pt x="17347" y="5968"/>
                  </a:cubicBezTo>
                  <a:cubicBezTo>
                    <a:pt x="15012" y="7105"/>
                    <a:pt x="14344" y="8668"/>
                    <a:pt x="14761" y="10729"/>
                  </a:cubicBezTo>
                  <a:cubicBezTo>
                    <a:pt x="15929" y="16839"/>
                    <a:pt x="7339" y="21600"/>
                    <a:pt x="1585" y="21387"/>
                  </a:cubicBezTo>
                  <a:cubicBezTo>
                    <a:pt x="1084" y="21387"/>
                    <a:pt x="500" y="21387"/>
                    <a:pt x="0" y="21387"/>
                  </a:cubicBezTo>
                  <a:cubicBezTo>
                    <a:pt x="667" y="20818"/>
                    <a:pt x="1334" y="20108"/>
                    <a:pt x="2168" y="19753"/>
                  </a:cubicBezTo>
                  <a:cubicBezTo>
                    <a:pt x="4337" y="18758"/>
                    <a:pt x="6672" y="18047"/>
                    <a:pt x="8757" y="16982"/>
                  </a:cubicBezTo>
                  <a:cubicBezTo>
                    <a:pt x="10091" y="16271"/>
                    <a:pt x="9674" y="15560"/>
                    <a:pt x="8006" y="15560"/>
                  </a:cubicBezTo>
                  <a:cubicBezTo>
                    <a:pt x="11509" y="12079"/>
                    <a:pt x="11592" y="9521"/>
                    <a:pt x="8507" y="6253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" name="Google Shape;753;p19">
              <a:extLst>
                <a:ext uri="{FF2B5EF4-FFF2-40B4-BE49-F238E27FC236}">
                  <a16:creationId xmlns:a16="http://schemas.microsoft.com/office/drawing/2014/main" id="{360DB107-92C7-4E82-9024-21CD05611E49}"/>
                </a:ext>
              </a:extLst>
            </p:cNvPr>
            <p:cNvSpPr/>
            <p:nvPr/>
          </p:nvSpPr>
          <p:spPr>
            <a:xfrm>
              <a:off x="345989" y="280862"/>
              <a:ext cx="24514" cy="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6" h="21600" extrusionOk="0">
                  <a:moveTo>
                    <a:pt x="0" y="14819"/>
                  </a:moveTo>
                  <a:cubicBezTo>
                    <a:pt x="1715" y="14610"/>
                    <a:pt x="3257" y="14470"/>
                    <a:pt x="4800" y="14190"/>
                  </a:cubicBezTo>
                  <a:cubicBezTo>
                    <a:pt x="7715" y="13771"/>
                    <a:pt x="10457" y="13282"/>
                    <a:pt x="13200" y="12792"/>
                  </a:cubicBezTo>
                  <a:cubicBezTo>
                    <a:pt x="12000" y="11744"/>
                    <a:pt x="11143" y="10555"/>
                    <a:pt x="9429" y="9647"/>
                  </a:cubicBezTo>
                  <a:cubicBezTo>
                    <a:pt x="7543" y="8668"/>
                    <a:pt x="4457" y="8039"/>
                    <a:pt x="2572" y="7060"/>
                  </a:cubicBezTo>
                  <a:cubicBezTo>
                    <a:pt x="-1714" y="4753"/>
                    <a:pt x="172" y="3076"/>
                    <a:pt x="7200" y="2377"/>
                  </a:cubicBezTo>
                  <a:cubicBezTo>
                    <a:pt x="9257" y="2167"/>
                    <a:pt x="10972" y="1398"/>
                    <a:pt x="13029" y="909"/>
                  </a:cubicBezTo>
                  <a:cubicBezTo>
                    <a:pt x="13886" y="1049"/>
                    <a:pt x="14914" y="1188"/>
                    <a:pt x="16115" y="1398"/>
                  </a:cubicBezTo>
                  <a:cubicBezTo>
                    <a:pt x="16286" y="909"/>
                    <a:pt x="16286" y="419"/>
                    <a:pt x="16457" y="0"/>
                  </a:cubicBezTo>
                  <a:cubicBezTo>
                    <a:pt x="17143" y="280"/>
                    <a:pt x="17829" y="559"/>
                    <a:pt x="18515" y="839"/>
                  </a:cubicBezTo>
                  <a:cubicBezTo>
                    <a:pt x="18515" y="839"/>
                    <a:pt x="18515" y="909"/>
                    <a:pt x="18515" y="839"/>
                  </a:cubicBezTo>
                  <a:cubicBezTo>
                    <a:pt x="18515" y="1398"/>
                    <a:pt x="18515" y="1957"/>
                    <a:pt x="18686" y="2517"/>
                  </a:cubicBezTo>
                  <a:cubicBezTo>
                    <a:pt x="18515" y="3006"/>
                    <a:pt x="18686" y="3705"/>
                    <a:pt x="17829" y="3845"/>
                  </a:cubicBezTo>
                  <a:cubicBezTo>
                    <a:pt x="12000" y="5173"/>
                    <a:pt x="15086" y="6711"/>
                    <a:pt x="16972" y="8179"/>
                  </a:cubicBezTo>
                  <a:cubicBezTo>
                    <a:pt x="19886" y="10485"/>
                    <a:pt x="19029" y="13631"/>
                    <a:pt x="14743" y="14959"/>
                  </a:cubicBezTo>
                  <a:cubicBezTo>
                    <a:pt x="13543" y="15309"/>
                    <a:pt x="12000" y="15588"/>
                    <a:pt x="10629" y="15728"/>
                  </a:cubicBezTo>
                  <a:cubicBezTo>
                    <a:pt x="5829" y="16148"/>
                    <a:pt x="4286" y="17336"/>
                    <a:pt x="6172" y="19083"/>
                  </a:cubicBezTo>
                  <a:cubicBezTo>
                    <a:pt x="7029" y="19852"/>
                    <a:pt x="7200" y="20761"/>
                    <a:pt x="7715" y="21600"/>
                  </a:cubicBezTo>
                  <a:cubicBezTo>
                    <a:pt x="7029" y="21390"/>
                    <a:pt x="6172" y="21181"/>
                    <a:pt x="5486" y="20901"/>
                  </a:cubicBezTo>
                  <a:cubicBezTo>
                    <a:pt x="1886" y="19083"/>
                    <a:pt x="5143" y="16357"/>
                    <a:pt x="0" y="14819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" name="Google Shape;754;p19">
              <a:extLst>
                <a:ext uri="{FF2B5EF4-FFF2-40B4-BE49-F238E27FC236}">
                  <a16:creationId xmlns:a16="http://schemas.microsoft.com/office/drawing/2014/main" id="{DCB8651D-2453-4CCA-A527-A7FDD298419B}"/>
                </a:ext>
              </a:extLst>
            </p:cNvPr>
            <p:cNvSpPr/>
            <p:nvPr/>
          </p:nvSpPr>
          <p:spPr>
            <a:xfrm>
              <a:off x="345089" y="487090"/>
              <a:ext cx="59896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extrusionOk="0">
                  <a:moveTo>
                    <a:pt x="18715" y="0"/>
                  </a:moveTo>
                  <a:cubicBezTo>
                    <a:pt x="21600" y="6037"/>
                    <a:pt x="21444" y="11001"/>
                    <a:pt x="18247" y="17575"/>
                  </a:cubicBezTo>
                  <a:cubicBezTo>
                    <a:pt x="16765" y="18783"/>
                    <a:pt x="15284" y="19856"/>
                    <a:pt x="13802" y="21063"/>
                  </a:cubicBezTo>
                  <a:cubicBezTo>
                    <a:pt x="13412" y="21198"/>
                    <a:pt x="13100" y="21332"/>
                    <a:pt x="12710" y="21600"/>
                  </a:cubicBezTo>
                  <a:cubicBezTo>
                    <a:pt x="10761" y="21600"/>
                    <a:pt x="8734" y="21600"/>
                    <a:pt x="6784" y="21600"/>
                  </a:cubicBezTo>
                  <a:cubicBezTo>
                    <a:pt x="6472" y="21600"/>
                    <a:pt x="6160" y="21600"/>
                    <a:pt x="5770" y="21600"/>
                  </a:cubicBezTo>
                  <a:cubicBezTo>
                    <a:pt x="2339" y="19722"/>
                    <a:pt x="702" y="15429"/>
                    <a:pt x="0" y="9928"/>
                  </a:cubicBezTo>
                  <a:cubicBezTo>
                    <a:pt x="1560" y="6976"/>
                    <a:pt x="2885" y="7245"/>
                    <a:pt x="3743" y="10465"/>
                  </a:cubicBezTo>
                  <a:cubicBezTo>
                    <a:pt x="4055" y="11538"/>
                    <a:pt x="4367" y="12611"/>
                    <a:pt x="4679" y="13685"/>
                  </a:cubicBezTo>
                  <a:cubicBezTo>
                    <a:pt x="5225" y="16904"/>
                    <a:pt x="7564" y="19319"/>
                    <a:pt x="9981" y="19185"/>
                  </a:cubicBezTo>
                  <a:cubicBezTo>
                    <a:pt x="13646" y="18917"/>
                    <a:pt x="16297" y="14892"/>
                    <a:pt x="16921" y="8855"/>
                  </a:cubicBezTo>
                  <a:cubicBezTo>
                    <a:pt x="16687" y="6708"/>
                    <a:pt x="16453" y="4562"/>
                    <a:pt x="16142" y="2415"/>
                  </a:cubicBezTo>
                  <a:cubicBezTo>
                    <a:pt x="16999" y="1610"/>
                    <a:pt x="17857" y="805"/>
                    <a:pt x="18715" y="0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Google Shape;755;p19">
              <a:extLst>
                <a:ext uri="{FF2B5EF4-FFF2-40B4-BE49-F238E27FC236}">
                  <a16:creationId xmlns:a16="http://schemas.microsoft.com/office/drawing/2014/main" id="{1FA27FFA-3C50-404E-AB28-2A085EFBCA6D}"/>
                </a:ext>
              </a:extLst>
            </p:cNvPr>
            <p:cNvSpPr/>
            <p:nvPr/>
          </p:nvSpPr>
          <p:spPr>
            <a:xfrm>
              <a:off x="73641" y="235658"/>
              <a:ext cx="64771" cy="3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extrusionOk="0">
                  <a:moveTo>
                    <a:pt x="0" y="19970"/>
                  </a:moveTo>
                  <a:cubicBezTo>
                    <a:pt x="1950" y="13585"/>
                    <a:pt x="3825" y="7064"/>
                    <a:pt x="5925" y="0"/>
                  </a:cubicBezTo>
                  <a:cubicBezTo>
                    <a:pt x="7950" y="4347"/>
                    <a:pt x="9750" y="8151"/>
                    <a:pt x="11550" y="11955"/>
                  </a:cubicBezTo>
                  <a:cubicBezTo>
                    <a:pt x="14250" y="17660"/>
                    <a:pt x="16275" y="17796"/>
                    <a:pt x="19275" y="12498"/>
                  </a:cubicBezTo>
                  <a:cubicBezTo>
                    <a:pt x="20025" y="11140"/>
                    <a:pt x="20775" y="9917"/>
                    <a:pt x="21600" y="8559"/>
                  </a:cubicBezTo>
                  <a:cubicBezTo>
                    <a:pt x="20625" y="16709"/>
                    <a:pt x="16725" y="21600"/>
                    <a:pt x="12000" y="20513"/>
                  </a:cubicBezTo>
                  <a:cubicBezTo>
                    <a:pt x="11475" y="20377"/>
                    <a:pt x="10875" y="19970"/>
                    <a:pt x="10575" y="19426"/>
                  </a:cubicBezTo>
                  <a:cubicBezTo>
                    <a:pt x="8850" y="16302"/>
                    <a:pt x="7125" y="13041"/>
                    <a:pt x="5175" y="9238"/>
                  </a:cubicBezTo>
                  <a:cubicBezTo>
                    <a:pt x="3975" y="12091"/>
                    <a:pt x="2850" y="14808"/>
                    <a:pt x="1650" y="17525"/>
                  </a:cubicBezTo>
                  <a:cubicBezTo>
                    <a:pt x="1275" y="18611"/>
                    <a:pt x="600" y="19291"/>
                    <a:pt x="0" y="1997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" name="Google Shape;756;p19">
              <a:extLst>
                <a:ext uri="{FF2B5EF4-FFF2-40B4-BE49-F238E27FC236}">
                  <a16:creationId xmlns:a16="http://schemas.microsoft.com/office/drawing/2014/main" id="{867A7814-1625-4AAB-802F-03B66C9163D1}"/>
                </a:ext>
              </a:extLst>
            </p:cNvPr>
            <p:cNvSpPr/>
            <p:nvPr/>
          </p:nvSpPr>
          <p:spPr>
            <a:xfrm>
              <a:off x="343755" y="328539"/>
              <a:ext cx="29532" cy="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600" extrusionOk="0">
                  <a:moveTo>
                    <a:pt x="1479" y="0"/>
                  </a:moveTo>
                  <a:cubicBezTo>
                    <a:pt x="5948" y="1794"/>
                    <a:pt x="3118" y="4757"/>
                    <a:pt x="6395" y="6784"/>
                  </a:cubicBezTo>
                  <a:cubicBezTo>
                    <a:pt x="6842" y="7096"/>
                    <a:pt x="7736" y="7330"/>
                    <a:pt x="8332" y="7564"/>
                  </a:cubicBezTo>
                  <a:cubicBezTo>
                    <a:pt x="9226" y="8188"/>
                    <a:pt x="10417" y="8812"/>
                    <a:pt x="11013" y="9513"/>
                  </a:cubicBezTo>
                  <a:cubicBezTo>
                    <a:pt x="12950" y="11619"/>
                    <a:pt x="14886" y="13802"/>
                    <a:pt x="16674" y="15986"/>
                  </a:cubicBezTo>
                  <a:cubicBezTo>
                    <a:pt x="17568" y="16921"/>
                    <a:pt x="18462" y="17857"/>
                    <a:pt x="19504" y="18793"/>
                  </a:cubicBezTo>
                  <a:cubicBezTo>
                    <a:pt x="19504" y="18793"/>
                    <a:pt x="19504" y="18793"/>
                    <a:pt x="19504" y="18793"/>
                  </a:cubicBezTo>
                  <a:cubicBezTo>
                    <a:pt x="18760" y="19729"/>
                    <a:pt x="21143" y="21288"/>
                    <a:pt x="17270" y="21600"/>
                  </a:cubicBezTo>
                  <a:cubicBezTo>
                    <a:pt x="15929" y="20586"/>
                    <a:pt x="14588" y="19495"/>
                    <a:pt x="12950" y="18559"/>
                  </a:cubicBezTo>
                  <a:cubicBezTo>
                    <a:pt x="6098" y="14816"/>
                    <a:pt x="2224" y="10371"/>
                    <a:pt x="139" y="5614"/>
                  </a:cubicBezTo>
                  <a:cubicBezTo>
                    <a:pt x="-457" y="3821"/>
                    <a:pt x="1033" y="1871"/>
                    <a:pt x="1479" y="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" name="Google Shape;757;p19">
              <a:extLst>
                <a:ext uri="{FF2B5EF4-FFF2-40B4-BE49-F238E27FC236}">
                  <a16:creationId xmlns:a16="http://schemas.microsoft.com/office/drawing/2014/main" id="{1D800B1B-4E18-4002-90EE-F0AF33448050}"/>
                </a:ext>
              </a:extLst>
            </p:cNvPr>
            <p:cNvSpPr/>
            <p:nvPr/>
          </p:nvSpPr>
          <p:spPr>
            <a:xfrm>
              <a:off x="28437" y="253200"/>
              <a:ext cx="40032" cy="3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0" y="12811"/>
                  </a:moveTo>
                  <a:cubicBezTo>
                    <a:pt x="1699" y="8938"/>
                    <a:pt x="3276" y="4916"/>
                    <a:pt x="5339" y="0"/>
                  </a:cubicBezTo>
                  <a:cubicBezTo>
                    <a:pt x="8009" y="4469"/>
                    <a:pt x="10436" y="8044"/>
                    <a:pt x="12499" y="11768"/>
                  </a:cubicBezTo>
                  <a:cubicBezTo>
                    <a:pt x="14804" y="15790"/>
                    <a:pt x="17595" y="17429"/>
                    <a:pt x="21600" y="15343"/>
                  </a:cubicBezTo>
                  <a:cubicBezTo>
                    <a:pt x="20872" y="17429"/>
                    <a:pt x="20387" y="21004"/>
                    <a:pt x="19416" y="21153"/>
                  </a:cubicBezTo>
                  <a:cubicBezTo>
                    <a:pt x="16503" y="21600"/>
                    <a:pt x="13227" y="21153"/>
                    <a:pt x="10315" y="20408"/>
                  </a:cubicBezTo>
                  <a:cubicBezTo>
                    <a:pt x="8980" y="19961"/>
                    <a:pt x="7524" y="17876"/>
                    <a:pt x="7038" y="16237"/>
                  </a:cubicBezTo>
                  <a:cubicBezTo>
                    <a:pt x="5825" y="11470"/>
                    <a:pt x="3276" y="11619"/>
                    <a:pt x="0" y="1281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" name="Google Shape;758;p19">
              <a:extLst>
                <a:ext uri="{FF2B5EF4-FFF2-40B4-BE49-F238E27FC236}">
                  <a16:creationId xmlns:a16="http://schemas.microsoft.com/office/drawing/2014/main" id="{C43869BD-D372-4BC7-8155-75683E5952A4}"/>
                </a:ext>
              </a:extLst>
            </p:cNvPr>
            <p:cNvSpPr/>
            <p:nvPr/>
          </p:nvSpPr>
          <p:spPr>
            <a:xfrm>
              <a:off x="341716" y="491139"/>
              <a:ext cx="52401" cy="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extrusionOk="0">
                  <a:moveTo>
                    <a:pt x="7045" y="19722"/>
                  </a:moveTo>
                  <a:cubicBezTo>
                    <a:pt x="6675" y="17843"/>
                    <a:pt x="6304" y="15965"/>
                    <a:pt x="5933" y="14087"/>
                  </a:cubicBezTo>
                  <a:cubicBezTo>
                    <a:pt x="4913" y="8218"/>
                    <a:pt x="3337" y="7983"/>
                    <a:pt x="1483" y="13148"/>
                  </a:cubicBezTo>
                  <a:cubicBezTo>
                    <a:pt x="1020" y="11739"/>
                    <a:pt x="464" y="10096"/>
                    <a:pt x="0" y="8687"/>
                  </a:cubicBezTo>
                  <a:cubicBezTo>
                    <a:pt x="6860" y="5870"/>
                    <a:pt x="13813" y="2817"/>
                    <a:pt x="20673" y="0"/>
                  </a:cubicBezTo>
                  <a:cubicBezTo>
                    <a:pt x="20951" y="3757"/>
                    <a:pt x="21229" y="7513"/>
                    <a:pt x="21600" y="11270"/>
                  </a:cubicBezTo>
                  <a:cubicBezTo>
                    <a:pt x="20302" y="13617"/>
                    <a:pt x="19004" y="15965"/>
                    <a:pt x="17706" y="18078"/>
                  </a:cubicBezTo>
                  <a:cubicBezTo>
                    <a:pt x="17706" y="17609"/>
                    <a:pt x="17614" y="16904"/>
                    <a:pt x="17614" y="16435"/>
                  </a:cubicBezTo>
                  <a:cubicBezTo>
                    <a:pt x="16409" y="16200"/>
                    <a:pt x="14555" y="14791"/>
                    <a:pt x="13998" y="16200"/>
                  </a:cubicBezTo>
                  <a:cubicBezTo>
                    <a:pt x="11773" y="20896"/>
                    <a:pt x="9549" y="21600"/>
                    <a:pt x="7045" y="19722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" name="Google Shape;759;p19">
              <a:extLst>
                <a:ext uri="{FF2B5EF4-FFF2-40B4-BE49-F238E27FC236}">
                  <a16:creationId xmlns:a16="http://schemas.microsoft.com/office/drawing/2014/main" id="{53FDB1E2-21FA-4B48-B767-32A0A2CF7408}"/>
                </a:ext>
              </a:extLst>
            </p:cNvPr>
            <p:cNvSpPr/>
            <p:nvPr/>
          </p:nvSpPr>
          <p:spPr>
            <a:xfrm>
              <a:off x="476203" y="335603"/>
              <a:ext cx="59148" cy="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extrusionOk="0">
                  <a:moveTo>
                    <a:pt x="0" y="18946"/>
                  </a:moveTo>
                  <a:cubicBezTo>
                    <a:pt x="986" y="18305"/>
                    <a:pt x="2053" y="18091"/>
                    <a:pt x="2875" y="16808"/>
                  </a:cubicBezTo>
                  <a:cubicBezTo>
                    <a:pt x="6406" y="11675"/>
                    <a:pt x="10020" y="6542"/>
                    <a:pt x="13469" y="1196"/>
                  </a:cubicBezTo>
                  <a:cubicBezTo>
                    <a:pt x="14701" y="-729"/>
                    <a:pt x="15440" y="-301"/>
                    <a:pt x="16262" y="2265"/>
                  </a:cubicBezTo>
                  <a:cubicBezTo>
                    <a:pt x="17986" y="8039"/>
                    <a:pt x="19793" y="13600"/>
                    <a:pt x="21600" y="19160"/>
                  </a:cubicBezTo>
                  <a:cubicBezTo>
                    <a:pt x="21271" y="19588"/>
                    <a:pt x="20943" y="20016"/>
                    <a:pt x="20614" y="20443"/>
                  </a:cubicBezTo>
                  <a:cubicBezTo>
                    <a:pt x="19957" y="19588"/>
                    <a:pt x="19136" y="19160"/>
                    <a:pt x="18643" y="17877"/>
                  </a:cubicBezTo>
                  <a:cubicBezTo>
                    <a:pt x="15851" y="10392"/>
                    <a:pt x="12894" y="8681"/>
                    <a:pt x="8131" y="13172"/>
                  </a:cubicBezTo>
                  <a:cubicBezTo>
                    <a:pt x="10677" y="14027"/>
                    <a:pt x="12894" y="14669"/>
                    <a:pt x="15112" y="15525"/>
                  </a:cubicBezTo>
                  <a:cubicBezTo>
                    <a:pt x="15030" y="16166"/>
                    <a:pt x="15030" y="16808"/>
                    <a:pt x="14947" y="17449"/>
                  </a:cubicBezTo>
                  <a:cubicBezTo>
                    <a:pt x="14373" y="17877"/>
                    <a:pt x="13880" y="18305"/>
                    <a:pt x="13305" y="18732"/>
                  </a:cubicBezTo>
                  <a:cubicBezTo>
                    <a:pt x="11909" y="18732"/>
                    <a:pt x="10513" y="18732"/>
                    <a:pt x="9116" y="18946"/>
                  </a:cubicBezTo>
                  <a:cubicBezTo>
                    <a:pt x="8624" y="18946"/>
                    <a:pt x="8131" y="19160"/>
                    <a:pt x="7638" y="19160"/>
                  </a:cubicBezTo>
                  <a:cubicBezTo>
                    <a:pt x="5092" y="19802"/>
                    <a:pt x="2546" y="20230"/>
                    <a:pt x="0" y="20871"/>
                  </a:cubicBezTo>
                  <a:cubicBezTo>
                    <a:pt x="0" y="20016"/>
                    <a:pt x="0" y="19588"/>
                    <a:pt x="0" y="18946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" name="Google Shape;760;p19">
              <a:extLst>
                <a:ext uri="{FF2B5EF4-FFF2-40B4-BE49-F238E27FC236}">
                  <a16:creationId xmlns:a16="http://schemas.microsoft.com/office/drawing/2014/main" id="{BF4751DA-2D01-422E-A985-AEEBEE98021C}"/>
                </a:ext>
              </a:extLst>
            </p:cNvPr>
            <p:cNvSpPr/>
            <p:nvPr/>
          </p:nvSpPr>
          <p:spPr>
            <a:xfrm>
              <a:off x="307756" y="197651"/>
              <a:ext cx="45430" cy="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5" y="21600"/>
                  </a:moveTo>
                  <a:cubicBezTo>
                    <a:pt x="17537" y="18137"/>
                    <a:pt x="15184" y="14840"/>
                    <a:pt x="13153" y="11377"/>
                  </a:cubicBezTo>
                  <a:cubicBezTo>
                    <a:pt x="9624" y="5111"/>
                    <a:pt x="5988" y="3463"/>
                    <a:pt x="642" y="5936"/>
                  </a:cubicBezTo>
                  <a:cubicBezTo>
                    <a:pt x="642" y="5936"/>
                    <a:pt x="428" y="5771"/>
                    <a:pt x="428" y="5771"/>
                  </a:cubicBezTo>
                  <a:cubicBezTo>
                    <a:pt x="321" y="3957"/>
                    <a:pt x="107" y="2144"/>
                    <a:pt x="0" y="165"/>
                  </a:cubicBezTo>
                  <a:cubicBezTo>
                    <a:pt x="428" y="165"/>
                    <a:pt x="855" y="0"/>
                    <a:pt x="1283" y="0"/>
                  </a:cubicBezTo>
                  <a:cubicBezTo>
                    <a:pt x="4491" y="660"/>
                    <a:pt x="7699" y="1319"/>
                    <a:pt x="10907" y="1979"/>
                  </a:cubicBezTo>
                  <a:cubicBezTo>
                    <a:pt x="12297" y="3792"/>
                    <a:pt x="13794" y="5441"/>
                    <a:pt x="14970" y="7420"/>
                  </a:cubicBezTo>
                  <a:cubicBezTo>
                    <a:pt x="17323" y="11542"/>
                    <a:pt x="19354" y="15829"/>
                    <a:pt x="21600" y="19951"/>
                  </a:cubicBezTo>
                  <a:cubicBezTo>
                    <a:pt x="20958" y="20446"/>
                    <a:pt x="20317" y="20941"/>
                    <a:pt x="19675" y="21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" name="Google Shape;761;p19">
              <a:extLst>
                <a:ext uri="{FF2B5EF4-FFF2-40B4-BE49-F238E27FC236}">
                  <a16:creationId xmlns:a16="http://schemas.microsoft.com/office/drawing/2014/main" id="{054F9626-C597-442A-909A-8C922F8C956A}"/>
                </a:ext>
              </a:extLst>
            </p:cNvPr>
            <p:cNvSpPr/>
            <p:nvPr/>
          </p:nvSpPr>
          <p:spPr>
            <a:xfrm>
              <a:off x="327547" y="224863"/>
              <a:ext cx="37301" cy="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extrusionOk="0">
                  <a:moveTo>
                    <a:pt x="11393" y="1490"/>
                  </a:moveTo>
                  <a:cubicBezTo>
                    <a:pt x="12105" y="1043"/>
                    <a:pt x="12818" y="447"/>
                    <a:pt x="13530" y="0"/>
                  </a:cubicBezTo>
                  <a:cubicBezTo>
                    <a:pt x="19226" y="3575"/>
                    <a:pt x="21600" y="12513"/>
                    <a:pt x="17921" y="16833"/>
                  </a:cubicBezTo>
                  <a:cubicBezTo>
                    <a:pt x="17565" y="17280"/>
                    <a:pt x="17090" y="17280"/>
                    <a:pt x="16615" y="17578"/>
                  </a:cubicBezTo>
                  <a:cubicBezTo>
                    <a:pt x="15072" y="18770"/>
                    <a:pt x="13648" y="19961"/>
                    <a:pt x="12105" y="21153"/>
                  </a:cubicBezTo>
                  <a:cubicBezTo>
                    <a:pt x="9850" y="21153"/>
                    <a:pt x="7596" y="21153"/>
                    <a:pt x="5341" y="21153"/>
                  </a:cubicBezTo>
                  <a:cubicBezTo>
                    <a:pt x="6053" y="20259"/>
                    <a:pt x="6646" y="19365"/>
                    <a:pt x="7358" y="18323"/>
                  </a:cubicBezTo>
                  <a:cubicBezTo>
                    <a:pt x="6290" y="19365"/>
                    <a:pt x="5222" y="20557"/>
                    <a:pt x="4035" y="21600"/>
                  </a:cubicBezTo>
                  <a:cubicBezTo>
                    <a:pt x="3679" y="19068"/>
                    <a:pt x="3442" y="16386"/>
                    <a:pt x="3086" y="13854"/>
                  </a:cubicBezTo>
                  <a:cubicBezTo>
                    <a:pt x="2018" y="12662"/>
                    <a:pt x="1068" y="11619"/>
                    <a:pt x="0" y="10428"/>
                  </a:cubicBezTo>
                  <a:cubicBezTo>
                    <a:pt x="1305" y="7299"/>
                    <a:pt x="2611" y="9534"/>
                    <a:pt x="3679" y="10725"/>
                  </a:cubicBezTo>
                  <a:cubicBezTo>
                    <a:pt x="6409" y="13407"/>
                    <a:pt x="9376" y="15790"/>
                    <a:pt x="13055" y="14748"/>
                  </a:cubicBezTo>
                  <a:cubicBezTo>
                    <a:pt x="14716" y="14301"/>
                    <a:pt x="16971" y="13109"/>
                    <a:pt x="17446" y="11619"/>
                  </a:cubicBezTo>
                  <a:cubicBezTo>
                    <a:pt x="17921" y="10279"/>
                    <a:pt x="16615" y="7746"/>
                    <a:pt x="15547" y="6108"/>
                  </a:cubicBezTo>
                  <a:cubicBezTo>
                    <a:pt x="14598" y="4320"/>
                    <a:pt x="12818" y="2979"/>
                    <a:pt x="11393" y="149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" name="Google Shape;762;p19">
              <a:extLst>
                <a:ext uri="{FF2B5EF4-FFF2-40B4-BE49-F238E27FC236}">
                  <a16:creationId xmlns:a16="http://schemas.microsoft.com/office/drawing/2014/main" id="{D03BAEAA-6C42-4B02-934A-F6C721F968BD}"/>
                </a:ext>
              </a:extLst>
            </p:cNvPr>
            <p:cNvSpPr/>
            <p:nvPr/>
          </p:nvSpPr>
          <p:spPr>
            <a:xfrm>
              <a:off x="307677" y="312797"/>
              <a:ext cx="20096" cy="8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extrusionOk="0">
                  <a:moveTo>
                    <a:pt x="317" y="0"/>
                  </a:moveTo>
                  <a:cubicBezTo>
                    <a:pt x="1256" y="642"/>
                    <a:pt x="3135" y="1284"/>
                    <a:pt x="3135" y="1927"/>
                  </a:cubicBezTo>
                  <a:cubicBezTo>
                    <a:pt x="2665" y="5779"/>
                    <a:pt x="7126" y="9341"/>
                    <a:pt x="11587" y="12960"/>
                  </a:cubicBezTo>
                  <a:cubicBezTo>
                    <a:pt x="15109" y="15821"/>
                    <a:pt x="17926" y="18739"/>
                    <a:pt x="20978" y="21600"/>
                  </a:cubicBezTo>
                  <a:cubicBezTo>
                    <a:pt x="18161" y="20257"/>
                    <a:pt x="14639" y="19031"/>
                    <a:pt x="12526" y="17630"/>
                  </a:cubicBezTo>
                  <a:cubicBezTo>
                    <a:pt x="9708" y="15879"/>
                    <a:pt x="8300" y="14011"/>
                    <a:pt x="5952" y="12259"/>
                  </a:cubicBezTo>
                  <a:cubicBezTo>
                    <a:pt x="317" y="8231"/>
                    <a:pt x="-622" y="4145"/>
                    <a:pt x="31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" name="Google Shape;763;p19">
              <a:extLst>
                <a:ext uri="{FF2B5EF4-FFF2-40B4-BE49-F238E27FC236}">
                  <a16:creationId xmlns:a16="http://schemas.microsoft.com/office/drawing/2014/main" id="{CBC51881-496A-4B53-999F-8D6583209A4F}"/>
                </a:ext>
              </a:extLst>
            </p:cNvPr>
            <p:cNvSpPr/>
            <p:nvPr/>
          </p:nvSpPr>
          <p:spPr>
            <a:xfrm>
              <a:off x="364655" y="516552"/>
              <a:ext cx="37157" cy="1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extrusionOk="0">
                  <a:moveTo>
                    <a:pt x="0" y="7902"/>
                  </a:moveTo>
                  <a:cubicBezTo>
                    <a:pt x="3140" y="7902"/>
                    <a:pt x="6405" y="7902"/>
                    <a:pt x="9544" y="7902"/>
                  </a:cubicBezTo>
                  <a:cubicBezTo>
                    <a:pt x="10172" y="7639"/>
                    <a:pt x="10674" y="7376"/>
                    <a:pt x="11302" y="6849"/>
                  </a:cubicBezTo>
                  <a:cubicBezTo>
                    <a:pt x="13688" y="4478"/>
                    <a:pt x="16074" y="2371"/>
                    <a:pt x="18460" y="0"/>
                  </a:cubicBezTo>
                  <a:cubicBezTo>
                    <a:pt x="20847" y="264"/>
                    <a:pt x="21600" y="2634"/>
                    <a:pt x="19591" y="5268"/>
                  </a:cubicBezTo>
                  <a:cubicBezTo>
                    <a:pt x="16451" y="9220"/>
                    <a:pt x="12935" y="11854"/>
                    <a:pt x="9670" y="15542"/>
                  </a:cubicBezTo>
                  <a:cubicBezTo>
                    <a:pt x="8414" y="16859"/>
                    <a:pt x="7535" y="19756"/>
                    <a:pt x="6405" y="21600"/>
                  </a:cubicBezTo>
                  <a:cubicBezTo>
                    <a:pt x="2009" y="21337"/>
                    <a:pt x="628" y="18703"/>
                    <a:pt x="126" y="9220"/>
                  </a:cubicBezTo>
                  <a:cubicBezTo>
                    <a:pt x="0" y="9220"/>
                    <a:pt x="0" y="8429"/>
                    <a:pt x="0" y="7902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" name="Google Shape;764;p19">
              <a:extLst>
                <a:ext uri="{FF2B5EF4-FFF2-40B4-BE49-F238E27FC236}">
                  <a16:creationId xmlns:a16="http://schemas.microsoft.com/office/drawing/2014/main" id="{FF7CA2FB-C49C-48E0-BDE2-1510F2F6820C}"/>
                </a:ext>
              </a:extLst>
            </p:cNvPr>
            <p:cNvSpPr/>
            <p:nvPr/>
          </p:nvSpPr>
          <p:spPr>
            <a:xfrm>
              <a:off x="511286" y="151322"/>
              <a:ext cx="58249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39" extrusionOk="0">
                  <a:moveTo>
                    <a:pt x="19432" y="5959"/>
                  </a:moveTo>
                  <a:cubicBezTo>
                    <a:pt x="19849" y="5959"/>
                    <a:pt x="20266" y="5959"/>
                    <a:pt x="20599" y="5586"/>
                  </a:cubicBezTo>
                  <a:cubicBezTo>
                    <a:pt x="20933" y="7076"/>
                    <a:pt x="21266" y="8566"/>
                    <a:pt x="21600" y="9683"/>
                  </a:cubicBezTo>
                  <a:cubicBezTo>
                    <a:pt x="20015" y="19366"/>
                    <a:pt x="16513" y="21600"/>
                    <a:pt x="13510" y="17131"/>
                  </a:cubicBezTo>
                  <a:cubicBezTo>
                    <a:pt x="10425" y="12662"/>
                    <a:pt x="7172" y="8938"/>
                    <a:pt x="3920" y="6331"/>
                  </a:cubicBezTo>
                  <a:cubicBezTo>
                    <a:pt x="2669" y="5214"/>
                    <a:pt x="1334" y="8566"/>
                    <a:pt x="0" y="10055"/>
                  </a:cubicBezTo>
                  <a:cubicBezTo>
                    <a:pt x="0" y="7448"/>
                    <a:pt x="0" y="4842"/>
                    <a:pt x="0" y="2234"/>
                  </a:cubicBezTo>
                  <a:cubicBezTo>
                    <a:pt x="250" y="1490"/>
                    <a:pt x="417" y="745"/>
                    <a:pt x="667" y="0"/>
                  </a:cubicBezTo>
                  <a:cubicBezTo>
                    <a:pt x="2335" y="0"/>
                    <a:pt x="4003" y="372"/>
                    <a:pt x="5588" y="372"/>
                  </a:cubicBezTo>
                  <a:cubicBezTo>
                    <a:pt x="6338" y="1117"/>
                    <a:pt x="7089" y="1862"/>
                    <a:pt x="7923" y="2979"/>
                  </a:cubicBezTo>
                  <a:cubicBezTo>
                    <a:pt x="8090" y="3352"/>
                    <a:pt x="8256" y="3724"/>
                    <a:pt x="8423" y="3724"/>
                  </a:cubicBezTo>
                  <a:cubicBezTo>
                    <a:pt x="8757" y="4096"/>
                    <a:pt x="9090" y="4469"/>
                    <a:pt x="9424" y="4469"/>
                  </a:cubicBezTo>
                  <a:cubicBezTo>
                    <a:pt x="9757" y="4842"/>
                    <a:pt x="10174" y="5586"/>
                    <a:pt x="10508" y="5959"/>
                  </a:cubicBezTo>
                  <a:cubicBezTo>
                    <a:pt x="10842" y="6331"/>
                    <a:pt x="11175" y="6703"/>
                    <a:pt x="11509" y="6703"/>
                  </a:cubicBezTo>
                  <a:cubicBezTo>
                    <a:pt x="12009" y="7076"/>
                    <a:pt x="12593" y="7820"/>
                    <a:pt x="13093" y="8193"/>
                  </a:cubicBezTo>
                  <a:cubicBezTo>
                    <a:pt x="14511" y="7448"/>
                    <a:pt x="15846" y="6703"/>
                    <a:pt x="17263" y="5959"/>
                  </a:cubicBezTo>
                  <a:cubicBezTo>
                    <a:pt x="18097" y="11172"/>
                    <a:pt x="18848" y="12662"/>
                    <a:pt x="19432" y="5959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" name="Google Shape;765;p19">
              <a:extLst>
                <a:ext uri="{FF2B5EF4-FFF2-40B4-BE49-F238E27FC236}">
                  <a16:creationId xmlns:a16="http://schemas.microsoft.com/office/drawing/2014/main" id="{706580D4-7F5B-433C-A316-BF7C750C98FB}"/>
                </a:ext>
              </a:extLst>
            </p:cNvPr>
            <p:cNvSpPr/>
            <p:nvPr/>
          </p:nvSpPr>
          <p:spPr>
            <a:xfrm>
              <a:off x="477102" y="152672"/>
              <a:ext cx="34185" cy="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6" extrusionOk="0">
                  <a:moveTo>
                    <a:pt x="21600" y="0"/>
                  </a:moveTo>
                  <a:cubicBezTo>
                    <a:pt x="21600" y="1210"/>
                    <a:pt x="21600" y="2419"/>
                    <a:pt x="21600" y="3629"/>
                  </a:cubicBezTo>
                  <a:cubicBezTo>
                    <a:pt x="19753" y="5702"/>
                    <a:pt x="17905" y="7949"/>
                    <a:pt x="15916" y="10022"/>
                  </a:cubicBezTo>
                  <a:cubicBezTo>
                    <a:pt x="13074" y="12787"/>
                    <a:pt x="9947" y="15379"/>
                    <a:pt x="7105" y="18317"/>
                  </a:cubicBezTo>
                  <a:cubicBezTo>
                    <a:pt x="4547" y="20736"/>
                    <a:pt x="2274" y="21600"/>
                    <a:pt x="0" y="17971"/>
                  </a:cubicBezTo>
                  <a:cubicBezTo>
                    <a:pt x="6395" y="12614"/>
                    <a:pt x="12647" y="7258"/>
                    <a:pt x="19042" y="1901"/>
                  </a:cubicBezTo>
                  <a:cubicBezTo>
                    <a:pt x="19895" y="1210"/>
                    <a:pt x="20747" y="518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Google Shape;766;p19">
              <a:extLst>
                <a:ext uri="{FF2B5EF4-FFF2-40B4-BE49-F238E27FC236}">
                  <a16:creationId xmlns:a16="http://schemas.microsoft.com/office/drawing/2014/main" id="{688CB787-FBE3-4F43-80FB-E30EDC47C0FB}"/>
                </a:ext>
              </a:extLst>
            </p:cNvPr>
            <p:cNvSpPr/>
            <p:nvPr/>
          </p:nvSpPr>
          <p:spPr>
            <a:xfrm>
              <a:off x="273761" y="277938"/>
              <a:ext cx="31298" cy="2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7" extrusionOk="0">
                  <a:moveTo>
                    <a:pt x="24" y="0"/>
                  </a:moveTo>
                  <a:cubicBezTo>
                    <a:pt x="2647" y="2945"/>
                    <a:pt x="5116" y="5891"/>
                    <a:pt x="8047" y="8509"/>
                  </a:cubicBezTo>
                  <a:cubicBezTo>
                    <a:pt x="11596" y="11618"/>
                    <a:pt x="15453" y="14400"/>
                    <a:pt x="19156" y="17509"/>
                  </a:cubicBezTo>
                  <a:cubicBezTo>
                    <a:pt x="20236" y="18491"/>
                    <a:pt x="20698" y="20127"/>
                    <a:pt x="21470" y="21436"/>
                  </a:cubicBezTo>
                  <a:cubicBezTo>
                    <a:pt x="20698" y="21436"/>
                    <a:pt x="19619" y="21600"/>
                    <a:pt x="19156" y="21273"/>
                  </a:cubicBezTo>
                  <a:cubicBezTo>
                    <a:pt x="12521" y="15546"/>
                    <a:pt x="4036" y="11618"/>
                    <a:pt x="333" y="2945"/>
                  </a:cubicBezTo>
                  <a:cubicBezTo>
                    <a:pt x="-130" y="1964"/>
                    <a:pt x="24" y="982"/>
                    <a:pt x="24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Google Shape;767;p19">
              <a:extLst>
                <a:ext uri="{FF2B5EF4-FFF2-40B4-BE49-F238E27FC236}">
                  <a16:creationId xmlns:a16="http://schemas.microsoft.com/office/drawing/2014/main" id="{EF6281EC-7F17-4D9B-AEE3-CC6343AEF7EA}"/>
                </a:ext>
              </a:extLst>
            </p:cNvPr>
            <p:cNvSpPr/>
            <p:nvPr/>
          </p:nvSpPr>
          <p:spPr>
            <a:xfrm>
              <a:off x="284942" y="197424"/>
              <a:ext cx="20117" cy="3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2" extrusionOk="0">
                  <a:moveTo>
                    <a:pt x="12347" y="11631"/>
                  </a:moveTo>
                  <a:cubicBezTo>
                    <a:pt x="10907" y="15924"/>
                    <a:pt x="7787" y="19524"/>
                    <a:pt x="107" y="21462"/>
                  </a:cubicBezTo>
                  <a:cubicBezTo>
                    <a:pt x="107" y="21047"/>
                    <a:pt x="-133" y="20493"/>
                    <a:pt x="107" y="20216"/>
                  </a:cubicBezTo>
                  <a:cubicBezTo>
                    <a:pt x="7067" y="15093"/>
                    <a:pt x="6827" y="8862"/>
                    <a:pt x="9467" y="3047"/>
                  </a:cubicBezTo>
                  <a:cubicBezTo>
                    <a:pt x="10907" y="-138"/>
                    <a:pt x="16187" y="0"/>
                    <a:pt x="21227" y="0"/>
                  </a:cubicBezTo>
                  <a:cubicBezTo>
                    <a:pt x="21227" y="0"/>
                    <a:pt x="21467" y="139"/>
                    <a:pt x="21467" y="139"/>
                  </a:cubicBezTo>
                  <a:cubicBezTo>
                    <a:pt x="19307" y="1800"/>
                    <a:pt x="17387" y="3462"/>
                    <a:pt x="15227" y="4985"/>
                  </a:cubicBezTo>
                  <a:cubicBezTo>
                    <a:pt x="14267" y="5816"/>
                    <a:pt x="13307" y="6647"/>
                    <a:pt x="12347" y="7477"/>
                  </a:cubicBezTo>
                  <a:cubicBezTo>
                    <a:pt x="12347" y="7754"/>
                    <a:pt x="12347" y="8031"/>
                    <a:pt x="12587" y="8308"/>
                  </a:cubicBezTo>
                  <a:cubicBezTo>
                    <a:pt x="12347" y="9416"/>
                    <a:pt x="12347" y="10523"/>
                    <a:pt x="12347" y="1163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" name="Google Shape;768;p19">
              <a:extLst>
                <a:ext uri="{FF2B5EF4-FFF2-40B4-BE49-F238E27FC236}">
                  <a16:creationId xmlns:a16="http://schemas.microsoft.com/office/drawing/2014/main" id="{55B72EED-B6E3-446F-A93E-D5DB25191E15}"/>
                </a:ext>
              </a:extLst>
            </p:cNvPr>
            <p:cNvSpPr/>
            <p:nvPr/>
          </p:nvSpPr>
          <p:spPr>
            <a:xfrm>
              <a:off x="350487" y="251176"/>
              <a:ext cx="19791" cy="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25"/>
                  </a:moveTo>
                  <a:cubicBezTo>
                    <a:pt x="3191" y="2417"/>
                    <a:pt x="6136" y="1208"/>
                    <a:pt x="9327" y="0"/>
                  </a:cubicBezTo>
                  <a:cubicBezTo>
                    <a:pt x="6873" y="4834"/>
                    <a:pt x="15464" y="7099"/>
                    <a:pt x="16936" y="10876"/>
                  </a:cubicBezTo>
                  <a:cubicBezTo>
                    <a:pt x="18409" y="14501"/>
                    <a:pt x="19882" y="17975"/>
                    <a:pt x="21600" y="21600"/>
                  </a:cubicBezTo>
                  <a:cubicBezTo>
                    <a:pt x="20618" y="20996"/>
                    <a:pt x="19636" y="20392"/>
                    <a:pt x="18655" y="19787"/>
                  </a:cubicBezTo>
                  <a:cubicBezTo>
                    <a:pt x="15709" y="13141"/>
                    <a:pt x="10309" y="7402"/>
                    <a:pt x="0" y="362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" name="Google Shape;769;p19">
              <a:extLst>
                <a:ext uri="{FF2B5EF4-FFF2-40B4-BE49-F238E27FC236}">
                  <a16:creationId xmlns:a16="http://schemas.microsoft.com/office/drawing/2014/main" id="{C6363180-80AB-4ECB-BDFC-1501FE3B68DD}"/>
                </a:ext>
              </a:extLst>
            </p:cNvPr>
            <p:cNvSpPr/>
            <p:nvPr/>
          </p:nvSpPr>
          <p:spPr>
            <a:xfrm>
              <a:off x="409409" y="403879"/>
              <a:ext cx="13720" cy="2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9" y="3600"/>
                  </a:moveTo>
                  <a:cubicBezTo>
                    <a:pt x="8144" y="2400"/>
                    <a:pt x="10623" y="1200"/>
                    <a:pt x="12747" y="0"/>
                  </a:cubicBezTo>
                  <a:cubicBezTo>
                    <a:pt x="13456" y="1800"/>
                    <a:pt x="14164" y="3400"/>
                    <a:pt x="14872" y="5200"/>
                  </a:cubicBezTo>
                  <a:cubicBezTo>
                    <a:pt x="16997" y="10600"/>
                    <a:pt x="19475" y="16000"/>
                    <a:pt x="21600" y="21400"/>
                  </a:cubicBezTo>
                  <a:cubicBezTo>
                    <a:pt x="18767" y="21400"/>
                    <a:pt x="15934" y="21600"/>
                    <a:pt x="13101" y="21600"/>
                  </a:cubicBezTo>
                  <a:cubicBezTo>
                    <a:pt x="9206" y="19000"/>
                    <a:pt x="5312" y="16400"/>
                    <a:pt x="0" y="13000"/>
                  </a:cubicBezTo>
                  <a:cubicBezTo>
                    <a:pt x="0" y="13200"/>
                    <a:pt x="708" y="12000"/>
                    <a:pt x="1771" y="10800"/>
                  </a:cubicBezTo>
                  <a:cubicBezTo>
                    <a:pt x="2478" y="9600"/>
                    <a:pt x="3187" y="8400"/>
                    <a:pt x="4249" y="7200"/>
                  </a:cubicBezTo>
                  <a:cubicBezTo>
                    <a:pt x="4957" y="6200"/>
                    <a:pt x="5312" y="5000"/>
                    <a:pt x="6019" y="3600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" name="Google Shape;770;p19">
              <a:extLst>
                <a:ext uri="{FF2B5EF4-FFF2-40B4-BE49-F238E27FC236}">
                  <a16:creationId xmlns:a16="http://schemas.microsoft.com/office/drawing/2014/main" id="{99F49998-1169-4F13-AA44-6D70F3E3C9C1}"/>
                </a:ext>
              </a:extLst>
            </p:cNvPr>
            <p:cNvSpPr/>
            <p:nvPr/>
          </p:nvSpPr>
          <p:spPr>
            <a:xfrm>
              <a:off x="417505" y="428168"/>
              <a:ext cx="11246" cy="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" y="270"/>
                  </a:moveTo>
                  <a:cubicBezTo>
                    <a:pt x="4320" y="270"/>
                    <a:pt x="7776" y="0"/>
                    <a:pt x="11232" y="0"/>
                  </a:cubicBezTo>
                  <a:cubicBezTo>
                    <a:pt x="11232" y="0"/>
                    <a:pt x="11232" y="0"/>
                    <a:pt x="11232" y="0"/>
                  </a:cubicBezTo>
                  <a:cubicBezTo>
                    <a:pt x="11232" y="3510"/>
                    <a:pt x="10368" y="7020"/>
                    <a:pt x="12096" y="10260"/>
                  </a:cubicBezTo>
                  <a:cubicBezTo>
                    <a:pt x="13392" y="13230"/>
                    <a:pt x="11664" y="18630"/>
                    <a:pt x="21600" y="17820"/>
                  </a:cubicBezTo>
                  <a:cubicBezTo>
                    <a:pt x="21600" y="18900"/>
                    <a:pt x="21600" y="19980"/>
                    <a:pt x="21600" y="21060"/>
                  </a:cubicBezTo>
                  <a:cubicBezTo>
                    <a:pt x="19440" y="21330"/>
                    <a:pt x="16848" y="21330"/>
                    <a:pt x="14688" y="21600"/>
                  </a:cubicBezTo>
                  <a:cubicBezTo>
                    <a:pt x="10800" y="21330"/>
                    <a:pt x="7344" y="21060"/>
                    <a:pt x="3456" y="20790"/>
                  </a:cubicBezTo>
                  <a:cubicBezTo>
                    <a:pt x="2160" y="19980"/>
                    <a:pt x="1296" y="18900"/>
                    <a:pt x="0" y="18090"/>
                  </a:cubicBezTo>
                  <a:cubicBezTo>
                    <a:pt x="0" y="15930"/>
                    <a:pt x="0" y="13770"/>
                    <a:pt x="432" y="11610"/>
                  </a:cubicBezTo>
                  <a:cubicBezTo>
                    <a:pt x="432" y="7560"/>
                    <a:pt x="432" y="3780"/>
                    <a:pt x="864" y="27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" name="Google Shape;771;p19">
              <a:extLst>
                <a:ext uri="{FF2B5EF4-FFF2-40B4-BE49-F238E27FC236}">
                  <a16:creationId xmlns:a16="http://schemas.microsoft.com/office/drawing/2014/main" id="{FA06CBD0-D17A-45B3-B554-3CC1363312B7}"/>
                </a:ext>
              </a:extLst>
            </p:cNvPr>
            <p:cNvSpPr/>
            <p:nvPr/>
          </p:nvSpPr>
          <p:spPr>
            <a:xfrm>
              <a:off x="369827" y="382514"/>
              <a:ext cx="8997" cy="1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2"/>
                  </a:moveTo>
                  <a:cubicBezTo>
                    <a:pt x="14040" y="9095"/>
                    <a:pt x="5400" y="3411"/>
                    <a:pt x="8100" y="0"/>
                  </a:cubicBezTo>
                  <a:cubicBezTo>
                    <a:pt x="12420" y="5968"/>
                    <a:pt x="17280" y="11937"/>
                    <a:pt x="21600" y="17905"/>
                  </a:cubicBezTo>
                  <a:cubicBezTo>
                    <a:pt x="15120" y="19042"/>
                    <a:pt x="8640" y="20179"/>
                    <a:pt x="0" y="21600"/>
                  </a:cubicBezTo>
                  <a:cubicBezTo>
                    <a:pt x="0" y="17337"/>
                    <a:pt x="0" y="13926"/>
                    <a:pt x="0" y="10232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" name="Google Shape;772;p19">
              <a:extLst>
                <a:ext uri="{FF2B5EF4-FFF2-40B4-BE49-F238E27FC236}">
                  <a16:creationId xmlns:a16="http://schemas.microsoft.com/office/drawing/2014/main" id="{31C5E8F2-F1D2-4A26-919E-52E5989CDB85}"/>
                </a:ext>
              </a:extLst>
            </p:cNvPr>
            <p:cNvSpPr/>
            <p:nvPr/>
          </p:nvSpPr>
          <p:spPr>
            <a:xfrm>
              <a:off x="424927" y="445485"/>
              <a:ext cx="8108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extrusionOk="0">
                  <a:moveTo>
                    <a:pt x="0" y="485"/>
                  </a:moveTo>
                  <a:cubicBezTo>
                    <a:pt x="2919" y="243"/>
                    <a:pt x="6422" y="243"/>
                    <a:pt x="9340" y="0"/>
                  </a:cubicBezTo>
                  <a:cubicBezTo>
                    <a:pt x="13427" y="5097"/>
                    <a:pt x="19265" y="10193"/>
                    <a:pt x="21016" y="15290"/>
                  </a:cubicBezTo>
                  <a:cubicBezTo>
                    <a:pt x="21600" y="17231"/>
                    <a:pt x="12843" y="19416"/>
                    <a:pt x="8757" y="21600"/>
                  </a:cubicBezTo>
                  <a:cubicBezTo>
                    <a:pt x="11092" y="14319"/>
                    <a:pt x="14011" y="6796"/>
                    <a:pt x="0" y="48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" name="Google Shape;773;p19">
              <a:extLst>
                <a:ext uri="{FF2B5EF4-FFF2-40B4-BE49-F238E27FC236}">
                  <a16:creationId xmlns:a16="http://schemas.microsoft.com/office/drawing/2014/main" id="{167C2214-095F-4959-9C40-31760C78CCE1}"/>
                </a:ext>
              </a:extLst>
            </p:cNvPr>
            <p:cNvSpPr/>
            <p:nvPr/>
          </p:nvSpPr>
          <p:spPr>
            <a:xfrm>
              <a:off x="302116" y="464151"/>
              <a:ext cx="21609" cy="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16106" y="21600"/>
                  </a:moveTo>
                  <a:cubicBezTo>
                    <a:pt x="12800" y="10549"/>
                    <a:pt x="8392" y="17079"/>
                    <a:pt x="4204" y="18084"/>
                  </a:cubicBezTo>
                  <a:cubicBezTo>
                    <a:pt x="7731" y="6530"/>
                    <a:pt x="-424" y="8037"/>
                    <a:pt x="17" y="0"/>
                  </a:cubicBezTo>
                  <a:cubicBezTo>
                    <a:pt x="7070" y="6028"/>
                    <a:pt x="14123" y="11553"/>
                    <a:pt x="21176" y="17582"/>
                  </a:cubicBezTo>
                  <a:cubicBezTo>
                    <a:pt x="19413" y="19089"/>
                    <a:pt x="17870" y="20595"/>
                    <a:pt x="16106" y="2160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" name="Google Shape;774;p19">
              <a:extLst>
                <a:ext uri="{FF2B5EF4-FFF2-40B4-BE49-F238E27FC236}">
                  <a16:creationId xmlns:a16="http://schemas.microsoft.com/office/drawing/2014/main" id="{BFF58ABB-C915-4A87-890D-A787E242F830}"/>
                </a:ext>
              </a:extLst>
            </p:cNvPr>
            <p:cNvSpPr/>
            <p:nvPr/>
          </p:nvSpPr>
          <p:spPr>
            <a:xfrm>
              <a:off x="310455" y="194805"/>
              <a:ext cx="20242" cy="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6" extrusionOk="0">
                  <a:moveTo>
                    <a:pt x="21600" y="20436"/>
                  </a:moveTo>
                  <a:cubicBezTo>
                    <a:pt x="14400" y="16980"/>
                    <a:pt x="7200" y="13524"/>
                    <a:pt x="0" y="10068"/>
                  </a:cubicBezTo>
                  <a:cubicBezTo>
                    <a:pt x="0" y="6612"/>
                    <a:pt x="0" y="4020"/>
                    <a:pt x="0" y="564"/>
                  </a:cubicBezTo>
                  <a:cubicBezTo>
                    <a:pt x="4800" y="564"/>
                    <a:pt x="9840" y="-1164"/>
                    <a:pt x="14400" y="1428"/>
                  </a:cubicBezTo>
                  <a:cubicBezTo>
                    <a:pt x="17040" y="3156"/>
                    <a:pt x="19200" y="14388"/>
                    <a:pt x="21600" y="20436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" name="Google Shape;775;p19">
              <a:extLst>
                <a:ext uri="{FF2B5EF4-FFF2-40B4-BE49-F238E27FC236}">
                  <a16:creationId xmlns:a16="http://schemas.microsoft.com/office/drawing/2014/main" id="{7B3D7F09-B93F-4F84-B8A5-6FB0AFFE0826}"/>
                </a:ext>
              </a:extLst>
            </p:cNvPr>
            <p:cNvSpPr/>
            <p:nvPr/>
          </p:nvSpPr>
          <p:spPr>
            <a:xfrm>
              <a:off x="423015" y="427943"/>
              <a:ext cx="5511" cy="1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011" extrusionOk="0">
                  <a:moveTo>
                    <a:pt x="20354" y="20965"/>
                  </a:moveTo>
                  <a:cubicBezTo>
                    <a:pt x="416" y="21600"/>
                    <a:pt x="4570" y="15565"/>
                    <a:pt x="2077" y="12071"/>
                  </a:cubicBezTo>
                  <a:cubicBezTo>
                    <a:pt x="-1246" y="8259"/>
                    <a:pt x="416" y="4130"/>
                    <a:pt x="416" y="0"/>
                  </a:cubicBezTo>
                  <a:cubicBezTo>
                    <a:pt x="4570" y="3176"/>
                    <a:pt x="10385" y="6035"/>
                    <a:pt x="13708" y="9529"/>
                  </a:cubicBezTo>
                  <a:cubicBezTo>
                    <a:pt x="17031" y="13341"/>
                    <a:pt x="17862" y="17153"/>
                    <a:pt x="20354" y="2096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" name="Google Shape;776;p19">
              <a:extLst>
                <a:ext uri="{FF2B5EF4-FFF2-40B4-BE49-F238E27FC236}">
                  <a16:creationId xmlns:a16="http://schemas.microsoft.com/office/drawing/2014/main" id="{C905CB8A-EA74-4F2D-BE88-D48FA83B86A9}"/>
                </a:ext>
              </a:extLst>
            </p:cNvPr>
            <p:cNvSpPr/>
            <p:nvPr/>
          </p:nvSpPr>
          <p:spPr>
            <a:xfrm>
              <a:off x="368913" y="374418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5" h="21600" extrusionOk="0">
                  <a:moveTo>
                    <a:pt x="14152" y="21600"/>
                  </a:moveTo>
                  <a:cubicBezTo>
                    <a:pt x="9683" y="14400"/>
                    <a:pt x="5213" y="7200"/>
                    <a:pt x="0" y="0"/>
                  </a:cubicBezTo>
                  <a:cubicBezTo>
                    <a:pt x="21600" y="1200"/>
                    <a:pt x="11917" y="13800"/>
                    <a:pt x="14152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" name="Google Shape;777;p19">
              <a:extLst>
                <a:ext uri="{FF2B5EF4-FFF2-40B4-BE49-F238E27FC236}">
                  <a16:creationId xmlns:a16="http://schemas.microsoft.com/office/drawing/2014/main" id="{2EB2CBD0-D1ED-4B2C-ABFA-3DEEA4EE300D}"/>
                </a:ext>
              </a:extLst>
            </p:cNvPr>
            <p:cNvGrpSpPr/>
            <p:nvPr/>
          </p:nvGrpSpPr>
          <p:grpSpPr>
            <a:xfrm>
              <a:off x="68693" y="5590"/>
              <a:ext cx="11471" cy="1351"/>
              <a:chOff x="0" y="0"/>
              <a:chExt cx="11469" cy="1349"/>
            </a:xfrm>
          </p:grpSpPr>
          <p:sp>
            <p:nvSpPr>
              <p:cNvPr id="201" name="خط">
                <a:extLst>
                  <a:ext uri="{FF2B5EF4-FFF2-40B4-BE49-F238E27FC236}">
                    <a16:creationId xmlns:a16="http://schemas.microsoft.com/office/drawing/2014/main" id="{C4A80517-742F-40FA-9472-8368FBDFAA4D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1471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02" name="خط">
                <a:extLst>
                  <a:ext uri="{FF2B5EF4-FFF2-40B4-BE49-F238E27FC236}">
                    <a16:creationId xmlns:a16="http://schemas.microsoft.com/office/drawing/2014/main" id="{8F562C7C-519C-47DB-A414-439AAAE8BF42}"/>
                  </a:ext>
                </a:extLst>
              </p:cNvPr>
              <p:cNvSpPr/>
              <p:nvPr/>
            </p:nvSpPr>
            <p:spPr>
              <a:xfrm flipV="1">
                <a:off x="0" y="0"/>
                <a:ext cx="11470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79" name="Google Shape;778;p19">
              <a:extLst>
                <a:ext uri="{FF2B5EF4-FFF2-40B4-BE49-F238E27FC236}">
                  <a16:creationId xmlns:a16="http://schemas.microsoft.com/office/drawing/2014/main" id="{2A84DF96-5000-4BF4-940F-F598A33169B7}"/>
                </a:ext>
              </a:extLst>
            </p:cNvPr>
            <p:cNvSpPr/>
            <p:nvPr/>
          </p:nvSpPr>
          <p:spPr>
            <a:xfrm>
              <a:off x="565990" y="152672"/>
              <a:ext cx="4391" cy="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7280"/>
                    <a:pt x="7200" y="12960"/>
                    <a:pt x="0" y="9721"/>
                  </a:cubicBezTo>
                  <a:cubicBezTo>
                    <a:pt x="3600" y="6480"/>
                    <a:pt x="7200" y="3241"/>
                    <a:pt x="10800" y="0"/>
                  </a:cubicBezTo>
                  <a:cubicBezTo>
                    <a:pt x="14400" y="3241"/>
                    <a:pt x="18000" y="6480"/>
                    <a:pt x="21600" y="9721"/>
                  </a:cubicBezTo>
                  <a:cubicBezTo>
                    <a:pt x="21600" y="14041"/>
                    <a:pt x="21600" y="17280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" name="Google Shape;779;p19">
              <a:extLst>
                <a:ext uri="{FF2B5EF4-FFF2-40B4-BE49-F238E27FC236}">
                  <a16:creationId xmlns:a16="http://schemas.microsoft.com/office/drawing/2014/main" id="{68625C86-BB24-4366-A842-DA68EC82FAC9}"/>
                </a:ext>
              </a:extLst>
            </p:cNvPr>
            <p:cNvSpPr/>
            <p:nvPr/>
          </p:nvSpPr>
          <p:spPr>
            <a:xfrm>
              <a:off x="369614" y="283335"/>
              <a:ext cx="4392" cy="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199" y="21600"/>
                  </a:moveTo>
                  <a:cubicBezTo>
                    <a:pt x="1199" y="14400"/>
                    <a:pt x="1199" y="7200"/>
                    <a:pt x="0" y="0"/>
                  </a:cubicBezTo>
                  <a:cubicBezTo>
                    <a:pt x="21600" y="7200"/>
                    <a:pt x="21600" y="14400"/>
                    <a:pt x="1199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" name="Google Shape;780;p19">
              <a:extLst>
                <a:ext uri="{FF2B5EF4-FFF2-40B4-BE49-F238E27FC236}">
                  <a16:creationId xmlns:a16="http://schemas.microsoft.com/office/drawing/2014/main" id="{2CD1F9F2-8F33-4DD3-A9E4-F963131C9D67}"/>
                </a:ext>
              </a:extLst>
            </p:cNvPr>
            <p:cNvSpPr/>
            <p:nvPr/>
          </p:nvSpPr>
          <p:spPr>
            <a:xfrm>
              <a:off x="304833" y="194106"/>
              <a:ext cx="5848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19799"/>
                  </a:cubicBezTo>
                  <a:cubicBezTo>
                    <a:pt x="18277" y="19799"/>
                    <a:pt x="14954" y="21600"/>
                    <a:pt x="11631" y="21600"/>
                  </a:cubicBezTo>
                  <a:cubicBezTo>
                    <a:pt x="8308" y="21600"/>
                    <a:pt x="4154" y="21600"/>
                    <a:pt x="831" y="21600"/>
                  </a:cubicBezTo>
                  <a:cubicBezTo>
                    <a:pt x="831" y="21600"/>
                    <a:pt x="0" y="19799"/>
                    <a:pt x="0" y="19799"/>
                  </a:cubicBezTo>
                  <a:cubicBezTo>
                    <a:pt x="6646" y="12599"/>
                    <a:pt x="14123" y="72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" name="Google Shape;781;p19">
              <a:extLst>
                <a:ext uri="{FF2B5EF4-FFF2-40B4-BE49-F238E27FC236}">
                  <a16:creationId xmlns:a16="http://schemas.microsoft.com/office/drawing/2014/main" id="{8E16936B-5BF2-4B57-BF18-C3FC895D700A}"/>
                </a:ext>
              </a:extLst>
            </p:cNvPr>
            <p:cNvGrpSpPr/>
            <p:nvPr/>
          </p:nvGrpSpPr>
          <p:grpSpPr>
            <a:xfrm>
              <a:off x="304944" y="308578"/>
              <a:ext cx="2928" cy="4391"/>
              <a:chOff x="0" y="0"/>
              <a:chExt cx="2926" cy="4390"/>
            </a:xfrm>
          </p:grpSpPr>
          <p:sp>
            <p:nvSpPr>
              <p:cNvPr id="199" name="خط">
                <a:extLst>
                  <a:ext uri="{FF2B5EF4-FFF2-40B4-BE49-F238E27FC236}">
                    <a16:creationId xmlns:a16="http://schemas.microsoft.com/office/drawing/2014/main" id="{20EF17CD-D02C-4382-8C26-E48741DD022E}"/>
                  </a:ext>
                </a:extLst>
              </p:cNvPr>
              <p:cNvSpPr/>
              <p:nvPr/>
            </p:nvSpPr>
            <p:spPr>
              <a:xfrm>
                <a:off x="0" y="-1"/>
                <a:ext cx="2927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00" name="خط">
                <a:extLst>
                  <a:ext uri="{FF2B5EF4-FFF2-40B4-BE49-F238E27FC236}">
                    <a16:creationId xmlns:a16="http://schemas.microsoft.com/office/drawing/2014/main" id="{C187C4FF-B38A-4B9A-BA72-4ED77A602512}"/>
                  </a:ext>
                </a:extLst>
              </p:cNvPr>
              <p:cNvSpPr/>
              <p:nvPr/>
            </p:nvSpPr>
            <p:spPr>
              <a:xfrm flipH="1" flipV="1">
                <a:off x="-1" y="-1"/>
                <a:ext cx="2928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83" name="Google Shape;782;p19">
              <a:extLst>
                <a:ext uri="{FF2B5EF4-FFF2-40B4-BE49-F238E27FC236}">
                  <a16:creationId xmlns:a16="http://schemas.microsoft.com/office/drawing/2014/main" id="{11B40724-2A6F-469C-97A8-9F7A98F86F69}"/>
                </a:ext>
              </a:extLst>
            </p:cNvPr>
            <p:cNvSpPr/>
            <p:nvPr/>
          </p:nvSpPr>
          <p:spPr>
            <a:xfrm>
              <a:off x="360998" y="52177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952" y="14400"/>
                    <a:pt x="8308" y="7200"/>
                    <a:pt x="0" y="0"/>
                  </a:cubicBezTo>
                  <a:cubicBezTo>
                    <a:pt x="8308" y="0"/>
                    <a:pt x="14952" y="0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" name="Google Shape;783;p19">
              <a:extLst>
                <a:ext uri="{FF2B5EF4-FFF2-40B4-BE49-F238E27FC236}">
                  <a16:creationId xmlns:a16="http://schemas.microsoft.com/office/drawing/2014/main" id="{D0E318EF-45AD-4A2F-8645-5E005A8FA6F4}"/>
                </a:ext>
              </a:extLst>
            </p:cNvPr>
            <p:cNvSpPr/>
            <p:nvPr/>
          </p:nvSpPr>
          <p:spPr>
            <a:xfrm>
              <a:off x="84714" y="2720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21" y="5403"/>
                    <a:pt x="6481" y="16203"/>
                    <a:pt x="0" y="21600"/>
                  </a:cubicBezTo>
                  <a:cubicBezTo>
                    <a:pt x="6481" y="16203"/>
                    <a:pt x="15121" y="108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" name="Google Shape;784;p19">
              <a:extLst>
                <a:ext uri="{FF2B5EF4-FFF2-40B4-BE49-F238E27FC236}">
                  <a16:creationId xmlns:a16="http://schemas.microsoft.com/office/drawing/2014/main" id="{0E420902-8789-4935-9689-CB06E91F7324}"/>
                </a:ext>
              </a:extLst>
            </p:cNvPr>
            <p:cNvSpPr/>
            <p:nvPr/>
          </p:nvSpPr>
          <p:spPr>
            <a:xfrm>
              <a:off x="495597" y="24760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1"/>
                  </a:moveTo>
                  <a:cubicBezTo>
                    <a:pt x="7200" y="8101"/>
                    <a:pt x="14400" y="5400"/>
                    <a:pt x="21600" y="0"/>
                  </a:cubicBezTo>
                  <a:cubicBezTo>
                    <a:pt x="18002" y="8101"/>
                    <a:pt x="18002" y="13501"/>
                    <a:pt x="14400" y="21600"/>
                  </a:cubicBezTo>
                  <a:cubicBezTo>
                    <a:pt x="10802" y="18901"/>
                    <a:pt x="3602" y="16200"/>
                    <a:pt x="0" y="1350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" name="Google Shape;785;p19">
              <a:extLst>
                <a:ext uri="{FF2B5EF4-FFF2-40B4-BE49-F238E27FC236}">
                  <a16:creationId xmlns:a16="http://schemas.microsoft.com/office/drawing/2014/main" id="{BE65881C-B1EE-4CE6-8192-9EB8DD88B8D0}"/>
                </a:ext>
              </a:extLst>
            </p:cNvPr>
            <p:cNvSpPr/>
            <p:nvPr/>
          </p:nvSpPr>
          <p:spPr>
            <a:xfrm>
              <a:off x="321925" y="397457"/>
              <a:ext cx="78939" cy="3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76" extrusionOk="0">
                  <a:moveTo>
                    <a:pt x="2769" y="9708"/>
                  </a:moveTo>
                  <a:cubicBezTo>
                    <a:pt x="8185" y="6681"/>
                    <a:pt x="13662" y="3654"/>
                    <a:pt x="19077" y="627"/>
                  </a:cubicBezTo>
                  <a:cubicBezTo>
                    <a:pt x="20738" y="-886"/>
                    <a:pt x="21538" y="352"/>
                    <a:pt x="21600" y="4204"/>
                  </a:cubicBezTo>
                  <a:cubicBezTo>
                    <a:pt x="20677" y="5580"/>
                    <a:pt x="19815" y="7094"/>
                    <a:pt x="18892" y="8332"/>
                  </a:cubicBezTo>
                  <a:cubicBezTo>
                    <a:pt x="15692" y="13147"/>
                    <a:pt x="12000" y="15486"/>
                    <a:pt x="8185" y="16999"/>
                  </a:cubicBezTo>
                  <a:cubicBezTo>
                    <a:pt x="5477" y="18100"/>
                    <a:pt x="2831" y="20714"/>
                    <a:pt x="0" y="18788"/>
                  </a:cubicBezTo>
                  <a:cubicBezTo>
                    <a:pt x="246" y="17687"/>
                    <a:pt x="492" y="15624"/>
                    <a:pt x="738" y="15761"/>
                  </a:cubicBezTo>
                  <a:cubicBezTo>
                    <a:pt x="3015" y="15899"/>
                    <a:pt x="2769" y="12597"/>
                    <a:pt x="2769" y="9708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" name="Google Shape;786;p19">
              <a:extLst>
                <a:ext uri="{FF2B5EF4-FFF2-40B4-BE49-F238E27FC236}">
                  <a16:creationId xmlns:a16="http://schemas.microsoft.com/office/drawing/2014/main" id="{20BEDCB4-A6D2-42F6-91A1-6397E6698B88}"/>
                </a:ext>
              </a:extLst>
            </p:cNvPr>
            <p:cNvSpPr/>
            <p:nvPr/>
          </p:nvSpPr>
          <p:spPr>
            <a:xfrm>
              <a:off x="301684" y="404329"/>
              <a:ext cx="99180" cy="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extrusionOk="0">
                  <a:moveTo>
                    <a:pt x="4408" y="14583"/>
                  </a:moveTo>
                  <a:cubicBezTo>
                    <a:pt x="6661" y="16510"/>
                    <a:pt x="8816" y="13896"/>
                    <a:pt x="10922" y="12795"/>
                  </a:cubicBezTo>
                  <a:cubicBezTo>
                    <a:pt x="13959" y="11282"/>
                    <a:pt x="16849" y="8943"/>
                    <a:pt x="19445" y="4127"/>
                  </a:cubicBezTo>
                  <a:cubicBezTo>
                    <a:pt x="20180" y="2752"/>
                    <a:pt x="20865" y="1376"/>
                    <a:pt x="21600" y="0"/>
                  </a:cubicBezTo>
                  <a:cubicBezTo>
                    <a:pt x="21551" y="2476"/>
                    <a:pt x="21502" y="4815"/>
                    <a:pt x="21453" y="7292"/>
                  </a:cubicBezTo>
                  <a:cubicBezTo>
                    <a:pt x="19004" y="13896"/>
                    <a:pt x="15918" y="16922"/>
                    <a:pt x="12539" y="18023"/>
                  </a:cubicBezTo>
                  <a:cubicBezTo>
                    <a:pt x="9551" y="18986"/>
                    <a:pt x="6563" y="20087"/>
                    <a:pt x="3575" y="21050"/>
                  </a:cubicBezTo>
                  <a:cubicBezTo>
                    <a:pt x="1665" y="21600"/>
                    <a:pt x="490" y="19536"/>
                    <a:pt x="0" y="14996"/>
                  </a:cubicBezTo>
                  <a:cubicBezTo>
                    <a:pt x="784" y="15134"/>
                    <a:pt x="1616" y="15409"/>
                    <a:pt x="2400" y="15271"/>
                  </a:cubicBezTo>
                  <a:cubicBezTo>
                    <a:pt x="2939" y="15271"/>
                    <a:pt x="3527" y="14859"/>
                    <a:pt x="4065" y="14721"/>
                  </a:cubicBezTo>
                  <a:lnTo>
                    <a:pt x="4212" y="14721"/>
                  </a:lnTo>
                  <a:lnTo>
                    <a:pt x="4408" y="14583"/>
                  </a:ln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" name="Google Shape;787;p19">
              <a:extLst>
                <a:ext uri="{FF2B5EF4-FFF2-40B4-BE49-F238E27FC236}">
                  <a16:creationId xmlns:a16="http://schemas.microsoft.com/office/drawing/2014/main" id="{BFB37CFA-2DDD-4A1F-9AE1-C8646DCBAF42}"/>
                </a:ext>
              </a:extLst>
            </p:cNvPr>
            <p:cNvSpPr/>
            <p:nvPr/>
          </p:nvSpPr>
          <p:spPr>
            <a:xfrm>
              <a:off x="391192" y="190454"/>
              <a:ext cx="57360" cy="13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8478" y="2372"/>
                  </a:moveTo>
                  <a:cubicBezTo>
                    <a:pt x="18984" y="2479"/>
                    <a:pt x="19575" y="2585"/>
                    <a:pt x="20503" y="2797"/>
                  </a:cubicBezTo>
                  <a:cubicBezTo>
                    <a:pt x="20503" y="1806"/>
                    <a:pt x="20503" y="921"/>
                    <a:pt x="20503" y="0"/>
                  </a:cubicBezTo>
                  <a:cubicBezTo>
                    <a:pt x="20756" y="0"/>
                    <a:pt x="21009" y="0"/>
                    <a:pt x="21263" y="0"/>
                  </a:cubicBezTo>
                  <a:cubicBezTo>
                    <a:pt x="21347" y="248"/>
                    <a:pt x="21516" y="496"/>
                    <a:pt x="21516" y="744"/>
                  </a:cubicBezTo>
                  <a:cubicBezTo>
                    <a:pt x="21600" y="3612"/>
                    <a:pt x="20334" y="6374"/>
                    <a:pt x="17887" y="9136"/>
                  </a:cubicBezTo>
                  <a:cubicBezTo>
                    <a:pt x="15694" y="11579"/>
                    <a:pt x="14091" y="14129"/>
                    <a:pt x="9788" y="16076"/>
                  </a:cubicBezTo>
                  <a:cubicBezTo>
                    <a:pt x="6328" y="17599"/>
                    <a:pt x="5231" y="19582"/>
                    <a:pt x="2194" y="21140"/>
                  </a:cubicBezTo>
                  <a:cubicBezTo>
                    <a:pt x="1687" y="21388"/>
                    <a:pt x="759" y="21458"/>
                    <a:pt x="0" y="21600"/>
                  </a:cubicBezTo>
                  <a:cubicBezTo>
                    <a:pt x="422" y="20963"/>
                    <a:pt x="675" y="20290"/>
                    <a:pt x="1434" y="19723"/>
                  </a:cubicBezTo>
                  <a:cubicBezTo>
                    <a:pt x="2784" y="18626"/>
                    <a:pt x="4303" y="17563"/>
                    <a:pt x="6075" y="16536"/>
                  </a:cubicBezTo>
                  <a:cubicBezTo>
                    <a:pt x="12741" y="12571"/>
                    <a:pt x="16706" y="8250"/>
                    <a:pt x="17972" y="3541"/>
                  </a:cubicBezTo>
                  <a:cubicBezTo>
                    <a:pt x="18141" y="3151"/>
                    <a:pt x="18309" y="2762"/>
                    <a:pt x="18478" y="2372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" name="Google Shape;788;p19">
              <a:extLst>
                <a:ext uri="{FF2B5EF4-FFF2-40B4-BE49-F238E27FC236}">
                  <a16:creationId xmlns:a16="http://schemas.microsoft.com/office/drawing/2014/main" id="{EF9A7360-ED56-402D-81F4-2ACD606140C7}"/>
                </a:ext>
              </a:extLst>
            </p:cNvPr>
            <p:cNvSpPr/>
            <p:nvPr/>
          </p:nvSpPr>
          <p:spPr>
            <a:xfrm>
              <a:off x="323499" y="424345"/>
              <a:ext cx="83437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11" y="11001"/>
                  </a:moveTo>
                  <a:cubicBezTo>
                    <a:pt x="6404" y="9660"/>
                    <a:pt x="9898" y="8855"/>
                    <a:pt x="13274" y="6976"/>
                  </a:cubicBezTo>
                  <a:cubicBezTo>
                    <a:pt x="15836" y="5501"/>
                    <a:pt x="18165" y="2415"/>
                    <a:pt x="20552" y="0"/>
                  </a:cubicBezTo>
                  <a:cubicBezTo>
                    <a:pt x="20901" y="1208"/>
                    <a:pt x="21251" y="2549"/>
                    <a:pt x="21600" y="3757"/>
                  </a:cubicBezTo>
                  <a:cubicBezTo>
                    <a:pt x="21600" y="3757"/>
                    <a:pt x="21484" y="3622"/>
                    <a:pt x="21484" y="3622"/>
                  </a:cubicBezTo>
                  <a:cubicBezTo>
                    <a:pt x="20960" y="4427"/>
                    <a:pt x="20319" y="4964"/>
                    <a:pt x="19853" y="6037"/>
                  </a:cubicBezTo>
                  <a:cubicBezTo>
                    <a:pt x="17175" y="11940"/>
                    <a:pt x="14031" y="15563"/>
                    <a:pt x="10247" y="16636"/>
                  </a:cubicBezTo>
                  <a:cubicBezTo>
                    <a:pt x="9490" y="17173"/>
                    <a:pt x="8791" y="17709"/>
                    <a:pt x="8035" y="18246"/>
                  </a:cubicBezTo>
                  <a:cubicBezTo>
                    <a:pt x="7802" y="18246"/>
                    <a:pt x="7569" y="18246"/>
                    <a:pt x="7336" y="18380"/>
                  </a:cubicBezTo>
                  <a:cubicBezTo>
                    <a:pt x="6230" y="19185"/>
                    <a:pt x="5123" y="19856"/>
                    <a:pt x="3959" y="20661"/>
                  </a:cubicBezTo>
                  <a:cubicBezTo>
                    <a:pt x="3726" y="20661"/>
                    <a:pt x="3493" y="20661"/>
                    <a:pt x="3260" y="20661"/>
                  </a:cubicBezTo>
                  <a:cubicBezTo>
                    <a:pt x="2911" y="20929"/>
                    <a:pt x="2504" y="21197"/>
                    <a:pt x="2154" y="21466"/>
                  </a:cubicBezTo>
                  <a:cubicBezTo>
                    <a:pt x="2038" y="21466"/>
                    <a:pt x="1921" y="21466"/>
                    <a:pt x="1805" y="21600"/>
                  </a:cubicBezTo>
                  <a:cubicBezTo>
                    <a:pt x="1688" y="21600"/>
                    <a:pt x="1630" y="21600"/>
                    <a:pt x="1514" y="21600"/>
                  </a:cubicBezTo>
                  <a:cubicBezTo>
                    <a:pt x="1514" y="21600"/>
                    <a:pt x="1514" y="21600"/>
                    <a:pt x="1514" y="21600"/>
                  </a:cubicBezTo>
                  <a:cubicBezTo>
                    <a:pt x="990" y="20527"/>
                    <a:pt x="524" y="19588"/>
                    <a:pt x="0" y="18514"/>
                  </a:cubicBezTo>
                  <a:cubicBezTo>
                    <a:pt x="815" y="18380"/>
                    <a:pt x="1630" y="18380"/>
                    <a:pt x="2445" y="18246"/>
                  </a:cubicBezTo>
                  <a:cubicBezTo>
                    <a:pt x="2620" y="15429"/>
                    <a:pt x="2795" y="13148"/>
                    <a:pt x="2911" y="11001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" name="Google Shape;789;p19">
              <a:extLst>
                <a:ext uri="{FF2B5EF4-FFF2-40B4-BE49-F238E27FC236}">
                  <a16:creationId xmlns:a16="http://schemas.microsoft.com/office/drawing/2014/main" id="{8B6AF071-7AEA-494C-B57A-922AB7C313D9}"/>
                </a:ext>
              </a:extLst>
            </p:cNvPr>
            <p:cNvSpPr/>
            <p:nvPr/>
          </p:nvSpPr>
          <p:spPr>
            <a:xfrm>
              <a:off x="439416" y="188205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8" h="21600" extrusionOk="0">
                  <a:moveTo>
                    <a:pt x="0" y="0"/>
                  </a:moveTo>
                  <a:cubicBezTo>
                    <a:pt x="21600" y="6600"/>
                    <a:pt x="19440" y="13800"/>
                    <a:pt x="1079" y="21600"/>
                  </a:cubicBezTo>
                  <a:cubicBezTo>
                    <a:pt x="1079" y="14400"/>
                    <a:pt x="1079" y="7200"/>
                    <a:pt x="0" y="0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" name="Google Shape;790;p19">
              <a:extLst>
                <a:ext uri="{FF2B5EF4-FFF2-40B4-BE49-F238E27FC236}">
                  <a16:creationId xmlns:a16="http://schemas.microsoft.com/office/drawing/2014/main" id="{92202183-11F6-43DD-9D8E-CC5D307747E9}"/>
                </a:ext>
              </a:extLst>
            </p:cNvPr>
            <p:cNvSpPr/>
            <p:nvPr/>
          </p:nvSpPr>
          <p:spPr>
            <a:xfrm>
              <a:off x="407888" y="412029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7200"/>
                    <a:pt x="16800" y="14400"/>
                    <a:pt x="13201" y="21600"/>
                  </a:cubicBezTo>
                  <a:cubicBezTo>
                    <a:pt x="8401" y="18001"/>
                    <a:pt x="3601" y="13201"/>
                    <a:pt x="0" y="9600"/>
                  </a:cubicBezTo>
                  <a:cubicBezTo>
                    <a:pt x="7200" y="6001"/>
                    <a:pt x="14400" y="3601"/>
                    <a:pt x="21600" y="0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" name="Google Shape;791;p19">
              <a:extLst>
                <a:ext uri="{FF2B5EF4-FFF2-40B4-BE49-F238E27FC236}">
                  <a16:creationId xmlns:a16="http://schemas.microsoft.com/office/drawing/2014/main" id="{1AC03183-4303-41A9-935A-EC10B2003190}"/>
                </a:ext>
              </a:extLst>
            </p:cNvPr>
            <p:cNvSpPr/>
            <p:nvPr/>
          </p:nvSpPr>
          <p:spPr>
            <a:xfrm>
              <a:off x="299052" y="219241"/>
              <a:ext cx="44464" cy="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extrusionOk="0">
                  <a:moveTo>
                    <a:pt x="76" y="9600"/>
                  </a:moveTo>
                  <a:cubicBezTo>
                    <a:pt x="1466" y="8080"/>
                    <a:pt x="2856" y="6480"/>
                    <a:pt x="4353" y="5040"/>
                  </a:cubicBezTo>
                  <a:cubicBezTo>
                    <a:pt x="5529" y="3920"/>
                    <a:pt x="6919" y="2960"/>
                    <a:pt x="8309" y="1920"/>
                  </a:cubicBezTo>
                  <a:cubicBezTo>
                    <a:pt x="10127" y="1280"/>
                    <a:pt x="11945" y="640"/>
                    <a:pt x="13763" y="0"/>
                  </a:cubicBezTo>
                  <a:cubicBezTo>
                    <a:pt x="16008" y="1600"/>
                    <a:pt x="18361" y="3120"/>
                    <a:pt x="20606" y="4720"/>
                  </a:cubicBezTo>
                  <a:cubicBezTo>
                    <a:pt x="20606" y="4720"/>
                    <a:pt x="20820" y="4800"/>
                    <a:pt x="20820" y="4800"/>
                  </a:cubicBezTo>
                  <a:cubicBezTo>
                    <a:pt x="21034" y="4800"/>
                    <a:pt x="21034" y="4800"/>
                    <a:pt x="21141" y="4960"/>
                  </a:cubicBezTo>
                  <a:cubicBezTo>
                    <a:pt x="20713" y="5200"/>
                    <a:pt x="20179" y="5520"/>
                    <a:pt x="19751" y="5760"/>
                  </a:cubicBezTo>
                  <a:cubicBezTo>
                    <a:pt x="11838" y="3840"/>
                    <a:pt x="6491" y="6400"/>
                    <a:pt x="5636" y="12400"/>
                  </a:cubicBezTo>
                  <a:cubicBezTo>
                    <a:pt x="5101" y="16000"/>
                    <a:pt x="7988" y="17920"/>
                    <a:pt x="13121" y="17600"/>
                  </a:cubicBezTo>
                  <a:cubicBezTo>
                    <a:pt x="14725" y="17520"/>
                    <a:pt x="16222" y="17360"/>
                    <a:pt x="17826" y="17280"/>
                  </a:cubicBezTo>
                  <a:cubicBezTo>
                    <a:pt x="16971" y="18000"/>
                    <a:pt x="15901" y="18640"/>
                    <a:pt x="15474" y="19520"/>
                  </a:cubicBezTo>
                  <a:cubicBezTo>
                    <a:pt x="14511" y="21120"/>
                    <a:pt x="13121" y="21600"/>
                    <a:pt x="10769" y="21360"/>
                  </a:cubicBezTo>
                  <a:cubicBezTo>
                    <a:pt x="8202" y="21120"/>
                    <a:pt x="5529" y="21120"/>
                    <a:pt x="2963" y="21040"/>
                  </a:cubicBezTo>
                  <a:cubicBezTo>
                    <a:pt x="2963" y="21040"/>
                    <a:pt x="2963" y="21040"/>
                    <a:pt x="2963" y="21040"/>
                  </a:cubicBezTo>
                  <a:cubicBezTo>
                    <a:pt x="-459" y="17440"/>
                    <a:pt x="-31" y="13520"/>
                    <a:pt x="76" y="9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" name="Google Shape;792;p19">
              <a:extLst>
                <a:ext uri="{FF2B5EF4-FFF2-40B4-BE49-F238E27FC236}">
                  <a16:creationId xmlns:a16="http://schemas.microsoft.com/office/drawing/2014/main" id="{91344BBC-78DC-4932-9CB4-3EBBF20E35F8}"/>
                </a:ext>
              </a:extLst>
            </p:cNvPr>
            <p:cNvSpPr/>
            <p:nvPr/>
          </p:nvSpPr>
          <p:spPr>
            <a:xfrm>
              <a:off x="338792" y="449533"/>
              <a:ext cx="78714" cy="3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8" y="0"/>
                  </a:moveTo>
                  <a:cubicBezTo>
                    <a:pt x="21291" y="1317"/>
                    <a:pt x="21477" y="2766"/>
                    <a:pt x="21600" y="4083"/>
                  </a:cubicBezTo>
                  <a:cubicBezTo>
                    <a:pt x="21230" y="4478"/>
                    <a:pt x="20736" y="4610"/>
                    <a:pt x="20489" y="5268"/>
                  </a:cubicBezTo>
                  <a:cubicBezTo>
                    <a:pt x="17712" y="12776"/>
                    <a:pt x="13577" y="15673"/>
                    <a:pt x="9381" y="18307"/>
                  </a:cubicBezTo>
                  <a:cubicBezTo>
                    <a:pt x="8393" y="18966"/>
                    <a:pt x="7467" y="20283"/>
                    <a:pt x="6789" y="20941"/>
                  </a:cubicBezTo>
                  <a:cubicBezTo>
                    <a:pt x="5122" y="21205"/>
                    <a:pt x="3579" y="21600"/>
                    <a:pt x="2037" y="21600"/>
                  </a:cubicBezTo>
                  <a:cubicBezTo>
                    <a:pt x="1358" y="21600"/>
                    <a:pt x="741" y="20941"/>
                    <a:pt x="62" y="20546"/>
                  </a:cubicBezTo>
                  <a:cubicBezTo>
                    <a:pt x="62" y="18307"/>
                    <a:pt x="62" y="15937"/>
                    <a:pt x="0" y="13698"/>
                  </a:cubicBezTo>
                  <a:cubicBezTo>
                    <a:pt x="5061" y="13302"/>
                    <a:pt x="10059" y="11854"/>
                    <a:pt x="14688" y="7507"/>
                  </a:cubicBezTo>
                  <a:cubicBezTo>
                    <a:pt x="16601" y="5663"/>
                    <a:pt x="18206" y="2634"/>
                    <a:pt x="19995" y="132"/>
                  </a:cubicBezTo>
                  <a:cubicBezTo>
                    <a:pt x="20427" y="0"/>
                    <a:pt x="20798" y="0"/>
                    <a:pt x="21168" y="0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" name="Google Shape;793;p19">
              <a:extLst>
                <a:ext uri="{FF2B5EF4-FFF2-40B4-BE49-F238E27FC236}">
                  <a16:creationId xmlns:a16="http://schemas.microsoft.com/office/drawing/2014/main" id="{16EA1FB2-1328-42E1-BF2C-E7306DB1D3F1}"/>
                </a:ext>
              </a:extLst>
            </p:cNvPr>
            <p:cNvSpPr/>
            <p:nvPr/>
          </p:nvSpPr>
          <p:spPr>
            <a:xfrm>
              <a:off x="318776" y="430192"/>
              <a:ext cx="88284" cy="3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19660" extrusionOk="0">
                  <a:moveTo>
                    <a:pt x="2815" y="16080"/>
                  </a:moveTo>
                  <a:cubicBezTo>
                    <a:pt x="2923" y="16080"/>
                    <a:pt x="3032" y="16080"/>
                    <a:pt x="3140" y="15960"/>
                  </a:cubicBezTo>
                  <a:cubicBezTo>
                    <a:pt x="3465" y="15720"/>
                    <a:pt x="3844" y="15480"/>
                    <a:pt x="4168" y="15240"/>
                  </a:cubicBezTo>
                  <a:cubicBezTo>
                    <a:pt x="4385" y="15240"/>
                    <a:pt x="4602" y="15240"/>
                    <a:pt x="4818" y="15240"/>
                  </a:cubicBezTo>
                  <a:cubicBezTo>
                    <a:pt x="6063" y="15960"/>
                    <a:pt x="7200" y="15960"/>
                    <a:pt x="7958" y="13200"/>
                  </a:cubicBezTo>
                  <a:cubicBezTo>
                    <a:pt x="8174" y="13200"/>
                    <a:pt x="8391" y="13200"/>
                    <a:pt x="8608" y="13080"/>
                  </a:cubicBezTo>
                  <a:cubicBezTo>
                    <a:pt x="9474" y="13920"/>
                    <a:pt x="10448" y="15000"/>
                    <a:pt x="10665" y="11640"/>
                  </a:cubicBezTo>
                  <a:cubicBezTo>
                    <a:pt x="14183" y="10680"/>
                    <a:pt x="17161" y="7440"/>
                    <a:pt x="19597" y="2160"/>
                  </a:cubicBezTo>
                  <a:cubicBezTo>
                    <a:pt x="20030" y="1320"/>
                    <a:pt x="20626" y="720"/>
                    <a:pt x="21113" y="0"/>
                  </a:cubicBezTo>
                  <a:cubicBezTo>
                    <a:pt x="21600" y="4800"/>
                    <a:pt x="20788" y="8760"/>
                    <a:pt x="18839" y="11400"/>
                  </a:cubicBezTo>
                  <a:cubicBezTo>
                    <a:pt x="13047" y="19320"/>
                    <a:pt x="6767" y="21600"/>
                    <a:pt x="0" y="18000"/>
                  </a:cubicBezTo>
                  <a:cubicBezTo>
                    <a:pt x="271" y="14640"/>
                    <a:pt x="1570" y="16320"/>
                    <a:pt x="2436" y="15720"/>
                  </a:cubicBezTo>
                  <a:cubicBezTo>
                    <a:pt x="2436" y="15720"/>
                    <a:pt x="2436" y="15720"/>
                    <a:pt x="2436" y="15720"/>
                  </a:cubicBezTo>
                  <a:cubicBezTo>
                    <a:pt x="2598" y="16080"/>
                    <a:pt x="2707" y="16080"/>
                    <a:pt x="2815" y="1608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" name="Google Shape;794;p19">
              <a:extLst>
                <a:ext uri="{FF2B5EF4-FFF2-40B4-BE49-F238E27FC236}">
                  <a16:creationId xmlns:a16="http://schemas.microsoft.com/office/drawing/2014/main" id="{6C69DE9A-CEBB-4AF1-B32C-57CBA8A5D0D2}"/>
                </a:ext>
              </a:extLst>
            </p:cNvPr>
            <p:cNvSpPr/>
            <p:nvPr/>
          </p:nvSpPr>
          <p:spPr>
            <a:xfrm>
              <a:off x="304833" y="267239"/>
              <a:ext cx="41381" cy="3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extrusionOk="0">
                  <a:moveTo>
                    <a:pt x="0" y="6857"/>
                  </a:moveTo>
                  <a:cubicBezTo>
                    <a:pt x="2817" y="6999"/>
                    <a:pt x="5752" y="6857"/>
                    <a:pt x="8570" y="7422"/>
                  </a:cubicBezTo>
                  <a:cubicBezTo>
                    <a:pt x="11152" y="7846"/>
                    <a:pt x="12796" y="6999"/>
                    <a:pt x="13735" y="4175"/>
                  </a:cubicBezTo>
                  <a:cubicBezTo>
                    <a:pt x="14204" y="2763"/>
                    <a:pt x="15496" y="1493"/>
                    <a:pt x="16317" y="222"/>
                  </a:cubicBezTo>
                  <a:cubicBezTo>
                    <a:pt x="18900" y="-625"/>
                    <a:pt x="20426" y="1069"/>
                    <a:pt x="21600" y="3328"/>
                  </a:cubicBezTo>
                  <a:cubicBezTo>
                    <a:pt x="21013" y="4034"/>
                    <a:pt x="20544" y="4740"/>
                    <a:pt x="19957" y="5304"/>
                  </a:cubicBezTo>
                  <a:cubicBezTo>
                    <a:pt x="17843" y="7563"/>
                    <a:pt x="16200" y="9963"/>
                    <a:pt x="16904" y="13493"/>
                  </a:cubicBezTo>
                  <a:cubicBezTo>
                    <a:pt x="16904" y="13493"/>
                    <a:pt x="16904" y="13634"/>
                    <a:pt x="16904" y="13634"/>
                  </a:cubicBezTo>
                  <a:cubicBezTo>
                    <a:pt x="16787" y="13916"/>
                    <a:pt x="16552" y="14340"/>
                    <a:pt x="16435" y="14622"/>
                  </a:cubicBezTo>
                  <a:lnTo>
                    <a:pt x="16317" y="14340"/>
                  </a:lnTo>
                  <a:cubicBezTo>
                    <a:pt x="16317" y="14340"/>
                    <a:pt x="16552" y="14481"/>
                    <a:pt x="16552" y="14481"/>
                  </a:cubicBezTo>
                  <a:cubicBezTo>
                    <a:pt x="16200" y="16316"/>
                    <a:pt x="15848" y="18293"/>
                    <a:pt x="15496" y="20128"/>
                  </a:cubicBezTo>
                  <a:cubicBezTo>
                    <a:pt x="14557" y="20410"/>
                    <a:pt x="13617" y="20693"/>
                    <a:pt x="12678" y="20975"/>
                  </a:cubicBezTo>
                  <a:cubicBezTo>
                    <a:pt x="11857" y="19422"/>
                    <a:pt x="11035" y="18010"/>
                    <a:pt x="10213" y="16457"/>
                  </a:cubicBezTo>
                  <a:cubicBezTo>
                    <a:pt x="10565" y="9822"/>
                    <a:pt x="10565" y="9822"/>
                    <a:pt x="4930" y="10104"/>
                  </a:cubicBezTo>
                  <a:cubicBezTo>
                    <a:pt x="4696" y="10104"/>
                    <a:pt x="4461" y="10104"/>
                    <a:pt x="4226" y="10104"/>
                  </a:cubicBezTo>
                  <a:cubicBezTo>
                    <a:pt x="2817" y="9116"/>
                    <a:pt x="1409" y="7987"/>
                    <a:pt x="0" y="6857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Google Shape;795;p19">
              <a:extLst>
                <a:ext uri="{FF2B5EF4-FFF2-40B4-BE49-F238E27FC236}">
                  <a16:creationId xmlns:a16="http://schemas.microsoft.com/office/drawing/2014/main" id="{5F4E8CD0-1D20-48D9-9081-1786507269D9}"/>
                </a:ext>
              </a:extLst>
            </p:cNvPr>
            <p:cNvSpPr/>
            <p:nvPr/>
          </p:nvSpPr>
          <p:spPr>
            <a:xfrm>
              <a:off x="326141" y="256348"/>
              <a:ext cx="41438" cy="2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12638" y="169"/>
                  </a:moveTo>
                  <a:cubicBezTo>
                    <a:pt x="17542" y="4387"/>
                    <a:pt x="20111" y="10800"/>
                    <a:pt x="21512" y="18225"/>
                  </a:cubicBezTo>
                  <a:cubicBezTo>
                    <a:pt x="21395" y="19406"/>
                    <a:pt x="21395" y="20419"/>
                    <a:pt x="21278" y="21600"/>
                  </a:cubicBezTo>
                  <a:cubicBezTo>
                    <a:pt x="20461" y="21094"/>
                    <a:pt x="19877" y="20756"/>
                    <a:pt x="19177" y="20419"/>
                  </a:cubicBezTo>
                  <a:cubicBezTo>
                    <a:pt x="16375" y="7087"/>
                    <a:pt x="12288" y="3375"/>
                    <a:pt x="2247" y="4894"/>
                  </a:cubicBezTo>
                  <a:cubicBezTo>
                    <a:pt x="1547" y="5062"/>
                    <a:pt x="729" y="4894"/>
                    <a:pt x="29" y="4894"/>
                  </a:cubicBezTo>
                  <a:cubicBezTo>
                    <a:pt x="29" y="4050"/>
                    <a:pt x="-88" y="2531"/>
                    <a:pt x="146" y="2362"/>
                  </a:cubicBezTo>
                  <a:cubicBezTo>
                    <a:pt x="2014" y="1350"/>
                    <a:pt x="3998" y="675"/>
                    <a:pt x="5983" y="0"/>
                  </a:cubicBezTo>
                  <a:cubicBezTo>
                    <a:pt x="8202" y="169"/>
                    <a:pt x="10420" y="169"/>
                    <a:pt x="12638" y="169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" name="Google Shape;796;p19">
              <a:extLst>
                <a:ext uri="{FF2B5EF4-FFF2-40B4-BE49-F238E27FC236}">
                  <a16:creationId xmlns:a16="http://schemas.microsoft.com/office/drawing/2014/main" id="{86C8C6E8-C9C9-4214-BA8B-F037786A6F10}"/>
                </a:ext>
              </a:extLst>
            </p:cNvPr>
            <p:cNvSpPr/>
            <p:nvPr/>
          </p:nvSpPr>
          <p:spPr>
            <a:xfrm>
              <a:off x="299184" y="413550"/>
              <a:ext cx="32666" cy="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extrusionOk="0">
                  <a:moveTo>
                    <a:pt x="14276" y="21600"/>
                  </a:moveTo>
                  <a:lnTo>
                    <a:pt x="13852" y="21600"/>
                  </a:lnTo>
                  <a:cubicBezTo>
                    <a:pt x="13852" y="21600"/>
                    <a:pt x="13428" y="21600"/>
                    <a:pt x="13428" y="21600"/>
                  </a:cubicBezTo>
                  <a:cubicBezTo>
                    <a:pt x="9334" y="15618"/>
                    <a:pt x="4958" y="13292"/>
                    <a:pt x="158" y="15618"/>
                  </a:cubicBezTo>
                  <a:cubicBezTo>
                    <a:pt x="-548" y="7643"/>
                    <a:pt x="1146" y="3988"/>
                    <a:pt x="4534" y="3323"/>
                  </a:cubicBezTo>
                  <a:cubicBezTo>
                    <a:pt x="9899" y="2326"/>
                    <a:pt x="15123" y="997"/>
                    <a:pt x="20487" y="0"/>
                  </a:cubicBezTo>
                  <a:cubicBezTo>
                    <a:pt x="20487" y="7311"/>
                    <a:pt x="21052" y="15286"/>
                    <a:pt x="15829" y="14621"/>
                  </a:cubicBezTo>
                  <a:cubicBezTo>
                    <a:pt x="15546" y="13957"/>
                    <a:pt x="14840" y="18941"/>
                    <a:pt x="14276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" name="Google Shape;797;p19">
              <a:extLst>
                <a:ext uri="{FF2B5EF4-FFF2-40B4-BE49-F238E27FC236}">
                  <a16:creationId xmlns:a16="http://schemas.microsoft.com/office/drawing/2014/main" id="{C76D4484-5D1A-4A29-9622-EB89BBC6EFF7}"/>
                </a:ext>
              </a:extLst>
            </p:cNvPr>
            <p:cNvSpPr/>
            <p:nvPr/>
          </p:nvSpPr>
          <p:spPr>
            <a:xfrm>
              <a:off x="307756" y="442752"/>
              <a:ext cx="26989" cy="1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extrusionOk="0">
                  <a:moveTo>
                    <a:pt x="21600" y="59"/>
                  </a:moveTo>
                  <a:cubicBezTo>
                    <a:pt x="21060" y="6230"/>
                    <a:pt x="20700" y="12401"/>
                    <a:pt x="20160" y="20116"/>
                  </a:cubicBezTo>
                  <a:cubicBezTo>
                    <a:pt x="17640" y="20501"/>
                    <a:pt x="15120" y="20501"/>
                    <a:pt x="12600" y="20887"/>
                  </a:cubicBezTo>
                  <a:cubicBezTo>
                    <a:pt x="8460" y="18573"/>
                    <a:pt x="4140" y="16259"/>
                    <a:pt x="0" y="13944"/>
                  </a:cubicBezTo>
                  <a:cubicBezTo>
                    <a:pt x="0" y="1987"/>
                    <a:pt x="5040" y="1987"/>
                    <a:pt x="8640" y="830"/>
                  </a:cubicBezTo>
                  <a:cubicBezTo>
                    <a:pt x="12780" y="-713"/>
                    <a:pt x="17280" y="444"/>
                    <a:pt x="21600" y="59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Google Shape;798;p19">
              <a:extLst>
                <a:ext uri="{FF2B5EF4-FFF2-40B4-BE49-F238E27FC236}">
                  <a16:creationId xmlns:a16="http://schemas.microsoft.com/office/drawing/2014/main" id="{849075DC-6704-4ECB-9445-DF3D82556332}"/>
                </a:ext>
              </a:extLst>
            </p:cNvPr>
            <p:cNvSpPr/>
            <p:nvPr/>
          </p:nvSpPr>
          <p:spPr>
            <a:xfrm>
              <a:off x="313829" y="472472"/>
              <a:ext cx="25414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9" y="800"/>
                  </a:moveTo>
                  <a:cubicBezTo>
                    <a:pt x="21409" y="7600"/>
                    <a:pt x="21409" y="14800"/>
                    <a:pt x="21600" y="21600"/>
                  </a:cubicBezTo>
                  <a:cubicBezTo>
                    <a:pt x="17968" y="21600"/>
                    <a:pt x="14336" y="21200"/>
                    <a:pt x="10704" y="21200"/>
                  </a:cubicBezTo>
                  <a:cubicBezTo>
                    <a:pt x="9366" y="20400"/>
                    <a:pt x="8220" y="20000"/>
                    <a:pt x="6881" y="19200"/>
                  </a:cubicBezTo>
                  <a:cubicBezTo>
                    <a:pt x="4970" y="19200"/>
                    <a:pt x="3058" y="18800"/>
                    <a:pt x="1147" y="18800"/>
                  </a:cubicBezTo>
                  <a:cubicBezTo>
                    <a:pt x="765" y="15200"/>
                    <a:pt x="382" y="11200"/>
                    <a:pt x="0" y="7600"/>
                  </a:cubicBezTo>
                  <a:cubicBezTo>
                    <a:pt x="382" y="6800"/>
                    <a:pt x="765" y="6000"/>
                    <a:pt x="1147" y="5200"/>
                  </a:cubicBezTo>
                  <a:cubicBezTo>
                    <a:pt x="2103" y="4400"/>
                    <a:pt x="3249" y="3600"/>
                    <a:pt x="4205" y="3200"/>
                  </a:cubicBezTo>
                  <a:cubicBezTo>
                    <a:pt x="5543" y="2000"/>
                    <a:pt x="7072" y="1200"/>
                    <a:pt x="8411" y="0"/>
                  </a:cubicBezTo>
                  <a:cubicBezTo>
                    <a:pt x="12616" y="0"/>
                    <a:pt x="17012" y="400"/>
                    <a:pt x="21409" y="8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Google Shape;799;p19">
              <a:extLst>
                <a:ext uri="{FF2B5EF4-FFF2-40B4-BE49-F238E27FC236}">
                  <a16:creationId xmlns:a16="http://schemas.microsoft.com/office/drawing/2014/main" id="{FEF03F93-7351-4140-B6B8-F6994C70D246}"/>
                </a:ext>
              </a:extLst>
            </p:cNvPr>
            <p:cNvSpPr/>
            <p:nvPr/>
          </p:nvSpPr>
          <p:spPr>
            <a:xfrm>
              <a:off x="329346" y="299528"/>
              <a:ext cx="24290" cy="2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9"/>
                  </a:moveTo>
                  <a:cubicBezTo>
                    <a:pt x="1600" y="726"/>
                    <a:pt x="3200" y="363"/>
                    <a:pt x="4800" y="0"/>
                  </a:cubicBezTo>
                  <a:cubicBezTo>
                    <a:pt x="5600" y="1089"/>
                    <a:pt x="6400" y="2178"/>
                    <a:pt x="7400" y="3267"/>
                  </a:cubicBezTo>
                  <a:cubicBezTo>
                    <a:pt x="12200" y="7623"/>
                    <a:pt x="17000" y="11980"/>
                    <a:pt x="21600" y="15973"/>
                  </a:cubicBezTo>
                  <a:cubicBezTo>
                    <a:pt x="15400" y="17970"/>
                    <a:pt x="10200" y="19785"/>
                    <a:pt x="5000" y="21600"/>
                  </a:cubicBezTo>
                  <a:cubicBezTo>
                    <a:pt x="5400" y="17244"/>
                    <a:pt x="5800" y="12887"/>
                    <a:pt x="6400" y="8531"/>
                  </a:cubicBezTo>
                  <a:cubicBezTo>
                    <a:pt x="6800" y="5264"/>
                    <a:pt x="5000" y="3993"/>
                    <a:pt x="1400" y="4356"/>
                  </a:cubicBezTo>
                  <a:cubicBezTo>
                    <a:pt x="1000" y="4175"/>
                    <a:pt x="1000" y="3812"/>
                    <a:pt x="1200" y="3630"/>
                  </a:cubicBezTo>
                  <a:cubicBezTo>
                    <a:pt x="1400" y="3449"/>
                    <a:pt x="1600" y="3267"/>
                    <a:pt x="2200" y="2723"/>
                  </a:cubicBezTo>
                  <a:cubicBezTo>
                    <a:pt x="1400" y="3267"/>
                    <a:pt x="1200" y="3449"/>
                    <a:pt x="1000" y="3630"/>
                  </a:cubicBezTo>
                  <a:cubicBezTo>
                    <a:pt x="600" y="2541"/>
                    <a:pt x="200" y="1815"/>
                    <a:pt x="0" y="1089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" name="Google Shape;800;p19">
              <a:extLst>
                <a:ext uri="{FF2B5EF4-FFF2-40B4-BE49-F238E27FC236}">
                  <a16:creationId xmlns:a16="http://schemas.microsoft.com/office/drawing/2014/main" id="{9D7D8859-0988-47A5-8A3B-288050CD1B71}"/>
                </a:ext>
              </a:extLst>
            </p:cNvPr>
            <p:cNvSpPr/>
            <p:nvPr/>
          </p:nvSpPr>
          <p:spPr>
            <a:xfrm>
              <a:off x="344864" y="376667"/>
              <a:ext cx="14249" cy="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extrusionOk="0">
                  <a:moveTo>
                    <a:pt x="3900" y="1452"/>
                  </a:moveTo>
                  <a:cubicBezTo>
                    <a:pt x="7500" y="3812"/>
                    <a:pt x="11400" y="6171"/>
                    <a:pt x="15000" y="8531"/>
                  </a:cubicBezTo>
                  <a:cubicBezTo>
                    <a:pt x="21600" y="12887"/>
                    <a:pt x="19800" y="19966"/>
                    <a:pt x="11400" y="21600"/>
                  </a:cubicBezTo>
                  <a:cubicBezTo>
                    <a:pt x="7500" y="15610"/>
                    <a:pt x="3600" y="9620"/>
                    <a:pt x="0" y="3812"/>
                  </a:cubicBezTo>
                  <a:cubicBezTo>
                    <a:pt x="900" y="2541"/>
                    <a:pt x="1800" y="1270"/>
                    <a:pt x="2400" y="0"/>
                  </a:cubicBezTo>
                  <a:cubicBezTo>
                    <a:pt x="2400" y="0"/>
                    <a:pt x="2400" y="182"/>
                    <a:pt x="2400" y="182"/>
                  </a:cubicBezTo>
                  <a:cubicBezTo>
                    <a:pt x="3000" y="545"/>
                    <a:pt x="3300" y="1089"/>
                    <a:pt x="3900" y="145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" name="Google Shape;801;p19">
              <a:extLst>
                <a:ext uri="{FF2B5EF4-FFF2-40B4-BE49-F238E27FC236}">
                  <a16:creationId xmlns:a16="http://schemas.microsoft.com/office/drawing/2014/main" id="{C8D25F8D-2ADF-4BCC-B533-7D35D6040FB9}"/>
                </a:ext>
              </a:extLst>
            </p:cNvPr>
            <p:cNvSpPr/>
            <p:nvPr/>
          </p:nvSpPr>
          <p:spPr>
            <a:xfrm>
              <a:off x="307201" y="450882"/>
              <a:ext cx="22146" cy="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extrusionOk="0">
                  <a:moveTo>
                    <a:pt x="514" y="0"/>
                  </a:moveTo>
                  <a:cubicBezTo>
                    <a:pt x="5290" y="2197"/>
                    <a:pt x="10275" y="4393"/>
                    <a:pt x="15052" y="6590"/>
                  </a:cubicBezTo>
                  <a:cubicBezTo>
                    <a:pt x="16921" y="9519"/>
                    <a:pt x="18583" y="12081"/>
                    <a:pt x="20452" y="15010"/>
                  </a:cubicBezTo>
                  <a:cubicBezTo>
                    <a:pt x="17129" y="16475"/>
                    <a:pt x="12144" y="11715"/>
                    <a:pt x="11106" y="21600"/>
                  </a:cubicBezTo>
                  <a:cubicBezTo>
                    <a:pt x="929" y="16475"/>
                    <a:pt x="-1148" y="12447"/>
                    <a:pt x="514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Google Shape;802;p19">
              <a:extLst>
                <a:ext uri="{FF2B5EF4-FFF2-40B4-BE49-F238E27FC236}">
                  <a16:creationId xmlns:a16="http://schemas.microsoft.com/office/drawing/2014/main" id="{CB0850F7-CA24-4072-A8B7-922E7605DA74}"/>
                </a:ext>
              </a:extLst>
            </p:cNvPr>
            <p:cNvSpPr/>
            <p:nvPr/>
          </p:nvSpPr>
          <p:spPr>
            <a:xfrm>
              <a:off x="293147" y="246228"/>
              <a:ext cx="11687" cy="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extrusionOk="0">
                  <a:moveTo>
                    <a:pt x="9706" y="0"/>
                  </a:moveTo>
                  <a:cubicBezTo>
                    <a:pt x="9346" y="7401"/>
                    <a:pt x="8266" y="14954"/>
                    <a:pt x="18706" y="21600"/>
                  </a:cubicBezTo>
                  <a:cubicBezTo>
                    <a:pt x="-1094" y="18126"/>
                    <a:pt x="-2894" y="16917"/>
                    <a:pt x="2866" y="8308"/>
                  </a:cubicBezTo>
                  <a:cubicBezTo>
                    <a:pt x="4306" y="5438"/>
                    <a:pt x="7186" y="2719"/>
                    <a:pt x="9706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Google Shape;803;p19">
              <a:extLst>
                <a:ext uri="{FF2B5EF4-FFF2-40B4-BE49-F238E27FC236}">
                  <a16:creationId xmlns:a16="http://schemas.microsoft.com/office/drawing/2014/main" id="{40CEE73A-FA6D-4983-8724-93A133973DE2}"/>
                </a:ext>
              </a:extLst>
            </p:cNvPr>
            <p:cNvSpPr/>
            <p:nvPr/>
          </p:nvSpPr>
          <p:spPr>
            <a:xfrm>
              <a:off x="321000" y="245778"/>
              <a:ext cx="20717" cy="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extrusionOk="0">
                  <a:moveTo>
                    <a:pt x="16503" y="13465"/>
                  </a:moveTo>
                  <a:cubicBezTo>
                    <a:pt x="12717" y="14868"/>
                    <a:pt x="9154" y="15990"/>
                    <a:pt x="5369" y="17392"/>
                  </a:cubicBezTo>
                  <a:cubicBezTo>
                    <a:pt x="4923" y="17673"/>
                    <a:pt x="5146" y="20198"/>
                    <a:pt x="5146" y="21600"/>
                  </a:cubicBezTo>
                  <a:cubicBezTo>
                    <a:pt x="-1089" y="20478"/>
                    <a:pt x="-198" y="15148"/>
                    <a:pt x="470" y="10099"/>
                  </a:cubicBezTo>
                  <a:cubicBezTo>
                    <a:pt x="6705" y="10660"/>
                    <a:pt x="10490" y="6733"/>
                    <a:pt x="12495" y="0"/>
                  </a:cubicBezTo>
                  <a:cubicBezTo>
                    <a:pt x="13162" y="4769"/>
                    <a:pt x="13608" y="9818"/>
                    <a:pt x="14276" y="14587"/>
                  </a:cubicBezTo>
                  <a:cubicBezTo>
                    <a:pt x="16280" y="12624"/>
                    <a:pt x="18284" y="10379"/>
                    <a:pt x="20511" y="8416"/>
                  </a:cubicBezTo>
                  <a:cubicBezTo>
                    <a:pt x="18952" y="10099"/>
                    <a:pt x="17839" y="11782"/>
                    <a:pt x="16503" y="1346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Google Shape;804;p19">
              <a:extLst>
                <a:ext uri="{FF2B5EF4-FFF2-40B4-BE49-F238E27FC236}">
                  <a16:creationId xmlns:a16="http://schemas.microsoft.com/office/drawing/2014/main" id="{1414F2EE-F47D-4C88-A3F2-560289333F4B}"/>
                </a:ext>
              </a:extLst>
            </p:cNvPr>
            <p:cNvSpPr/>
            <p:nvPr/>
          </p:nvSpPr>
          <p:spPr>
            <a:xfrm>
              <a:off x="330246" y="304618"/>
              <a:ext cx="6135" cy="3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369" extrusionOk="0">
                  <a:moveTo>
                    <a:pt x="1490" y="51"/>
                  </a:moveTo>
                  <a:cubicBezTo>
                    <a:pt x="14897" y="-231"/>
                    <a:pt x="21600" y="616"/>
                    <a:pt x="20110" y="3298"/>
                  </a:cubicBezTo>
                  <a:cubicBezTo>
                    <a:pt x="17876" y="6687"/>
                    <a:pt x="16387" y="10075"/>
                    <a:pt x="14897" y="13463"/>
                  </a:cubicBezTo>
                  <a:cubicBezTo>
                    <a:pt x="12662" y="15016"/>
                    <a:pt x="11173" y="16428"/>
                    <a:pt x="8938" y="17981"/>
                  </a:cubicBezTo>
                  <a:cubicBezTo>
                    <a:pt x="5959" y="19110"/>
                    <a:pt x="2979" y="20240"/>
                    <a:pt x="0" y="21369"/>
                  </a:cubicBezTo>
                  <a:cubicBezTo>
                    <a:pt x="0" y="21369"/>
                    <a:pt x="0" y="21369"/>
                    <a:pt x="0" y="21369"/>
                  </a:cubicBezTo>
                  <a:cubicBezTo>
                    <a:pt x="0" y="17275"/>
                    <a:pt x="744" y="13040"/>
                    <a:pt x="744" y="8946"/>
                  </a:cubicBezTo>
                  <a:cubicBezTo>
                    <a:pt x="1490" y="5840"/>
                    <a:pt x="1490" y="3016"/>
                    <a:pt x="1490" y="51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" name="Google Shape;805;p19">
              <a:extLst>
                <a:ext uri="{FF2B5EF4-FFF2-40B4-BE49-F238E27FC236}">
                  <a16:creationId xmlns:a16="http://schemas.microsoft.com/office/drawing/2014/main" id="{39A87AD3-0F92-4461-8BCA-9D51015E6BF5}"/>
                </a:ext>
              </a:extLst>
            </p:cNvPr>
            <p:cNvSpPr/>
            <p:nvPr/>
          </p:nvSpPr>
          <p:spPr>
            <a:xfrm>
              <a:off x="337350" y="272316"/>
              <a:ext cx="15386" cy="1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417" y="21600"/>
                  </a:moveTo>
                  <a:cubicBezTo>
                    <a:pt x="-1358" y="14100"/>
                    <a:pt x="2784" y="9000"/>
                    <a:pt x="8111" y="4200"/>
                  </a:cubicBezTo>
                  <a:cubicBezTo>
                    <a:pt x="9590" y="3000"/>
                    <a:pt x="10773" y="1500"/>
                    <a:pt x="12253" y="0"/>
                  </a:cubicBezTo>
                  <a:cubicBezTo>
                    <a:pt x="14916" y="4800"/>
                    <a:pt x="17875" y="9300"/>
                    <a:pt x="20242" y="13500"/>
                  </a:cubicBezTo>
                  <a:cubicBezTo>
                    <a:pt x="12549" y="16800"/>
                    <a:pt x="6335" y="19200"/>
                    <a:pt x="4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" name="Google Shape;806;p19">
              <a:extLst>
                <a:ext uri="{FF2B5EF4-FFF2-40B4-BE49-F238E27FC236}">
                  <a16:creationId xmlns:a16="http://schemas.microsoft.com/office/drawing/2014/main" id="{D434A0CB-05B9-4B94-BB0D-7A6E9353F886}"/>
                </a:ext>
              </a:extLst>
            </p:cNvPr>
            <p:cNvSpPr/>
            <p:nvPr/>
          </p:nvSpPr>
          <p:spPr>
            <a:xfrm>
              <a:off x="316303" y="208895"/>
              <a:ext cx="11470" cy="1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87"/>
                  </a:moveTo>
                  <a:cubicBezTo>
                    <a:pt x="14400" y="16591"/>
                    <a:pt x="7200" y="19095"/>
                    <a:pt x="0" y="21600"/>
                  </a:cubicBezTo>
                  <a:cubicBezTo>
                    <a:pt x="0" y="14713"/>
                    <a:pt x="0" y="7826"/>
                    <a:pt x="0" y="1252"/>
                  </a:cubicBezTo>
                  <a:cubicBezTo>
                    <a:pt x="1694" y="939"/>
                    <a:pt x="3388" y="313"/>
                    <a:pt x="5082" y="0"/>
                  </a:cubicBezTo>
                  <a:cubicBezTo>
                    <a:pt x="11012" y="4696"/>
                    <a:pt x="16518" y="9391"/>
                    <a:pt x="21600" y="14087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Google Shape;807;p19">
              <a:extLst>
                <a:ext uri="{FF2B5EF4-FFF2-40B4-BE49-F238E27FC236}">
                  <a16:creationId xmlns:a16="http://schemas.microsoft.com/office/drawing/2014/main" id="{9331E41F-BDB7-4EFB-852D-D0A41A28D9BC}"/>
                </a:ext>
              </a:extLst>
            </p:cNvPr>
            <p:cNvSpPr/>
            <p:nvPr/>
          </p:nvSpPr>
          <p:spPr>
            <a:xfrm>
              <a:off x="321475" y="240605"/>
              <a:ext cx="12145" cy="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21600" y="8144"/>
                  </a:moveTo>
                  <a:cubicBezTo>
                    <a:pt x="18000" y="16643"/>
                    <a:pt x="11600" y="21600"/>
                    <a:pt x="0" y="20892"/>
                  </a:cubicBezTo>
                  <a:cubicBezTo>
                    <a:pt x="3600" y="13810"/>
                    <a:pt x="7600" y="7082"/>
                    <a:pt x="11200" y="0"/>
                  </a:cubicBezTo>
                  <a:cubicBezTo>
                    <a:pt x="14400" y="2833"/>
                    <a:pt x="18000" y="5312"/>
                    <a:pt x="21600" y="8144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" name="Google Shape;808;p19">
              <a:extLst>
                <a:ext uri="{FF2B5EF4-FFF2-40B4-BE49-F238E27FC236}">
                  <a16:creationId xmlns:a16="http://schemas.microsoft.com/office/drawing/2014/main" id="{EA0A7603-C461-4350-B4DD-6042E0E46D81}"/>
                </a:ext>
              </a:extLst>
            </p:cNvPr>
            <p:cNvSpPr/>
            <p:nvPr/>
          </p:nvSpPr>
          <p:spPr>
            <a:xfrm>
              <a:off x="296512" y="205297"/>
              <a:ext cx="12595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98"/>
                  </a:moveTo>
                  <a:cubicBezTo>
                    <a:pt x="0" y="11210"/>
                    <a:pt x="0" y="9023"/>
                    <a:pt x="0" y="6836"/>
                  </a:cubicBezTo>
                  <a:cubicBezTo>
                    <a:pt x="1543" y="6289"/>
                    <a:pt x="3086" y="5742"/>
                    <a:pt x="4629" y="5195"/>
                  </a:cubicBezTo>
                  <a:cubicBezTo>
                    <a:pt x="4629" y="3555"/>
                    <a:pt x="4629" y="1914"/>
                    <a:pt x="4629" y="273"/>
                  </a:cubicBezTo>
                  <a:cubicBezTo>
                    <a:pt x="4629" y="273"/>
                    <a:pt x="4629" y="273"/>
                    <a:pt x="4629" y="273"/>
                  </a:cubicBezTo>
                  <a:cubicBezTo>
                    <a:pt x="10029" y="273"/>
                    <a:pt x="15429" y="0"/>
                    <a:pt x="20829" y="0"/>
                  </a:cubicBezTo>
                  <a:cubicBezTo>
                    <a:pt x="20829" y="0"/>
                    <a:pt x="21600" y="273"/>
                    <a:pt x="21600" y="273"/>
                  </a:cubicBezTo>
                  <a:cubicBezTo>
                    <a:pt x="20057" y="4648"/>
                    <a:pt x="18128" y="9023"/>
                    <a:pt x="16586" y="13124"/>
                  </a:cubicBezTo>
                  <a:cubicBezTo>
                    <a:pt x="15814" y="15858"/>
                    <a:pt x="15043" y="18866"/>
                    <a:pt x="14271" y="21600"/>
                  </a:cubicBezTo>
                  <a:cubicBezTo>
                    <a:pt x="14271" y="16952"/>
                    <a:pt x="14271" y="12577"/>
                    <a:pt x="14271" y="7109"/>
                  </a:cubicBezTo>
                  <a:cubicBezTo>
                    <a:pt x="8486" y="9843"/>
                    <a:pt x="4243" y="11483"/>
                    <a:pt x="0" y="1339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" name="Google Shape;809;p19">
              <a:extLst>
                <a:ext uri="{FF2B5EF4-FFF2-40B4-BE49-F238E27FC236}">
                  <a16:creationId xmlns:a16="http://schemas.microsoft.com/office/drawing/2014/main" id="{B52D98AE-6DA2-4D5E-8E9E-FDB516088137}"/>
                </a:ext>
              </a:extLst>
            </p:cNvPr>
            <p:cNvSpPr/>
            <p:nvPr/>
          </p:nvSpPr>
          <p:spPr>
            <a:xfrm>
              <a:off x="334069" y="354402"/>
              <a:ext cx="12595" cy="2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820"/>
                  </a:moveTo>
                  <a:cubicBezTo>
                    <a:pt x="20443" y="19080"/>
                    <a:pt x="19286" y="20340"/>
                    <a:pt x="18514" y="21600"/>
                  </a:cubicBezTo>
                  <a:cubicBezTo>
                    <a:pt x="12343" y="14580"/>
                    <a:pt x="6171" y="7560"/>
                    <a:pt x="0" y="540"/>
                  </a:cubicBezTo>
                  <a:cubicBezTo>
                    <a:pt x="1157" y="360"/>
                    <a:pt x="2314" y="180"/>
                    <a:pt x="3086" y="0"/>
                  </a:cubicBezTo>
                  <a:cubicBezTo>
                    <a:pt x="9257" y="5940"/>
                    <a:pt x="15429" y="11880"/>
                    <a:pt x="21600" y="1782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Google Shape;810;p19">
              <a:extLst>
                <a:ext uri="{FF2B5EF4-FFF2-40B4-BE49-F238E27FC236}">
                  <a16:creationId xmlns:a16="http://schemas.microsoft.com/office/drawing/2014/main" id="{E3F2A7CE-6C6C-41B9-8589-629277DBF0D1}"/>
                </a:ext>
              </a:extLst>
            </p:cNvPr>
            <p:cNvSpPr/>
            <p:nvPr/>
          </p:nvSpPr>
          <p:spPr>
            <a:xfrm>
              <a:off x="299660" y="423644"/>
              <a:ext cx="21141" cy="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3" extrusionOk="0">
                  <a:moveTo>
                    <a:pt x="0" y="1632"/>
                  </a:moveTo>
                  <a:cubicBezTo>
                    <a:pt x="7813" y="-2997"/>
                    <a:pt x="14936" y="2403"/>
                    <a:pt x="21600" y="15517"/>
                  </a:cubicBezTo>
                  <a:cubicBezTo>
                    <a:pt x="19072" y="17060"/>
                    <a:pt x="16315" y="18603"/>
                    <a:pt x="13787" y="18603"/>
                  </a:cubicBezTo>
                  <a:cubicBezTo>
                    <a:pt x="10111" y="18603"/>
                    <a:pt x="6204" y="17831"/>
                    <a:pt x="2528" y="17060"/>
                  </a:cubicBezTo>
                  <a:cubicBezTo>
                    <a:pt x="1379" y="11660"/>
                    <a:pt x="689" y="6260"/>
                    <a:pt x="0" y="1632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Google Shape;811;p19">
              <a:extLst>
                <a:ext uri="{FF2B5EF4-FFF2-40B4-BE49-F238E27FC236}">
                  <a16:creationId xmlns:a16="http://schemas.microsoft.com/office/drawing/2014/main" id="{36039E00-A157-482C-A9A0-0E99B2945D9C}"/>
                </a:ext>
              </a:extLst>
            </p:cNvPr>
            <p:cNvSpPr/>
            <p:nvPr/>
          </p:nvSpPr>
          <p:spPr>
            <a:xfrm>
              <a:off x="313154" y="283420"/>
              <a:ext cx="11826" cy="1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0968" extrusionOk="0">
                  <a:moveTo>
                    <a:pt x="0" y="287"/>
                  </a:moveTo>
                  <a:cubicBezTo>
                    <a:pt x="785" y="287"/>
                    <a:pt x="1571" y="287"/>
                    <a:pt x="2356" y="287"/>
                  </a:cubicBezTo>
                  <a:cubicBezTo>
                    <a:pt x="21600" y="-632"/>
                    <a:pt x="21600" y="-632"/>
                    <a:pt x="20029" y="20968"/>
                  </a:cubicBezTo>
                  <a:cubicBezTo>
                    <a:pt x="13353" y="14075"/>
                    <a:pt x="6676" y="7181"/>
                    <a:pt x="0" y="287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Google Shape;812;p19">
              <a:extLst>
                <a:ext uri="{FF2B5EF4-FFF2-40B4-BE49-F238E27FC236}">
                  <a16:creationId xmlns:a16="http://schemas.microsoft.com/office/drawing/2014/main" id="{9EDAAFFE-4867-4DA1-8A69-E7B9D642CF96}"/>
                </a:ext>
              </a:extLst>
            </p:cNvPr>
            <p:cNvSpPr/>
            <p:nvPr/>
          </p:nvSpPr>
          <p:spPr>
            <a:xfrm>
              <a:off x="340366" y="232959"/>
              <a:ext cx="11696" cy="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43"/>
                  </a:moveTo>
                  <a:cubicBezTo>
                    <a:pt x="1662" y="3600"/>
                    <a:pt x="3738" y="1543"/>
                    <a:pt x="5400" y="0"/>
                  </a:cubicBezTo>
                  <a:cubicBezTo>
                    <a:pt x="10800" y="5657"/>
                    <a:pt x="16200" y="11314"/>
                    <a:pt x="21600" y="16971"/>
                  </a:cubicBezTo>
                  <a:cubicBezTo>
                    <a:pt x="20354" y="18514"/>
                    <a:pt x="19108" y="20057"/>
                    <a:pt x="17862" y="21600"/>
                  </a:cubicBezTo>
                  <a:cubicBezTo>
                    <a:pt x="11631" y="16457"/>
                    <a:pt x="5815" y="10800"/>
                    <a:pt x="0" y="5143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Google Shape;813;p19">
              <a:extLst>
                <a:ext uri="{FF2B5EF4-FFF2-40B4-BE49-F238E27FC236}">
                  <a16:creationId xmlns:a16="http://schemas.microsoft.com/office/drawing/2014/main" id="{6668983A-2320-4883-8B2E-C1322ABB223A}"/>
                </a:ext>
              </a:extLst>
            </p:cNvPr>
            <p:cNvSpPr/>
            <p:nvPr/>
          </p:nvSpPr>
          <p:spPr>
            <a:xfrm>
              <a:off x="330300" y="333037"/>
              <a:ext cx="4391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cubicBezTo>
                    <a:pt x="4800" y="3927"/>
                    <a:pt x="9600" y="1964"/>
                    <a:pt x="14400" y="0"/>
                  </a:cubicBezTo>
                  <a:cubicBezTo>
                    <a:pt x="16800" y="7118"/>
                    <a:pt x="19200" y="14236"/>
                    <a:pt x="21600" y="21354"/>
                  </a:cubicBezTo>
                  <a:cubicBezTo>
                    <a:pt x="19200" y="21354"/>
                    <a:pt x="18001" y="21600"/>
                    <a:pt x="15601" y="21600"/>
                  </a:cubicBezTo>
                  <a:cubicBezTo>
                    <a:pt x="9600" y="16445"/>
                    <a:pt x="4800" y="11291"/>
                    <a:pt x="0" y="5891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Google Shape;814;p19">
              <a:extLst>
                <a:ext uri="{FF2B5EF4-FFF2-40B4-BE49-F238E27FC236}">
                  <a16:creationId xmlns:a16="http://schemas.microsoft.com/office/drawing/2014/main" id="{65BF3F3D-349E-4451-ACB9-45BAAD5D04B4}"/>
                </a:ext>
              </a:extLst>
            </p:cNvPr>
            <p:cNvSpPr/>
            <p:nvPr/>
          </p:nvSpPr>
          <p:spPr>
            <a:xfrm>
              <a:off x="328163" y="318644"/>
              <a:ext cx="4392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118"/>
                    <a:pt x="0" y="14482"/>
                    <a:pt x="0" y="21600"/>
                  </a:cubicBezTo>
                  <a:cubicBezTo>
                    <a:pt x="21600" y="14482"/>
                    <a:pt x="21600" y="7118"/>
                    <a:pt x="21600" y="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Google Shape;815;p19">
              <a:extLst>
                <a:ext uri="{FF2B5EF4-FFF2-40B4-BE49-F238E27FC236}">
                  <a16:creationId xmlns:a16="http://schemas.microsoft.com/office/drawing/2014/main" id="{C3A2E1EF-EB00-4F41-82D1-5F9F5FEAC630}"/>
                </a:ext>
              </a:extLst>
            </p:cNvPr>
            <p:cNvSpPr/>
            <p:nvPr/>
          </p:nvSpPr>
          <p:spPr>
            <a:xfrm>
              <a:off x="411658" y="442786"/>
              <a:ext cx="7423" cy="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6" y="21600"/>
                  </a:moveTo>
                  <a:cubicBezTo>
                    <a:pt x="8509" y="21600"/>
                    <a:pt x="4581" y="21600"/>
                    <a:pt x="0" y="21600"/>
                  </a:cubicBezTo>
                  <a:cubicBezTo>
                    <a:pt x="5236" y="14400"/>
                    <a:pt x="11127" y="7200"/>
                    <a:pt x="16364" y="0"/>
                  </a:cubicBezTo>
                  <a:cubicBezTo>
                    <a:pt x="18327" y="2160"/>
                    <a:pt x="19636" y="5040"/>
                    <a:pt x="21600" y="7200"/>
                  </a:cubicBezTo>
                  <a:cubicBezTo>
                    <a:pt x="18981" y="12240"/>
                    <a:pt x="15709" y="17280"/>
                    <a:pt x="12436" y="2160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Google Shape;816;p19">
              <a:extLst>
                <a:ext uri="{FF2B5EF4-FFF2-40B4-BE49-F238E27FC236}">
                  <a16:creationId xmlns:a16="http://schemas.microsoft.com/office/drawing/2014/main" id="{D9992391-2403-4BA9-BF14-F24DFD0A59E5}"/>
                </a:ext>
              </a:extLst>
            </p:cNvPr>
            <p:cNvSpPr/>
            <p:nvPr/>
          </p:nvSpPr>
          <p:spPr>
            <a:xfrm>
              <a:off x="334011" y="290307"/>
              <a:ext cx="4391" cy="1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2" y="19366"/>
                    <a:pt x="8308" y="17131"/>
                    <a:pt x="0" y="14897"/>
                  </a:cubicBezTo>
                  <a:cubicBezTo>
                    <a:pt x="4985" y="10055"/>
                    <a:pt x="9969" y="4842"/>
                    <a:pt x="14952" y="0"/>
                  </a:cubicBezTo>
                  <a:cubicBezTo>
                    <a:pt x="16615" y="7448"/>
                    <a:pt x="18275" y="14524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Google Shape;817;p19">
              <a:extLst>
                <a:ext uri="{FF2B5EF4-FFF2-40B4-BE49-F238E27FC236}">
                  <a16:creationId xmlns:a16="http://schemas.microsoft.com/office/drawing/2014/main" id="{ABC12B8A-47FA-478F-BD14-9698FBD6414D}"/>
                </a:ext>
              </a:extLst>
            </p:cNvPr>
            <p:cNvSpPr/>
            <p:nvPr/>
          </p:nvSpPr>
          <p:spPr>
            <a:xfrm>
              <a:off x="345030" y="375371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956" y="13501"/>
                    <a:pt x="8639" y="8101"/>
                    <a:pt x="0" y="0"/>
                  </a:cubicBezTo>
                  <a:cubicBezTo>
                    <a:pt x="8639" y="8101"/>
                    <a:pt x="12956" y="16200"/>
                    <a:pt x="21600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Google Shape;818;p19">
              <a:extLst>
                <a:ext uri="{FF2B5EF4-FFF2-40B4-BE49-F238E27FC236}">
                  <a16:creationId xmlns:a16="http://schemas.microsoft.com/office/drawing/2014/main" id="{6BC6893A-E790-4337-AA75-D156E9BEBD3F}"/>
                </a:ext>
              </a:extLst>
            </p:cNvPr>
            <p:cNvSpPr/>
            <p:nvPr/>
          </p:nvSpPr>
          <p:spPr>
            <a:xfrm>
              <a:off x="340195" y="230089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0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Google Shape;819;p19">
              <a:extLst>
                <a:ext uri="{FF2B5EF4-FFF2-40B4-BE49-F238E27FC236}">
                  <a16:creationId xmlns:a16="http://schemas.microsoft.com/office/drawing/2014/main" id="{1C28D75F-71FC-48C2-81BF-35CCFEB90DEB}"/>
                </a:ext>
              </a:extLst>
            </p:cNvPr>
            <p:cNvSpPr/>
            <p:nvPr/>
          </p:nvSpPr>
          <p:spPr>
            <a:xfrm>
              <a:off x="335022" y="28732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3" y="15431"/>
                    <a:pt x="16203" y="6172"/>
                    <a:pt x="21600" y="0"/>
                  </a:cubicBezTo>
                  <a:cubicBezTo>
                    <a:pt x="10800" y="9256"/>
                    <a:pt x="5403" y="15431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Google Shape;820;p19">
              <a:extLst>
                <a:ext uri="{FF2B5EF4-FFF2-40B4-BE49-F238E27FC236}">
                  <a16:creationId xmlns:a16="http://schemas.microsoft.com/office/drawing/2014/main" id="{C9984A81-1EBB-4E83-BF61-4B595A5EF90A}"/>
                </a:ext>
              </a:extLst>
            </p:cNvPr>
            <p:cNvSpPr/>
            <p:nvPr/>
          </p:nvSpPr>
          <p:spPr>
            <a:xfrm>
              <a:off x="29988" y="398707"/>
              <a:ext cx="108424" cy="8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85" extrusionOk="0">
                  <a:moveTo>
                    <a:pt x="5" y="18887"/>
                  </a:moveTo>
                  <a:cubicBezTo>
                    <a:pt x="94" y="17876"/>
                    <a:pt x="228" y="16918"/>
                    <a:pt x="318" y="15854"/>
                  </a:cubicBezTo>
                  <a:cubicBezTo>
                    <a:pt x="1883" y="16492"/>
                    <a:pt x="3314" y="17184"/>
                    <a:pt x="4790" y="17663"/>
                  </a:cubicBezTo>
                  <a:cubicBezTo>
                    <a:pt x="7697" y="18620"/>
                    <a:pt x="8994" y="17876"/>
                    <a:pt x="9664" y="14577"/>
                  </a:cubicBezTo>
                  <a:cubicBezTo>
                    <a:pt x="10514" y="10321"/>
                    <a:pt x="11230" y="6012"/>
                    <a:pt x="11900" y="1702"/>
                  </a:cubicBezTo>
                  <a:cubicBezTo>
                    <a:pt x="12124" y="266"/>
                    <a:pt x="12616" y="-213"/>
                    <a:pt x="13958" y="159"/>
                  </a:cubicBezTo>
                  <a:cubicBezTo>
                    <a:pt x="15523" y="585"/>
                    <a:pt x="17133" y="904"/>
                    <a:pt x="18698" y="904"/>
                  </a:cubicBezTo>
                  <a:cubicBezTo>
                    <a:pt x="19637" y="904"/>
                    <a:pt x="20621" y="319"/>
                    <a:pt x="21560" y="0"/>
                  </a:cubicBezTo>
                  <a:cubicBezTo>
                    <a:pt x="21471" y="1436"/>
                    <a:pt x="21336" y="2873"/>
                    <a:pt x="21202" y="4522"/>
                  </a:cubicBezTo>
                  <a:cubicBezTo>
                    <a:pt x="19548" y="4309"/>
                    <a:pt x="18072" y="4043"/>
                    <a:pt x="16596" y="3937"/>
                  </a:cubicBezTo>
                  <a:cubicBezTo>
                    <a:pt x="15836" y="3884"/>
                    <a:pt x="14941" y="3884"/>
                    <a:pt x="14360" y="4309"/>
                  </a:cubicBezTo>
                  <a:cubicBezTo>
                    <a:pt x="12616" y="5586"/>
                    <a:pt x="11856" y="7714"/>
                    <a:pt x="11677" y="9949"/>
                  </a:cubicBezTo>
                  <a:cubicBezTo>
                    <a:pt x="11408" y="12875"/>
                    <a:pt x="10335" y="15428"/>
                    <a:pt x="9262" y="18035"/>
                  </a:cubicBezTo>
                  <a:cubicBezTo>
                    <a:pt x="8994" y="18620"/>
                    <a:pt x="9038" y="19365"/>
                    <a:pt x="8904" y="20057"/>
                  </a:cubicBezTo>
                  <a:cubicBezTo>
                    <a:pt x="8278" y="21281"/>
                    <a:pt x="7071" y="21387"/>
                    <a:pt x="5863" y="21227"/>
                  </a:cubicBezTo>
                  <a:cubicBezTo>
                    <a:pt x="4298" y="21015"/>
                    <a:pt x="2733" y="20536"/>
                    <a:pt x="1167" y="20376"/>
                  </a:cubicBezTo>
                  <a:cubicBezTo>
                    <a:pt x="228" y="20270"/>
                    <a:pt x="-40" y="19844"/>
                    <a:pt x="5" y="1888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Google Shape;821;p19">
              <a:extLst>
                <a:ext uri="{FF2B5EF4-FFF2-40B4-BE49-F238E27FC236}">
                  <a16:creationId xmlns:a16="http://schemas.microsoft.com/office/drawing/2014/main" id="{F843B4F5-6F59-4CBB-AA3A-441505D7AF09}"/>
                </a:ext>
              </a:extLst>
            </p:cNvPr>
            <p:cNvSpPr/>
            <p:nvPr/>
          </p:nvSpPr>
          <p:spPr>
            <a:xfrm>
              <a:off x="27762" y="366547"/>
              <a:ext cx="126617" cy="13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extrusionOk="0">
                  <a:moveTo>
                    <a:pt x="384" y="18388"/>
                  </a:moveTo>
                  <a:cubicBezTo>
                    <a:pt x="345" y="19015"/>
                    <a:pt x="576" y="19348"/>
                    <a:pt x="1420" y="19385"/>
                  </a:cubicBezTo>
                  <a:cubicBezTo>
                    <a:pt x="2762" y="19495"/>
                    <a:pt x="4105" y="19828"/>
                    <a:pt x="5448" y="19975"/>
                  </a:cubicBezTo>
                  <a:cubicBezTo>
                    <a:pt x="6484" y="20086"/>
                    <a:pt x="7520" y="20012"/>
                    <a:pt x="8057" y="19163"/>
                  </a:cubicBezTo>
                  <a:cubicBezTo>
                    <a:pt x="8134" y="18683"/>
                    <a:pt x="8134" y="18166"/>
                    <a:pt x="8364" y="17760"/>
                  </a:cubicBezTo>
                  <a:cubicBezTo>
                    <a:pt x="9285" y="15951"/>
                    <a:pt x="10205" y="14178"/>
                    <a:pt x="10436" y="12148"/>
                  </a:cubicBezTo>
                  <a:cubicBezTo>
                    <a:pt x="10627" y="10634"/>
                    <a:pt x="11280" y="9157"/>
                    <a:pt x="12737" y="8234"/>
                  </a:cubicBezTo>
                  <a:cubicBezTo>
                    <a:pt x="13236" y="7938"/>
                    <a:pt x="14004" y="7938"/>
                    <a:pt x="14656" y="7975"/>
                  </a:cubicBezTo>
                  <a:cubicBezTo>
                    <a:pt x="15922" y="8049"/>
                    <a:pt x="17188" y="8234"/>
                    <a:pt x="18607" y="8382"/>
                  </a:cubicBezTo>
                  <a:cubicBezTo>
                    <a:pt x="18723" y="7237"/>
                    <a:pt x="18799" y="6240"/>
                    <a:pt x="18914" y="5243"/>
                  </a:cubicBezTo>
                  <a:cubicBezTo>
                    <a:pt x="19106" y="4431"/>
                    <a:pt x="19336" y="3618"/>
                    <a:pt x="19528" y="2806"/>
                  </a:cubicBezTo>
                  <a:cubicBezTo>
                    <a:pt x="19720" y="2511"/>
                    <a:pt x="19989" y="2252"/>
                    <a:pt x="20104" y="1957"/>
                  </a:cubicBezTo>
                  <a:cubicBezTo>
                    <a:pt x="20411" y="1182"/>
                    <a:pt x="20257" y="111"/>
                    <a:pt x="21600" y="0"/>
                  </a:cubicBezTo>
                  <a:cubicBezTo>
                    <a:pt x="21063" y="2954"/>
                    <a:pt x="20526" y="5908"/>
                    <a:pt x="19989" y="8862"/>
                  </a:cubicBezTo>
                  <a:cubicBezTo>
                    <a:pt x="19835" y="9748"/>
                    <a:pt x="19375" y="9969"/>
                    <a:pt x="18416" y="9785"/>
                  </a:cubicBezTo>
                  <a:cubicBezTo>
                    <a:pt x="17265" y="9563"/>
                    <a:pt x="16114" y="9415"/>
                    <a:pt x="14924" y="9378"/>
                  </a:cubicBezTo>
                  <a:cubicBezTo>
                    <a:pt x="13160" y="9305"/>
                    <a:pt x="12661" y="9563"/>
                    <a:pt x="12162" y="11077"/>
                  </a:cubicBezTo>
                  <a:cubicBezTo>
                    <a:pt x="11241" y="13846"/>
                    <a:pt x="10397" y="16615"/>
                    <a:pt x="9515" y="19385"/>
                  </a:cubicBezTo>
                  <a:cubicBezTo>
                    <a:pt x="8824" y="21563"/>
                    <a:pt x="8824" y="21600"/>
                    <a:pt x="6407" y="21194"/>
                  </a:cubicBezTo>
                  <a:cubicBezTo>
                    <a:pt x="4297" y="20862"/>
                    <a:pt x="2225" y="20455"/>
                    <a:pt x="0" y="20086"/>
                  </a:cubicBezTo>
                  <a:cubicBezTo>
                    <a:pt x="115" y="19495"/>
                    <a:pt x="269" y="18942"/>
                    <a:pt x="384" y="1838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Google Shape;822;p19">
              <a:extLst>
                <a:ext uri="{FF2B5EF4-FFF2-40B4-BE49-F238E27FC236}">
                  <a16:creationId xmlns:a16="http://schemas.microsoft.com/office/drawing/2014/main" id="{14A4E741-17FC-4D71-858E-2ABE8B57C5D5}"/>
                </a:ext>
              </a:extLst>
            </p:cNvPr>
            <p:cNvSpPr/>
            <p:nvPr/>
          </p:nvSpPr>
          <p:spPr>
            <a:xfrm>
              <a:off x="142009" y="334836"/>
              <a:ext cx="37783" cy="4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3" y="14035"/>
                  </a:moveTo>
                  <a:cubicBezTo>
                    <a:pt x="2443" y="14334"/>
                    <a:pt x="2957" y="17220"/>
                    <a:pt x="1929" y="19311"/>
                  </a:cubicBezTo>
                  <a:cubicBezTo>
                    <a:pt x="1543" y="20107"/>
                    <a:pt x="643" y="20903"/>
                    <a:pt x="0" y="21600"/>
                  </a:cubicBezTo>
                  <a:cubicBezTo>
                    <a:pt x="1157" y="14533"/>
                    <a:pt x="2314" y="7565"/>
                    <a:pt x="3600" y="0"/>
                  </a:cubicBezTo>
                  <a:cubicBezTo>
                    <a:pt x="9900" y="2389"/>
                    <a:pt x="15814" y="4579"/>
                    <a:pt x="21600" y="6769"/>
                  </a:cubicBezTo>
                  <a:cubicBezTo>
                    <a:pt x="18771" y="6968"/>
                    <a:pt x="16071" y="7266"/>
                    <a:pt x="13243" y="7366"/>
                  </a:cubicBezTo>
                  <a:cubicBezTo>
                    <a:pt x="7586" y="7664"/>
                    <a:pt x="4886" y="10452"/>
                    <a:pt x="6943" y="1403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Google Shape;823;p19">
              <a:extLst>
                <a:ext uri="{FF2B5EF4-FFF2-40B4-BE49-F238E27FC236}">
                  <a16:creationId xmlns:a16="http://schemas.microsoft.com/office/drawing/2014/main" id="{A6515DB5-E75B-4441-8609-D9B8A5536410}"/>
                </a:ext>
              </a:extLst>
            </p:cNvPr>
            <p:cNvSpPr/>
            <p:nvPr/>
          </p:nvSpPr>
          <p:spPr>
            <a:xfrm>
              <a:off x="152952" y="350354"/>
              <a:ext cx="47755" cy="1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extrusionOk="0">
                  <a:moveTo>
                    <a:pt x="517" y="21600"/>
                  </a:moveTo>
                  <a:cubicBezTo>
                    <a:pt x="-1033" y="10500"/>
                    <a:pt x="1001" y="2100"/>
                    <a:pt x="5263" y="1800"/>
                  </a:cubicBezTo>
                  <a:cubicBezTo>
                    <a:pt x="7394" y="1500"/>
                    <a:pt x="9428" y="600"/>
                    <a:pt x="11559" y="0"/>
                  </a:cubicBezTo>
                  <a:cubicBezTo>
                    <a:pt x="14562" y="3900"/>
                    <a:pt x="17564" y="7500"/>
                    <a:pt x="20567" y="11400"/>
                  </a:cubicBezTo>
                  <a:cubicBezTo>
                    <a:pt x="20470" y="12000"/>
                    <a:pt x="20470" y="12300"/>
                    <a:pt x="20373" y="12900"/>
                  </a:cubicBezTo>
                  <a:cubicBezTo>
                    <a:pt x="15821" y="12900"/>
                    <a:pt x="11365" y="13200"/>
                    <a:pt x="6813" y="12900"/>
                  </a:cubicBezTo>
                  <a:cubicBezTo>
                    <a:pt x="4198" y="12600"/>
                    <a:pt x="1776" y="13200"/>
                    <a:pt x="5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Google Shape;824;p19">
              <a:extLst>
                <a:ext uri="{FF2B5EF4-FFF2-40B4-BE49-F238E27FC236}">
                  <a16:creationId xmlns:a16="http://schemas.microsoft.com/office/drawing/2014/main" id="{363A2198-76D3-4770-B8A7-D04EE87F1D2C}"/>
                </a:ext>
              </a:extLst>
            </p:cNvPr>
            <p:cNvSpPr/>
            <p:nvPr/>
          </p:nvSpPr>
          <p:spPr>
            <a:xfrm>
              <a:off x="498692" y="346967"/>
              <a:ext cx="208133" cy="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03" extrusionOk="0">
                  <a:moveTo>
                    <a:pt x="1459" y="2890"/>
                  </a:moveTo>
                  <a:cubicBezTo>
                    <a:pt x="1621" y="2734"/>
                    <a:pt x="1759" y="2578"/>
                    <a:pt x="1922" y="2422"/>
                  </a:cubicBezTo>
                  <a:cubicBezTo>
                    <a:pt x="1945" y="2188"/>
                    <a:pt x="1945" y="1954"/>
                    <a:pt x="1968" y="1720"/>
                  </a:cubicBezTo>
                  <a:cubicBezTo>
                    <a:pt x="1343" y="1486"/>
                    <a:pt x="718" y="1174"/>
                    <a:pt x="0" y="863"/>
                  </a:cubicBezTo>
                  <a:cubicBezTo>
                    <a:pt x="1343" y="-697"/>
                    <a:pt x="2199" y="-151"/>
                    <a:pt x="2963" y="2578"/>
                  </a:cubicBezTo>
                  <a:cubicBezTo>
                    <a:pt x="3102" y="3046"/>
                    <a:pt x="3334" y="3202"/>
                    <a:pt x="3519" y="3514"/>
                  </a:cubicBezTo>
                  <a:cubicBezTo>
                    <a:pt x="3982" y="4917"/>
                    <a:pt x="4422" y="6321"/>
                    <a:pt x="4908" y="7569"/>
                  </a:cubicBezTo>
                  <a:cubicBezTo>
                    <a:pt x="5024" y="7881"/>
                    <a:pt x="5325" y="7569"/>
                    <a:pt x="5510" y="7335"/>
                  </a:cubicBezTo>
                  <a:cubicBezTo>
                    <a:pt x="6274" y="6243"/>
                    <a:pt x="6992" y="4917"/>
                    <a:pt x="7756" y="3904"/>
                  </a:cubicBezTo>
                  <a:cubicBezTo>
                    <a:pt x="8797" y="2500"/>
                    <a:pt x="10117" y="4138"/>
                    <a:pt x="10673" y="7257"/>
                  </a:cubicBezTo>
                  <a:cubicBezTo>
                    <a:pt x="10881" y="8426"/>
                    <a:pt x="11182" y="9362"/>
                    <a:pt x="11344" y="10142"/>
                  </a:cubicBezTo>
                  <a:cubicBezTo>
                    <a:pt x="12154" y="8894"/>
                    <a:pt x="12803" y="7413"/>
                    <a:pt x="13520" y="6945"/>
                  </a:cubicBezTo>
                  <a:cubicBezTo>
                    <a:pt x="14354" y="6321"/>
                    <a:pt x="15326" y="5775"/>
                    <a:pt x="15882" y="9128"/>
                  </a:cubicBezTo>
                  <a:cubicBezTo>
                    <a:pt x="15974" y="9752"/>
                    <a:pt x="16229" y="10064"/>
                    <a:pt x="16414" y="10532"/>
                  </a:cubicBezTo>
                  <a:cubicBezTo>
                    <a:pt x="16877" y="12403"/>
                    <a:pt x="17317" y="14353"/>
                    <a:pt x="17780" y="16302"/>
                  </a:cubicBezTo>
                  <a:cubicBezTo>
                    <a:pt x="18197" y="15445"/>
                    <a:pt x="18475" y="14899"/>
                    <a:pt x="18752" y="14275"/>
                  </a:cubicBezTo>
                  <a:cubicBezTo>
                    <a:pt x="19516" y="12949"/>
                    <a:pt x="20280" y="11624"/>
                    <a:pt x="21021" y="10220"/>
                  </a:cubicBezTo>
                  <a:cubicBezTo>
                    <a:pt x="21114" y="10064"/>
                    <a:pt x="21114" y="9362"/>
                    <a:pt x="21160" y="8972"/>
                  </a:cubicBezTo>
                  <a:cubicBezTo>
                    <a:pt x="21577" y="13027"/>
                    <a:pt x="21600" y="13027"/>
                    <a:pt x="20512" y="15367"/>
                  </a:cubicBezTo>
                  <a:cubicBezTo>
                    <a:pt x="19632" y="17238"/>
                    <a:pt x="18752" y="18954"/>
                    <a:pt x="17780" y="20903"/>
                  </a:cubicBezTo>
                  <a:cubicBezTo>
                    <a:pt x="17086" y="18096"/>
                    <a:pt x="16437" y="15445"/>
                    <a:pt x="15789" y="12793"/>
                  </a:cubicBezTo>
                  <a:cubicBezTo>
                    <a:pt x="15025" y="9674"/>
                    <a:pt x="14446" y="9206"/>
                    <a:pt x="13358" y="11156"/>
                  </a:cubicBezTo>
                  <a:cubicBezTo>
                    <a:pt x="12779" y="12247"/>
                    <a:pt x="12224" y="13495"/>
                    <a:pt x="11529" y="14977"/>
                  </a:cubicBezTo>
                  <a:cubicBezTo>
                    <a:pt x="11020" y="13183"/>
                    <a:pt x="10487" y="11468"/>
                    <a:pt x="9978" y="9674"/>
                  </a:cubicBezTo>
                  <a:cubicBezTo>
                    <a:pt x="8983" y="5931"/>
                    <a:pt x="8450" y="5619"/>
                    <a:pt x="7107" y="8193"/>
                  </a:cubicBezTo>
                  <a:cubicBezTo>
                    <a:pt x="6621" y="9128"/>
                    <a:pt x="6158" y="10064"/>
                    <a:pt x="5718" y="11156"/>
                  </a:cubicBezTo>
                  <a:cubicBezTo>
                    <a:pt x="5232" y="12403"/>
                    <a:pt x="4839" y="12169"/>
                    <a:pt x="4468" y="10766"/>
                  </a:cubicBezTo>
                  <a:cubicBezTo>
                    <a:pt x="4028" y="9206"/>
                    <a:pt x="3635" y="7491"/>
                    <a:pt x="3125" y="6165"/>
                  </a:cubicBezTo>
                  <a:cubicBezTo>
                    <a:pt x="2593" y="4839"/>
                    <a:pt x="1991" y="3904"/>
                    <a:pt x="1459" y="289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Google Shape;825;p19">
              <a:extLst>
                <a:ext uri="{FF2B5EF4-FFF2-40B4-BE49-F238E27FC236}">
                  <a16:creationId xmlns:a16="http://schemas.microsoft.com/office/drawing/2014/main" id="{61A0BB68-29D5-4414-9E7B-12FC38C09268}"/>
                </a:ext>
              </a:extLst>
            </p:cNvPr>
            <p:cNvSpPr/>
            <p:nvPr/>
          </p:nvSpPr>
          <p:spPr>
            <a:xfrm>
              <a:off x="532651" y="342933"/>
              <a:ext cx="130665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8" y="21600"/>
                  </a:moveTo>
                  <a:cubicBezTo>
                    <a:pt x="20410" y="20747"/>
                    <a:pt x="20039" y="20037"/>
                    <a:pt x="19853" y="19042"/>
                  </a:cubicBezTo>
                  <a:cubicBezTo>
                    <a:pt x="18960" y="13074"/>
                    <a:pt x="17399" y="14068"/>
                    <a:pt x="16061" y="15063"/>
                  </a:cubicBezTo>
                  <a:cubicBezTo>
                    <a:pt x="14908" y="16058"/>
                    <a:pt x="13867" y="18616"/>
                    <a:pt x="12566" y="20889"/>
                  </a:cubicBezTo>
                  <a:cubicBezTo>
                    <a:pt x="12269" y="19611"/>
                    <a:pt x="11822" y="17763"/>
                    <a:pt x="11488" y="15632"/>
                  </a:cubicBezTo>
                  <a:cubicBezTo>
                    <a:pt x="10596" y="9947"/>
                    <a:pt x="8476" y="6963"/>
                    <a:pt x="6803" y="9521"/>
                  </a:cubicBezTo>
                  <a:cubicBezTo>
                    <a:pt x="5577" y="11368"/>
                    <a:pt x="4424" y="13784"/>
                    <a:pt x="3197" y="15774"/>
                  </a:cubicBezTo>
                  <a:cubicBezTo>
                    <a:pt x="2900" y="16200"/>
                    <a:pt x="2417" y="16768"/>
                    <a:pt x="2231" y="16200"/>
                  </a:cubicBezTo>
                  <a:cubicBezTo>
                    <a:pt x="1450" y="13926"/>
                    <a:pt x="744" y="11368"/>
                    <a:pt x="0" y="8811"/>
                  </a:cubicBezTo>
                  <a:cubicBezTo>
                    <a:pt x="149" y="8526"/>
                    <a:pt x="297" y="8242"/>
                    <a:pt x="446" y="7958"/>
                  </a:cubicBezTo>
                  <a:cubicBezTo>
                    <a:pt x="1450" y="11795"/>
                    <a:pt x="2640" y="11937"/>
                    <a:pt x="3829" y="9521"/>
                  </a:cubicBezTo>
                  <a:cubicBezTo>
                    <a:pt x="5428" y="6537"/>
                    <a:pt x="6989" y="3268"/>
                    <a:pt x="8662" y="0"/>
                  </a:cubicBezTo>
                  <a:cubicBezTo>
                    <a:pt x="9220" y="2700"/>
                    <a:pt x="9778" y="5116"/>
                    <a:pt x="10335" y="7674"/>
                  </a:cubicBezTo>
                  <a:cubicBezTo>
                    <a:pt x="11525" y="13500"/>
                    <a:pt x="12826" y="14637"/>
                    <a:pt x="14574" y="11226"/>
                  </a:cubicBezTo>
                  <a:cubicBezTo>
                    <a:pt x="15354" y="9663"/>
                    <a:pt x="16061" y="7674"/>
                    <a:pt x="16804" y="5826"/>
                  </a:cubicBezTo>
                  <a:cubicBezTo>
                    <a:pt x="18403" y="1705"/>
                    <a:pt x="18403" y="1705"/>
                    <a:pt x="19555" y="7674"/>
                  </a:cubicBezTo>
                  <a:cubicBezTo>
                    <a:pt x="20224" y="10942"/>
                    <a:pt x="20931" y="14211"/>
                    <a:pt x="21600" y="17337"/>
                  </a:cubicBezTo>
                  <a:cubicBezTo>
                    <a:pt x="20708" y="17195"/>
                    <a:pt x="20671" y="19326"/>
                    <a:pt x="20708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Google Shape;826;p19">
              <a:extLst>
                <a:ext uri="{FF2B5EF4-FFF2-40B4-BE49-F238E27FC236}">
                  <a16:creationId xmlns:a16="http://schemas.microsoft.com/office/drawing/2014/main" id="{CE9F97C6-A778-4070-8CE5-4B0D5866E73F}"/>
                </a:ext>
              </a:extLst>
            </p:cNvPr>
            <p:cNvSpPr/>
            <p:nvPr/>
          </p:nvSpPr>
          <p:spPr>
            <a:xfrm>
              <a:off x="666014" y="358675"/>
              <a:ext cx="37783" cy="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02"/>
                  </a:moveTo>
                  <a:cubicBezTo>
                    <a:pt x="21343" y="11298"/>
                    <a:pt x="21343" y="12628"/>
                    <a:pt x="20829" y="12960"/>
                  </a:cubicBezTo>
                  <a:cubicBezTo>
                    <a:pt x="16714" y="15951"/>
                    <a:pt x="12471" y="18775"/>
                    <a:pt x="8229" y="21600"/>
                  </a:cubicBezTo>
                  <a:cubicBezTo>
                    <a:pt x="7586" y="18111"/>
                    <a:pt x="6943" y="14455"/>
                    <a:pt x="6300" y="11465"/>
                  </a:cubicBezTo>
                  <a:cubicBezTo>
                    <a:pt x="3857" y="10800"/>
                    <a:pt x="1929" y="10302"/>
                    <a:pt x="0" y="9803"/>
                  </a:cubicBezTo>
                  <a:cubicBezTo>
                    <a:pt x="7843" y="11465"/>
                    <a:pt x="12857" y="4652"/>
                    <a:pt x="19286" y="0"/>
                  </a:cubicBezTo>
                  <a:cubicBezTo>
                    <a:pt x="20186" y="3655"/>
                    <a:pt x="20957" y="6978"/>
                    <a:pt x="21600" y="10302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Google Shape;827;p19">
              <a:extLst>
                <a:ext uri="{FF2B5EF4-FFF2-40B4-BE49-F238E27FC236}">
                  <a16:creationId xmlns:a16="http://schemas.microsoft.com/office/drawing/2014/main" id="{5A3D3E36-7CEC-47FE-B76E-37F57907A50A}"/>
                </a:ext>
              </a:extLst>
            </p:cNvPr>
            <p:cNvSpPr/>
            <p:nvPr/>
          </p:nvSpPr>
          <p:spPr>
            <a:xfrm>
              <a:off x="658087" y="370359"/>
              <a:ext cx="22771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5" extrusionOk="0">
                  <a:moveTo>
                    <a:pt x="7887" y="1451"/>
                  </a:moveTo>
                  <a:cubicBezTo>
                    <a:pt x="11063" y="2068"/>
                    <a:pt x="14240" y="2685"/>
                    <a:pt x="18263" y="3508"/>
                  </a:cubicBezTo>
                  <a:cubicBezTo>
                    <a:pt x="19110" y="7416"/>
                    <a:pt x="20169" y="11736"/>
                    <a:pt x="21440" y="16056"/>
                  </a:cubicBezTo>
                  <a:cubicBezTo>
                    <a:pt x="18899" y="17497"/>
                    <a:pt x="16358" y="19142"/>
                    <a:pt x="12546" y="21405"/>
                  </a:cubicBezTo>
                  <a:cubicBezTo>
                    <a:pt x="8311" y="16262"/>
                    <a:pt x="4075" y="11325"/>
                    <a:pt x="52" y="6182"/>
                  </a:cubicBezTo>
                  <a:cubicBezTo>
                    <a:pt x="-160" y="2685"/>
                    <a:pt x="52" y="-195"/>
                    <a:pt x="5134" y="11"/>
                  </a:cubicBezTo>
                  <a:cubicBezTo>
                    <a:pt x="5134" y="11"/>
                    <a:pt x="5346" y="11"/>
                    <a:pt x="5346" y="11"/>
                  </a:cubicBezTo>
                  <a:cubicBezTo>
                    <a:pt x="5981" y="216"/>
                    <a:pt x="6616" y="628"/>
                    <a:pt x="7252" y="833"/>
                  </a:cubicBezTo>
                  <a:lnTo>
                    <a:pt x="7675" y="833"/>
                  </a:lnTo>
                  <a:lnTo>
                    <a:pt x="7887" y="1451"/>
                  </a:ln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Google Shape;828;p19">
              <a:extLst>
                <a:ext uri="{FF2B5EF4-FFF2-40B4-BE49-F238E27FC236}">
                  <a16:creationId xmlns:a16="http://schemas.microsoft.com/office/drawing/2014/main" id="{20989BB5-E704-48B4-8A3F-95CE8BFC01CF}"/>
                </a:ext>
              </a:extLst>
            </p:cNvPr>
            <p:cNvSpPr/>
            <p:nvPr/>
          </p:nvSpPr>
          <p:spPr>
            <a:xfrm>
              <a:off x="496947" y="35321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21600"/>
                    <a:pt x="14400" y="0"/>
                    <a:pt x="21600" y="0"/>
                  </a:cubicBezTo>
                  <a:cubicBezTo>
                    <a:pt x="14400" y="21600"/>
                    <a:pt x="7200" y="21600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Google Shape;829;p19">
              <a:extLst>
                <a:ext uri="{FF2B5EF4-FFF2-40B4-BE49-F238E27FC236}">
                  <a16:creationId xmlns:a16="http://schemas.microsoft.com/office/drawing/2014/main" id="{41D941EE-A979-4F45-AF0D-957810D8A836}"/>
                </a:ext>
              </a:extLst>
            </p:cNvPr>
            <p:cNvSpPr/>
            <p:nvPr/>
          </p:nvSpPr>
          <p:spPr>
            <a:xfrm>
              <a:off x="662357" y="369074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1" y="16197"/>
                    <a:pt x="7199" y="5397"/>
                    <a:pt x="0" y="0"/>
                  </a:cubicBezTo>
                  <a:cubicBezTo>
                    <a:pt x="7199" y="5397"/>
                    <a:pt x="14401" y="10800"/>
                    <a:pt x="2160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Google Shape;830;p19">
              <a:extLst>
                <a:ext uri="{FF2B5EF4-FFF2-40B4-BE49-F238E27FC236}">
                  <a16:creationId xmlns:a16="http://schemas.microsoft.com/office/drawing/2014/main" id="{083638E7-F758-43EF-B585-937C971F04A6}"/>
                </a:ext>
              </a:extLst>
            </p:cNvPr>
            <p:cNvSpPr/>
            <p:nvPr/>
          </p:nvSpPr>
          <p:spPr>
            <a:xfrm>
              <a:off x="481150" y="79294"/>
              <a:ext cx="198584" cy="8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extrusionOk="0">
                  <a:moveTo>
                    <a:pt x="5015" y="14377"/>
                  </a:moveTo>
                  <a:cubicBezTo>
                    <a:pt x="5210" y="14377"/>
                    <a:pt x="5406" y="14434"/>
                    <a:pt x="5602" y="14434"/>
                  </a:cubicBezTo>
                  <a:cubicBezTo>
                    <a:pt x="5553" y="14607"/>
                    <a:pt x="5479" y="14837"/>
                    <a:pt x="5406" y="15124"/>
                  </a:cubicBezTo>
                  <a:cubicBezTo>
                    <a:pt x="5577" y="15124"/>
                    <a:pt x="5700" y="15066"/>
                    <a:pt x="5798" y="15124"/>
                  </a:cubicBezTo>
                  <a:cubicBezTo>
                    <a:pt x="6923" y="15583"/>
                    <a:pt x="7583" y="14664"/>
                    <a:pt x="7877" y="12137"/>
                  </a:cubicBezTo>
                  <a:cubicBezTo>
                    <a:pt x="8024" y="10873"/>
                    <a:pt x="8390" y="9666"/>
                    <a:pt x="8733" y="8575"/>
                  </a:cubicBezTo>
                  <a:cubicBezTo>
                    <a:pt x="8929" y="7886"/>
                    <a:pt x="9247" y="7254"/>
                    <a:pt x="9589" y="6966"/>
                  </a:cubicBezTo>
                  <a:cubicBezTo>
                    <a:pt x="10127" y="6507"/>
                    <a:pt x="10739" y="6277"/>
                    <a:pt x="11326" y="5990"/>
                  </a:cubicBezTo>
                  <a:cubicBezTo>
                    <a:pt x="11840" y="6047"/>
                    <a:pt x="12378" y="6105"/>
                    <a:pt x="12892" y="6162"/>
                  </a:cubicBezTo>
                  <a:cubicBezTo>
                    <a:pt x="12598" y="6335"/>
                    <a:pt x="12280" y="6564"/>
                    <a:pt x="12060" y="6679"/>
                  </a:cubicBezTo>
                  <a:cubicBezTo>
                    <a:pt x="12500" y="6909"/>
                    <a:pt x="12989" y="7311"/>
                    <a:pt x="13503" y="7426"/>
                  </a:cubicBezTo>
                  <a:cubicBezTo>
                    <a:pt x="13748" y="7483"/>
                    <a:pt x="14090" y="7196"/>
                    <a:pt x="14286" y="6852"/>
                  </a:cubicBezTo>
                  <a:cubicBezTo>
                    <a:pt x="14555" y="6335"/>
                    <a:pt x="14775" y="5645"/>
                    <a:pt x="14922" y="4956"/>
                  </a:cubicBezTo>
                  <a:cubicBezTo>
                    <a:pt x="15778" y="1049"/>
                    <a:pt x="17246" y="-157"/>
                    <a:pt x="19080" y="15"/>
                  </a:cubicBezTo>
                  <a:cubicBezTo>
                    <a:pt x="19643" y="73"/>
                    <a:pt x="20206" y="130"/>
                    <a:pt x="20744" y="245"/>
                  </a:cubicBezTo>
                  <a:cubicBezTo>
                    <a:pt x="21037" y="303"/>
                    <a:pt x="21306" y="590"/>
                    <a:pt x="21600" y="762"/>
                  </a:cubicBezTo>
                  <a:cubicBezTo>
                    <a:pt x="21576" y="1279"/>
                    <a:pt x="21551" y="1739"/>
                    <a:pt x="21502" y="2486"/>
                  </a:cubicBezTo>
                  <a:cubicBezTo>
                    <a:pt x="20377" y="2371"/>
                    <a:pt x="19301" y="2371"/>
                    <a:pt x="18249" y="2141"/>
                  </a:cubicBezTo>
                  <a:cubicBezTo>
                    <a:pt x="17172" y="1854"/>
                    <a:pt x="16390" y="2600"/>
                    <a:pt x="15876" y="4726"/>
                  </a:cubicBezTo>
                  <a:cubicBezTo>
                    <a:pt x="15362" y="6852"/>
                    <a:pt x="14824" y="8862"/>
                    <a:pt x="14261" y="11045"/>
                  </a:cubicBezTo>
                  <a:cubicBezTo>
                    <a:pt x="13307" y="10241"/>
                    <a:pt x="12402" y="9494"/>
                    <a:pt x="11497" y="8805"/>
                  </a:cubicBezTo>
                  <a:cubicBezTo>
                    <a:pt x="10274" y="7886"/>
                    <a:pt x="9956" y="8173"/>
                    <a:pt x="9418" y="10700"/>
                  </a:cubicBezTo>
                  <a:cubicBezTo>
                    <a:pt x="9002" y="12654"/>
                    <a:pt x="8611" y="14664"/>
                    <a:pt x="8219" y="16617"/>
                  </a:cubicBezTo>
                  <a:cubicBezTo>
                    <a:pt x="7950" y="17996"/>
                    <a:pt x="7559" y="18571"/>
                    <a:pt x="6825" y="18054"/>
                  </a:cubicBezTo>
                  <a:cubicBezTo>
                    <a:pt x="5993" y="17422"/>
                    <a:pt x="5137" y="17135"/>
                    <a:pt x="4281" y="16732"/>
                  </a:cubicBezTo>
                  <a:cubicBezTo>
                    <a:pt x="3547" y="16388"/>
                    <a:pt x="2911" y="16905"/>
                    <a:pt x="2348" y="17881"/>
                  </a:cubicBezTo>
                  <a:cubicBezTo>
                    <a:pt x="1639" y="19145"/>
                    <a:pt x="881" y="20352"/>
                    <a:pt x="0" y="21443"/>
                  </a:cubicBezTo>
                  <a:cubicBezTo>
                    <a:pt x="269" y="19949"/>
                    <a:pt x="514" y="18456"/>
                    <a:pt x="783" y="16905"/>
                  </a:cubicBezTo>
                  <a:cubicBezTo>
                    <a:pt x="807" y="17135"/>
                    <a:pt x="856" y="17307"/>
                    <a:pt x="881" y="17479"/>
                  </a:cubicBezTo>
                  <a:cubicBezTo>
                    <a:pt x="1566" y="15583"/>
                    <a:pt x="2348" y="14262"/>
                    <a:pt x="3523" y="14377"/>
                  </a:cubicBezTo>
                  <a:cubicBezTo>
                    <a:pt x="3987" y="14492"/>
                    <a:pt x="4501" y="14434"/>
                    <a:pt x="5015" y="14377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Google Shape;831;p19">
              <a:extLst>
                <a:ext uri="{FF2B5EF4-FFF2-40B4-BE49-F238E27FC236}">
                  <a16:creationId xmlns:a16="http://schemas.microsoft.com/office/drawing/2014/main" id="{0EEA03D9-C634-4F1E-871E-5835D1810495}"/>
                </a:ext>
              </a:extLst>
            </p:cNvPr>
            <p:cNvSpPr/>
            <p:nvPr/>
          </p:nvSpPr>
          <p:spPr>
            <a:xfrm>
              <a:off x="591799" y="69011"/>
              <a:ext cx="89734" cy="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extrusionOk="0">
                  <a:moveTo>
                    <a:pt x="21113" y="7320"/>
                  </a:moveTo>
                  <a:cubicBezTo>
                    <a:pt x="20463" y="6960"/>
                    <a:pt x="19868" y="6360"/>
                    <a:pt x="19218" y="6240"/>
                  </a:cubicBezTo>
                  <a:cubicBezTo>
                    <a:pt x="17973" y="6000"/>
                    <a:pt x="16782" y="5880"/>
                    <a:pt x="15537" y="5760"/>
                  </a:cubicBezTo>
                  <a:cubicBezTo>
                    <a:pt x="11477" y="5400"/>
                    <a:pt x="8229" y="7920"/>
                    <a:pt x="6334" y="16080"/>
                  </a:cubicBezTo>
                  <a:cubicBezTo>
                    <a:pt x="6009" y="17520"/>
                    <a:pt x="5522" y="18960"/>
                    <a:pt x="4926" y="20040"/>
                  </a:cubicBezTo>
                  <a:cubicBezTo>
                    <a:pt x="4493" y="20880"/>
                    <a:pt x="3735" y="21480"/>
                    <a:pt x="3194" y="21240"/>
                  </a:cubicBezTo>
                  <a:cubicBezTo>
                    <a:pt x="2057" y="21000"/>
                    <a:pt x="974" y="20160"/>
                    <a:pt x="0" y="19680"/>
                  </a:cubicBezTo>
                  <a:cubicBezTo>
                    <a:pt x="487" y="19440"/>
                    <a:pt x="1191" y="18960"/>
                    <a:pt x="1841" y="18600"/>
                  </a:cubicBezTo>
                  <a:cubicBezTo>
                    <a:pt x="2923" y="16320"/>
                    <a:pt x="4060" y="14040"/>
                    <a:pt x="5089" y="11640"/>
                  </a:cubicBezTo>
                  <a:cubicBezTo>
                    <a:pt x="5630" y="10320"/>
                    <a:pt x="6063" y="8760"/>
                    <a:pt x="6388" y="7080"/>
                  </a:cubicBezTo>
                  <a:cubicBezTo>
                    <a:pt x="7417" y="1800"/>
                    <a:pt x="9365" y="-120"/>
                    <a:pt x="11964" y="720"/>
                  </a:cubicBezTo>
                  <a:cubicBezTo>
                    <a:pt x="14075" y="480"/>
                    <a:pt x="16186" y="240"/>
                    <a:pt x="18244" y="120"/>
                  </a:cubicBezTo>
                  <a:cubicBezTo>
                    <a:pt x="18514" y="120"/>
                    <a:pt x="18839" y="120"/>
                    <a:pt x="19110" y="0"/>
                  </a:cubicBezTo>
                  <a:cubicBezTo>
                    <a:pt x="19922" y="0"/>
                    <a:pt x="20734" y="120"/>
                    <a:pt x="21600" y="120"/>
                  </a:cubicBezTo>
                  <a:cubicBezTo>
                    <a:pt x="21600" y="600"/>
                    <a:pt x="21600" y="1080"/>
                    <a:pt x="21600" y="1560"/>
                  </a:cubicBezTo>
                  <a:cubicBezTo>
                    <a:pt x="21546" y="2280"/>
                    <a:pt x="21492" y="3000"/>
                    <a:pt x="21438" y="3720"/>
                  </a:cubicBezTo>
                  <a:cubicBezTo>
                    <a:pt x="21438" y="3720"/>
                    <a:pt x="21438" y="3720"/>
                    <a:pt x="21438" y="3720"/>
                  </a:cubicBezTo>
                  <a:cubicBezTo>
                    <a:pt x="21329" y="4800"/>
                    <a:pt x="21221" y="6000"/>
                    <a:pt x="21113" y="7320"/>
                  </a:cubicBezTo>
                  <a:cubicBezTo>
                    <a:pt x="21113" y="7200"/>
                    <a:pt x="21113" y="7320"/>
                    <a:pt x="21113" y="732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Google Shape;832;p19">
              <a:extLst>
                <a:ext uri="{FF2B5EF4-FFF2-40B4-BE49-F238E27FC236}">
                  <a16:creationId xmlns:a16="http://schemas.microsoft.com/office/drawing/2014/main" id="{750632FA-CF02-414B-B902-14E6F59A4363}"/>
                </a:ext>
              </a:extLst>
            </p:cNvPr>
            <p:cNvSpPr/>
            <p:nvPr/>
          </p:nvSpPr>
          <p:spPr>
            <a:xfrm>
              <a:off x="530627" y="98097"/>
              <a:ext cx="54426" cy="4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8" extrusionOk="0">
                  <a:moveTo>
                    <a:pt x="21600" y="2437"/>
                  </a:moveTo>
                  <a:cubicBezTo>
                    <a:pt x="19458" y="3000"/>
                    <a:pt x="17316" y="3450"/>
                    <a:pt x="15263" y="4350"/>
                  </a:cubicBezTo>
                  <a:cubicBezTo>
                    <a:pt x="14102" y="4913"/>
                    <a:pt x="12942" y="6150"/>
                    <a:pt x="12139" y="7500"/>
                  </a:cubicBezTo>
                  <a:cubicBezTo>
                    <a:pt x="10889" y="9638"/>
                    <a:pt x="9550" y="12000"/>
                    <a:pt x="9015" y="14475"/>
                  </a:cubicBezTo>
                  <a:cubicBezTo>
                    <a:pt x="7944" y="19425"/>
                    <a:pt x="5534" y="21225"/>
                    <a:pt x="1428" y="20325"/>
                  </a:cubicBezTo>
                  <a:cubicBezTo>
                    <a:pt x="1071" y="20213"/>
                    <a:pt x="714" y="20325"/>
                    <a:pt x="0" y="20325"/>
                  </a:cubicBezTo>
                  <a:cubicBezTo>
                    <a:pt x="268" y="19763"/>
                    <a:pt x="536" y="19425"/>
                    <a:pt x="714" y="18975"/>
                  </a:cubicBezTo>
                  <a:cubicBezTo>
                    <a:pt x="2142" y="17625"/>
                    <a:pt x="3838" y="16500"/>
                    <a:pt x="4909" y="14812"/>
                  </a:cubicBezTo>
                  <a:cubicBezTo>
                    <a:pt x="7319" y="10763"/>
                    <a:pt x="9461" y="6375"/>
                    <a:pt x="11603" y="2100"/>
                  </a:cubicBezTo>
                  <a:cubicBezTo>
                    <a:pt x="12764" y="-150"/>
                    <a:pt x="14192" y="-375"/>
                    <a:pt x="16155" y="413"/>
                  </a:cubicBezTo>
                  <a:cubicBezTo>
                    <a:pt x="17941" y="1200"/>
                    <a:pt x="19815" y="1763"/>
                    <a:pt x="21600" y="243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Google Shape;833;p19">
              <a:extLst>
                <a:ext uri="{FF2B5EF4-FFF2-40B4-BE49-F238E27FC236}">
                  <a16:creationId xmlns:a16="http://schemas.microsoft.com/office/drawing/2014/main" id="{DCB4D915-1F67-4484-A2BB-CF8654E989A4}"/>
                </a:ext>
              </a:extLst>
            </p:cNvPr>
            <p:cNvSpPr/>
            <p:nvPr/>
          </p:nvSpPr>
          <p:spPr>
            <a:xfrm>
              <a:off x="487897" y="127206"/>
              <a:ext cx="39358" cy="2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7245"/>
                  </a:moveTo>
                  <a:cubicBezTo>
                    <a:pt x="19008" y="7245"/>
                    <a:pt x="16416" y="7635"/>
                    <a:pt x="13824" y="7440"/>
                  </a:cubicBezTo>
                  <a:cubicBezTo>
                    <a:pt x="8023" y="7051"/>
                    <a:pt x="3950" y="11526"/>
                    <a:pt x="494" y="17948"/>
                  </a:cubicBezTo>
                  <a:cubicBezTo>
                    <a:pt x="370" y="17364"/>
                    <a:pt x="123" y="16586"/>
                    <a:pt x="0" y="16002"/>
                  </a:cubicBezTo>
                  <a:cubicBezTo>
                    <a:pt x="370" y="14834"/>
                    <a:pt x="617" y="13472"/>
                    <a:pt x="987" y="12305"/>
                  </a:cubicBezTo>
                  <a:cubicBezTo>
                    <a:pt x="6295" y="-3652"/>
                    <a:pt x="5307" y="-1317"/>
                    <a:pt x="15305" y="3937"/>
                  </a:cubicBezTo>
                  <a:cubicBezTo>
                    <a:pt x="17403" y="5105"/>
                    <a:pt x="19502" y="6272"/>
                    <a:pt x="21600" y="724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Google Shape;834;p19">
              <a:extLst>
                <a:ext uri="{FF2B5EF4-FFF2-40B4-BE49-F238E27FC236}">
                  <a16:creationId xmlns:a16="http://schemas.microsoft.com/office/drawing/2014/main" id="{1F93E981-5455-43FB-A729-A355258DE74C}"/>
                </a:ext>
              </a:extLst>
            </p:cNvPr>
            <p:cNvSpPr/>
            <p:nvPr/>
          </p:nvSpPr>
          <p:spPr>
            <a:xfrm>
              <a:off x="641725" y="67378"/>
              <a:ext cx="26089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338" y="8639"/>
                    <a:pt x="7076" y="17278"/>
                    <a:pt x="0" y="21600"/>
                  </a:cubicBezTo>
                  <a:cubicBezTo>
                    <a:pt x="7262" y="12956"/>
                    <a:pt x="14338" y="4317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Google Shape;835;p19">
              <a:extLst>
                <a:ext uri="{FF2B5EF4-FFF2-40B4-BE49-F238E27FC236}">
                  <a16:creationId xmlns:a16="http://schemas.microsoft.com/office/drawing/2014/main" id="{2535F1D3-20BB-4537-A181-62C83B535935}"/>
                </a:ext>
              </a:extLst>
            </p:cNvPr>
            <p:cNvSpPr/>
            <p:nvPr/>
          </p:nvSpPr>
          <p:spPr>
            <a:xfrm>
              <a:off x="513310" y="148012"/>
              <a:ext cx="13270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272" extrusionOk="0">
                  <a:moveTo>
                    <a:pt x="21600" y="11272"/>
                  </a:moveTo>
                  <a:cubicBezTo>
                    <a:pt x="14278" y="11272"/>
                    <a:pt x="6956" y="10135"/>
                    <a:pt x="0" y="10135"/>
                  </a:cubicBezTo>
                  <a:cubicBezTo>
                    <a:pt x="6956" y="-10328"/>
                    <a:pt x="14278" y="5587"/>
                    <a:pt x="21600" y="11272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Google Shape;836;p19">
              <a:extLst>
                <a:ext uri="{FF2B5EF4-FFF2-40B4-BE49-F238E27FC236}">
                  <a16:creationId xmlns:a16="http://schemas.microsoft.com/office/drawing/2014/main" id="{9D0B80EA-AB90-448C-9E54-ACE3DE094BAA}"/>
                </a:ext>
              </a:extLst>
            </p:cNvPr>
            <p:cNvSpPr/>
            <p:nvPr/>
          </p:nvSpPr>
          <p:spPr>
            <a:xfrm>
              <a:off x="558064" y="153911"/>
              <a:ext cx="5624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62" extrusionOk="0">
                  <a:moveTo>
                    <a:pt x="21600" y="2057"/>
                  </a:moveTo>
                  <a:cubicBezTo>
                    <a:pt x="15552" y="21600"/>
                    <a:pt x="7775" y="16458"/>
                    <a:pt x="0" y="3085"/>
                  </a:cubicBezTo>
                  <a:cubicBezTo>
                    <a:pt x="1728" y="2057"/>
                    <a:pt x="3456" y="1028"/>
                    <a:pt x="5184" y="0"/>
                  </a:cubicBezTo>
                  <a:cubicBezTo>
                    <a:pt x="11231" y="0"/>
                    <a:pt x="16415" y="1028"/>
                    <a:pt x="21600" y="2057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Google Shape;837;p19">
              <a:extLst>
                <a:ext uri="{FF2B5EF4-FFF2-40B4-BE49-F238E27FC236}">
                  <a16:creationId xmlns:a16="http://schemas.microsoft.com/office/drawing/2014/main" id="{798B96BF-1ADB-448D-9AD7-BECE14CC0DD8}"/>
                </a:ext>
              </a:extLst>
            </p:cNvPr>
            <p:cNvSpPr/>
            <p:nvPr/>
          </p:nvSpPr>
          <p:spPr>
            <a:xfrm>
              <a:off x="671411" y="66703"/>
              <a:ext cx="103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557" y="21600"/>
                    <a:pt x="7513" y="0"/>
                    <a:pt x="0" y="0"/>
                  </a:cubicBezTo>
                  <a:cubicBezTo>
                    <a:pt x="7044" y="0"/>
                    <a:pt x="14557" y="216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" name="Google Shape;838;p19">
              <a:extLst>
                <a:ext uri="{FF2B5EF4-FFF2-40B4-BE49-F238E27FC236}">
                  <a16:creationId xmlns:a16="http://schemas.microsoft.com/office/drawing/2014/main" id="{4FF5DDA6-8309-4579-89A3-531170228000}"/>
                </a:ext>
              </a:extLst>
            </p:cNvPr>
            <p:cNvGrpSpPr/>
            <p:nvPr/>
          </p:nvGrpSpPr>
          <p:grpSpPr>
            <a:xfrm>
              <a:off x="679508" y="75758"/>
              <a:ext cx="1350" cy="6747"/>
              <a:chOff x="0" y="0"/>
              <a:chExt cx="1349" cy="6746"/>
            </a:xfrm>
          </p:grpSpPr>
          <p:sp>
            <p:nvSpPr>
              <p:cNvPr id="197" name="خط">
                <a:extLst>
                  <a:ext uri="{FF2B5EF4-FFF2-40B4-BE49-F238E27FC236}">
                    <a16:creationId xmlns:a16="http://schemas.microsoft.com/office/drawing/2014/main" id="{303EB24D-5458-4E58-A081-324A56FDFD97}"/>
                  </a:ext>
                </a:extLst>
              </p:cNvPr>
              <p:cNvSpPr/>
              <p:nvPr/>
            </p:nvSpPr>
            <p:spPr>
              <a:xfrm flipV="1">
                <a:off x="0" y="0"/>
                <a:ext cx="1350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8" name="خط">
                <a:extLst>
                  <a:ext uri="{FF2B5EF4-FFF2-40B4-BE49-F238E27FC236}">
                    <a16:creationId xmlns:a16="http://schemas.microsoft.com/office/drawing/2014/main" id="{FAAE1B8E-5326-4E20-B446-6C9D1C20C6E2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351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40" name="Google Shape;839;p19">
              <a:extLst>
                <a:ext uri="{FF2B5EF4-FFF2-40B4-BE49-F238E27FC236}">
                  <a16:creationId xmlns:a16="http://schemas.microsoft.com/office/drawing/2014/main" id="{1968A0CB-C63E-4220-9E90-D37388849DEC}"/>
                </a:ext>
              </a:extLst>
            </p:cNvPr>
            <p:cNvGrpSpPr/>
            <p:nvPr/>
          </p:nvGrpSpPr>
          <p:grpSpPr>
            <a:xfrm>
              <a:off x="542488" y="153625"/>
              <a:ext cx="4391" cy="4391"/>
              <a:chOff x="0" y="0"/>
              <a:chExt cx="4390" cy="4390"/>
            </a:xfrm>
          </p:grpSpPr>
          <p:sp>
            <p:nvSpPr>
              <p:cNvPr id="195" name="خط">
                <a:extLst>
                  <a:ext uri="{FF2B5EF4-FFF2-40B4-BE49-F238E27FC236}">
                    <a16:creationId xmlns:a16="http://schemas.microsoft.com/office/drawing/2014/main" id="{4DD74EC7-C9B8-4F43-834F-0FB58D424346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79" y="16197"/>
                      <a:pt x="6821" y="53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" name="خط">
                <a:extLst>
                  <a:ext uri="{FF2B5EF4-FFF2-40B4-BE49-F238E27FC236}">
                    <a16:creationId xmlns:a16="http://schemas.microsoft.com/office/drawing/2014/main" id="{FC92817B-B469-429E-B023-AC078AD63466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821" y="5397"/>
                      <a:pt x="14779" y="1619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" name="Google Shape;840;p19">
              <a:extLst>
                <a:ext uri="{FF2B5EF4-FFF2-40B4-BE49-F238E27FC236}">
                  <a16:creationId xmlns:a16="http://schemas.microsoft.com/office/drawing/2014/main" id="{E40E0F59-0438-45C0-AEFB-46EC8928BB56}"/>
                </a:ext>
              </a:extLst>
            </p:cNvPr>
            <p:cNvSpPr/>
            <p:nvPr/>
          </p:nvSpPr>
          <p:spPr>
            <a:xfrm>
              <a:off x="536191" y="1520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4" y="16203"/>
                    <a:pt x="6646" y="5397"/>
                    <a:pt x="0" y="0"/>
                  </a:cubicBezTo>
                  <a:cubicBezTo>
                    <a:pt x="6646" y="10800"/>
                    <a:pt x="13292" y="16203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" name="Google Shape;841;p19">
              <a:extLst>
                <a:ext uri="{FF2B5EF4-FFF2-40B4-BE49-F238E27FC236}">
                  <a16:creationId xmlns:a16="http://schemas.microsoft.com/office/drawing/2014/main" id="{1011BCB9-1D6A-4ACD-B372-7062A2733599}"/>
                </a:ext>
              </a:extLst>
            </p:cNvPr>
            <p:cNvGrpSpPr/>
            <p:nvPr/>
          </p:nvGrpSpPr>
          <p:grpSpPr>
            <a:xfrm>
              <a:off x="680828" y="71538"/>
              <a:ext cx="733" cy="4392"/>
              <a:chOff x="0" y="0"/>
              <a:chExt cx="731" cy="4390"/>
            </a:xfrm>
          </p:grpSpPr>
          <p:sp>
            <p:nvSpPr>
              <p:cNvPr id="193" name="خط">
                <a:extLst>
                  <a:ext uri="{FF2B5EF4-FFF2-40B4-BE49-F238E27FC236}">
                    <a16:creationId xmlns:a16="http://schemas.microsoft.com/office/drawing/2014/main" id="{5D5E44CB-3CE5-4B53-A36C-F7541E0E744C}"/>
                  </a:ext>
                </a:extLst>
              </p:cNvPr>
              <p:cNvSpPr/>
              <p:nvPr/>
            </p:nvSpPr>
            <p:spPr>
              <a:xfrm flipV="1">
                <a:off x="0" y="-1"/>
                <a:ext cx="732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4" name="خط">
                <a:extLst>
                  <a:ext uri="{FF2B5EF4-FFF2-40B4-BE49-F238E27FC236}">
                    <a16:creationId xmlns:a16="http://schemas.microsoft.com/office/drawing/2014/main" id="{008E2A59-4AED-466F-9C74-3D3F07A62EFA}"/>
                  </a:ext>
                </a:extLst>
              </p:cNvPr>
              <p:cNvSpPr/>
              <p:nvPr/>
            </p:nvSpPr>
            <p:spPr>
              <a:xfrm flipH="1">
                <a:off x="0" y="0"/>
                <a:ext cx="73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143" name="Google Shape;842;p19">
              <a:extLst>
                <a:ext uri="{FF2B5EF4-FFF2-40B4-BE49-F238E27FC236}">
                  <a16:creationId xmlns:a16="http://schemas.microsoft.com/office/drawing/2014/main" id="{8F754277-3146-4917-8464-A1EF7D5A4DE1}"/>
                </a:ext>
              </a:extLst>
            </p:cNvPr>
            <p:cNvGrpSpPr/>
            <p:nvPr/>
          </p:nvGrpSpPr>
          <p:grpSpPr>
            <a:xfrm>
              <a:off x="531131" y="150926"/>
              <a:ext cx="4391" cy="4391"/>
              <a:chOff x="0" y="0"/>
              <a:chExt cx="4390" cy="4390"/>
            </a:xfrm>
          </p:grpSpPr>
          <p:sp>
            <p:nvSpPr>
              <p:cNvPr id="191" name="خط">
                <a:extLst>
                  <a:ext uri="{FF2B5EF4-FFF2-40B4-BE49-F238E27FC236}">
                    <a16:creationId xmlns:a16="http://schemas.microsoft.com/office/drawing/2014/main" id="{CC35E7A8-58EB-4619-9C0B-041D0F6939D8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6"/>
                      <a:pt x="720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" name="خط">
                <a:extLst>
                  <a:ext uri="{FF2B5EF4-FFF2-40B4-BE49-F238E27FC236}">
                    <a16:creationId xmlns:a16="http://schemas.microsoft.com/office/drawing/2014/main" id="{2F6637CE-238C-4395-8EA6-12D5F59AB1FF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0"/>
                      <a:pt x="14400" y="1080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" name="Google Shape;843;p19">
              <a:extLst>
                <a:ext uri="{FF2B5EF4-FFF2-40B4-BE49-F238E27FC236}">
                  <a16:creationId xmlns:a16="http://schemas.microsoft.com/office/drawing/2014/main" id="{A065BDF7-F79E-45A0-A709-33BDCD4F3773}"/>
                </a:ext>
              </a:extLst>
            </p:cNvPr>
            <p:cNvSpPr/>
            <p:nvPr/>
          </p:nvSpPr>
          <p:spPr>
            <a:xfrm>
              <a:off x="567226" y="13844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3" y="8639"/>
                    <a:pt x="7205" y="12961"/>
                    <a:pt x="0" y="21600"/>
                  </a:cubicBezTo>
                  <a:cubicBezTo>
                    <a:pt x="7205" y="17278"/>
                    <a:pt x="14403" y="8639"/>
                    <a:pt x="21600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Google Shape;844;p19">
              <a:extLst>
                <a:ext uri="{FF2B5EF4-FFF2-40B4-BE49-F238E27FC236}">
                  <a16:creationId xmlns:a16="http://schemas.microsoft.com/office/drawing/2014/main" id="{D7B236A6-5B18-4EEC-8D57-06BFBE918085}"/>
                </a:ext>
              </a:extLst>
            </p:cNvPr>
            <p:cNvSpPr/>
            <p:nvPr/>
          </p:nvSpPr>
          <p:spPr>
            <a:xfrm>
              <a:off x="32260" y="222164"/>
              <a:ext cx="109750" cy="4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9" y="10080"/>
                  </a:moveTo>
                  <a:cubicBezTo>
                    <a:pt x="3010" y="10594"/>
                    <a:pt x="3807" y="11109"/>
                    <a:pt x="4648" y="11623"/>
                  </a:cubicBezTo>
                  <a:cubicBezTo>
                    <a:pt x="3762" y="14400"/>
                    <a:pt x="5754" y="12960"/>
                    <a:pt x="5577" y="14914"/>
                  </a:cubicBezTo>
                  <a:cubicBezTo>
                    <a:pt x="6152" y="13166"/>
                    <a:pt x="6374" y="11109"/>
                    <a:pt x="6993" y="9771"/>
                  </a:cubicBezTo>
                  <a:cubicBezTo>
                    <a:pt x="8543" y="6274"/>
                    <a:pt x="10269" y="3189"/>
                    <a:pt x="11951" y="0"/>
                  </a:cubicBezTo>
                  <a:cubicBezTo>
                    <a:pt x="12703" y="1131"/>
                    <a:pt x="13544" y="2160"/>
                    <a:pt x="14252" y="3394"/>
                  </a:cubicBezTo>
                  <a:cubicBezTo>
                    <a:pt x="16067" y="6789"/>
                    <a:pt x="17970" y="7200"/>
                    <a:pt x="20139" y="5246"/>
                  </a:cubicBezTo>
                  <a:cubicBezTo>
                    <a:pt x="20538" y="4937"/>
                    <a:pt x="20980" y="4731"/>
                    <a:pt x="21423" y="4526"/>
                  </a:cubicBezTo>
                  <a:cubicBezTo>
                    <a:pt x="21467" y="4731"/>
                    <a:pt x="21556" y="4937"/>
                    <a:pt x="21600" y="5143"/>
                  </a:cubicBezTo>
                  <a:cubicBezTo>
                    <a:pt x="20228" y="8640"/>
                    <a:pt x="18856" y="12137"/>
                    <a:pt x="17395" y="15840"/>
                  </a:cubicBezTo>
                  <a:cubicBezTo>
                    <a:pt x="16067" y="12240"/>
                    <a:pt x="14828" y="8846"/>
                    <a:pt x="13633" y="5554"/>
                  </a:cubicBezTo>
                  <a:cubicBezTo>
                    <a:pt x="12349" y="2057"/>
                    <a:pt x="11066" y="2160"/>
                    <a:pt x="10003" y="5966"/>
                  </a:cubicBezTo>
                  <a:cubicBezTo>
                    <a:pt x="8587" y="11006"/>
                    <a:pt x="7303" y="16149"/>
                    <a:pt x="5887" y="21600"/>
                  </a:cubicBezTo>
                  <a:cubicBezTo>
                    <a:pt x="5090" y="19234"/>
                    <a:pt x="4249" y="16971"/>
                    <a:pt x="3497" y="14503"/>
                  </a:cubicBezTo>
                  <a:cubicBezTo>
                    <a:pt x="2611" y="11829"/>
                    <a:pt x="1505" y="10594"/>
                    <a:pt x="0" y="11520"/>
                  </a:cubicBezTo>
                  <a:cubicBezTo>
                    <a:pt x="664" y="11109"/>
                    <a:pt x="1416" y="10594"/>
                    <a:pt x="2169" y="1008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Google Shape;845;p19">
              <a:extLst>
                <a:ext uri="{FF2B5EF4-FFF2-40B4-BE49-F238E27FC236}">
                  <a16:creationId xmlns:a16="http://schemas.microsoft.com/office/drawing/2014/main" id="{270606FE-2408-4D2A-A348-983F8703B249}"/>
                </a:ext>
              </a:extLst>
            </p:cNvPr>
            <p:cNvSpPr/>
            <p:nvPr/>
          </p:nvSpPr>
          <p:spPr>
            <a:xfrm>
              <a:off x="54473" y="215642"/>
              <a:ext cx="38285" cy="3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extrusionOk="0">
                  <a:moveTo>
                    <a:pt x="19876" y="3600"/>
                  </a:moveTo>
                  <a:cubicBezTo>
                    <a:pt x="15439" y="7572"/>
                    <a:pt x="11003" y="11296"/>
                    <a:pt x="6799" y="15393"/>
                  </a:cubicBezTo>
                  <a:cubicBezTo>
                    <a:pt x="5281" y="17007"/>
                    <a:pt x="4698" y="19490"/>
                    <a:pt x="3063" y="21600"/>
                  </a:cubicBezTo>
                  <a:cubicBezTo>
                    <a:pt x="3413" y="19241"/>
                    <a:pt x="-1724" y="20855"/>
                    <a:pt x="611" y="17628"/>
                  </a:cubicBezTo>
                  <a:cubicBezTo>
                    <a:pt x="2479" y="16014"/>
                    <a:pt x="4698" y="14524"/>
                    <a:pt x="6099" y="12538"/>
                  </a:cubicBezTo>
                  <a:cubicBezTo>
                    <a:pt x="9018" y="8690"/>
                    <a:pt x="11586" y="4469"/>
                    <a:pt x="14622" y="0"/>
                  </a:cubicBezTo>
                  <a:cubicBezTo>
                    <a:pt x="16607" y="1365"/>
                    <a:pt x="18241" y="2483"/>
                    <a:pt x="19876" y="3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Google Shape;846;p19">
              <a:extLst>
                <a:ext uri="{FF2B5EF4-FFF2-40B4-BE49-F238E27FC236}">
                  <a16:creationId xmlns:a16="http://schemas.microsoft.com/office/drawing/2014/main" id="{8D7D5B8C-9EBF-4A28-ABC1-733D96EED80A}"/>
                </a:ext>
              </a:extLst>
            </p:cNvPr>
            <p:cNvSpPr/>
            <p:nvPr/>
          </p:nvSpPr>
          <p:spPr>
            <a:xfrm>
              <a:off x="10073" y="251875"/>
              <a:ext cx="18365" cy="2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0367" extrusionOk="0">
                  <a:moveTo>
                    <a:pt x="19382" y="584"/>
                  </a:moveTo>
                  <a:cubicBezTo>
                    <a:pt x="15347" y="7246"/>
                    <a:pt x="11312" y="13705"/>
                    <a:pt x="7276" y="20367"/>
                  </a:cubicBezTo>
                  <a:cubicBezTo>
                    <a:pt x="-2218" y="13100"/>
                    <a:pt x="-2218" y="13100"/>
                    <a:pt x="6090" y="3814"/>
                  </a:cubicBezTo>
                  <a:cubicBezTo>
                    <a:pt x="7751" y="7851"/>
                    <a:pt x="9413" y="4016"/>
                    <a:pt x="10125" y="3612"/>
                  </a:cubicBezTo>
                  <a:cubicBezTo>
                    <a:pt x="12736" y="1593"/>
                    <a:pt x="14872" y="-1233"/>
                    <a:pt x="19382" y="584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Google Shape;847;p19">
              <a:extLst>
                <a:ext uri="{FF2B5EF4-FFF2-40B4-BE49-F238E27FC236}">
                  <a16:creationId xmlns:a16="http://schemas.microsoft.com/office/drawing/2014/main" id="{E6C5B1A3-C932-44C0-93A7-746637CDFBB8}"/>
                </a:ext>
              </a:extLst>
            </p:cNvPr>
            <p:cNvSpPr/>
            <p:nvPr/>
          </p:nvSpPr>
          <p:spPr>
            <a:xfrm>
              <a:off x="15843" y="234309"/>
              <a:ext cx="27663" cy="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9834" y="14827"/>
                  </a:moveTo>
                  <a:cubicBezTo>
                    <a:pt x="6498" y="13180"/>
                    <a:pt x="5093" y="15742"/>
                    <a:pt x="2985" y="17573"/>
                  </a:cubicBezTo>
                  <a:cubicBezTo>
                    <a:pt x="2459" y="17939"/>
                    <a:pt x="1229" y="21600"/>
                    <a:pt x="0" y="17756"/>
                  </a:cubicBezTo>
                  <a:cubicBezTo>
                    <a:pt x="3863" y="11898"/>
                    <a:pt x="7551" y="6224"/>
                    <a:pt x="11766" y="0"/>
                  </a:cubicBezTo>
                  <a:cubicBezTo>
                    <a:pt x="15278" y="2929"/>
                    <a:pt x="18439" y="5492"/>
                    <a:pt x="21600" y="7871"/>
                  </a:cubicBezTo>
                  <a:cubicBezTo>
                    <a:pt x="18615" y="8786"/>
                    <a:pt x="15629" y="9702"/>
                    <a:pt x="12644" y="10617"/>
                  </a:cubicBezTo>
                  <a:cubicBezTo>
                    <a:pt x="11590" y="12081"/>
                    <a:pt x="10712" y="13546"/>
                    <a:pt x="9834" y="14827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Google Shape;848;p19">
              <a:extLst>
                <a:ext uri="{FF2B5EF4-FFF2-40B4-BE49-F238E27FC236}">
                  <a16:creationId xmlns:a16="http://schemas.microsoft.com/office/drawing/2014/main" id="{7203F271-BC2F-4412-BBD7-63AC1C12381E}"/>
                </a:ext>
              </a:extLst>
            </p:cNvPr>
            <p:cNvSpPr/>
            <p:nvPr/>
          </p:nvSpPr>
          <p:spPr>
            <a:xfrm>
              <a:off x="529953" y="239690"/>
              <a:ext cx="109524" cy="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8445"/>
                  </a:moveTo>
                  <a:cubicBezTo>
                    <a:pt x="21290" y="10020"/>
                    <a:pt x="21023" y="11595"/>
                    <a:pt x="20669" y="13620"/>
                  </a:cubicBezTo>
                  <a:cubicBezTo>
                    <a:pt x="19782" y="11370"/>
                    <a:pt x="19028" y="9345"/>
                    <a:pt x="18229" y="7433"/>
                  </a:cubicBezTo>
                  <a:cubicBezTo>
                    <a:pt x="16899" y="4058"/>
                    <a:pt x="15701" y="4170"/>
                    <a:pt x="14503" y="7770"/>
                  </a:cubicBezTo>
                  <a:cubicBezTo>
                    <a:pt x="13794" y="9795"/>
                    <a:pt x="13129" y="11933"/>
                    <a:pt x="12419" y="14183"/>
                  </a:cubicBezTo>
                  <a:cubicBezTo>
                    <a:pt x="11310" y="12833"/>
                    <a:pt x="10246" y="11595"/>
                    <a:pt x="9225" y="10470"/>
                  </a:cubicBezTo>
                  <a:cubicBezTo>
                    <a:pt x="7540" y="8670"/>
                    <a:pt x="6609" y="9120"/>
                    <a:pt x="5322" y="12158"/>
                  </a:cubicBezTo>
                  <a:cubicBezTo>
                    <a:pt x="4036" y="15195"/>
                    <a:pt x="2706" y="18120"/>
                    <a:pt x="1286" y="21270"/>
                  </a:cubicBezTo>
                  <a:cubicBezTo>
                    <a:pt x="798" y="19920"/>
                    <a:pt x="399" y="18795"/>
                    <a:pt x="0" y="17783"/>
                  </a:cubicBezTo>
                  <a:cubicBezTo>
                    <a:pt x="0" y="16883"/>
                    <a:pt x="0" y="15983"/>
                    <a:pt x="0" y="15083"/>
                  </a:cubicBezTo>
                  <a:cubicBezTo>
                    <a:pt x="0" y="14858"/>
                    <a:pt x="0" y="14633"/>
                    <a:pt x="0" y="14408"/>
                  </a:cubicBezTo>
                  <a:cubicBezTo>
                    <a:pt x="177" y="14183"/>
                    <a:pt x="355" y="13958"/>
                    <a:pt x="532" y="13733"/>
                  </a:cubicBezTo>
                  <a:cubicBezTo>
                    <a:pt x="1153" y="12833"/>
                    <a:pt x="1774" y="11933"/>
                    <a:pt x="2439" y="11258"/>
                  </a:cubicBezTo>
                  <a:cubicBezTo>
                    <a:pt x="4036" y="9345"/>
                    <a:pt x="5677" y="7545"/>
                    <a:pt x="7274" y="5745"/>
                  </a:cubicBezTo>
                  <a:cubicBezTo>
                    <a:pt x="7629" y="6083"/>
                    <a:pt x="7939" y="6533"/>
                    <a:pt x="8294" y="6645"/>
                  </a:cubicBezTo>
                  <a:cubicBezTo>
                    <a:pt x="9669" y="6983"/>
                    <a:pt x="11044" y="8445"/>
                    <a:pt x="12419" y="6195"/>
                  </a:cubicBezTo>
                  <a:cubicBezTo>
                    <a:pt x="13661" y="4170"/>
                    <a:pt x="14947" y="2483"/>
                    <a:pt x="16278" y="795"/>
                  </a:cubicBezTo>
                  <a:cubicBezTo>
                    <a:pt x="16721" y="233"/>
                    <a:pt x="17564" y="-330"/>
                    <a:pt x="17830" y="233"/>
                  </a:cubicBezTo>
                  <a:cubicBezTo>
                    <a:pt x="19161" y="2708"/>
                    <a:pt x="20358" y="5633"/>
                    <a:pt x="21600" y="844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Google Shape;849;p19">
              <a:extLst>
                <a:ext uri="{FF2B5EF4-FFF2-40B4-BE49-F238E27FC236}">
                  <a16:creationId xmlns:a16="http://schemas.microsoft.com/office/drawing/2014/main" id="{A223440E-10E0-468E-B0ED-755FEB19D4CC}"/>
                </a:ext>
              </a:extLst>
            </p:cNvPr>
            <p:cNvSpPr/>
            <p:nvPr/>
          </p:nvSpPr>
          <p:spPr>
            <a:xfrm>
              <a:off x="549293" y="225443"/>
              <a:ext cx="93510" cy="3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05" extrusionOk="0">
                  <a:moveTo>
                    <a:pt x="20285" y="21205"/>
                  </a:moveTo>
                  <a:cubicBezTo>
                    <a:pt x="18868" y="17375"/>
                    <a:pt x="17503" y="13392"/>
                    <a:pt x="15985" y="10022"/>
                  </a:cubicBezTo>
                  <a:cubicBezTo>
                    <a:pt x="15682" y="9256"/>
                    <a:pt x="14720" y="10022"/>
                    <a:pt x="14215" y="10788"/>
                  </a:cubicBezTo>
                  <a:cubicBezTo>
                    <a:pt x="12697" y="13086"/>
                    <a:pt x="11230" y="15384"/>
                    <a:pt x="9814" y="18141"/>
                  </a:cubicBezTo>
                  <a:cubicBezTo>
                    <a:pt x="8245" y="21205"/>
                    <a:pt x="6677" y="19214"/>
                    <a:pt x="5109" y="18754"/>
                  </a:cubicBezTo>
                  <a:cubicBezTo>
                    <a:pt x="4704" y="18601"/>
                    <a:pt x="4300" y="17988"/>
                    <a:pt x="3946" y="17528"/>
                  </a:cubicBezTo>
                  <a:cubicBezTo>
                    <a:pt x="3794" y="16303"/>
                    <a:pt x="3693" y="14158"/>
                    <a:pt x="3490" y="14158"/>
                  </a:cubicBezTo>
                  <a:cubicBezTo>
                    <a:pt x="2327" y="13852"/>
                    <a:pt x="1214" y="10788"/>
                    <a:pt x="0" y="13852"/>
                  </a:cubicBezTo>
                  <a:cubicBezTo>
                    <a:pt x="658" y="11094"/>
                    <a:pt x="1315" y="8490"/>
                    <a:pt x="2074" y="5426"/>
                  </a:cubicBezTo>
                  <a:cubicBezTo>
                    <a:pt x="3187" y="7877"/>
                    <a:pt x="4199" y="10022"/>
                    <a:pt x="5210" y="12167"/>
                  </a:cubicBezTo>
                  <a:cubicBezTo>
                    <a:pt x="7234" y="16456"/>
                    <a:pt x="9004" y="15690"/>
                    <a:pt x="10623" y="10022"/>
                  </a:cubicBezTo>
                  <a:cubicBezTo>
                    <a:pt x="11432" y="7111"/>
                    <a:pt x="12090" y="4047"/>
                    <a:pt x="12950" y="1443"/>
                  </a:cubicBezTo>
                  <a:cubicBezTo>
                    <a:pt x="13304" y="371"/>
                    <a:pt x="14265" y="-395"/>
                    <a:pt x="14619" y="218"/>
                  </a:cubicBezTo>
                  <a:cubicBezTo>
                    <a:pt x="16643" y="3741"/>
                    <a:pt x="18666" y="7418"/>
                    <a:pt x="20487" y="11860"/>
                  </a:cubicBezTo>
                  <a:cubicBezTo>
                    <a:pt x="21600" y="14618"/>
                    <a:pt x="20740" y="18141"/>
                    <a:pt x="20285" y="2120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" name="Google Shape;850;p19">
              <a:extLst>
                <a:ext uri="{FF2B5EF4-FFF2-40B4-BE49-F238E27FC236}">
                  <a16:creationId xmlns:a16="http://schemas.microsoft.com/office/drawing/2014/main" id="{C2086D2E-F399-4763-A57F-D8803C0C9EA8}"/>
                </a:ext>
              </a:extLst>
            </p:cNvPr>
            <p:cNvSpPr/>
            <p:nvPr/>
          </p:nvSpPr>
          <p:spPr>
            <a:xfrm>
              <a:off x="532651" y="243795"/>
              <a:ext cx="34185" cy="2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10516" y="1656"/>
                  </a:moveTo>
                  <a:cubicBezTo>
                    <a:pt x="13784" y="-2101"/>
                    <a:pt x="17053" y="1656"/>
                    <a:pt x="20321" y="2031"/>
                  </a:cubicBezTo>
                  <a:cubicBezTo>
                    <a:pt x="20889" y="2031"/>
                    <a:pt x="21174" y="4661"/>
                    <a:pt x="21600" y="6163"/>
                  </a:cubicBezTo>
                  <a:cubicBezTo>
                    <a:pt x="16484" y="9169"/>
                    <a:pt x="11226" y="12174"/>
                    <a:pt x="6111" y="15367"/>
                  </a:cubicBezTo>
                  <a:cubicBezTo>
                    <a:pt x="3979" y="16682"/>
                    <a:pt x="2132" y="18184"/>
                    <a:pt x="0" y="19499"/>
                  </a:cubicBezTo>
                  <a:cubicBezTo>
                    <a:pt x="568" y="17996"/>
                    <a:pt x="1137" y="16306"/>
                    <a:pt x="1705" y="14803"/>
                  </a:cubicBezTo>
                  <a:cubicBezTo>
                    <a:pt x="4690" y="10483"/>
                    <a:pt x="7532" y="5975"/>
                    <a:pt x="10516" y="1656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Google Shape;851;p19">
              <a:extLst>
                <a:ext uri="{FF2B5EF4-FFF2-40B4-BE49-F238E27FC236}">
                  <a16:creationId xmlns:a16="http://schemas.microsoft.com/office/drawing/2014/main" id="{BBE8A374-D3A0-49A2-828D-F72598D425AC}"/>
                </a:ext>
              </a:extLst>
            </p:cNvPr>
            <p:cNvSpPr/>
            <p:nvPr/>
          </p:nvSpPr>
          <p:spPr>
            <a:xfrm>
              <a:off x="517808" y="261296"/>
              <a:ext cx="17543" cy="1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8"/>
                  </a:moveTo>
                  <a:cubicBezTo>
                    <a:pt x="20492" y="3136"/>
                    <a:pt x="19385" y="6271"/>
                    <a:pt x="18277" y="9058"/>
                  </a:cubicBezTo>
                  <a:cubicBezTo>
                    <a:pt x="17169" y="9755"/>
                    <a:pt x="16062" y="10452"/>
                    <a:pt x="14954" y="11148"/>
                  </a:cubicBezTo>
                  <a:cubicBezTo>
                    <a:pt x="14954" y="11845"/>
                    <a:pt x="14954" y="12542"/>
                    <a:pt x="14954" y="13239"/>
                  </a:cubicBezTo>
                  <a:cubicBezTo>
                    <a:pt x="14954" y="16026"/>
                    <a:pt x="14954" y="18813"/>
                    <a:pt x="14954" y="21600"/>
                  </a:cubicBezTo>
                  <a:cubicBezTo>
                    <a:pt x="9969" y="14632"/>
                    <a:pt x="5262" y="7665"/>
                    <a:pt x="0" y="0"/>
                  </a:cubicBezTo>
                  <a:cubicBezTo>
                    <a:pt x="6923" y="697"/>
                    <a:pt x="12738" y="1045"/>
                    <a:pt x="18554" y="1394"/>
                  </a:cubicBezTo>
                  <a:cubicBezTo>
                    <a:pt x="19108" y="1394"/>
                    <a:pt x="19662" y="1045"/>
                    <a:pt x="20216" y="1045"/>
                  </a:cubicBezTo>
                  <a:cubicBezTo>
                    <a:pt x="20492" y="697"/>
                    <a:pt x="21046" y="697"/>
                    <a:pt x="21600" y="34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Google Shape;852;p19">
              <a:extLst>
                <a:ext uri="{FF2B5EF4-FFF2-40B4-BE49-F238E27FC236}">
                  <a16:creationId xmlns:a16="http://schemas.microsoft.com/office/drawing/2014/main" id="{AF2D9065-7B97-43F3-A361-3DDA506DEC21}"/>
                </a:ext>
              </a:extLst>
            </p:cNvPr>
            <p:cNvSpPr/>
            <p:nvPr/>
          </p:nvSpPr>
          <p:spPr>
            <a:xfrm>
              <a:off x="531131" y="25988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0"/>
                    <a:pt x="7200" y="21600"/>
                    <a:pt x="0" y="21600"/>
                  </a:cubicBezTo>
                  <a:cubicBezTo>
                    <a:pt x="7200" y="21600"/>
                    <a:pt x="14400" y="21600"/>
                    <a:pt x="21600" y="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Google Shape;853;p19">
              <a:extLst>
                <a:ext uri="{FF2B5EF4-FFF2-40B4-BE49-F238E27FC236}">
                  <a16:creationId xmlns:a16="http://schemas.microsoft.com/office/drawing/2014/main" id="{D43FD231-265A-45B4-95A8-55042D6C4406}"/>
                </a:ext>
              </a:extLst>
            </p:cNvPr>
            <p:cNvSpPr/>
            <p:nvPr/>
          </p:nvSpPr>
          <p:spPr>
            <a:xfrm>
              <a:off x="67496" y="11662"/>
              <a:ext cx="124666" cy="8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extrusionOk="0">
                  <a:moveTo>
                    <a:pt x="17331" y="17135"/>
                  </a:moveTo>
                  <a:cubicBezTo>
                    <a:pt x="18681" y="17526"/>
                    <a:pt x="20031" y="17860"/>
                    <a:pt x="21342" y="18251"/>
                  </a:cubicBezTo>
                  <a:cubicBezTo>
                    <a:pt x="21342" y="18363"/>
                    <a:pt x="21342" y="18474"/>
                    <a:pt x="21381" y="18586"/>
                  </a:cubicBezTo>
                  <a:cubicBezTo>
                    <a:pt x="18180" y="19535"/>
                    <a:pt x="14978" y="20540"/>
                    <a:pt x="11584" y="21600"/>
                  </a:cubicBezTo>
                  <a:cubicBezTo>
                    <a:pt x="11160" y="19033"/>
                    <a:pt x="10697" y="16577"/>
                    <a:pt x="10311" y="14121"/>
                  </a:cubicBezTo>
                  <a:cubicBezTo>
                    <a:pt x="9732" y="10493"/>
                    <a:pt x="9385" y="10046"/>
                    <a:pt x="6647" y="10270"/>
                  </a:cubicBezTo>
                  <a:cubicBezTo>
                    <a:pt x="5952" y="10326"/>
                    <a:pt x="5220" y="10270"/>
                    <a:pt x="4602" y="10605"/>
                  </a:cubicBezTo>
                  <a:cubicBezTo>
                    <a:pt x="3214" y="11386"/>
                    <a:pt x="2751" y="10381"/>
                    <a:pt x="2327" y="8874"/>
                  </a:cubicBezTo>
                  <a:cubicBezTo>
                    <a:pt x="1710" y="6530"/>
                    <a:pt x="938" y="4242"/>
                    <a:pt x="282" y="1954"/>
                  </a:cubicBezTo>
                  <a:cubicBezTo>
                    <a:pt x="-219" y="223"/>
                    <a:pt x="-142" y="167"/>
                    <a:pt x="1247" y="0"/>
                  </a:cubicBezTo>
                  <a:cubicBezTo>
                    <a:pt x="1594" y="893"/>
                    <a:pt x="1902" y="1786"/>
                    <a:pt x="2250" y="2679"/>
                  </a:cubicBezTo>
                  <a:cubicBezTo>
                    <a:pt x="2712" y="3795"/>
                    <a:pt x="3175" y="4856"/>
                    <a:pt x="3638" y="5972"/>
                  </a:cubicBezTo>
                  <a:cubicBezTo>
                    <a:pt x="3638" y="6698"/>
                    <a:pt x="3638" y="7367"/>
                    <a:pt x="3638" y="8372"/>
                  </a:cubicBezTo>
                  <a:cubicBezTo>
                    <a:pt x="4872" y="8205"/>
                    <a:pt x="5914" y="7814"/>
                    <a:pt x="6917" y="8037"/>
                  </a:cubicBezTo>
                  <a:cubicBezTo>
                    <a:pt x="8267" y="8372"/>
                    <a:pt x="10157" y="7312"/>
                    <a:pt x="10774" y="10214"/>
                  </a:cubicBezTo>
                  <a:cubicBezTo>
                    <a:pt x="11044" y="11442"/>
                    <a:pt x="11160" y="12670"/>
                    <a:pt x="11468" y="13842"/>
                  </a:cubicBezTo>
                  <a:cubicBezTo>
                    <a:pt x="11854" y="15293"/>
                    <a:pt x="12317" y="16744"/>
                    <a:pt x="12818" y="18195"/>
                  </a:cubicBezTo>
                  <a:cubicBezTo>
                    <a:pt x="12895" y="18419"/>
                    <a:pt x="13242" y="18642"/>
                    <a:pt x="13435" y="18586"/>
                  </a:cubicBezTo>
                  <a:cubicBezTo>
                    <a:pt x="14708" y="18084"/>
                    <a:pt x="16020" y="17637"/>
                    <a:pt x="17331" y="1713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Google Shape;854;p19">
              <a:extLst>
                <a:ext uri="{FF2B5EF4-FFF2-40B4-BE49-F238E27FC236}">
                  <a16:creationId xmlns:a16="http://schemas.microsoft.com/office/drawing/2014/main" id="{B4E3A3CE-335A-4663-9614-4986ED846D0B}"/>
                </a:ext>
              </a:extLst>
            </p:cNvPr>
            <p:cNvSpPr/>
            <p:nvPr/>
          </p:nvSpPr>
          <p:spPr>
            <a:xfrm>
              <a:off x="88484" y="29654"/>
              <a:ext cx="80063" cy="5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19457"/>
                  </a:moveTo>
                  <a:cubicBezTo>
                    <a:pt x="19537" y="20143"/>
                    <a:pt x="17474" y="20914"/>
                    <a:pt x="15411" y="21514"/>
                  </a:cubicBezTo>
                  <a:cubicBezTo>
                    <a:pt x="15108" y="21600"/>
                    <a:pt x="14562" y="21257"/>
                    <a:pt x="14440" y="20914"/>
                  </a:cubicBezTo>
                  <a:cubicBezTo>
                    <a:pt x="13712" y="18771"/>
                    <a:pt x="12924" y="16543"/>
                    <a:pt x="12317" y="14229"/>
                  </a:cubicBezTo>
                  <a:cubicBezTo>
                    <a:pt x="11831" y="12429"/>
                    <a:pt x="11589" y="10543"/>
                    <a:pt x="11225" y="8657"/>
                  </a:cubicBezTo>
                  <a:cubicBezTo>
                    <a:pt x="10254" y="4200"/>
                    <a:pt x="7281" y="5829"/>
                    <a:pt x="5157" y="5314"/>
                  </a:cubicBezTo>
                  <a:cubicBezTo>
                    <a:pt x="3580" y="4971"/>
                    <a:pt x="1942" y="5571"/>
                    <a:pt x="0" y="5829"/>
                  </a:cubicBezTo>
                  <a:cubicBezTo>
                    <a:pt x="0" y="4371"/>
                    <a:pt x="0" y="3257"/>
                    <a:pt x="0" y="2143"/>
                  </a:cubicBezTo>
                  <a:cubicBezTo>
                    <a:pt x="849" y="1629"/>
                    <a:pt x="1638" y="1029"/>
                    <a:pt x="2488" y="514"/>
                  </a:cubicBezTo>
                  <a:cubicBezTo>
                    <a:pt x="6067" y="343"/>
                    <a:pt x="9647" y="171"/>
                    <a:pt x="13591" y="0"/>
                  </a:cubicBezTo>
                  <a:cubicBezTo>
                    <a:pt x="13773" y="2743"/>
                    <a:pt x="14016" y="6000"/>
                    <a:pt x="14137" y="9257"/>
                  </a:cubicBezTo>
                  <a:cubicBezTo>
                    <a:pt x="14440" y="16457"/>
                    <a:pt x="14623" y="16800"/>
                    <a:pt x="19962" y="18686"/>
                  </a:cubicBezTo>
                  <a:cubicBezTo>
                    <a:pt x="20508" y="19029"/>
                    <a:pt x="21054" y="19286"/>
                    <a:pt x="21600" y="1945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Google Shape;855;p19">
              <a:extLst>
                <a:ext uri="{FF2B5EF4-FFF2-40B4-BE49-F238E27FC236}">
                  <a16:creationId xmlns:a16="http://schemas.microsoft.com/office/drawing/2014/main" id="{A867ECAA-28FF-4160-8382-EF4B4290E0BA}"/>
                </a:ext>
              </a:extLst>
            </p:cNvPr>
            <p:cNvSpPr/>
            <p:nvPr/>
          </p:nvSpPr>
          <p:spPr>
            <a:xfrm>
              <a:off x="74540" y="9413"/>
              <a:ext cx="23166" cy="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062"/>
                  </a:moveTo>
                  <a:cubicBezTo>
                    <a:pt x="18664" y="19179"/>
                    <a:pt x="15938" y="20483"/>
                    <a:pt x="13002" y="21600"/>
                  </a:cubicBezTo>
                  <a:cubicBezTo>
                    <a:pt x="10485" y="17876"/>
                    <a:pt x="7969" y="14338"/>
                    <a:pt x="5452" y="10614"/>
                  </a:cubicBezTo>
                  <a:cubicBezTo>
                    <a:pt x="3565" y="7635"/>
                    <a:pt x="1678" y="4655"/>
                    <a:pt x="0" y="1676"/>
                  </a:cubicBezTo>
                  <a:cubicBezTo>
                    <a:pt x="4614" y="1117"/>
                    <a:pt x="9018" y="372"/>
                    <a:pt x="12582" y="0"/>
                  </a:cubicBezTo>
                  <a:cubicBezTo>
                    <a:pt x="15518" y="6145"/>
                    <a:pt x="18664" y="12104"/>
                    <a:pt x="21600" y="1806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Google Shape;856;p19">
              <a:extLst>
                <a:ext uri="{FF2B5EF4-FFF2-40B4-BE49-F238E27FC236}">
                  <a16:creationId xmlns:a16="http://schemas.microsoft.com/office/drawing/2014/main" id="{C2774625-AE77-46EB-B2B9-6F6BA29F4ABC}"/>
                </a:ext>
              </a:extLst>
            </p:cNvPr>
            <p:cNvSpPr/>
            <p:nvPr/>
          </p:nvSpPr>
          <p:spPr>
            <a:xfrm>
              <a:off x="174619" y="416698"/>
              <a:ext cx="63421" cy="10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"/>
                  </a:moveTo>
                  <a:cubicBezTo>
                    <a:pt x="20298" y="868"/>
                    <a:pt x="18919" y="1495"/>
                    <a:pt x="17847" y="2314"/>
                  </a:cubicBezTo>
                  <a:cubicBezTo>
                    <a:pt x="17081" y="2893"/>
                    <a:pt x="16468" y="3712"/>
                    <a:pt x="16468" y="4388"/>
                  </a:cubicBezTo>
                  <a:cubicBezTo>
                    <a:pt x="16545" y="6509"/>
                    <a:pt x="16928" y="8630"/>
                    <a:pt x="17157" y="10752"/>
                  </a:cubicBezTo>
                  <a:cubicBezTo>
                    <a:pt x="16851" y="10896"/>
                    <a:pt x="16621" y="10993"/>
                    <a:pt x="16315" y="11138"/>
                  </a:cubicBezTo>
                  <a:cubicBezTo>
                    <a:pt x="16621" y="11282"/>
                    <a:pt x="16928" y="11475"/>
                    <a:pt x="17234" y="11620"/>
                  </a:cubicBezTo>
                  <a:cubicBezTo>
                    <a:pt x="17387" y="12102"/>
                    <a:pt x="17464" y="12584"/>
                    <a:pt x="17617" y="13018"/>
                  </a:cubicBezTo>
                  <a:cubicBezTo>
                    <a:pt x="17311" y="12777"/>
                    <a:pt x="17004" y="12536"/>
                    <a:pt x="16621" y="12295"/>
                  </a:cubicBezTo>
                  <a:cubicBezTo>
                    <a:pt x="16468" y="12391"/>
                    <a:pt x="16238" y="12487"/>
                    <a:pt x="16085" y="12584"/>
                  </a:cubicBezTo>
                  <a:cubicBezTo>
                    <a:pt x="16468" y="12825"/>
                    <a:pt x="16928" y="13114"/>
                    <a:pt x="17311" y="13355"/>
                  </a:cubicBezTo>
                  <a:cubicBezTo>
                    <a:pt x="16009" y="13837"/>
                    <a:pt x="14630" y="14320"/>
                    <a:pt x="13328" y="14802"/>
                  </a:cubicBezTo>
                  <a:cubicBezTo>
                    <a:pt x="13711" y="14464"/>
                    <a:pt x="14094" y="14175"/>
                    <a:pt x="14323" y="13837"/>
                  </a:cubicBezTo>
                  <a:cubicBezTo>
                    <a:pt x="14706" y="13355"/>
                    <a:pt x="14860" y="12825"/>
                    <a:pt x="15166" y="12343"/>
                  </a:cubicBezTo>
                  <a:cubicBezTo>
                    <a:pt x="14477" y="12246"/>
                    <a:pt x="13711" y="12005"/>
                    <a:pt x="13174" y="12102"/>
                  </a:cubicBezTo>
                  <a:cubicBezTo>
                    <a:pt x="10723" y="12632"/>
                    <a:pt x="8349" y="13355"/>
                    <a:pt x="5821" y="13837"/>
                  </a:cubicBezTo>
                  <a:cubicBezTo>
                    <a:pt x="2451" y="14513"/>
                    <a:pt x="1762" y="14995"/>
                    <a:pt x="1685" y="17068"/>
                  </a:cubicBezTo>
                  <a:cubicBezTo>
                    <a:pt x="1608" y="18563"/>
                    <a:pt x="1455" y="20105"/>
                    <a:pt x="1302" y="21600"/>
                  </a:cubicBezTo>
                  <a:cubicBezTo>
                    <a:pt x="1226" y="21407"/>
                    <a:pt x="1149" y="21214"/>
                    <a:pt x="1072" y="20973"/>
                  </a:cubicBezTo>
                  <a:cubicBezTo>
                    <a:pt x="996" y="20539"/>
                    <a:pt x="919" y="20057"/>
                    <a:pt x="919" y="19623"/>
                  </a:cubicBezTo>
                  <a:cubicBezTo>
                    <a:pt x="536" y="17984"/>
                    <a:pt x="77" y="16345"/>
                    <a:pt x="0" y="14657"/>
                  </a:cubicBezTo>
                  <a:cubicBezTo>
                    <a:pt x="0" y="14223"/>
                    <a:pt x="996" y="13500"/>
                    <a:pt x="1762" y="13307"/>
                  </a:cubicBezTo>
                  <a:cubicBezTo>
                    <a:pt x="4366" y="12680"/>
                    <a:pt x="7047" y="12246"/>
                    <a:pt x="9728" y="11716"/>
                  </a:cubicBezTo>
                  <a:cubicBezTo>
                    <a:pt x="13404" y="10945"/>
                    <a:pt x="14017" y="10414"/>
                    <a:pt x="13864" y="8148"/>
                  </a:cubicBezTo>
                  <a:cubicBezTo>
                    <a:pt x="13711" y="6220"/>
                    <a:pt x="13634" y="4339"/>
                    <a:pt x="13404" y="2411"/>
                  </a:cubicBezTo>
                  <a:cubicBezTo>
                    <a:pt x="13251" y="1302"/>
                    <a:pt x="14017" y="723"/>
                    <a:pt x="15855" y="579"/>
                  </a:cubicBezTo>
                  <a:cubicBezTo>
                    <a:pt x="17770" y="434"/>
                    <a:pt x="19609" y="193"/>
                    <a:pt x="21523" y="0"/>
                  </a:cubicBezTo>
                  <a:lnTo>
                    <a:pt x="21600" y="145"/>
                  </a:ln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Google Shape;857;p19">
              <a:extLst>
                <a:ext uri="{FF2B5EF4-FFF2-40B4-BE49-F238E27FC236}">
                  <a16:creationId xmlns:a16="http://schemas.microsoft.com/office/drawing/2014/main" id="{D7D14BFB-1B6C-4C5F-9F02-C228A1BBDDAA}"/>
                </a:ext>
              </a:extLst>
            </p:cNvPr>
            <p:cNvSpPr/>
            <p:nvPr/>
          </p:nvSpPr>
          <p:spPr>
            <a:xfrm>
              <a:off x="178442" y="473492"/>
              <a:ext cx="40707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extrusionOk="0">
                  <a:moveTo>
                    <a:pt x="0" y="17198"/>
                  </a:moveTo>
                  <a:cubicBezTo>
                    <a:pt x="239" y="14498"/>
                    <a:pt x="477" y="11711"/>
                    <a:pt x="597" y="9011"/>
                  </a:cubicBezTo>
                  <a:cubicBezTo>
                    <a:pt x="716" y="5179"/>
                    <a:pt x="1790" y="4308"/>
                    <a:pt x="7041" y="3176"/>
                  </a:cubicBezTo>
                  <a:cubicBezTo>
                    <a:pt x="10979" y="2305"/>
                    <a:pt x="14559" y="998"/>
                    <a:pt x="18497" y="40"/>
                  </a:cubicBezTo>
                  <a:cubicBezTo>
                    <a:pt x="19333" y="-134"/>
                    <a:pt x="20526" y="302"/>
                    <a:pt x="21600" y="476"/>
                  </a:cubicBezTo>
                  <a:cubicBezTo>
                    <a:pt x="21242" y="1347"/>
                    <a:pt x="20884" y="2305"/>
                    <a:pt x="20287" y="3176"/>
                  </a:cubicBezTo>
                  <a:cubicBezTo>
                    <a:pt x="19929" y="3785"/>
                    <a:pt x="19213" y="4308"/>
                    <a:pt x="18736" y="4918"/>
                  </a:cubicBezTo>
                  <a:cubicBezTo>
                    <a:pt x="15037" y="6137"/>
                    <a:pt x="11337" y="7356"/>
                    <a:pt x="7518" y="8489"/>
                  </a:cubicBezTo>
                  <a:cubicBezTo>
                    <a:pt x="5131" y="9185"/>
                    <a:pt x="4415" y="10143"/>
                    <a:pt x="4773" y="11885"/>
                  </a:cubicBezTo>
                  <a:cubicBezTo>
                    <a:pt x="5490" y="14934"/>
                    <a:pt x="5847" y="17982"/>
                    <a:pt x="6444" y="21031"/>
                  </a:cubicBezTo>
                  <a:cubicBezTo>
                    <a:pt x="955" y="21466"/>
                    <a:pt x="0" y="20943"/>
                    <a:pt x="0" y="1719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Google Shape;858;p19">
              <a:extLst>
                <a:ext uri="{FF2B5EF4-FFF2-40B4-BE49-F238E27FC236}">
                  <a16:creationId xmlns:a16="http://schemas.microsoft.com/office/drawing/2014/main" id="{51A3B6C6-3CB4-47D7-8EE6-1F43FD36A809}"/>
                </a:ext>
              </a:extLst>
            </p:cNvPr>
            <p:cNvSpPr/>
            <p:nvPr/>
          </p:nvSpPr>
          <p:spPr>
            <a:xfrm>
              <a:off x="222071" y="474271"/>
              <a:ext cx="4499" cy="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cubicBezTo>
                    <a:pt x="11881" y="16690"/>
                    <a:pt x="5401" y="10799"/>
                    <a:pt x="0" y="5891"/>
                  </a:cubicBezTo>
                  <a:cubicBezTo>
                    <a:pt x="2160" y="3927"/>
                    <a:pt x="5401" y="1964"/>
                    <a:pt x="7561" y="0"/>
                  </a:cubicBezTo>
                  <a:cubicBezTo>
                    <a:pt x="11881" y="4910"/>
                    <a:pt x="16201" y="9818"/>
                    <a:pt x="21600" y="14728"/>
                  </a:cubicBezTo>
                  <a:cubicBezTo>
                    <a:pt x="19440" y="16690"/>
                    <a:pt x="18361" y="19636"/>
                    <a:pt x="1728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Google Shape;859;p19">
              <a:extLst>
                <a:ext uri="{FF2B5EF4-FFF2-40B4-BE49-F238E27FC236}">
                  <a16:creationId xmlns:a16="http://schemas.microsoft.com/office/drawing/2014/main" id="{7318E909-7AAA-4FF7-9085-047885AC4C52}"/>
                </a:ext>
              </a:extLst>
            </p:cNvPr>
            <p:cNvSpPr/>
            <p:nvPr/>
          </p:nvSpPr>
          <p:spPr>
            <a:xfrm>
              <a:off x="221675" y="466904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8001"/>
                    <a:pt x="7200" y="13201"/>
                    <a:pt x="0" y="9600"/>
                  </a:cubicBezTo>
                  <a:cubicBezTo>
                    <a:pt x="7200" y="6001"/>
                    <a:pt x="12599" y="3601"/>
                    <a:pt x="19799" y="0"/>
                  </a:cubicBezTo>
                  <a:cubicBezTo>
                    <a:pt x="21600" y="7200"/>
                    <a:pt x="21600" y="144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" name="Google Shape;860;p19">
              <a:extLst>
                <a:ext uri="{FF2B5EF4-FFF2-40B4-BE49-F238E27FC236}">
                  <a16:creationId xmlns:a16="http://schemas.microsoft.com/office/drawing/2014/main" id="{239CC47E-A8C5-4136-AFA2-FBDEE0E13794}"/>
                </a:ext>
              </a:extLst>
            </p:cNvPr>
            <p:cNvGrpSpPr/>
            <p:nvPr/>
          </p:nvGrpSpPr>
          <p:grpSpPr>
            <a:xfrm>
              <a:off x="175347" y="508680"/>
              <a:ext cx="4392" cy="6298"/>
              <a:chOff x="0" y="0"/>
              <a:chExt cx="4390" cy="6297"/>
            </a:xfrm>
          </p:grpSpPr>
          <p:sp>
            <p:nvSpPr>
              <p:cNvPr id="189" name="خط">
                <a:extLst>
                  <a:ext uri="{FF2B5EF4-FFF2-40B4-BE49-F238E27FC236}">
                    <a16:creationId xmlns:a16="http://schemas.microsoft.com/office/drawing/2014/main" id="{F56B7EDB-8964-49E7-A6D7-76DA81C354BD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794" y="6943"/>
                      <a:pt x="21600" y="1465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خط">
                <a:extLst>
                  <a:ext uri="{FF2B5EF4-FFF2-40B4-BE49-F238E27FC236}">
                    <a16:creationId xmlns:a16="http://schemas.microsoft.com/office/drawing/2014/main" id="{D3CB0F1A-6F84-4C44-8DAC-A067DD7B73B5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4658"/>
                      <a:pt x="10794" y="694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2" name="Google Shape;861;p19">
              <a:extLst>
                <a:ext uri="{FF2B5EF4-FFF2-40B4-BE49-F238E27FC236}">
                  <a16:creationId xmlns:a16="http://schemas.microsoft.com/office/drawing/2014/main" id="{DB28B35F-ED33-4F8F-8915-D65AA5E44674}"/>
                </a:ext>
              </a:extLst>
            </p:cNvPr>
            <p:cNvSpPr/>
            <p:nvPr/>
          </p:nvSpPr>
          <p:spPr>
            <a:xfrm>
              <a:off x="236406" y="41472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3"/>
                  </a:moveTo>
                  <a:cubicBezTo>
                    <a:pt x="6171" y="10800"/>
                    <a:pt x="9258" y="5403"/>
                    <a:pt x="15429" y="0"/>
                  </a:cubicBezTo>
                  <a:cubicBezTo>
                    <a:pt x="15429" y="0"/>
                    <a:pt x="21600" y="5403"/>
                    <a:pt x="21600" y="10800"/>
                  </a:cubicBezTo>
                  <a:cubicBezTo>
                    <a:pt x="15429" y="16203"/>
                    <a:pt x="9258" y="21600"/>
                    <a:pt x="6171" y="21600"/>
                  </a:cubicBezTo>
                  <a:cubicBezTo>
                    <a:pt x="3087" y="21600"/>
                    <a:pt x="0" y="16203"/>
                    <a:pt x="0" y="16203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Google Shape;862;p19">
              <a:extLst>
                <a:ext uri="{FF2B5EF4-FFF2-40B4-BE49-F238E27FC236}">
                  <a16:creationId xmlns:a16="http://schemas.microsoft.com/office/drawing/2014/main" id="{FD39EC8C-CF52-489E-8E85-B21096C6F254}"/>
                </a:ext>
              </a:extLst>
            </p:cNvPr>
            <p:cNvSpPr/>
            <p:nvPr/>
          </p:nvSpPr>
          <p:spPr>
            <a:xfrm>
              <a:off x="398164" y="7164"/>
              <a:ext cx="89959" cy="7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extrusionOk="0">
                  <a:moveTo>
                    <a:pt x="21060" y="0"/>
                  </a:moveTo>
                  <a:cubicBezTo>
                    <a:pt x="21168" y="247"/>
                    <a:pt x="21276" y="432"/>
                    <a:pt x="21276" y="679"/>
                  </a:cubicBezTo>
                  <a:cubicBezTo>
                    <a:pt x="21384" y="1975"/>
                    <a:pt x="21492" y="3209"/>
                    <a:pt x="21600" y="4443"/>
                  </a:cubicBezTo>
                  <a:cubicBezTo>
                    <a:pt x="21438" y="4567"/>
                    <a:pt x="21330" y="4690"/>
                    <a:pt x="21276" y="4690"/>
                  </a:cubicBezTo>
                  <a:cubicBezTo>
                    <a:pt x="17334" y="5554"/>
                    <a:pt x="17226" y="5554"/>
                    <a:pt x="16578" y="9998"/>
                  </a:cubicBezTo>
                  <a:cubicBezTo>
                    <a:pt x="16308" y="11911"/>
                    <a:pt x="15498" y="12590"/>
                    <a:pt x="13878" y="12775"/>
                  </a:cubicBezTo>
                  <a:cubicBezTo>
                    <a:pt x="8370" y="13269"/>
                    <a:pt x="9396" y="14071"/>
                    <a:pt x="8370" y="18267"/>
                  </a:cubicBezTo>
                  <a:cubicBezTo>
                    <a:pt x="7614" y="21600"/>
                    <a:pt x="7668" y="21600"/>
                    <a:pt x="4536" y="20921"/>
                  </a:cubicBezTo>
                  <a:cubicBezTo>
                    <a:pt x="4374" y="20859"/>
                    <a:pt x="4212" y="20859"/>
                    <a:pt x="4050" y="20798"/>
                  </a:cubicBezTo>
                  <a:cubicBezTo>
                    <a:pt x="2808" y="20427"/>
                    <a:pt x="1566" y="20057"/>
                    <a:pt x="0" y="19563"/>
                  </a:cubicBezTo>
                  <a:cubicBezTo>
                    <a:pt x="1674" y="19255"/>
                    <a:pt x="2970" y="18946"/>
                    <a:pt x="4320" y="18699"/>
                  </a:cubicBezTo>
                  <a:cubicBezTo>
                    <a:pt x="6102" y="18453"/>
                    <a:pt x="7182" y="17589"/>
                    <a:pt x="6912" y="15490"/>
                  </a:cubicBezTo>
                  <a:cubicBezTo>
                    <a:pt x="7668" y="14379"/>
                    <a:pt x="8208" y="13022"/>
                    <a:pt x="9234" y="12219"/>
                  </a:cubicBezTo>
                  <a:cubicBezTo>
                    <a:pt x="10152" y="11479"/>
                    <a:pt x="11502" y="11417"/>
                    <a:pt x="12636" y="10985"/>
                  </a:cubicBezTo>
                  <a:cubicBezTo>
                    <a:pt x="13122" y="10800"/>
                    <a:pt x="13446" y="10306"/>
                    <a:pt x="13878" y="9936"/>
                  </a:cubicBezTo>
                  <a:cubicBezTo>
                    <a:pt x="14310" y="8455"/>
                    <a:pt x="14688" y="6912"/>
                    <a:pt x="15120" y="5431"/>
                  </a:cubicBezTo>
                  <a:cubicBezTo>
                    <a:pt x="15174" y="5493"/>
                    <a:pt x="15228" y="5493"/>
                    <a:pt x="15228" y="5554"/>
                  </a:cubicBezTo>
                  <a:cubicBezTo>
                    <a:pt x="15228" y="5863"/>
                    <a:pt x="15282" y="6233"/>
                    <a:pt x="15282" y="6542"/>
                  </a:cubicBezTo>
                  <a:cubicBezTo>
                    <a:pt x="15336" y="6542"/>
                    <a:pt x="15444" y="6542"/>
                    <a:pt x="15498" y="6542"/>
                  </a:cubicBezTo>
                  <a:cubicBezTo>
                    <a:pt x="15498" y="6171"/>
                    <a:pt x="15498" y="5863"/>
                    <a:pt x="15498" y="5493"/>
                  </a:cubicBezTo>
                  <a:cubicBezTo>
                    <a:pt x="15498" y="5493"/>
                    <a:pt x="15498" y="5493"/>
                    <a:pt x="15498" y="5493"/>
                  </a:cubicBezTo>
                  <a:cubicBezTo>
                    <a:pt x="15768" y="5122"/>
                    <a:pt x="16092" y="4814"/>
                    <a:pt x="16362" y="4382"/>
                  </a:cubicBezTo>
                  <a:cubicBezTo>
                    <a:pt x="17388" y="2530"/>
                    <a:pt x="18954" y="1851"/>
                    <a:pt x="21006" y="2530"/>
                  </a:cubicBezTo>
                  <a:cubicBezTo>
                    <a:pt x="21060" y="1728"/>
                    <a:pt x="21060" y="864"/>
                    <a:pt x="2106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Google Shape;863;p19">
              <a:extLst>
                <a:ext uri="{FF2B5EF4-FFF2-40B4-BE49-F238E27FC236}">
                  <a16:creationId xmlns:a16="http://schemas.microsoft.com/office/drawing/2014/main" id="{A2A021F1-2142-4B68-AEFB-D29F3B460613}"/>
                </a:ext>
              </a:extLst>
            </p:cNvPr>
            <p:cNvSpPr/>
            <p:nvPr/>
          </p:nvSpPr>
          <p:spPr>
            <a:xfrm>
              <a:off x="462920" y="5341"/>
              <a:ext cx="22954" cy="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06" extrusionOk="0">
                  <a:moveTo>
                    <a:pt x="21403" y="1770"/>
                  </a:moveTo>
                  <a:cubicBezTo>
                    <a:pt x="21403" y="4824"/>
                    <a:pt x="21403" y="7879"/>
                    <a:pt x="21403" y="10933"/>
                  </a:cubicBezTo>
                  <a:cubicBezTo>
                    <a:pt x="13434" y="8533"/>
                    <a:pt x="7352" y="10933"/>
                    <a:pt x="3368" y="17479"/>
                  </a:cubicBezTo>
                  <a:cubicBezTo>
                    <a:pt x="2529" y="19006"/>
                    <a:pt x="1271" y="20097"/>
                    <a:pt x="13" y="21406"/>
                  </a:cubicBezTo>
                  <a:cubicBezTo>
                    <a:pt x="13" y="17479"/>
                    <a:pt x="13" y="13770"/>
                    <a:pt x="13" y="9842"/>
                  </a:cubicBezTo>
                  <a:cubicBezTo>
                    <a:pt x="-197" y="5479"/>
                    <a:pt x="2110" y="3079"/>
                    <a:pt x="6094" y="2206"/>
                  </a:cubicBezTo>
                  <a:cubicBezTo>
                    <a:pt x="10079" y="1333"/>
                    <a:pt x="14063" y="461"/>
                    <a:pt x="18257" y="24"/>
                  </a:cubicBezTo>
                  <a:cubicBezTo>
                    <a:pt x="19306" y="-194"/>
                    <a:pt x="20354" y="1115"/>
                    <a:pt x="21403" y="177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" name="Google Shape;864;p19">
              <a:extLst>
                <a:ext uri="{FF2B5EF4-FFF2-40B4-BE49-F238E27FC236}">
                  <a16:creationId xmlns:a16="http://schemas.microsoft.com/office/drawing/2014/main" id="{E89535C4-3BC6-460D-A395-2E45CF184C42}"/>
                </a:ext>
              </a:extLst>
            </p:cNvPr>
            <p:cNvSpPr/>
            <p:nvPr/>
          </p:nvSpPr>
          <p:spPr>
            <a:xfrm>
              <a:off x="424313" y="43598"/>
              <a:ext cx="31650" cy="2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extrusionOk="0">
                  <a:moveTo>
                    <a:pt x="20539" y="0"/>
                  </a:moveTo>
                  <a:cubicBezTo>
                    <a:pt x="19371" y="1440"/>
                    <a:pt x="18496" y="3360"/>
                    <a:pt x="17182" y="4080"/>
                  </a:cubicBezTo>
                  <a:cubicBezTo>
                    <a:pt x="14117" y="6000"/>
                    <a:pt x="10469" y="6000"/>
                    <a:pt x="7988" y="8880"/>
                  </a:cubicBezTo>
                  <a:cubicBezTo>
                    <a:pt x="5361" y="12000"/>
                    <a:pt x="3755" y="17280"/>
                    <a:pt x="1712" y="21600"/>
                  </a:cubicBezTo>
                  <a:cubicBezTo>
                    <a:pt x="1712" y="21600"/>
                    <a:pt x="1712" y="21360"/>
                    <a:pt x="1712" y="21360"/>
                  </a:cubicBezTo>
                  <a:cubicBezTo>
                    <a:pt x="1420" y="18480"/>
                    <a:pt x="1274" y="15600"/>
                    <a:pt x="982" y="12720"/>
                  </a:cubicBezTo>
                  <a:cubicBezTo>
                    <a:pt x="-1061" y="4560"/>
                    <a:pt x="-39" y="2400"/>
                    <a:pt x="5215" y="2160"/>
                  </a:cubicBezTo>
                  <a:cubicBezTo>
                    <a:pt x="10469" y="1920"/>
                    <a:pt x="15577" y="720"/>
                    <a:pt x="20539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Google Shape;865;p19">
              <a:extLst>
                <a:ext uri="{FF2B5EF4-FFF2-40B4-BE49-F238E27FC236}">
                  <a16:creationId xmlns:a16="http://schemas.microsoft.com/office/drawing/2014/main" id="{0D0CF61E-B7B4-45BC-BDF1-1734E52F6888}"/>
                </a:ext>
              </a:extLst>
            </p:cNvPr>
            <p:cNvSpPr/>
            <p:nvPr/>
          </p:nvSpPr>
          <p:spPr>
            <a:xfrm>
              <a:off x="459951" y="15486"/>
              <a:ext cx="4392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000"/>
                    <a:pt x="21600" y="21200"/>
                  </a:cubicBezTo>
                  <a:cubicBezTo>
                    <a:pt x="21600" y="21200"/>
                    <a:pt x="21600" y="21200"/>
                    <a:pt x="21600" y="21200"/>
                  </a:cubicBezTo>
                  <a:cubicBezTo>
                    <a:pt x="15431" y="21200"/>
                    <a:pt x="12344" y="21200"/>
                    <a:pt x="6172" y="21600"/>
                  </a:cubicBezTo>
                  <a:cubicBezTo>
                    <a:pt x="3084" y="21200"/>
                    <a:pt x="0" y="21200"/>
                    <a:pt x="0" y="20800"/>
                  </a:cubicBezTo>
                  <a:cubicBezTo>
                    <a:pt x="6172" y="14000"/>
                    <a:pt x="12344" y="6800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" name="Google Shape;866;p19">
              <a:extLst>
                <a:ext uri="{FF2B5EF4-FFF2-40B4-BE49-F238E27FC236}">
                  <a16:creationId xmlns:a16="http://schemas.microsoft.com/office/drawing/2014/main" id="{FADBD426-C595-4376-B5C8-988ECAE174CE}"/>
                </a:ext>
              </a:extLst>
            </p:cNvPr>
            <p:cNvGrpSpPr/>
            <p:nvPr/>
          </p:nvGrpSpPr>
          <p:grpSpPr>
            <a:xfrm>
              <a:off x="424418" y="55517"/>
              <a:ext cx="4391" cy="8097"/>
              <a:chOff x="0" y="0"/>
              <a:chExt cx="4390" cy="8096"/>
            </a:xfrm>
          </p:grpSpPr>
          <p:sp>
            <p:nvSpPr>
              <p:cNvPr id="187" name="خط">
                <a:extLst>
                  <a:ext uri="{FF2B5EF4-FFF2-40B4-BE49-F238E27FC236}">
                    <a16:creationId xmlns:a16="http://schemas.microsoft.com/office/drawing/2014/main" id="{A8A18AE8-0296-4465-B3C3-599ABEFC4630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39" y="7200"/>
                      <a:pt x="12961" y="144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" name="خط">
                <a:extLst>
                  <a:ext uri="{FF2B5EF4-FFF2-40B4-BE49-F238E27FC236}">
                    <a16:creationId xmlns:a16="http://schemas.microsoft.com/office/drawing/2014/main" id="{ED2AD80D-9B95-43E5-A2C6-DA119DB44B83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961" y="14400"/>
                      <a:pt x="8639" y="72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8" name="Google Shape;867;p19">
              <a:extLst>
                <a:ext uri="{FF2B5EF4-FFF2-40B4-BE49-F238E27FC236}">
                  <a16:creationId xmlns:a16="http://schemas.microsoft.com/office/drawing/2014/main" id="{DD4BC7D0-3768-4DCB-A437-34B0DB7F3BCA}"/>
                </a:ext>
              </a:extLst>
            </p:cNvPr>
            <p:cNvSpPr/>
            <p:nvPr/>
          </p:nvSpPr>
          <p:spPr>
            <a:xfrm>
              <a:off x="315178" y="456505"/>
              <a:ext cx="102610" cy="3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19690" extrusionOk="0">
                  <a:moveTo>
                    <a:pt x="0" y="13928"/>
                  </a:moveTo>
                  <a:cubicBezTo>
                    <a:pt x="471" y="13928"/>
                    <a:pt x="941" y="14046"/>
                    <a:pt x="1412" y="14046"/>
                  </a:cubicBezTo>
                  <a:cubicBezTo>
                    <a:pt x="1741" y="14282"/>
                    <a:pt x="2024" y="14400"/>
                    <a:pt x="2353" y="14636"/>
                  </a:cubicBezTo>
                  <a:cubicBezTo>
                    <a:pt x="3247" y="14636"/>
                    <a:pt x="4141" y="14754"/>
                    <a:pt x="5035" y="14754"/>
                  </a:cubicBezTo>
                  <a:cubicBezTo>
                    <a:pt x="5553" y="15108"/>
                    <a:pt x="6024" y="15698"/>
                    <a:pt x="6541" y="15698"/>
                  </a:cubicBezTo>
                  <a:cubicBezTo>
                    <a:pt x="7718" y="15698"/>
                    <a:pt x="8847" y="15344"/>
                    <a:pt x="10165" y="15108"/>
                  </a:cubicBezTo>
                  <a:cubicBezTo>
                    <a:pt x="10682" y="14400"/>
                    <a:pt x="11388" y="13220"/>
                    <a:pt x="12141" y="12748"/>
                  </a:cubicBezTo>
                  <a:cubicBezTo>
                    <a:pt x="15341" y="10387"/>
                    <a:pt x="18494" y="7790"/>
                    <a:pt x="20612" y="1062"/>
                  </a:cubicBezTo>
                  <a:cubicBezTo>
                    <a:pt x="20800" y="472"/>
                    <a:pt x="21176" y="354"/>
                    <a:pt x="21459" y="0"/>
                  </a:cubicBezTo>
                  <a:cubicBezTo>
                    <a:pt x="21600" y="4603"/>
                    <a:pt x="20471" y="7790"/>
                    <a:pt x="19059" y="9915"/>
                  </a:cubicBezTo>
                  <a:cubicBezTo>
                    <a:pt x="14071" y="17705"/>
                    <a:pt x="8612" y="21600"/>
                    <a:pt x="2588" y="18767"/>
                  </a:cubicBezTo>
                  <a:cubicBezTo>
                    <a:pt x="1459" y="18177"/>
                    <a:pt x="235" y="17351"/>
                    <a:pt x="0" y="13928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" name="Google Shape;868;p19">
              <a:extLst>
                <a:ext uri="{FF2B5EF4-FFF2-40B4-BE49-F238E27FC236}">
                  <a16:creationId xmlns:a16="http://schemas.microsoft.com/office/drawing/2014/main" id="{331591F3-52EE-46D7-9AD3-810C6893AA80}"/>
                </a:ext>
              </a:extLst>
            </p:cNvPr>
            <p:cNvGrpSpPr/>
            <p:nvPr/>
          </p:nvGrpSpPr>
          <p:grpSpPr>
            <a:xfrm>
              <a:off x="312083" y="473650"/>
              <a:ext cx="4391" cy="4392"/>
              <a:chOff x="0" y="0"/>
              <a:chExt cx="4390" cy="4390"/>
            </a:xfrm>
          </p:grpSpPr>
          <p:sp>
            <p:nvSpPr>
              <p:cNvPr id="185" name="خط">
                <a:extLst>
                  <a:ext uri="{FF2B5EF4-FFF2-40B4-BE49-F238E27FC236}">
                    <a16:creationId xmlns:a16="http://schemas.microsoft.com/office/drawing/2014/main" id="{E7D15E82-1D25-41C3-A477-064FC2D98A71}"/>
                  </a:ext>
                </a:extLst>
              </p:cNvPr>
              <p:cNvSpPr/>
              <p:nvPr/>
            </p:nvSpPr>
            <p:spPr>
              <a:xfrm flipH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6" name="خط">
                <a:extLst>
                  <a:ext uri="{FF2B5EF4-FFF2-40B4-BE49-F238E27FC236}">
                    <a16:creationId xmlns:a16="http://schemas.microsoft.com/office/drawing/2014/main" id="{A397E6FB-FF01-43AD-B4EE-1019ED14645B}"/>
                  </a:ext>
                </a:extLst>
              </p:cNvPr>
              <p:cNvSpPr/>
              <p:nvPr/>
            </p:nvSpPr>
            <p:spPr>
              <a:xfrm flipV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70" name="Google Shape;869;p19">
              <a:extLst>
                <a:ext uri="{FF2B5EF4-FFF2-40B4-BE49-F238E27FC236}">
                  <a16:creationId xmlns:a16="http://schemas.microsoft.com/office/drawing/2014/main" id="{A00FB584-82AF-4AB2-B563-C43F1F7EE94F}"/>
                </a:ext>
              </a:extLst>
            </p:cNvPr>
            <p:cNvSpPr/>
            <p:nvPr/>
          </p:nvSpPr>
          <p:spPr>
            <a:xfrm>
              <a:off x="358808" y="501933"/>
              <a:ext cx="35084" cy="1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9969"/>
                  </a:moveTo>
                  <a:cubicBezTo>
                    <a:pt x="3877" y="12185"/>
                    <a:pt x="7200" y="11354"/>
                    <a:pt x="10246" y="5816"/>
                  </a:cubicBezTo>
                  <a:cubicBezTo>
                    <a:pt x="11215" y="4154"/>
                    <a:pt x="13846" y="5816"/>
                    <a:pt x="15646" y="6092"/>
                  </a:cubicBezTo>
                  <a:cubicBezTo>
                    <a:pt x="15646" y="6646"/>
                    <a:pt x="15785" y="7477"/>
                    <a:pt x="15785" y="8031"/>
                  </a:cubicBezTo>
                  <a:cubicBezTo>
                    <a:pt x="17723" y="5262"/>
                    <a:pt x="19662" y="2492"/>
                    <a:pt x="21600" y="0"/>
                  </a:cubicBezTo>
                  <a:cubicBezTo>
                    <a:pt x="20492" y="12462"/>
                    <a:pt x="15785" y="20492"/>
                    <a:pt x="9277" y="21323"/>
                  </a:cubicBezTo>
                  <a:cubicBezTo>
                    <a:pt x="5123" y="21600"/>
                    <a:pt x="831" y="16615"/>
                    <a:pt x="0" y="9969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Google Shape;870;p19">
              <a:extLst>
                <a:ext uri="{FF2B5EF4-FFF2-40B4-BE49-F238E27FC236}">
                  <a16:creationId xmlns:a16="http://schemas.microsoft.com/office/drawing/2014/main" id="{0C69543C-9D5F-4CC3-BD50-1F8DB46F186B}"/>
                </a:ext>
              </a:extLst>
            </p:cNvPr>
            <p:cNvSpPr/>
            <p:nvPr/>
          </p:nvSpPr>
          <p:spPr>
            <a:xfrm>
              <a:off x="381126" y="520653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887" y="5403"/>
                    <a:pt x="7715" y="10800"/>
                    <a:pt x="0" y="21600"/>
                  </a:cubicBezTo>
                  <a:cubicBezTo>
                    <a:pt x="7715" y="16203"/>
                    <a:pt x="13887" y="5403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Google Shape;871;p19">
              <a:extLst>
                <a:ext uri="{FF2B5EF4-FFF2-40B4-BE49-F238E27FC236}">
                  <a16:creationId xmlns:a16="http://schemas.microsoft.com/office/drawing/2014/main" id="{BE39817F-B8B4-4BB0-88F1-494104F030E5}"/>
                </a:ext>
              </a:extLst>
            </p:cNvPr>
            <p:cNvSpPr/>
            <p:nvPr/>
          </p:nvSpPr>
          <p:spPr>
            <a:xfrm>
              <a:off x="299211" y="197651"/>
              <a:ext cx="9446" cy="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83"/>
                  </a:moveTo>
                  <a:cubicBezTo>
                    <a:pt x="14400" y="20983"/>
                    <a:pt x="7200" y="21600"/>
                    <a:pt x="0" y="21600"/>
                  </a:cubicBezTo>
                  <a:cubicBezTo>
                    <a:pt x="4628" y="14194"/>
                    <a:pt x="8743" y="6788"/>
                    <a:pt x="13371" y="0"/>
                  </a:cubicBezTo>
                  <a:cubicBezTo>
                    <a:pt x="15429" y="0"/>
                    <a:pt x="18000" y="0"/>
                    <a:pt x="20057" y="0"/>
                  </a:cubicBezTo>
                  <a:cubicBezTo>
                    <a:pt x="20571" y="6788"/>
                    <a:pt x="21086" y="14194"/>
                    <a:pt x="21600" y="20983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Google Shape;872;p19">
              <a:extLst>
                <a:ext uri="{FF2B5EF4-FFF2-40B4-BE49-F238E27FC236}">
                  <a16:creationId xmlns:a16="http://schemas.microsoft.com/office/drawing/2014/main" id="{F6DFD3F6-1E5A-4D99-B995-85E9B19D2536}"/>
                </a:ext>
              </a:extLst>
            </p:cNvPr>
            <p:cNvSpPr/>
            <p:nvPr/>
          </p:nvSpPr>
          <p:spPr>
            <a:xfrm>
              <a:off x="295666" y="2053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400" y="21600"/>
                    <a:pt x="7200" y="21600"/>
                    <a:pt x="0" y="21600"/>
                  </a:cubicBezTo>
                  <a:cubicBezTo>
                    <a:pt x="72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Google Shape;873;p19">
              <a:extLst>
                <a:ext uri="{FF2B5EF4-FFF2-40B4-BE49-F238E27FC236}">
                  <a16:creationId xmlns:a16="http://schemas.microsoft.com/office/drawing/2014/main" id="{FBF85FB6-410C-448D-A2EE-B69979B6E5D5}"/>
                </a:ext>
              </a:extLst>
            </p:cNvPr>
            <p:cNvSpPr/>
            <p:nvPr/>
          </p:nvSpPr>
          <p:spPr>
            <a:xfrm>
              <a:off x="295666" y="208050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  <a:cubicBezTo>
                    <a:pt x="0" y="18002"/>
                    <a:pt x="0" y="10798"/>
                    <a:pt x="0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Google Shape;874;p19">
              <a:extLst>
                <a:ext uri="{FF2B5EF4-FFF2-40B4-BE49-F238E27FC236}">
                  <a16:creationId xmlns:a16="http://schemas.microsoft.com/office/drawing/2014/main" id="{DA7E073B-144F-44D2-B8B1-B82D5ECD90E6}"/>
                </a:ext>
              </a:extLst>
            </p:cNvPr>
            <p:cNvSpPr/>
            <p:nvPr/>
          </p:nvSpPr>
          <p:spPr>
            <a:xfrm>
              <a:off x="339017" y="454930"/>
              <a:ext cx="13045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3" extrusionOk="0">
                  <a:moveTo>
                    <a:pt x="21600" y="0"/>
                  </a:moveTo>
                  <a:cubicBezTo>
                    <a:pt x="16386" y="21600"/>
                    <a:pt x="8566" y="20660"/>
                    <a:pt x="0" y="15964"/>
                  </a:cubicBezTo>
                  <a:cubicBezTo>
                    <a:pt x="7076" y="11269"/>
                    <a:pt x="14524" y="5635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Google Shape;875;p19">
              <a:extLst>
                <a:ext uri="{FF2B5EF4-FFF2-40B4-BE49-F238E27FC236}">
                  <a16:creationId xmlns:a16="http://schemas.microsoft.com/office/drawing/2014/main" id="{873AE5D7-C7B4-4AD7-9679-7D2E7E1B8986}"/>
                </a:ext>
              </a:extLst>
            </p:cNvPr>
            <p:cNvSpPr/>
            <p:nvPr/>
          </p:nvSpPr>
          <p:spPr>
            <a:xfrm>
              <a:off x="354759" y="452106"/>
              <a:ext cx="85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1" extrusionOk="0">
                  <a:moveTo>
                    <a:pt x="21600" y="0"/>
                  </a:moveTo>
                  <a:cubicBezTo>
                    <a:pt x="18758" y="21600"/>
                    <a:pt x="9095" y="14400"/>
                    <a:pt x="0" y="9600"/>
                  </a:cubicBezTo>
                  <a:cubicBezTo>
                    <a:pt x="7390" y="6400"/>
                    <a:pt x="14211" y="3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Google Shape;876;p19">
              <a:extLst>
                <a:ext uri="{FF2B5EF4-FFF2-40B4-BE49-F238E27FC236}">
                  <a16:creationId xmlns:a16="http://schemas.microsoft.com/office/drawing/2014/main" id="{FE29C6DF-97DA-44C7-8A33-E5A3CB2DE324}"/>
                </a:ext>
              </a:extLst>
            </p:cNvPr>
            <p:cNvSpPr/>
            <p:nvPr/>
          </p:nvSpPr>
          <p:spPr>
            <a:xfrm>
              <a:off x="331986" y="457233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79" y="7200"/>
                    <a:pt x="6821" y="14400"/>
                    <a:pt x="0" y="21600"/>
                  </a:cubicBezTo>
                  <a:cubicBezTo>
                    <a:pt x="6821" y="14400"/>
                    <a:pt x="13642" y="7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Google Shape;877;p19">
              <a:extLst>
                <a:ext uri="{FF2B5EF4-FFF2-40B4-BE49-F238E27FC236}">
                  <a16:creationId xmlns:a16="http://schemas.microsoft.com/office/drawing/2014/main" id="{1E9A272F-F00D-4036-BD49-F670F59EB758}"/>
                </a:ext>
              </a:extLst>
            </p:cNvPr>
            <p:cNvSpPr/>
            <p:nvPr/>
          </p:nvSpPr>
          <p:spPr>
            <a:xfrm>
              <a:off x="327713" y="460328"/>
              <a:ext cx="4392" cy="440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" name="Google Shape;878;p19">
              <a:extLst>
                <a:ext uri="{FF2B5EF4-FFF2-40B4-BE49-F238E27FC236}">
                  <a16:creationId xmlns:a16="http://schemas.microsoft.com/office/drawing/2014/main" id="{036029BC-8122-4F26-BBC1-5E1F36E607B4}"/>
                </a:ext>
              </a:extLst>
            </p:cNvPr>
            <p:cNvGrpSpPr/>
            <p:nvPr/>
          </p:nvGrpSpPr>
          <p:grpSpPr>
            <a:xfrm>
              <a:off x="321925" y="481634"/>
              <a:ext cx="4499" cy="4392"/>
              <a:chOff x="0" y="0"/>
              <a:chExt cx="4497" cy="4390"/>
            </a:xfrm>
          </p:grpSpPr>
          <p:sp>
            <p:nvSpPr>
              <p:cNvPr id="183" name="خط">
                <a:extLst>
                  <a:ext uri="{FF2B5EF4-FFF2-40B4-BE49-F238E27FC236}">
                    <a16:creationId xmlns:a16="http://schemas.microsoft.com/office/drawing/2014/main" id="{641A9DE6-3E54-4835-834D-4DEE48C6DC14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39" y="12956"/>
                      <a:pt x="7559" y="8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" name="خط">
                <a:extLst>
                  <a:ext uri="{FF2B5EF4-FFF2-40B4-BE49-F238E27FC236}">
                    <a16:creationId xmlns:a16="http://schemas.microsoft.com/office/drawing/2014/main" id="{D85A57FC-9920-4A67-9A0F-F29AAC7B6247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559" y="8639"/>
                      <a:pt x="14039" y="1295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" name="Google Shape;879;p19">
              <a:extLst>
                <a:ext uri="{FF2B5EF4-FFF2-40B4-BE49-F238E27FC236}">
                  <a16:creationId xmlns:a16="http://schemas.microsoft.com/office/drawing/2014/main" id="{F7F1B0C7-96CF-405D-8E06-B47800895A2B}"/>
                </a:ext>
              </a:extLst>
            </p:cNvPr>
            <p:cNvSpPr/>
            <p:nvPr/>
          </p:nvSpPr>
          <p:spPr>
            <a:xfrm>
              <a:off x="328726" y="30086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01" extrusionOk="0">
                  <a:moveTo>
                    <a:pt x="0" y="18002"/>
                  </a:moveTo>
                  <a:cubicBezTo>
                    <a:pt x="3598" y="14400"/>
                    <a:pt x="7200" y="10802"/>
                    <a:pt x="21600" y="0"/>
                  </a:cubicBezTo>
                  <a:cubicBezTo>
                    <a:pt x="7200" y="14400"/>
                    <a:pt x="7200" y="18002"/>
                    <a:pt x="0" y="18002"/>
                  </a:cubicBezTo>
                  <a:cubicBezTo>
                    <a:pt x="3598" y="21600"/>
                    <a:pt x="0" y="18002"/>
                    <a:pt x="0" y="18002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Google Shape;880;p19">
              <a:extLst>
                <a:ext uri="{FF2B5EF4-FFF2-40B4-BE49-F238E27FC236}">
                  <a16:creationId xmlns:a16="http://schemas.microsoft.com/office/drawing/2014/main" id="{299DA36F-61F6-4C95-AB43-06AA3052A384}"/>
                </a:ext>
              </a:extLst>
            </p:cNvPr>
            <p:cNvSpPr/>
            <p:nvPr/>
          </p:nvSpPr>
          <p:spPr>
            <a:xfrm>
              <a:off x="527582" y="267197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14400"/>
                    <a:pt x="0" y="7200"/>
                    <a:pt x="0" y="0"/>
                  </a:cubicBezTo>
                  <a:cubicBezTo>
                    <a:pt x="21600" y="7200"/>
                    <a:pt x="0" y="14400"/>
                    <a:pt x="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Google Shape;881;p19">
              <a:extLst>
                <a:ext uri="{FF2B5EF4-FFF2-40B4-BE49-F238E27FC236}">
                  <a16:creationId xmlns:a16="http://schemas.microsoft.com/office/drawing/2014/main" id="{8F7EC2D0-D4FB-44B4-B88B-A8E4E76B2A95}"/>
                </a:ext>
              </a:extLst>
            </p:cNvPr>
            <p:cNvSpPr/>
            <p:nvPr/>
          </p:nvSpPr>
          <p:spPr>
            <a:xfrm>
              <a:off x="460176" y="27122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1"/>
                  </a:moveTo>
                  <a:cubicBezTo>
                    <a:pt x="8639" y="0"/>
                    <a:pt x="12961" y="0"/>
                    <a:pt x="21600" y="0"/>
                  </a:cubicBezTo>
                  <a:cubicBezTo>
                    <a:pt x="21600" y="7623"/>
                    <a:pt x="21600" y="13977"/>
                    <a:pt x="21600" y="21600"/>
                  </a:cubicBezTo>
                  <a:cubicBezTo>
                    <a:pt x="17278" y="21600"/>
                    <a:pt x="8639" y="21600"/>
                    <a:pt x="4317" y="21600"/>
                  </a:cubicBezTo>
                  <a:cubicBezTo>
                    <a:pt x="0" y="15247"/>
                    <a:pt x="0" y="8895"/>
                    <a:pt x="0" y="1271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285F5BD-6B22-E2AF-9D39-CC3F8CEB0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B68432-75A2-D0E6-89D5-D757609ED5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5" name="مربع نص 3">
            <a:extLst>
              <a:ext uri="{FF2B5EF4-FFF2-40B4-BE49-F238E27FC236}">
                <a16:creationId xmlns:a16="http://schemas.microsoft.com/office/drawing/2014/main" id="{BB104110-AFF9-4AD9-8E07-3C9C6DA4E9EB}"/>
              </a:ext>
            </a:extLst>
          </p:cNvPr>
          <p:cNvSpPr txBox="1"/>
          <p:nvPr/>
        </p:nvSpPr>
        <p:spPr>
          <a:xfrm>
            <a:off x="2359742" y="1855789"/>
            <a:ext cx="742389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400">
                <a:solidFill>
                  <a:srgbClr val="7030A0"/>
                </a:solidFill>
              </a:defRPr>
            </a:pP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مثلي</a:t>
            </a:r>
            <a:r>
              <a:rPr sz="2400" dirty="0">
                <a:cs typeface="Khalid Art bold" pitchFamily="2" charset="-78"/>
              </a:rPr>
              <a:t> </a:t>
            </a:r>
            <a:r>
              <a:rPr lang="ar-SA"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الدالة</a:t>
            </a:r>
            <a:r>
              <a:rPr lang="ar-SA" sz="2400" dirty="0">
                <a:cs typeface="Khalid Art bold" pitchFamily="2" charset="-78"/>
              </a:rPr>
              <a:t>  </a:t>
            </a:r>
            <a:r>
              <a:rPr sz="2400" dirty="0">
                <a:cs typeface="Khalid Art bold" pitchFamily="2" charset="-78"/>
              </a:rPr>
              <a:t>. </a:t>
            </a:r>
            <a:r>
              <a:rPr lang="ar-SA" sz="2400" dirty="0">
                <a:cs typeface="Khalid Art bold" pitchFamily="2" charset="-78"/>
              </a:rPr>
              <a:t>                 </a:t>
            </a:r>
            <a:r>
              <a:rPr sz="2400" dirty="0" err="1">
                <a:cs typeface="Khalid Art bold" pitchFamily="2" charset="-78"/>
              </a:rPr>
              <a:t>ثم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حددي</a:t>
            </a:r>
            <a:r>
              <a:rPr lang="ar-SA" sz="2400" dirty="0">
                <a:cs typeface="Khalid Art bold" pitchFamily="2" charset="-78"/>
              </a:rPr>
              <a:t> 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solidFill>
                  <a:srgbClr val="FF0000"/>
                </a:solidFill>
                <a:cs typeface="Khalid Art bold" pitchFamily="2" charset="-78"/>
              </a:rPr>
              <a:t>مجالها</a:t>
            </a:r>
            <a:r>
              <a:rPr lang="ar-SA" sz="2400" dirty="0">
                <a:solidFill>
                  <a:srgbClr val="FF0000"/>
                </a:solidFill>
                <a:cs typeface="Khalid Art bold" pitchFamily="2" charset="-78"/>
              </a:rPr>
              <a:t> </a:t>
            </a:r>
            <a:r>
              <a:rPr sz="2400" dirty="0">
                <a:solidFill>
                  <a:srgbClr val="FF0000"/>
                </a:solidFill>
                <a:cs typeface="Khalid Art bold" pitchFamily="2" charset="-78"/>
              </a:rPr>
              <a:t> و</a:t>
            </a:r>
            <a:r>
              <a:rPr lang="ar-SA" sz="2400" dirty="0">
                <a:solidFill>
                  <a:srgbClr val="FF0000"/>
                </a:solidFill>
                <a:cs typeface="Khalid Art bold" pitchFamily="2" charset="-78"/>
              </a:rPr>
              <a:t> </a:t>
            </a:r>
            <a:r>
              <a:rPr sz="2400" dirty="0" err="1">
                <a:solidFill>
                  <a:srgbClr val="FF0000"/>
                </a:solidFill>
                <a:cs typeface="Khalid Art bold" pitchFamily="2" charset="-78"/>
              </a:rPr>
              <a:t>مداها</a:t>
            </a:r>
            <a:endParaRPr sz="2400" dirty="0">
              <a:solidFill>
                <a:srgbClr val="FF0000"/>
              </a:solidFill>
              <a:cs typeface="Khalid Art bold" pitchFamily="2" charset="-78"/>
            </a:endParaRPr>
          </a:p>
        </p:txBody>
      </p:sp>
      <p:graphicFrame>
        <p:nvGraphicFramePr>
          <p:cNvPr id="26" name="جدول 35">
            <a:extLst>
              <a:ext uri="{FF2B5EF4-FFF2-40B4-BE49-F238E27FC236}">
                <a16:creationId xmlns:a16="http://schemas.microsoft.com/office/drawing/2014/main" id="{286350A8-E1EE-4149-B753-BC1A00AB1FBB}"/>
              </a:ext>
            </a:extLst>
          </p:cNvPr>
          <p:cNvGraphicFramePr/>
          <p:nvPr/>
        </p:nvGraphicFramePr>
        <p:xfrm>
          <a:off x="1313130" y="2522651"/>
          <a:ext cx="3937816" cy="3464532"/>
        </p:xfrm>
        <a:graphic>
          <a:graphicData uri="http://schemas.openxmlformats.org/drawingml/2006/table">
            <a:tbl>
              <a:tblPr rtl="1"/>
              <a:tblGrid>
                <a:gridCol w="29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7" name="Object 3" descr="Object 3">
            <a:extLst>
              <a:ext uri="{FF2B5EF4-FFF2-40B4-BE49-F238E27FC236}">
                <a16:creationId xmlns:a16="http://schemas.microsoft.com/office/drawing/2014/main" id="{6281245A-A3F3-4173-9673-E43AC14985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531" y="1908873"/>
            <a:ext cx="1397705" cy="46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Google Shape;792;p29">
            <a:extLst>
              <a:ext uri="{FF2B5EF4-FFF2-40B4-BE49-F238E27FC236}">
                <a16:creationId xmlns:a16="http://schemas.microsoft.com/office/drawing/2014/main" id="{573ACC9F-A350-4A3E-96B2-4F30575D506E}"/>
              </a:ext>
            </a:extLst>
          </p:cNvPr>
          <p:cNvSpPr txBox="1"/>
          <p:nvPr/>
        </p:nvSpPr>
        <p:spPr>
          <a:xfrm>
            <a:off x="8263446" y="118089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FF4BFAD-2E93-43F7-B670-A58A58C3BE9E}"/>
              </a:ext>
            </a:extLst>
          </p:cNvPr>
          <p:cNvGraphicFramePr>
            <a:graphicFrameLocks noGrp="1"/>
          </p:cNvGraphicFramePr>
          <p:nvPr/>
        </p:nvGraphicFramePr>
        <p:xfrm>
          <a:off x="5675776" y="2695890"/>
          <a:ext cx="3937816" cy="26838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8581">
                  <a:extLst>
                    <a:ext uri="{9D8B030D-6E8A-4147-A177-3AD203B41FA5}">
                      <a16:colId xmlns:a16="http://schemas.microsoft.com/office/drawing/2014/main" val="1014187898"/>
                    </a:ext>
                  </a:extLst>
                </a:gridCol>
                <a:gridCol w="847660">
                  <a:extLst>
                    <a:ext uri="{9D8B030D-6E8A-4147-A177-3AD203B41FA5}">
                      <a16:colId xmlns:a16="http://schemas.microsoft.com/office/drawing/2014/main" val="1664398098"/>
                    </a:ext>
                  </a:extLst>
                </a:gridCol>
                <a:gridCol w="1771575">
                  <a:extLst>
                    <a:ext uri="{9D8B030D-6E8A-4147-A177-3AD203B41FA5}">
                      <a16:colId xmlns:a16="http://schemas.microsoft.com/office/drawing/2014/main" val="3344597697"/>
                    </a:ext>
                  </a:extLst>
                </a:gridCol>
              </a:tblGrid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72618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95739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87221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026841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58283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23049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80940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FF5F70C6-8237-46E8-BCB3-A93249803151}"/>
              </a:ext>
            </a:extLst>
          </p:cNvPr>
          <p:cNvSpPr txBox="1"/>
          <p:nvPr/>
        </p:nvSpPr>
        <p:spPr>
          <a:xfrm>
            <a:off x="5410624" y="5523088"/>
            <a:ext cx="4230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Khalid Art bold" pitchFamily="2" charset="-78"/>
              </a:rPr>
              <a:t>المجال</a:t>
            </a:r>
          </a:p>
          <a:p>
            <a:r>
              <a:rPr lang="ar-SA" sz="2400" dirty="0">
                <a:cs typeface="Khalid Art bold" pitchFamily="2" charset="-78"/>
              </a:rPr>
              <a:t>المدى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609D05-10F0-5966-C669-CB231FE4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C89C61F-6B0B-CE1A-8496-A40C6A5377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aphicFrame>
        <p:nvGraphicFramePr>
          <p:cNvPr id="26" name="جدول 35">
            <a:extLst>
              <a:ext uri="{FF2B5EF4-FFF2-40B4-BE49-F238E27FC236}">
                <a16:creationId xmlns:a16="http://schemas.microsoft.com/office/drawing/2014/main" id="{286350A8-E1EE-4149-B753-BC1A00AB1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304155"/>
              </p:ext>
            </p:extLst>
          </p:nvPr>
        </p:nvGraphicFramePr>
        <p:xfrm>
          <a:off x="918912" y="1846513"/>
          <a:ext cx="3937816" cy="3464532"/>
        </p:xfrm>
        <a:graphic>
          <a:graphicData uri="http://schemas.openxmlformats.org/drawingml/2006/table">
            <a:tbl>
              <a:tblPr rtl="1"/>
              <a:tblGrid>
                <a:gridCol w="29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67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" name="Google Shape;792;p29">
            <a:extLst>
              <a:ext uri="{FF2B5EF4-FFF2-40B4-BE49-F238E27FC236}">
                <a16:creationId xmlns:a16="http://schemas.microsoft.com/office/drawing/2014/main" id="{573ACC9F-A350-4A3E-96B2-4F30575D506E}"/>
              </a:ext>
            </a:extLst>
          </p:cNvPr>
          <p:cNvSpPr txBox="1"/>
          <p:nvPr/>
        </p:nvSpPr>
        <p:spPr>
          <a:xfrm>
            <a:off x="8263446" y="118089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FF4BFAD-2E93-43F7-B670-A58A58C3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97227"/>
              </p:ext>
            </p:extLst>
          </p:nvPr>
        </p:nvGraphicFramePr>
        <p:xfrm>
          <a:off x="5749418" y="2962865"/>
          <a:ext cx="3937816" cy="26838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8581">
                  <a:extLst>
                    <a:ext uri="{9D8B030D-6E8A-4147-A177-3AD203B41FA5}">
                      <a16:colId xmlns:a16="http://schemas.microsoft.com/office/drawing/2014/main" val="1014187898"/>
                    </a:ext>
                  </a:extLst>
                </a:gridCol>
                <a:gridCol w="847660">
                  <a:extLst>
                    <a:ext uri="{9D8B030D-6E8A-4147-A177-3AD203B41FA5}">
                      <a16:colId xmlns:a16="http://schemas.microsoft.com/office/drawing/2014/main" val="1664398098"/>
                    </a:ext>
                  </a:extLst>
                </a:gridCol>
                <a:gridCol w="1771575">
                  <a:extLst>
                    <a:ext uri="{9D8B030D-6E8A-4147-A177-3AD203B41FA5}">
                      <a16:colId xmlns:a16="http://schemas.microsoft.com/office/drawing/2014/main" val="3344597697"/>
                    </a:ext>
                  </a:extLst>
                </a:gridCol>
              </a:tblGrid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72618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95739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87221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026841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58283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23049"/>
                  </a:ext>
                </a:extLst>
              </a:tr>
              <a:tr h="3834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80940"/>
                  </a:ext>
                </a:extLst>
              </a:tr>
            </a:tbl>
          </a:graphicData>
        </a:graphic>
      </p:graphicFrame>
      <p:pic>
        <p:nvPicPr>
          <p:cNvPr id="29" name="Picture 2" descr="Picture 2">
            <a:extLst>
              <a:ext uri="{FF2B5EF4-FFF2-40B4-BE49-F238E27FC236}">
                <a16:creationId xmlns:a16="http://schemas.microsoft.com/office/drawing/2014/main" id="{3907DECC-21DC-4EC8-8EB0-0FCCC6037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298" y="1864443"/>
            <a:ext cx="4581544" cy="452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3" descr="Picture 3">
            <a:extLst>
              <a:ext uri="{FF2B5EF4-FFF2-40B4-BE49-F238E27FC236}">
                <a16:creationId xmlns:a16="http://schemas.microsoft.com/office/drawing/2014/main" id="{391FA846-24F8-4042-B294-D8FEF2F64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636" y="2277488"/>
            <a:ext cx="2139038" cy="556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387189-D6EE-1CCE-F327-62EC44B49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B845629-ECA9-52F1-3627-993CAADE01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5" name="Google Shape;792;p29">
            <a:extLst>
              <a:ext uri="{FF2B5EF4-FFF2-40B4-BE49-F238E27FC236}">
                <a16:creationId xmlns:a16="http://schemas.microsoft.com/office/drawing/2014/main" id="{8927FBCE-2037-457E-BEDA-5CFF71C160E8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FA8411-F6D0-4098-B144-EDD21B04F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26" y="1950391"/>
            <a:ext cx="7914416" cy="1097954"/>
          </a:xfrm>
          <a:prstGeom prst="rect">
            <a:avLst/>
          </a:prstGeom>
        </p:spPr>
      </p:pic>
      <p:graphicFrame>
        <p:nvGraphicFramePr>
          <p:cNvPr id="26" name="جدول 35">
            <a:extLst>
              <a:ext uri="{FF2B5EF4-FFF2-40B4-BE49-F238E27FC236}">
                <a16:creationId xmlns:a16="http://schemas.microsoft.com/office/drawing/2014/main" id="{D813FCDC-71F7-457B-8198-6CD8B9CBC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691638"/>
              </p:ext>
            </p:extLst>
          </p:nvPr>
        </p:nvGraphicFramePr>
        <p:xfrm>
          <a:off x="2371758" y="2885926"/>
          <a:ext cx="3979759" cy="3322140"/>
        </p:xfrm>
        <a:graphic>
          <a:graphicData uri="http://schemas.openxmlformats.org/drawingml/2006/table">
            <a:tbl>
              <a:tblPr rtl="1"/>
              <a:tblGrid>
                <a:gridCol w="29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522BC644-14DD-9609-19EF-6C852299E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6A2E25-1DE2-B445-9B8D-5353DEEC3F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" name="Picture 2" descr="Picture 2">
            <a:extLst>
              <a:ext uri="{FF2B5EF4-FFF2-40B4-BE49-F238E27FC236}">
                <a16:creationId xmlns:a16="http://schemas.microsoft.com/office/drawing/2014/main" id="{AA4BB15E-B6F0-4347-9D2A-ADE21AD50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38" y="1512032"/>
            <a:ext cx="7241357" cy="4413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A9C794B-8769-34F9-DA6A-FF160078D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8FD9F4-2347-C3BE-9BC8-46B30A262A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" name="Picture 2" descr="Picture 2">
            <a:extLst>
              <a:ext uri="{FF2B5EF4-FFF2-40B4-BE49-F238E27FC236}">
                <a16:creationId xmlns:a16="http://schemas.microsoft.com/office/drawing/2014/main" id="{FE50A69C-FC11-40B2-84B3-72412A9D73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534"/>
          <a:stretch>
            <a:fillRect/>
          </a:stretch>
        </p:blipFill>
        <p:spPr>
          <a:xfrm>
            <a:off x="4704734" y="1942999"/>
            <a:ext cx="5152354" cy="395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3" descr="Picture 3">
            <a:extLst>
              <a:ext uri="{FF2B5EF4-FFF2-40B4-BE49-F238E27FC236}">
                <a16:creationId xmlns:a16="http://schemas.microsoft.com/office/drawing/2014/main" id="{3449C88C-5C5E-4C72-B024-8BD1C784D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409" y="2844093"/>
            <a:ext cx="3305176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4" descr="Picture 4">
            <a:extLst>
              <a:ext uri="{FF2B5EF4-FFF2-40B4-BE49-F238E27FC236}">
                <a16:creationId xmlns:a16="http://schemas.microsoft.com/office/drawing/2014/main" id="{4E037BAA-2828-4FE9-8D3C-1D2FF3761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409" y="3592848"/>
            <a:ext cx="3324226" cy="58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5" descr="Picture 5">
            <a:extLst>
              <a:ext uri="{FF2B5EF4-FFF2-40B4-BE49-F238E27FC236}">
                <a16:creationId xmlns:a16="http://schemas.microsoft.com/office/drawing/2014/main" id="{7D44D27E-E0B3-41A0-8081-EFAECE6D7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772" y="4408279"/>
            <a:ext cx="1333501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6" descr="Picture 6">
            <a:extLst>
              <a:ext uri="{FF2B5EF4-FFF2-40B4-BE49-F238E27FC236}">
                <a16:creationId xmlns:a16="http://schemas.microsoft.com/office/drawing/2014/main" id="{68B93B42-6768-409A-8A6B-F1FD275F3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185" y="2397358"/>
            <a:ext cx="3514726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7" descr="Picture 7">
            <a:extLst>
              <a:ext uri="{FF2B5EF4-FFF2-40B4-BE49-F238E27FC236}">
                <a16:creationId xmlns:a16="http://schemas.microsoft.com/office/drawing/2014/main" id="{4DCA73BA-48C4-4E3C-9623-B62D77A223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610" y="5284579"/>
            <a:ext cx="3314701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خط">
            <a:extLst>
              <a:ext uri="{FF2B5EF4-FFF2-40B4-BE49-F238E27FC236}">
                <a16:creationId xmlns:a16="http://schemas.microsoft.com/office/drawing/2014/main" id="{0738B3B6-FCBB-4531-ADE9-E320D361A27A}"/>
              </a:ext>
            </a:extLst>
          </p:cNvPr>
          <p:cNvSpPr/>
          <p:nvPr/>
        </p:nvSpPr>
        <p:spPr>
          <a:xfrm flipV="1">
            <a:off x="6223678" y="2404660"/>
            <a:ext cx="1" cy="376215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2" name="Google Shape;792;p29">
            <a:extLst>
              <a:ext uri="{FF2B5EF4-FFF2-40B4-BE49-F238E27FC236}">
                <a16:creationId xmlns:a16="http://schemas.microsoft.com/office/drawing/2014/main" id="{BD6CF9B7-6425-4557-A7D6-E3C01EECFD12}"/>
              </a:ext>
            </a:extLst>
          </p:cNvPr>
          <p:cNvSpPr txBox="1"/>
          <p:nvPr/>
        </p:nvSpPr>
        <p:spPr>
          <a:xfrm>
            <a:off x="8057225" y="1303041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C043F6-7774-DF30-8289-AF7B3DF512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C09F3C-4116-639E-BB05-EAB8B3279E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B7C26EB6-29F1-423D-927E-80439B901770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7" name="IMG_4495.png" descr="IMG_4495.png">
            <a:extLst>
              <a:ext uri="{FF2B5EF4-FFF2-40B4-BE49-F238E27FC236}">
                <a16:creationId xmlns:a16="http://schemas.microsoft.com/office/drawing/2014/main" id="{25B6CE9A-809B-40DB-974A-AA284458F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81" b="51799"/>
          <a:stretch/>
        </p:blipFill>
        <p:spPr>
          <a:xfrm>
            <a:off x="7233589" y="962174"/>
            <a:ext cx="2550045" cy="173027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" name="جدول 35">
            <a:extLst>
              <a:ext uri="{FF2B5EF4-FFF2-40B4-BE49-F238E27FC236}">
                <a16:creationId xmlns:a16="http://schemas.microsoft.com/office/drawing/2014/main" id="{2EEDEFE9-DC22-471D-8C15-7D3D7C85D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225750"/>
              </p:ext>
            </p:extLst>
          </p:nvPr>
        </p:nvGraphicFramePr>
        <p:xfrm>
          <a:off x="1515942" y="2276369"/>
          <a:ext cx="3979759" cy="3322140"/>
        </p:xfrm>
        <a:graphic>
          <a:graphicData uri="http://schemas.openxmlformats.org/drawingml/2006/table">
            <a:tbl>
              <a:tblPr rtl="1"/>
              <a:tblGrid>
                <a:gridCol w="29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DC47CA19-54B9-E1BE-FBE7-22C6A4EC9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6A2991-E72F-711A-5E11-1C0A37FFB0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B7C26EB6-29F1-423D-927E-80439B901770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7" name="IMG_4495.png" descr="IMG_4495.png">
            <a:extLst>
              <a:ext uri="{FF2B5EF4-FFF2-40B4-BE49-F238E27FC236}">
                <a16:creationId xmlns:a16="http://schemas.microsoft.com/office/drawing/2014/main" id="{25B6CE9A-809B-40DB-974A-AA284458F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310" b="53261"/>
          <a:stretch/>
        </p:blipFill>
        <p:spPr>
          <a:xfrm>
            <a:off x="7281324" y="889780"/>
            <a:ext cx="2418735" cy="16777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" name="جدول 35">
            <a:extLst>
              <a:ext uri="{FF2B5EF4-FFF2-40B4-BE49-F238E27FC236}">
                <a16:creationId xmlns:a16="http://schemas.microsoft.com/office/drawing/2014/main" id="{8A2F5244-12B4-4971-92AE-ED9D04A6B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70862"/>
              </p:ext>
            </p:extLst>
          </p:nvPr>
        </p:nvGraphicFramePr>
        <p:xfrm>
          <a:off x="1403401" y="2459431"/>
          <a:ext cx="3979759" cy="3322140"/>
        </p:xfrm>
        <a:graphic>
          <a:graphicData uri="http://schemas.openxmlformats.org/drawingml/2006/table">
            <a:tbl>
              <a:tblPr rtl="1"/>
              <a:tblGrid>
                <a:gridCol w="29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7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45"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336D8606-4C43-20F1-2B79-D5F9C255B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F6DD3A-6614-7066-7496-2C150D0C1F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29A419E-E19C-4DA6-B498-82187248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5" y="391623"/>
            <a:ext cx="1241168" cy="124116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9179"/>
          <a:stretch/>
        </p:blipFill>
        <p:spPr bwMode="auto">
          <a:xfrm>
            <a:off x="9493032" y="691809"/>
            <a:ext cx="1929855" cy="104677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9728629" y="935441"/>
            <a:ext cx="1242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قدرات 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552084D-81FD-46B0-A428-8353F0D5CF9E}"/>
              </a:ext>
            </a:extLst>
          </p:cNvPr>
          <p:cNvSpPr/>
          <p:nvPr/>
        </p:nvSpPr>
        <p:spPr>
          <a:xfrm>
            <a:off x="8233890" y="3600494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23A9690F-5DA3-4CFB-8CE6-D5613126A747}"/>
              </a:ext>
            </a:extLst>
          </p:cNvPr>
          <p:cNvSpPr/>
          <p:nvPr/>
        </p:nvSpPr>
        <p:spPr>
          <a:xfrm>
            <a:off x="11018239" y="3595693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A838BF3-34CD-444C-92E5-3F691B0FA035}"/>
              </a:ext>
            </a:extLst>
          </p:cNvPr>
          <p:cNvSpPr txBox="1"/>
          <p:nvPr/>
        </p:nvSpPr>
        <p:spPr>
          <a:xfrm>
            <a:off x="11133767" y="3612139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CDF5AA30-58C2-4C0F-AE98-677889678858}"/>
              </a:ext>
            </a:extLst>
          </p:cNvPr>
          <p:cNvSpPr/>
          <p:nvPr/>
        </p:nvSpPr>
        <p:spPr>
          <a:xfrm>
            <a:off x="8216957" y="2823861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204D64C6-81F3-43CA-B5EA-A615A59F1F89}"/>
              </a:ext>
            </a:extLst>
          </p:cNvPr>
          <p:cNvSpPr/>
          <p:nvPr/>
        </p:nvSpPr>
        <p:spPr>
          <a:xfrm>
            <a:off x="11001307" y="2823861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7E1ADC1-85AE-4C45-BA50-830CFBDE6307}"/>
              </a:ext>
            </a:extLst>
          </p:cNvPr>
          <p:cNvSpPr txBox="1"/>
          <p:nvPr/>
        </p:nvSpPr>
        <p:spPr>
          <a:xfrm>
            <a:off x="11060161" y="2912143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8047F10B-6B4D-488B-8EA7-4CA9ADD2CE07}"/>
              </a:ext>
            </a:extLst>
          </p:cNvPr>
          <p:cNvSpPr/>
          <p:nvPr/>
        </p:nvSpPr>
        <p:spPr>
          <a:xfrm>
            <a:off x="8216957" y="5123318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C9A03212-5221-4F9A-B44B-C11D2CEBFAF1}"/>
              </a:ext>
            </a:extLst>
          </p:cNvPr>
          <p:cNvSpPr/>
          <p:nvPr/>
        </p:nvSpPr>
        <p:spPr>
          <a:xfrm>
            <a:off x="11001307" y="5123318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9C67763-3CE8-443C-97DF-49E05411CF66}"/>
              </a:ext>
            </a:extLst>
          </p:cNvPr>
          <p:cNvSpPr txBox="1"/>
          <p:nvPr/>
        </p:nvSpPr>
        <p:spPr>
          <a:xfrm>
            <a:off x="11060161" y="5164390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8B4337F7-8076-4606-8ECD-10FC77DA7C9B}"/>
              </a:ext>
            </a:extLst>
          </p:cNvPr>
          <p:cNvSpPr/>
          <p:nvPr/>
        </p:nvSpPr>
        <p:spPr>
          <a:xfrm>
            <a:off x="8233890" y="4361906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7859E602-AFF0-41B7-8714-8ACA60678A97}"/>
              </a:ext>
            </a:extLst>
          </p:cNvPr>
          <p:cNvSpPr/>
          <p:nvPr/>
        </p:nvSpPr>
        <p:spPr>
          <a:xfrm>
            <a:off x="11018240" y="4361906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AA1BB2-A24E-4B8C-894D-9B2BACB33E71}"/>
              </a:ext>
            </a:extLst>
          </p:cNvPr>
          <p:cNvSpPr txBox="1"/>
          <p:nvPr/>
        </p:nvSpPr>
        <p:spPr>
          <a:xfrm>
            <a:off x="11068811" y="4439768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2F7A03-60BF-481F-8554-1E8DB55D9F5D}"/>
              </a:ext>
            </a:extLst>
          </p:cNvPr>
          <p:cNvSpPr txBox="1"/>
          <p:nvPr/>
        </p:nvSpPr>
        <p:spPr>
          <a:xfrm>
            <a:off x="4021393" y="1759564"/>
            <a:ext cx="7516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70981"/>
                </a:solidFill>
                <a:cs typeface="Khalid Art bold" pitchFamily="2" charset="-78"/>
              </a:rPr>
              <a:t> إذا كان  أ2 - ب2 = ٤٨، و  أ + ب = ٢٤ فأوجد قيمة  أ - ب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76459CF-C004-479F-8680-CD2F60099F89}"/>
              </a:ext>
            </a:extLst>
          </p:cNvPr>
          <p:cNvSpPr txBox="1"/>
          <p:nvPr/>
        </p:nvSpPr>
        <p:spPr>
          <a:xfrm>
            <a:off x="8684740" y="3626185"/>
            <a:ext cx="1897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12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99786EE-2BD8-4A31-80C4-7FAC556F8D53}"/>
              </a:ext>
            </a:extLst>
          </p:cNvPr>
          <p:cNvSpPr txBox="1"/>
          <p:nvPr/>
        </p:nvSpPr>
        <p:spPr>
          <a:xfrm>
            <a:off x="8744443" y="2858842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cs typeface="PT Bold Heading" panose="02010400000000000000" pitchFamily="2" charset="-78"/>
              </a:rPr>
              <a:t>3</a:t>
            </a:r>
            <a:endParaRPr kumimoji="0" lang="ar-SA" sz="2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cs typeface="PT Bold Heading" panose="02010400000000000000" pitchFamily="2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5A9AAE7-1519-4556-AB65-411732B73F55}"/>
              </a:ext>
            </a:extLst>
          </p:cNvPr>
          <p:cNvSpPr txBox="1"/>
          <p:nvPr/>
        </p:nvSpPr>
        <p:spPr>
          <a:xfrm>
            <a:off x="8943227" y="5199427"/>
            <a:ext cx="1467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16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33C2A43-3494-4E01-B26B-8EC9A7BC5333}"/>
              </a:ext>
            </a:extLst>
          </p:cNvPr>
          <p:cNvSpPr txBox="1"/>
          <p:nvPr/>
        </p:nvSpPr>
        <p:spPr>
          <a:xfrm>
            <a:off x="8622589" y="4430980"/>
            <a:ext cx="210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2</a:t>
            </a:r>
          </a:p>
        </p:txBody>
      </p:sp>
      <p:grpSp>
        <p:nvGrpSpPr>
          <p:cNvPr id="240" name="Google Shape;731;p19">
            <a:extLst>
              <a:ext uri="{FF2B5EF4-FFF2-40B4-BE49-F238E27FC236}">
                <a16:creationId xmlns:a16="http://schemas.microsoft.com/office/drawing/2014/main" id="{13673F90-1599-453D-B056-47DCF7CAB2EA}"/>
              </a:ext>
            </a:extLst>
          </p:cNvPr>
          <p:cNvGrpSpPr/>
          <p:nvPr/>
        </p:nvGrpSpPr>
        <p:grpSpPr>
          <a:xfrm rot="1591754">
            <a:off x="11040310" y="348050"/>
            <a:ext cx="953247" cy="800667"/>
            <a:chOff x="0" y="0"/>
            <a:chExt cx="717648" cy="535015"/>
          </a:xfrm>
        </p:grpSpPr>
        <p:sp>
          <p:nvSpPr>
            <p:cNvPr id="241" name="Google Shape;732;p19">
              <a:extLst>
                <a:ext uri="{FF2B5EF4-FFF2-40B4-BE49-F238E27FC236}">
                  <a16:creationId xmlns:a16="http://schemas.microsoft.com/office/drawing/2014/main" id="{94F05C49-25A3-4D43-91B4-99AED26193F8}"/>
                </a:ext>
              </a:extLst>
            </p:cNvPr>
            <p:cNvSpPr/>
            <p:nvPr/>
          </p:nvSpPr>
          <p:spPr>
            <a:xfrm>
              <a:off x="192238" y="74875"/>
              <a:ext cx="248657" cy="3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53" extrusionOk="0">
                  <a:moveTo>
                    <a:pt x="16388" y="18913"/>
                  </a:moveTo>
                  <a:cubicBezTo>
                    <a:pt x="16407" y="18726"/>
                    <a:pt x="16464" y="18540"/>
                    <a:pt x="16426" y="18367"/>
                  </a:cubicBezTo>
                  <a:cubicBezTo>
                    <a:pt x="16255" y="17569"/>
                    <a:pt x="16027" y="16785"/>
                    <a:pt x="15837" y="15986"/>
                  </a:cubicBezTo>
                  <a:cubicBezTo>
                    <a:pt x="15666" y="15242"/>
                    <a:pt x="15837" y="14550"/>
                    <a:pt x="16426" y="13885"/>
                  </a:cubicBezTo>
                  <a:cubicBezTo>
                    <a:pt x="17262" y="12927"/>
                    <a:pt x="18173" y="11983"/>
                    <a:pt x="18819" y="10972"/>
                  </a:cubicBezTo>
                  <a:cubicBezTo>
                    <a:pt x="19978" y="9190"/>
                    <a:pt x="20396" y="7315"/>
                    <a:pt x="19617" y="5399"/>
                  </a:cubicBezTo>
                  <a:cubicBezTo>
                    <a:pt x="18971" y="3803"/>
                    <a:pt x="17755" y="2393"/>
                    <a:pt x="15780" y="1369"/>
                  </a:cubicBezTo>
                  <a:cubicBezTo>
                    <a:pt x="13063" y="-41"/>
                    <a:pt x="10062" y="-14"/>
                    <a:pt x="6984" y="784"/>
                  </a:cubicBezTo>
                  <a:cubicBezTo>
                    <a:pt x="3393" y="1715"/>
                    <a:pt x="1608" y="3551"/>
                    <a:pt x="1019" y="5971"/>
                  </a:cubicBezTo>
                  <a:cubicBezTo>
                    <a:pt x="449" y="8299"/>
                    <a:pt x="1608" y="10320"/>
                    <a:pt x="3754" y="12129"/>
                  </a:cubicBezTo>
                  <a:cubicBezTo>
                    <a:pt x="4533" y="12781"/>
                    <a:pt x="5407" y="13380"/>
                    <a:pt x="6224" y="14018"/>
                  </a:cubicBezTo>
                  <a:cubicBezTo>
                    <a:pt x="7763" y="15228"/>
                    <a:pt x="8409" y="16691"/>
                    <a:pt x="8960" y="18194"/>
                  </a:cubicBezTo>
                  <a:cubicBezTo>
                    <a:pt x="9112" y="18633"/>
                    <a:pt x="9302" y="19059"/>
                    <a:pt x="9473" y="19485"/>
                  </a:cubicBezTo>
                  <a:cubicBezTo>
                    <a:pt x="8846" y="19671"/>
                    <a:pt x="8713" y="19631"/>
                    <a:pt x="8561" y="19258"/>
                  </a:cubicBezTo>
                  <a:cubicBezTo>
                    <a:pt x="8276" y="18567"/>
                    <a:pt x="7991" y="17888"/>
                    <a:pt x="7725" y="17197"/>
                  </a:cubicBezTo>
                  <a:cubicBezTo>
                    <a:pt x="7136" y="15627"/>
                    <a:pt x="5863" y="14324"/>
                    <a:pt x="4191" y="13180"/>
                  </a:cubicBezTo>
                  <a:cubicBezTo>
                    <a:pt x="2672" y="12129"/>
                    <a:pt x="1399" y="10972"/>
                    <a:pt x="696" y="9576"/>
                  </a:cubicBezTo>
                  <a:cubicBezTo>
                    <a:pt x="-596" y="6982"/>
                    <a:pt x="-140" y="4521"/>
                    <a:pt x="2482" y="2420"/>
                  </a:cubicBezTo>
                  <a:cubicBezTo>
                    <a:pt x="4818" y="545"/>
                    <a:pt x="8086" y="-147"/>
                    <a:pt x="11714" y="26"/>
                  </a:cubicBezTo>
                  <a:cubicBezTo>
                    <a:pt x="12778" y="79"/>
                    <a:pt x="13842" y="279"/>
                    <a:pt x="14868" y="491"/>
                  </a:cubicBezTo>
                  <a:cubicBezTo>
                    <a:pt x="16217" y="771"/>
                    <a:pt x="17091" y="1502"/>
                    <a:pt x="18078" y="2127"/>
                  </a:cubicBezTo>
                  <a:cubicBezTo>
                    <a:pt x="19712" y="3471"/>
                    <a:pt x="20757" y="4987"/>
                    <a:pt x="20985" y="6716"/>
                  </a:cubicBezTo>
                  <a:cubicBezTo>
                    <a:pt x="20985" y="6876"/>
                    <a:pt x="21004" y="7035"/>
                    <a:pt x="21004" y="7195"/>
                  </a:cubicBezTo>
                  <a:cubicBezTo>
                    <a:pt x="21004" y="7381"/>
                    <a:pt x="21004" y="7567"/>
                    <a:pt x="21004" y="7740"/>
                  </a:cubicBezTo>
                  <a:cubicBezTo>
                    <a:pt x="20966" y="7886"/>
                    <a:pt x="20928" y="8020"/>
                    <a:pt x="20909" y="8166"/>
                  </a:cubicBezTo>
                  <a:cubicBezTo>
                    <a:pt x="20624" y="9935"/>
                    <a:pt x="19731" y="11557"/>
                    <a:pt x="18230" y="13047"/>
                  </a:cubicBezTo>
                  <a:cubicBezTo>
                    <a:pt x="17850" y="13433"/>
                    <a:pt x="17508" y="13832"/>
                    <a:pt x="17186" y="14244"/>
                  </a:cubicBezTo>
                  <a:cubicBezTo>
                    <a:pt x="17015" y="14457"/>
                    <a:pt x="16977" y="14710"/>
                    <a:pt x="16863" y="14949"/>
                  </a:cubicBezTo>
                  <a:cubicBezTo>
                    <a:pt x="16844" y="15016"/>
                    <a:pt x="16787" y="15082"/>
                    <a:pt x="16806" y="15135"/>
                  </a:cubicBezTo>
                  <a:cubicBezTo>
                    <a:pt x="17034" y="16279"/>
                    <a:pt x="17243" y="17423"/>
                    <a:pt x="17489" y="18567"/>
                  </a:cubicBezTo>
                  <a:cubicBezTo>
                    <a:pt x="17508" y="18633"/>
                    <a:pt x="17603" y="18740"/>
                    <a:pt x="17679" y="18740"/>
                  </a:cubicBezTo>
                  <a:cubicBezTo>
                    <a:pt x="18572" y="18806"/>
                    <a:pt x="18572" y="19285"/>
                    <a:pt x="18724" y="19697"/>
                  </a:cubicBezTo>
                  <a:cubicBezTo>
                    <a:pt x="18705" y="19777"/>
                    <a:pt x="18667" y="19857"/>
                    <a:pt x="18648" y="19950"/>
                  </a:cubicBezTo>
                  <a:cubicBezTo>
                    <a:pt x="18534" y="19990"/>
                    <a:pt x="18420" y="20017"/>
                    <a:pt x="18306" y="20056"/>
                  </a:cubicBezTo>
                  <a:cubicBezTo>
                    <a:pt x="18382" y="20096"/>
                    <a:pt x="18458" y="20150"/>
                    <a:pt x="18515" y="20189"/>
                  </a:cubicBezTo>
                  <a:cubicBezTo>
                    <a:pt x="18458" y="20269"/>
                    <a:pt x="18420" y="20349"/>
                    <a:pt x="18420" y="20336"/>
                  </a:cubicBezTo>
                  <a:cubicBezTo>
                    <a:pt x="18686" y="20562"/>
                    <a:pt x="18914" y="20735"/>
                    <a:pt x="19123" y="20908"/>
                  </a:cubicBezTo>
                  <a:cubicBezTo>
                    <a:pt x="19123" y="21094"/>
                    <a:pt x="19104" y="21267"/>
                    <a:pt x="19104" y="21453"/>
                  </a:cubicBezTo>
                  <a:cubicBezTo>
                    <a:pt x="18819" y="21320"/>
                    <a:pt x="18515" y="21187"/>
                    <a:pt x="18230" y="21054"/>
                  </a:cubicBezTo>
                  <a:cubicBezTo>
                    <a:pt x="18116" y="20934"/>
                    <a:pt x="18002" y="20801"/>
                    <a:pt x="17888" y="20682"/>
                  </a:cubicBezTo>
                  <a:cubicBezTo>
                    <a:pt x="17812" y="20522"/>
                    <a:pt x="17717" y="20349"/>
                    <a:pt x="17641" y="20189"/>
                  </a:cubicBezTo>
                  <a:cubicBezTo>
                    <a:pt x="17660" y="19950"/>
                    <a:pt x="17679" y="19724"/>
                    <a:pt x="17698" y="19485"/>
                  </a:cubicBezTo>
                  <a:cubicBezTo>
                    <a:pt x="17698" y="19125"/>
                    <a:pt x="17432" y="19006"/>
                    <a:pt x="16920" y="19139"/>
                  </a:cubicBezTo>
                  <a:cubicBezTo>
                    <a:pt x="16882" y="18886"/>
                    <a:pt x="16616" y="18913"/>
                    <a:pt x="16388" y="18913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" name="Google Shape;733;p19">
              <a:extLst>
                <a:ext uri="{FF2B5EF4-FFF2-40B4-BE49-F238E27FC236}">
                  <a16:creationId xmlns:a16="http://schemas.microsoft.com/office/drawing/2014/main" id="{D8BB90B8-CEBA-4F4A-BAC4-12B57580E437}"/>
                </a:ext>
              </a:extLst>
            </p:cNvPr>
            <p:cNvSpPr/>
            <p:nvPr/>
          </p:nvSpPr>
          <p:spPr>
            <a:xfrm>
              <a:off x="283647" y="203837"/>
              <a:ext cx="134534" cy="26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47" extrusionOk="0">
                  <a:moveTo>
                    <a:pt x="16423" y="15235"/>
                  </a:moveTo>
                  <a:cubicBezTo>
                    <a:pt x="16855" y="15235"/>
                    <a:pt x="17359" y="15199"/>
                    <a:pt x="17323" y="15522"/>
                  </a:cubicBezTo>
                  <a:cubicBezTo>
                    <a:pt x="14155" y="15917"/>
                    <a:pt x="10951" y="16312"/>
                    <a:pt x="7783" y="16707"/>
                  </a:cubicBezTo>
                  <a:cubicBezTo>
                    <a:pt x="6415" y="16761"/>
                    <a:pt x="5083" y="16833"/>
                    <a:pt x="3715" y="16886"/>
                  </a:cubicBezTo>
                  <a:cubicBezTo>
                    <a:pt x="2815" y="16922"/>
                    <a:pt x="2419" y="17138"/>
                    <a:pt x="2599" y="17551"/>
                  </a:cubicBezTo>
                  <a:cubicBezTo>
                    <a:pt x="2707" y="17676"/>
                    <a:pt x="2851" y="17802"/>
                    <a:pt x="2959" y="17910"/>
                  </a:cubicBezTo>
                  <a:cubicBezTo>
                    <a:pt x="3283" y="18502"/>
                    <a:pt x="4183" y="18772"/>
                    <a:pt x="5587" y="18700"/>
                  </a:cubicBezTo>
                  <a:cubicBezTo>
                    <a:pt x="7783" y="18574"/>
                    <a:pt x="9979" y="18449"/>
                    <a:pt x="12175" y="18305"/>
                  </a:cubicBezTo>
                  <a:cubicBezTo>
                    <a:pt x="14659" y="18161"/>
                    <a:pt x="16927" y="17766"/>
                    <a:pt x="18727" y="16904"/>
                  </a:cubicBezTo>
                  <a:cubicBezTo>
                    <a:pt x="18871" y="17120"/>
                    <a:pt x="19051" y="17353"/>
                    <a:pt x="19195" y="17569"/>
                  </a:cubicBezTo>
                  <a:cubicBezTo>
                    <a:pt x="17683" y="17892"/>
                    <a:pt x="16243" y="18305"/>
                    <a:pt x="14695" y="18502"/>
                  </a:cubicBezTo>
                  <a:cubicBezTo>
                    <a:pt x="12607" y="18772"/>
                    <a:pt x="10411" y="18879"/>
                    <a:pt x="8287" y="19041"/>
                  </a:cubicBezTo>
                  <a:cubicBezTo>
                    <a:pt x="7423" y="19041"/>
                    <a:pt x="6523" y="19005"/>
                    <a:pt x="5659" y="19077"/>
                  </a:cubicBezTo>
                  <a:cubicBezTo>
                    <a:pt x="4939" y="19131"/>
                    <a:pt x="3931" y="19131"/>
                    <a:pt x="3931" y="19687"/>
                  </a:cubicBezTo>
                  <a:cubicBezTo>
                    <a:pt x="3679" y="20280"/>
                    <a:pt x="4039" y="20495"/>
                    <a:pt x="5767" y="20765"/>
                  </a:cubicBezTo>
                  <a:cubicBezTo>
                    <a:pt x="10267" y="21303"/>
                    <a:pt x="14443" y="20944"/>
                    <a:pt x="18295" y="19777"/>
                  </a:cubicBezTo>
                  <a:cubicBezTo>
                    <a:pt x="19591" y="19382"/>
                    <a:pt x="20095" y="18808"/>
                    <a:pt x="19807" y="18071"/>
                  </a:cubicBezTo>
                  <a:lnTo>
                    <a:pt x="19879" y="18089"/>
                  </a:lnTo>
                  <a:cubicBezTo>
                    <a:pt x="20419" y="18269"/>
                    <a:pt x="20995" y="18449"/>
                    <a:pt x="21535" y="18628"/>
                  </a:cubicBezTo>
                  <a:cubicBezTo>
                    <a:pt x="21535" y="18772"/>
                    <a:pt x="21535" y="18915"/>
                    <a:pt x="21499" y="19059"/>
                  </a:cubicBezTo>
                  <a:cubicBezTo>
                    <a:pt x="21211" y="19239"/>
                    <a:pt x="20887" y="19418"/>
                    <a:pt x="20599" y="19598"/>
                  </a:cubicBezTo>
                  <a:cubicBezTo>
                    <a:pt x="19555" y="19939"/>
                    <a:pt x="18619" y="20370"/>
                    <a:pt x="17503" y="20603"/>
                  </a:cubicBezTo>
                  <a:cubicBezTo>
                    <a:pt x="14803" y="21196"/>
                    <a:pt x="11887" y="21393"/>
                    <a:pt x="8935" y="21447"/>
                  </a:cubicBezTo>
                  <a:cubicBezTo>
                    <a:pt x="8107" y="21429"/>
                    <a:pt x="7315" y="21411"/>
                    <a:pt x="6487" y="21393"/>
                  </a:cubicBezTo>
                  <a:cubicBezTo>
                    <a:pt x="5335" y="21178"/>
                    <a:pt x="4183" y="20980"/>
                    <a:pt x="3031" y="20765"/>
                  </a:cubicBezTo>
                  <a:cubicBezTo>
                    <a:pt x="1807" y="20244"/>
                    <a:pt x="1807" y="19454"/>
                    <a:pt x="3067" y="18969"/>
                  </a:cubicBezTo>
                  <a:cubicBezTo>
                    <a:pt x="1699" y="18646"/>
                    <a:pt x="871" y="18161"/>
                    <a:pt x="943" y="17425"/>
                  </a:cubicBezTo>
                  <a:cubicBezTo>
                    <a:pt x="979" y="16850"/>
                    <a:pt x="1735" y="16545"/>
                    <a:pt x="2923" y="16509"/>
                  </a:cubicBezTo>
                  <a:cubicBezTo>
                    <a:pt x="4507" y="16455"/>
                    <a:pt x="6091" y="16348"/>
                    <a:pt x="7639" y="16258"/>
                  </a:cubicBezTo>
                  <a:cubicBezTo>
                    <a:pt x="8287" y="16222"/>
                    <a:pt x="8935" y="16186"/>
                    <a:pt x="9799" y="16132"/>
                  </a:cubicBezTo>
                  <a:cubicBezTo>
                    <a:pt x="9007" y="15181"/>
                    <a:pt x="8287" y="14301"/>
                    <a:pt x="7603" y="13421"/>
                  </a:cubicBezTo>
                  <a:cubicBezTo>
                    <a:pt x="6415" y="11931"/>
                    <a:pt x="5335" y="10441"/>
                    <a:pt x="5947" y="8807"/>
                  </a:cubicBezTo>
                  <a:cubicBezTo>
                    <a:pt x="6199" y="8106"/>
                    <a:pt x="5623" y="7496"/>
                    <a:pt x="4471" y="7047"/>
                  </a:cubicBezTo>
                  <a:cubicBezTo>
                    <a:pt x="3427" y="6634"/>
                    <a:pt x="2311" y="6257"/>
                    <a:pt x="1159" y="5952"/>
                  </a:cubicBezTo>
                  <a:cubicBezTo>
                    <a:pt x="403" y="5754"/>
                    <a:pt x="-65" y="5521"/>
                    <a:pt x="7" y="5126"/>
                  </a:cubicBezTo>
                  <a:cubicBezTo>
                    <a:pt x="223" y="3959"/>
                    <a:pt x="619" y="2828"/>
                    <a:pt x="2743" y="2020"/>
                  </a:cubicBezTo>
                  <a:cubicBezTo>
                    <a:pt x="3067" y="1894"/>
                    <a:pt x="3247" y="1678"/>
                    <a:pt x="3499" y="1517"/>
                  </a:cubicBezTo>
                  <a:cubicBezTo>
                    <a:pt x="3571" y="1337"/>
                    <a:pt x="3607" y="1140"/>
                    <a:pt x="3715" y="960"/>
                  </a:cubicBezTo>
                  <a:cubicBezTo>
                    <a:pt x="3859" y="673"/>
                    <a:pt x="4003" y="386"/>
                    <a:pt x="4183" y="116"/>
                  </a:cubicBezTo>
                  <a:cubicBezTo>
                    <a:pt x="5983" y="-153"/>
                    <a:pt x="7207" y="44"/>
                    <a:pt x="8395" y="709"/>
                  </a:cubicBezTo>
                  <a:cubicBezTo>
                    <a:pt x="9079" y="1104"/>
                    <a:pt x="9871" y="1463"/>
                    <a:pt x="10591" y="1822"/>
                  </a:cubicBezTo>
                  <a:cubicBezTo>
                    <a:pt x="11023" y="2002"/>
                    <a:pt x="11563" y="2163"/>
                    <a:pt x="11923" y="2379"/>
                  </a:cubicBezTo>
                  <a:cubicBezTo>
                    <a:pt x="12247" y="2576"/>
                    <a:pt x="12643" y="2881"/>
                    <a:pt x="12499" y="3043"/>
                  </a:cubicBezTo>
                  <a:cubicBezTo>
                    <a:pt x="12355" y="3223"/>
                    <a:pt x="11671" y="3366"/>
                    <a:pt x="11167" y="3420"/>
                  </a:cubicBezTo>
                  <a:cubicBezTo>
                    <a:pt x="10051" y="3528"/>
                    <a:pt x="9151" y="3258"/>
                    <a:pt x="8323" y="2935"/>
                  </a:cubicBezTo>
                  <a:cubicBezTo>
                    <a:pt x="7999" y="2810"/>
                    <a:pt x="7603" y="2522"/>
                    <a:pt x="7207" y="2899"/>
                  </a:cubicBezTo>
                  <a:cubicBezTo>
                    <a:pt x="6883" y="3258"/>
                    <a:pt x="6523" y="3600"/>
                    <a:pt x="6199" y="3959"/>
                  </a:cubicBezTo>
                  <a:cubicBezTo>
                    <a:pt x="6127" y="4282"/>
                    <a:pt x="5947" y="4623"/>
                    <a:pt x="6955" y="4695"/>
                  </a:cubicBezTo>
                  <a:cubicBezTo>
                    <a:pt x="7171" y="4695"/>
                    <a:pt x="7423" y="4713"/>
                    <a:pt x="7639" y="4695"/>
                  </a:cubicBezTo>
                  <a:cubicBezTo>
                    <a:pt x="10735" y="4533"/>
                    <a:pt x="12031" y="4928"/>
                    <a:pt x="12859" y="6347"/>
                  </a:cubicBezTo>
                  <a:cubicBezTo>
                    <a:pt x="12463" y="6472"/>
                    <a:pt x="12103" y="6652"/>
                    <a:pt x="11635" y="6724"/>
                  </a:cubicBezTo>
                  <a:cubicBezTo>
                    <a:pt x="10195" y="6903"/>
                    <a:pt x="9763" y="7352"/>
                    <a:pt x="10663" y="7927"/>
                  </a:cubicBezTo>
                  <a:cubicBezTo>
                    <a:pt x="11059" y="8178"/>
                    <a:pt x="11707" y="8340"/>
                    <a:pt x="12103" y="8591"/>
                  </a:cubicBezTo>
                  <a:cubicBezTo>
                    <a:pt x="12463" y="8825"/>
                    <a:pt x="12643" y="9130"/>
                    <a:pt x="12895" y="9399"/>
                  </a:cubicBezTo>
                  <a:cubicBezTo>
                    <a:pt x="12319" y="9525"/>
                    <a:pt x="11707" y="9650"/>
                    <a:pt x="11131" y="9758"/>
                  </a:cubicBezTo>
                  <a:cubicBezTo>
                    <a:pt x="10807" y="9830"/>
                    <a:pt x="10447" y="9866"/>
                    <a:pt x="10123" y="9920"/>
                  </a:cubicBezTo>
                  <a:cubicBezTo>
                    <a:pt x="10015" y="10351"/>
                    <a:pt x="9655" y="10800"/>
                    <a:pt x="9835" y="11213"/>
                  </a:cubicBezTo>
                  <a:cubicBezTo>
                    <a:pt x="10339" y="12308"/>
                    <a:pt x="11275" y="13331"/>
                    <a:pt x="12931" y="14193"/>
                  </a:cubicBezTo>
                  <a:cubicBezTo>
                    <a:pt x="13327" y="14409"/>
                    <a:pt x="13615" y="14660"/>
                    <a:pt x="13975" y="14893"/>
                  </a:cubicBezTo>
                  <a:cubicBezTo>
                    <a:pt x="13975" y="15109"/>
                    <a:pt x="13975" y="15342"/>
                    <a:pt x="13975" y="15612"/>
                  </a:cubicBezTo>
                  <a:cubicBezTo>
                    <a:pt x="14551" y="15522"/>
                    <a:pt x="14983" y="15450"/>
                    <a:pt x="15415" y="15378"/>
                  </a:cubicBezTo>
                  <a:cubicBezTo>
                    <a:pt x="15631" y="15342"/>
                    <a:pt x="16027" y="15288"/>
                    <a:pt x="16423" y="15235"/>
                  </a:cubicBezTo>
                  <a:close/>
                  <a:moveTo>
                    <a:pt x="8503" y="6903"/>
                  </a:moveTo>
                  <a:cubicBezTo>
                    <a:pt x="8539" y="6867"/>
                    <a:pt x="8611" y="6814"/>
                    <a:pt x="8647" y="6778"/>
                  </a:cubicBezTo>
                  <a:cubicBezTo>
                    <a:pt x="8647" y="6778"/>
                    <a:pt x="8647" y="6760"/>
                    <a:pt x="8647" y="6760"/>
                  </a:cubicBezTo>
                  <a:cubicBezTo>
                    <a:pt x="9367" y="6616"/>
                    <a:pt x="10123" y="6472"/>
                    <a:pt x="11059" y="6293"/>
                  </a:cubicBezTo>
                  <a:cubicBezTo>
                    <a:pt x="10735" y="6042"/>
                    <a:pt x="10411" y="5754"/>
                    <a:pt x="10087" y="5485"/>
                  </a:cubicBezTo>
                  <a:cubicBezTo>
                    <a:pt x="9691" y="5198"/>
                    <a:pt x="9259" y="4982"/>
                    <a:pt x="8467" y="5090"/>
                  </a:cubicBezTo>
                  <a:cubicBezTo>
                    <a:pt x="7927" y="5108"/>
                    <a:pt x="7423" y="5144"/>
                    <a:pt x="6883" y="5162"/>
                  </a:cubicBezTo>
                  <a:cubicBezTo>
                    <a:pt x="5155" y="5251"/>
                    <a:pt x="4183" y="4803"/>
                    <a:pt x="4363" y="3995"/>
                  </a:cubicBezTo>
                  <a:cubicBezTo>
                    <a:pt x="4651" y="2648"/>
                    <a:pt x="6451" y="2073"/>
                    <a:pt x="9115" y="2504"/>
                  </a:cubicBezTo>
                  <a:cubicBezTo>
                    <a:pt x="9619" y="2702"/>
                    <a:pt x="10123" y="2899"/>
                    <a:pt x="10663" y="3097"/>
                  </a:cubicBezTo>
                  <a:cubicBezTo>
                    <a:pt x="10771" y="3043"/>
                    <a:pt x="10879" y="2989"/>
                    <a:pt x="10987" y="2935"/>
                  </a:cubicBezTo>
                  <a:cubicBezTo>
                    <a:pt x="10519" y="2738"/>
                    <a:pt x="10051" y="2540"/>
                    <a:pt x="9583" y="2343"/>
                  </a:cubicBezTo>
                  <a:cubicBezTo>
                    <a:pt x="9583" y="2325"/>
                    <a:pt x="9547" y="2307"/>
                    <a:pt x="9475" y="2307"/>
                  </a:cubicBezTo>
                  <a:lnTo>
                    <a:pt x="9475" y="2271"/>
                  </a:lnTo>
                  <a:lnTo>
                    <a:pt x="9439" y="2289"/>
                  </a:lnTo>
                  <a:cubicBezTo>
                    <a:pt x="8683" y="1930"/>
                    <a:pt x="7891" y="1589"/>
                    <a:pt x="7135" y="1230"/>
                  </a:cubicBezTo>
                  <a:cubicBezTo>
                    <a:pt x="6667" y="960"/>
                    <a:pt x="6235" y="691"/>
                    <a:pt x="5767" y="404"/>
                  </a:cubicBezTo>
                  <a:cubicBezTo>
                    <a:pt x="5623" y="422"/>
                    <a:pt x="5479" y="457"/>
                    <a:pt x="5335" y="475"/>
                  </a:cubicBezTo>
                  <a:cubicBezTo>
                    <a:pt x="5335" y="870"/>
                    <a:pt x="5335" y="1265"/>
                    <a:pt x="5335" y="1643"/>
                  </a:cubicBezTo>
                  <a:cubicBezTo>
                    <a:pt x="4903" y="1876"/>
                    <a:pt x="4399" y="2091"/>
                    <a:pt x="4003" y="2343"/>
                  </a:cubicBezTo>
                  <a:cubicBezTo>
                    <a:pt x="3499" y="2666"/>
                    <a:pt x="3031" y="3025"/>
                    <a:pt x="2563" y="3366"/>
                  </a:cubicBezTo>
                  <a:cubicBezTo>
                    <a:pt x="2311" y="3689"/>
                    <a:pt x="2059" y="4013"/>
                    <a:pt x="1843" y="4354"/>
                  </a:cubicBezTo>
                  <a:cubicBezTo>
                    <a:pt x="1267" y="5359"/>
                    <a:pt x="1447" y="5521"/>
                    <a:pt x="3427" y="5934"/>
                  </a:cubicBezTo>
                  <a:cubicBezTo>
                    <a:pt x="3859" y="6077"/>
                    <a:pt x="4327" y="6221"/>
                    <a:pt x="4759" y="6365"/>
                  </a:cubicBezTo>
                  <a:cubicBezTo>
                    <a:pt x="5371" y="6634"/>
                    <a:pt x="5983" y="6903"/>
                    <a:pt x="6631" y="7173"/>
                  </a:cubicBezTo>
                  <a:cubicBezTo>
                    <a:pt x="6883" y="7370"/>
                    <a:pt x="7135" y="7550"/>
                    <a:pt x="7387" y="7747"/>
                  </a:cubicBezTo>
                  <a:cubicBezTo>
                    <a:pt x="7423" y="7819"/>
                    <a:pt x="7495" y="7909"/>
                    <a:pt x="7531" y="7981"/>
                  </a:cubicBezTo>
                  <a:lnTo>
                    <a:pt x="7531" y="7999"/>
                  </a:lnTo>
                  <a:cubicBezTo>
                    <a:pt x="7495" y="8035"/>
                    <a:pt x="7495" y="8052"/>
                    <a:pt x="7567" y="8070"/>
                  </a:cubicBezTo>
                  <a:cubicBezTo>
                    <a:pt x="7567" y="8430"/>
                    <a:pt x="7567" y="8807"/>
                    <a:pt x="7567" y="9166"/>
                  </a:cubicBezTo>
                  <a:cubicBezTo>
                    <a:pt x="7567" y="9686"/>
                    <a:pt x="7531" y="10225"/>
                    <a:pt x="7531" y="10746"/>
                  </a:cubicBezTo>
                  <a:cubicBezTo>
                    <a:pt x="7675" y="11123"/>
                    <a:pt x="7855" y="11518"/>
                    <a:pt x="7999" y="11895"/>
                  </a:cubicBezTo>
                  <a:cubicBezTo>
                    <a:pt x="8071" y="11895"/>
                    <a:pt x="8107" y="11877"/>
                    <a:pt x="8179" y="11877"/>
                  </a:cubicBezTo>
                  <a:cubicBezTo>
                    <a:pt x="8107" y="11356"/>
                    <a:pt x="8035" y="10836"/>
                    <a:pt x="7963" y="10315"/>
                  </a:cubicBezTo>
                  <a:cubicBezTo>
                    <a:pt x="8071" y="10117"/>
                    <a:pt x="8143" y="9938"/>
                    <a:pt x="8251" y="9740"/>
                  </a:cubicBezTo>
                  <a:cubicBezTo>
                    <a:pt x="9187" y="9561"/>
                    <a:pt x="10123" y="9399"/>
                    <a:pt x="11239" y="9184"/>
                  </a:cubicBezTo>
                  <a:cubicBezTo>
                    <a:pt x="10447" y="8789"/>
                    <a:pt x="9583" y="8358"/>
                    <a:pt x="8683" y="7927"/>
                  </a:cubicBezTo>
                  <a:cubicBezTo>
                    <a:pt x="8575" y="7604"/>
                    <a:pt x="8539" y="7262"/>
                    <a:pt x="8503" y="6903"/>
                  </a:cubicBezTo>
                  <a:lnTo>
                    <a:pt x="8467" y="6867"/>
                  </a:lnTo>
                  <a:cubicBezTo>
                    <a:pt x="8431" y="6885"/>
                    <a:pt x="8503" y="6903"/>
                    <a:pt x="8503" y="6903"/>
                  </a:cubicBezTo>
                  <a:close/>
                  <a:moveTo>
                    <a:pt x="10087" y="13816"/>
                  </a:moveTo>
                  <a:cubicBezTo>
                    <a:pt x="9511" y="13206"/>
                    <a:pt x="8935" y="12631"/>
                    <a:pt x="8323" y="12039"/>
                  </a:cubicBezTo>
                  <a:cubicBezTo>
                    <a:pt x="8215" y="12056"/>
                    <a:pt x="8107" y="12074"/>
                    <a:pt x="8035" y="12092"/>
                  </a:cubicBezTo>
                  <a:cubicBezTo>
                    <a:pt x="8611" y="12793"/>
                    <a:pt x="9187" y="13493"/>
                    <a:pt x="9763" y="14193"/>
                  </a:cubicBezTo>
                  <a:cubicBezTo>
                    <a:pt x="10231" y="14786"/>
                    <a:pt x="10699" y="15378"/>
                    <a:pt x="11131" y="15953"/>
                  </a:cubicBezTo>
                  <a:cubicBezTo>
                    <a:pt x="12139" y="15791"/>
                    <a:pt x="12355" y="15073"/>
                    <a:pt x="11563" y="14660"/>
                  </a:cubicBezTo>
                  <a:cubicBezTo>
                    <a:pt x="11131" y="14427"/>
                    <a:pt x="10663" y="14193"/>
                    <a:pt x="10231" y="13960"/>
                  </a:cubicBezTo>
                  <a:cubicBezTo>
                    <a:pt x="10195" y="13906"/>
                    <a:pt x="10159" y="13852"/>
                    <a:pt x="10087" y="13816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Google Shape;734;p19">
              <a:extLst>
                <a:ext uri="{FF2B5EF4-FFF2-40B4-BE49-F238E27FC236}">
                  <a16:creationId xmlns:a16="http://schemas.microsoft.com/office/drawing/2014/main" id="{5863D40E-0F42-4A16-A233-055FB71808CD}"/>
                </a:ext>
              </a:extLst>
            </p:cNvPr>
            <p:cNvSpPr/>
            <p:nvPr/>
          </p:nvSpPr>
          <p:spPr>
            <a:xfrm>
              <a:off x="18320" y="330424"/>
              <a:ext cx="196106" cy="1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16" extrusionOk="0">
                  <a:moveTo>
                    <a:pt x="543" y="20222"/>
                  </a:moveTo>
                  <a:cubicBezTo>
                    <a:pt x="24" y="20027"/>
                    <a:pt x="-50" y="19608"/>
                    <a:pt x="24" y="19078"/>
                  </a:cubicBezTo>
                  <a:cubicBezTo>
                    <a:pt x="148" y="18297"/>
                    <a:pt x="271" y="17487"/>
                    <a:pt x="370" y="16706"/>
                  </a:cubicBezTo>
                  <a:cubicBezTo>
                    <a:pt x="494" y="15813"/>
                    <a:pt x="840" y="15618"/>
                    <a:pt x="1631" y="15980"/>
                  </a:cubicBezTo>
                  <a:cubicBezTo>
                    <a:pt x="2446" y="16343"/>
                    <a:pt x="3237" y="16762"/>
                    <a:pt x="4077" y="17097"/>
                  </a:cubicBezTo>
                  <a:cubicBezTo>
                    <a:pt x="4992" y="17487"/>
                    <a:pt x="5189" y="17432"/>
                    <a:pt x="5412" y="16399"/>
                  </a:cubicBezTo>
                  <a:cubicBezTo>
                    <a:pt x="5906" y="14111"/>
                    <a:pt x="6326" y="11822"/>
                    <a:pt x="6746" y="9506"/>
                  </a:cubicBezTo>
                  <a:cubicBezTo>
                    <a:pt x="7043" y="7943"/>
                    <a:pt x="7315" y="7692"/>
                    <a:pt x="8798" y="7943"/>
                  </a:cubicBezTo>
                  <a:cubicBezTo>
                    <a:pt x="9539" y="8055"/>
                    <a:pt x="10280" y="8194"/>
                    <a:pt x="11022" y="8334"/>
                  </a:cubicBezTo>
                  <a:cubicBezTo>
                    <a:pt x="12109" y="8529"/>
                    <a:pt x="12208" y="8473"/>
                    <a:pt x="12381" y="7273"/>
                  </a:cubicBezTo>
                  <a:cubicBezTo>
                    <a:pt x="12604" y="5571"/>
                    <a:pt x="12801" y="3869"/>
                    <a:pt x="13024" y="2166"/>
                  </a:cubicBezTo>
                  <a:cubicBezTo>
                    <a:pt x="13073" y="1831"/>
                    <a:pt x="13123" y="1497"/>
                    <a:pt x="13147" y="1190"/>
                  </a:cubicBezTo>
                  <a:cubicBezTo>
                    <a:pt x="13271" y="157"/>
                    <a:pt x="13617" y="-122"/>
                    <a:pt x="14581" y="45"/>
                  </a:cubicBezTo>
                  <a:cubicBezTo>
                    <a:pt x="14754" y="73"/>
                    <a:pt x="14951" y="129"/>
                    <a:pt x="15100" y="213"/>
                  </a:cubicBezTo>
                  <a:cubicBezTo>
                    <a:pt x="17101" y="1245"/>
                    <a:pt x="19103" y="2306"/>
                    <a:pt x="21105" y="3366"/>
                  </a:cubicBezTo>
                  <a:cubicBezTo>
                    <a:pt x="21278" y="3450"/>
                    <a:pt x="21402" y="3618"/>
                    <a:pt x="21550" y="3757"/>
                  </a:cubicBezTo>
                  <a:cubicBezTo>
                    <a:pt x="21550" y="3841"/>
                    <a:pt x="21525" y="3925"/>
                    <a:pt x="21525" y="4008"/>
                  </a:cubicBezTo>
                  <a:cubicBezTo>
                    <a:pt x="20734" y="4120"/>
                    <a:pt x="19919" y="4231"/>
                    <a:pt x="19128" y="4371"/>
                  </a:cubicBezTo>
                  <a:cubicBezTo>
                    <a:pt x="18485" y="4343"/>
                    <a:pt x="17843" y="4315"/>
                    <a:pt x="17176" y="4287"/>
                  </a:cubicBezTo>
                  <a:cubicBezTo>
                    <a:pt x="16088" y="4231"/>
                    <a:pt x="16088" y="4231"/>
                    <a:pt x="15891" y="5376"/>
                  </a:cubicBezTo>
                  <a:cubicBezTo>
                    <a:pt x="15866" y="5543"/>
                    <a:pt x="15866" y="5711"/>
                    <a:pt x="15841" y="5878"/>
                  </a:cubicBezTo>
                  <a:cubicBezTo>
                    <a:pt x="15545" y="7720"/>
                    <a:pt x="15223" y="9590"/>
                    <a:pt x="14927" y="11431"/>
                  </a:cubicBezTo>
                  <a:cubicBezTo>
                    <a:pt x="14778" y="12269"/>
                    <a:pt x="14284" y="12632"/>
                    <a:pt x="13543" y="12548"/>
                  </a:cubicBezTo>
                  <a:cubicBezTo>
                    <a:pt x="12900" y="12492"/>
                    <a:pt x="12258" y="12380"/>
                    <a:pt x="11615" y="12269"/>
                  </a:cubicBezTo>
                  <a:cubicBezTo>
                    <a:pt x="10182" y="12045"/>
                    <a:pt x="10182" y="12045"/>
                    <a:pt x="9761" y="13497"/>
                  </a:cubicBezTo>
                  <a:cubicBezTo>
                    <a:pt x="9168" y="15618"/>
                    <a:pt x="8649" y="17738"/>
                    <a:pt x="8031" y="19859"/>
                  </a:cubicBezTo>
                  <a:cubicBezTo>
                    <a:pt x="7636" y="21255"/>
                    <a:pt x="7290" y="21478"/>
                    <a:pt x="5906" y="21227"/>
                  </a:cubicBezTo>
                  <a:cubicBezTo>
                    <a:pt x="4127" y="20920"/>
                    <a:pt x="2347" y="20557"/>
                    <a:pt x="543" y="20222"/>
                  </a:cubicBezTo>
                  <a:close/>
                  <a:moveTo>
                    <a:pt x="14927" y="4483"/>
                  </a:moveTo>
                  <a:cubicBezTo>
                    <a:pt x="15223" y="3701"/>
                    <a:pt x="15841" y="3645"/>
                    <a:pt x="16533" y="3645"/>
                  </a:cubicBezTo>
                  <a:cubicBezTo>
                    <a:pt x="17695" y="3673"/>
                    <a:pt x="18831" y="3645"/>
                    <a:pt x="19993" y="3645"/>
                  </a:cubicBezTo>
                  <a:cubicBezTo>
                    <a:pt x="20018" y="3590"/>
                    <a:pt x="20018" y="3562"/>
                    <a:pt x="20042" y="3506"/>
                  </a:cubicBezTo>
                  <a:cubicBezTo>
                    <a:pt x="19276" y="3143"/>
                    <a:pt x="18510" y="2808"/>
                    <a:pt x="17744" y="2445"/>
                  </a:cubicBezTo>
                  <a:cubicBezTo>
                    <a:pt x="16632" y="1831"/>
                    <a:pt x="15495" y="1218"/>
                    <a:pt x="14284" y="548"/>
                  </a:cubicBezTo>
                  <a:cubicBezTo>
                    <a:pt x="14037" y="2669"/>
                    <a:pt x="13815" y="4650"/>
                    <a:pt x="13592" y="6604"/>
                  </a:cubicBezTo>
                  <a:cubicBezTo>
                    <a:pt x="13469" y="7218"/>
                    <a:pt x="13320" y="7832"/>
                    <a:pt x="13197" y="8445"/>
                  </a:cubicBezTo>
                  <a:cubicBezTo>
                    <a:pt x="12678" y="8613"/>
                    <a:pt x="12134" y="8948"/>
                    <a:pt x="11615" y="8920"/>
                  </a:cubicBezTo>
                  <a:cubicBezTo>
                    <a:pt x="10750" y="8892"/>
                    <a:pt x="9860" y="8752"/>
                    <a:pt x="8995" y="8529"/>
                  </a:cubicBezTo>
                  <a:cubicBezTo>
                    <a:pt x="8254" y="8334"/>
                    <a:pt x="7982" y="8585"/>
                    <a:pt x="7858" y="9338"/>
                  </a:cubicBezTo>
                  <a:cubicBezTo>
                    <a:pt x="7488" y="11599"/>
                    <a:pt x="7092" y="13859"/>
                    <a:pt x="6623" y="16092"/>
                  </a:cubicBezTo>
                  <a:cubicBezTo>
                    <a:pt x="6252" y="17822"/>
                    <a:pt x="5560" y="18213"/>
                    <a:pt x="3929" y="17711"/>
                  </a:cubicBezTo>
                  <a:cubicBezTo>
                    <a:pt x="3113" y="17459"/>
                    <a:pt x="2323" y="17097"/>
                    <a:pt x="1458" y="16762"/>
                  </a:cubicBezTo>
                  <a:cubicBezTo>
                    <a:pt x="1383" y="17320"/>
                    <a:pt x="1334" y="17850"/>
                    <a:pt x="1285" y="18352"/>
                  </a:cubicBezTo>
                  <a:cubicBezTo>
                    <a:pt x="1210" y="18771"/>
                    <a:pt x="1112" y="19190"/>
                    <a:pt x="1013" y="19664"/>
                  </a:cubicBezTo>
                  <a:cubicBezTo>
                    <a:pt x="2446" y="19971"/>
                    <a:pt x="3781" y="20278"/>
                    <a:pt x="5140" y="20501"/>
                  </a:cubicBezTo>
                  <a:cubicBezTo>
                    <a:pt x="6697" y="20780"/>
                    <a:pt x="6697" y="20752"/>
                    <a:pt x="7142" y="19134"/>
                  </a:cubicBezTo>
                  <a:cubicBezTo>
                    <a:pt x="7710" y="17041"/>
                    <a:pt x="8254" y="14948"/>
                    <a:pt x="8847" y="12855"/>
                  </a:cubicBezTo>
                  <a:cubicBezTo>
                    <a:pt x="9168" y="11711"/>
                    <a:pt x="9490" y="11487"/>
                    <a:pt x="10626" y="11571"/>
                  </a:cubicBezTo>
                  <a:cubicBezTo>
                    <a:pt x="11368" y="11627"/>
                    <a:pt x="12134" y="11711"/>
                    <a:pt x="12875" y="11878"/>
                  </a:cubicBezTo>
                  <a:cubicBezTo>
                    <a:pt x="13493" y="12018"/>
                    <a:pt x="13790" y="11850"/>
                    <a:pt x="13889" y="11180"/>
                  </a:cubicBezTo>
                  <a:cubicBezTo>
                    <a:pt x="14235" y="8948"/>
                    <a:pt x="14581" y="6715"/>
                    <a:pt x="14927" y="4483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Google Shape;735;p19">
              <a:extLst>
                <a:ext uri="{FF2B5EF4-FFF2-40B4-BE49-F238E27FC236}">
                  <a16:creationId xmlns:a16="http://schemas.microsoft.com/office/drawing/2014/main" id="{B2687AB8-761D-4858-9504-D342F81FDBA0}"/>
                </a:ext>
              </a:extLst>
            </p:cNvPr>
            <p:cNvSpPr/>
            <p:nvPr/>
          </p:nvSpPr>
          <p:spPr>
            <a:xfrm>
              <a:off x="474110" y="329187"/>
              <a:ext cx="243539" cy="8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628" extrusionOk="0">
                  <a:moveTo>
                    <a:pt x="183" y="6554"/>
                  </a:moveTo>
                  <a:cubicBezTo>
                    <a:pt x="-93" y="6106"/>
                    <a:pt x="-34" y="5714"/>
                    <a:pt x="203" y="5323"/>
                  </a:cubicBezTo>
                  <a:cubicBezTo>
                    <a:pt x="1230" y="3644"/>
                    <a:pt x="2237" y="1909"/>
                    <a:pt x="3303" y="342"/>
                  </a:cubicBezTo>
                  <a:cubicBezTo>
                    <a:pt x="3816" y="-441"/>
                    <a:pt x="4428" y="175"/>
                    <a:pt x="4902" y="1629"/>
                  </a:cubicBezTo>
                  <a:cubicBezTo>
                    <a:pt x="5416" y="3196"/>
                    <a:pt x="5909" y="4875"/>
                    <a:pt x="6423" y="6554"/>
                  </a:cubicBezTo>
                  <a:cubicBezTo>
                    <a:pt x="7272" y="5267"/>
                    <a:pt x="8081" y="4092"/>
                    <a:pt x="8910" y="2917"/>
                  </a:cubicBezTo>
                  <a:cubicBezTo>
                    <a:pt x="9779" y="1685"/>
                    <a:pt x="10312" y="1965"/>
                    <a:pt x="10924" y="3980"/>
                  </a:cubicBezTo>
                  <a:cubicBezTo>
                    <a:pt x="11260" y="5099"/>
                    <a:pt x="11576" y="6274"/>
                    <a:pt x="11951" y="7505"/>
                  </a:cubicBezTo>
                  <a:cubicBezTo>
                    <a:pt x="12267" y="6946"/>
                    <a:pt x="12523" y="6498"/>
                    <a:pt x="12800" y="5994"/>
                  </a:cubicBezTo>
                  <a:cubicBezTo>
                    <a:pt x="13274" y="5155"/>
                    <a:pt x="13708" y="4204"/>
                    <a:pt x="14202" y="3588"/>
                  </a:cubicBezTo>
                  <a:cubicBezTo>
                    <a:pt x="14972" y="2581"/>
                    <a:pt x="15584" y="3028"/>
                    <a:pt x="16137" y="4875"/>
                  </a:cubicBezTo>
                  <a:cubicBezTo>
                    <a:pt x="16334" y="5547"/>
                    <a:pt x="16492" y="6218"/>
                    <a:pt x="16689" y="6890"/>
                  </a:cubicBezTo>
                  <a:cubicBezTo>
                    <a:pt x="17538" y="9967"/>
                    <a:pt x="17262" y="9799"/>
                    <a:pt x="18466" y="7673"/>
                  </a:cubicBezTo>
                  <a:cubicBezTo>
                    <a:pt x="18664" y="7337"/>
                    <a:pt x="18842" y="7001"/>
                    <a:pt x="19039" y="6666"/>
                  </a:cubicBezTo>
                  <a:cubicBezTo>
                    <a:pt x="20085" y="4819"/>
                    <a:pt x="20638" y="5379"/>
                    <a:pt x="20974" y="8624"/>
                  </a:cubicBezTo>
                  <a:cubicBezTo>
                    <a:pt x="21073" y="9576"/>
                    <a:pt x="21132" y="10583"/>
                    <a:pt x="21270" y="11534"/>
                  </a:cubicBezTo>
                  <a:cubicBezTo>
                    <a:pt x="21507" y="13213"/>
                    <a:pt x="21369" y="14556"/>
                    <a:pt x="20796" y="15563"/>
                  </a:cubicBezTo>
                  <a:cubicBezTo>
                    <a:pt x="19967" y="16962"/>
                    <a:pt x="19138" y="18361"/>
                    <a:pt x="18308" y="19704"/>
                  </a:cubicBezTo>
                  <a:cubicBezTo>
                    <a:pt x="17400" y="21159"/>
                    <a:pt x="16828" y="20935"/>
                    <a:pt x="16117" y="18753"/>
                  </a:cubicBezTo>
                  <a:cubicBezTo>
                    <a:pt x="15781" y="17746"/>
                    <a:pt x="15505" y="16682"/>
                    <a:pt x="15189" y="15619"/>
                  </a:cubicBezTo>
                  <a:cubicBezTo>
                    <a:pt x="14932" y="14724"/>
                    <a:pt x="14676" y="13828"/>
                    <a:pt x="14399" y="12877"/>
                  </a:cubicBezTo>
                  <a:cubicBezTo>
                    <a:pt x="13945" y="13661"/>
                    <a:pt x="13570" y="14388"/>
                    <a:pt x="13195" y="15059"/>
                  </a:cubicBezTo>
                  <a:cubicBezTo>
                    <a:pt x="12148" y="16906"/>
                    <a:pt x="11477" y="16738"/>
                    <a:pt x="10608" y="14276"/>
                  </a:cubicBezTo>
                  <a:cubicBezTo>
                    <a:pt x="10174" y="13045"/>
                    <a:pt x="9759" y="11702"/>
                    <a:pt x="9305" y="10359"/>
                  </a:cubicBezTo>
                  <a:cubicBezTo>
                    <a:pt x="8713" y="11422"/>
                    <a:pt x="8140" y="12485"/>
                    <a:pt x="7568" y="13437"/>
                  </a:cubicBezTo>
                  <a:cubicBezTo>
                    <a:pt x="6699" y="14892"/>
                    <a:pt x="5988" y="14724"/>
                    <a:pt x="5238" y="12877"/>
                  </a:cubicBezTo>
                  <a:cubicBezTo>
                    <a:pt x="4784" y="11758"/>
                    <a:pt x="4369" y="10471"/>
                    <a:pt x="3974" y="9184"/>
                  </a:cubicBezTo>
                  <a:cubicBezTo>
                    <a:pt x="3619" y="8065"/>
                    <a:pt x="3244" y="7505"/>
                    <a:pt x="2671" y="7673"/>
                  </a:cubicBezTo>
                  <a:cubicBezTo>
                    <a:pt x="1921" y="7897"/>
                    <a:pt x="1171" y="7953"/>
                    <a:pt x="420" y="8065"/>
                  </a:cubicBezTo>
                  <a:cubicBezTo>
                    <a:pt x="341" y="7729"/>
                    <a:pt x="282" y="7337"/>
                    <a:pt x="203" y="7001"/>
                  </a:cubicBezTo>
                  <a:cubicBezTo>
                    <a:pt x="815" y="6834"/>
                    <a:pt x="1427" y="6722"/>
                    <a:pt x="2039" y="6554"/>
                  </a:cubicBezTo>
                  <a:cubicBezTo>
                    <a:pt x="2158" y="6554"/>
                    <a:pt x="2276" y="6498"/>
                    <a:pt x="2395" y="6498"/>
                  </a:cubicBezTo>
                  <a:cubicBezTo>
                    <a:pt x="2730" y="6498"/>
                    <a:pt x="3066" y="6498"/>
                    <a:pt x="3402" y="6442"/>
                  </a:cubicBezTo>
                  <a:cubicBezTo>
                    <a:pt x="3856" y="7225"/>
                    <a:pt x="4369" y="7841"/>
                    <a:pt x="4784" y="8792"/>
                  </a:cubicBezTo>
                  <a:cubicBezTo>
                    <a:pt x="5218" y="9743"/>
                    <a:pt x="5554" y="10975"/>
                    <a:pt x="5929" y="12094"/>
                  </a:cubicBezTo>
                  <a:cubicBezTo>
                    <a:pt x="6265" y="13045"/>
                    <a:pt x="6580" y="13269"/>
                    <a:pt x="6995" y="12373"/>
                  </a:cubicBezTo>
                  <a:cubicBezTo>
                    <a:pt x="7370" y="11590"/>
                    <a:pt x="7765" y="10919"/>
                    <a:pt x="8180" y="10247"/>
                  </a:cubicBezTo>
                  <a:cubicBezTo>
                    <a:pt x="9325" y="8400"/>
                    <a:pt x="9779" y="8624"/>
                    <a:pt x="10628" y="11310"/>
                  </a:cubicBezTo>
                  <a:cubicBezTo>
                    <a:pt x="11043" y="12653"/>
                    <a:pt x="11517" y="13884"/>
                    <a:pt x="11951" y="15115"/>
                  </a:cubicBezTo>
                  <a:cubicBezTo>
                    <a:pt x="12543" y="14108"/>
                    <a:pt x="13017" y="13157"/>
                    <a:pt x="13511" y="12373"/>
                  </a:cubicBezTo>
                  <a:cubicBezTo>
                    <a:pt x="14439" y="10975"/>
                    <a:pt x="14952" y="11310"/>
                    <a:pt x="15584" y="13549"/>
                  </a:cubicBezTo>
                  <a:cubicBezTo>
                    <a:pt x="16137" y="15451"/>
                    <a:pt x="16709" y="17354"/>
                    <a:pt x="17282" y="19368"/>
                  </a:cubicBezTo>
                  <a:cubicBezTo>
                    <a:pt x="18111" y="17969"/>
                    <a:pt x="18861" y="16682"/>
                    <a:pt x="19612" y="15395"/>
                  </a:cubicBezTo>
                  <a:cubicBezTo>
                    <a:pt x="20540" y="13772"/>
                    <a:pt x="20540" y="13716"/>
                    <a:pt x="20164" y="10807"/>
                  </a:cubicBezTo>
                  <a:cubicBezTo>
                    <a:pt x="20066" y="9687"/>
                    <a:pt x="19947" y="8568"/>
                    <a:pt x="19829" y="7337"/>
                  </a:cubicBezTo>
                  <a:cubicBezTo>
                    <a:pt x="18842" y="8904"/>
                    <a:pt x="18072" y="11198"/>
                    <a:pt x="16867" y="10639"/>
                  </a:cubicBezTo>
                  <a:lnTo>
                    <a:pt x="16847" y="10527"/>
                  </a:lnTo>
                  <a:lnTo>
                    <a:pt x="16808" y="10527"/>
                  </a:lnTo>
                  <a:cubicBezTo>
                    <a:pt x="16749" y="10471"/>
                    <a:pt x="16689" y="10359"/>
                    <a:pt x="16630" y="10303"/>
                  </a:cubicBezTo>
                  <a:lnTo>
                    <a:pt x="16610" y="10303"/>
                  </a:lnTo>
                  <a:cubicBezTo>
                    <a:pt x="16255" y="9016"/>
                    <a:pt x="15880" y="7785"/>
                    <a:pt x="15525" y="6498"/>
                  </a:cubicBezTo>
                  <a:cubicBezTo>
                    <a:pt x="14893" y="4204"/>
                    <a:pt x="14912" y="4148"/>
                    <a:pt x="14064" y="5770"/>
                  </a:cubicBezTo>
                  <a:cubicBezTo>
                    <a:pt x="13669" y="6498"/>
                    <a:pt x="13293" y="7337"/>
                    <a:pt x="12879" y="7897"/>
                  </a:cubicBezTo>
                  <a:cubicBezTo>
                    <a:pt x="11931" y="9296"/>
                    <a:pt x="11260" y="8848"/>
                    <a:pt x="10628" y="6498"/>
                  </a:cubicBezTo>
                  <a:cubicBezTo>
                    <a:pt x="10352" y="5491"/>
                    <a:pt x="10055" y="4483"/>
                    <a:pt x="9740" y="3476"/>
                  </a:cubicBezTo>
                  <a:cubicBezTo>
                    <a:pt x="8851" y="4763"/>
                    <a:pt x="8022" y="5994"/>
                    <a:pt x="7173" y="7225"/>
                  </a:cubicBezTo>
                  <a:cubicBezTo>
                    <a:pt x="6521" y="8177"/>
                    <a:pt x="5909" y="8177"/>
                    <a:pt x="5376" y="6610"/>
                  </a:cubicBezTo>
                  <a:cubicBezTo>
                    <a:pt x="4942" y="5155"/>
                    <a:pt x="4507" y="3644"/>
                    <a:pt x="4093" y="2189"/>
                  </a:cubicBezTo>
                  <a:cubicBezTo>
                    <a:pt x="3895" y="1518"/>
                    <a:pt x="3718" y="1406"/>
                    <a:pt x="3421" y="1909"/>
                  </a:cubicBezTo>
                  <a:cubicBezTo>
                    <a:pt x="2592" y="3364"/>
                    <a:pt x="1743" y="4707"/>
                    <a:pt x="874" y="5994"/>
                  </a:cubicBezTo>
                  <a:cubicBezTo>
                    <a:pt x="657" y="6330"/>
                    <a:pt x="401" y="6386"/>
                    <a:pt x="183" y="6554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Google Shape;736;p19">
              <a:extLst>
                <a:ext uri="{FF2B5EF4-FFF2-40B4-BE49-F238E27FC236}">
                  <a16:creationId xmlns:a16="http://schemas.microsoft.com/office/drawing/2014/main" id="{E7F1D353-E055-4242-B870-A00E8D69A562}"/>
                </a:ext>
              </a:extLst>
            </p:cNvPr>
            <p:cNvSpPr/>
            <p:nvPr/>
          </p:nvSpPr>
          <p:spPr>
            <a:xfrm>
              <a:off x="470503" y="63148"/>
              <a:ext cx="222221" cy="11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60" extrusionOk="0">
                  <a:moveTo>
                    <a:pt x="634" y="21560"/>
                  </a:moveTo>
                  <a:cubicBezTo>
                    <a:pt x="439" y="21474"/>
                    <a:pt x="245" y="21388"/>
                    <a:pt x="29" y="21302"/>
                  </a:cubicBezTo>
                  <a:cubicBezTo>
                    <a:pt x="-166" y="18168"/>
                    <a:pt x="656" y="15677"/>
                    <a:pt x="1326" y="13143"/>
                  </a:cubicBezTo>
                  <a:cubicBezTo>
                    <a:pt x="1758" y="11554"/>
                    <a:pt x="2364" y="11039"/>
                    <a:pt x="3293" y="11469"/>
                  </a:cubicBezTo>
                  <a:cubicBezTo>
                    <a:pt x="3942" y="11726"/>
                    <a:pt x="4569" y="12156"/>
                    <a:pt x="5175" y="12585"/>
                  </a:cubicBezTo>
                  <a:cubicBezTo>
                    <a:pt x="5564" y="12886"/>
                    <a:pt x="5802" y="12757"/>
                    <a:pt x="6018" y="12070"/>
                  </a:cubicBezTo>
                  <a:cubicBezTo>
                    <a:pt x="6515" y="10524"/>
                    <a:pt x="7056" y="8978"/>
                    <a:pt x="7575" y="7432"/>
                  </a:cubicBezTo>
                  <a:cubicBezTo>
                    <a:pt x="8093" y="5929"/>
                    <a:pt x="8612" y="5457"/>
                    <a:pt x="9520" y="5800"/>
                  </a:cubicBezTo>
                  <a:cubicBezTo>
                    <a:pt x="10148" y="6015"/>
                    <a:pt x="10753" y="6358"/>
                    <a:pt x="11358" y="6745"/>
                  </a:cubicBezTo>
                  <a:cubicBezTo>
                    <a:pt x="11748" y="7003"/>
                    <a:pt x="12029" y="6831"/>
                    <a:pt x="12245" y="6230"/>
                  </a:cubicBezTo>
                  <a:cubicBezTo>
                    <a:pt x="12677" y="4984"/>
                    <a:pt x="13110" y="3739"/>
                    <a:pt x="13521" y="2451"/>
                  </a:cubicBezTo>
                  <a:cubicBezTo>
                    <a:pt x="13866" y="1377"/>
                    <a:pt x="14342" y="690"/>
                    <a:pt x="14991" y="604"/>
                  </a:cubicBezTo>
                  <a:cubicBezTo>
                    <a:pt x="16893" y="346"/>
                    <a:pt x="18796" y="175"/>
                    <a:pt x="20720" y="3"/>
                  </a:cubicBezTo>
                  <a:cubicBezTo>
                    <a:pt x="21175" y="-40"/>
                    <a:pt x="21434" y="389"/>
                    <a:pt x="21348" y="1248"/>
                  </a:cubicBezTo>
                  <a:cubicBezTo>
                    <a:pt x="21218" y="2665"/>
                    <a:pt x="21045" y="4040"/>
                    <a:pt x="20893" y="5457"/>
                  </a:cubicBezTo>
                  <a:cubicBezTo>
                    <a:pt x="19639" y="5543"/>
                    <a:pt x="18364" y="5671"/>
                    <a:pt x="17110" y="5671"/>
                  </a:cubicBezTo>
                  <a:cubicBezTo>
                    <a:pt x="16699" y="5671"/>
                    <a:pt x="16418" y="5800"/>
                    <a:pt x="16202" y="6487"/>
                  </a:cubicBezTo>
                  <a:cubicBezTo>
                    <a:pt x="15834" y="7733"/>
                    <a:pt x="15380" y="8935"/>
                    <a:pt x="15056" y="10223"/>
                  </a:cubicBezTo>
                  <a:cubicBezTo>
                    <a:pt x="14407" y="12757"/>
                    <a:pt x="13715" y="12628"/>
                    <a:pt x="12548" y="11812"/>
                  </a:cubicBezTo>
                  <a:cubicBezTo>
                    <a:pt x="11899" y="11383"/>
                    <a:pt x="11250" y="10867"/>
                    <a:pt x="10515" y="10309"/>
                  </a:cubicBezTo>
                  <a:cubicBezTo>
                    <a:pt x="10169" y="11855"/>
                    <a:pt x="9845" y="13229"/>
                    <a:pt x="9520" y="14646"/>
                  </a:cubicBezTo>
                  <a:cubicBezTo>
                    <a:pt x="9499" y="14732"/>
                    <a:pt x="9477" y="14775"/>
                    <a:pt x="9456" y="14861"/>
                  </a:cubicBezTo>
                  <a:cubicBezTo>
                    <a:pt x="9153" y="15677"/>
                    <a:pt x="8850" y="16536"/>
                    <a:pt x="8548" y="17352"/>
                  </a:cubicBezTo>
                  <a:cubicBezTo>
                    <a:pt x="8504" y="17395"/>
                    <a:pt x="8461" y="17438"/>
                    <a:pt x="8418" y="17480"/>
                  </a:cubicBezTo>
                  <a:cubicBezTo>
                    <a:pt x="8050" y="17566"/>
                    <a:pt x="7704" y="17652"/>
                    <a:pt x="7337" y="17738"/>
                  </a:cubicBezTo>
                  <a:cubicBezTo>
                    <a:pt x="7207" y="17695"/>
                    <a:pt x="7056" y="17609"/>
                    <a:pt x="6926" y="17566"/>
                  </a:cubicBezTo>
                  <a:cubicBezTo>
                    <a:pt x="6839" y="17523"/>
                    <a:pt x="6753" y="17480"/>
                    <a:pt x="6666" y="17480"/>
                  </a:cubicBezTo>
                  <a:cubicBezTo>
                    <a:pt x="6580" y="17438"/>
                    <a:pt x="6472" y="17352"/>
                    <a:pt x="6385" y="17309"/>
                  </a:cubicBezTo>
                  <a:cubicBezTo>
                    <a:pt x="6299" y="17266"/>
                    <a:pt x="6212" y="17223"/>
                    <a:pt x="6126" y="17223"/>
                  </a:cubicBezTo>
                  <a:cubicBezTo>
                    <a:pt x="6083" y="17180"/>
                    <a:pt x="6039" y="17137"/>
                    <a:pt x="5996" y="17137"/>
                  </a:cubicBezTo>
                  <a:cubicBezTo>
                    <a:pt x="5802" y="17051"/>
                    <a:pt x="5607" y="16965"/>
                    <a:pt x="5391" y="16836"/>
                  </a:cubicBezTo>
                  <a:cubicBezTo>
                    <a:pt x="4958" y="16622"/>
                    <a:pt x="4548" y="16020"/>
                    <a:pt x="4115" y="16793"/>
                  </a:cubicBezTo>
                  <a:cubicBezTo>
                    <a:pt x="4050" y="16879"/>
                    <a:pt x="4007" y="16965"/>
                    <a:pt x="3942" y="17051"/>
                  </a:cubicBezTo>
                  <a:cubicBezTo>
                    <a:pt x="3812" y="17223"/>
                    <a:pt x="3683" y="17352"/>
                    <a:pt x="3553" y="17523"/>
                  </a:cubicBezTo>
                  <a:cubicBezTo>
                    <a:pt x="2558" y="18898"/>
                    <a:pt x="1607" y="20229"/>
                    <a:pt x="634" y="21560"/>
                  </a:cubicBezTo>
                  <a:close/>
                  <a:moveTo>
                    <a:pt x="20223" y="2408"/>
                  </a:moveTo>
                  <a:cubicBezTo>
                    <a:pt x="20245" y="2150"/>
                    <a:pt x="20266" y="1892"/>
                    <a:pt x="20288" y="1635"/>
                  </a:cubicBezTo>
                  <a:cubicBezTo>
                    <a:pt x="20288" y="1463"/>
                    <a:pt x="20288" y="1291"/>
                    <a:pt x="20288" y="1119"/>
                  </a:cubicBezTo>
                  <a:cubicBezTo>
                    <a:pt x="19964" y="1119"/>
                    <a:pt x="19639" y="1077"/>
                    <a:pt x="19293" y="1077"/>
                  </a:cubicBezTo>
                  <a:cubicBezTo>
                    <a:pt x="19185" y="1077"/>
                    <a:pt x="19056" y="1077"/>
                    <a:pt x="18948" y="1119"/>
                  </a:cubicBezTo>
                  <a:cubicBezTo>
                    <a:pt x="18104" y="1205"/>
                    <a:pt x="17261" y="1291"/>
                    <a:pt x="16439" y="1334"/>
                  </a:cubicBezTo>
                  <a:cubicBezTo>
                    <a:pt x="15402" y="1077"/>
                    <a:pt x="14623" y="1721"/>
                    <a:pt x="14212" y="3610"/>
                  </a:cubicBezTo>
                  <a:cubicBezTo>
                    <a:pt x="14083" y="4211"/>
                    <a:pt x="13910" y="4770"/>
                    <a:pt x="13693" y="5242"/>
                  </a:cubicBezTo>
                  <a:cubicBezTo>
                    <a:pt x="13283" y="6101"/>
                    <a:pt x="12829" y="6917"/>
                    <a:pt x="12396" y="7733"/>
                  </a:cubicBezTo>
                  <a:cubicBezTo>
                    <a:pt x="11942" y="7690"/>
                    <a:pt x="11466" y="7647"/>
                    <a:pt x="11012" y="7604"/>
                  </a:cubicBezTo>
                  <a:cubicBezTo>
                    <a:pt x="10580" y="7346"/>
                    <a:pt x="10126" y="7131"/>
                    <a:pt x="9693" y="6831"/>
                  </a:cubicBezTo>
                  <a:cubicBezTo>
                    <a:pt x="9239" y="6530"/>
                    <a:pt x="8872" y="6573"/>
                    <a:pt x="8591" y="7475"/>
                  </a:cubicBezTo>
                  <a:cubicBezTo>
                    <a:pt x="8072" y="9107"/>
                    <a:pt x="7553" y="10781"/>
                    <a:pt x="6969" y="12327"/>
                  </a:cubicBezTo>
                  <a:cubicBezTo>
                    <a:pt x="6731" y="12972"/>
                    <a:pt x="6299" y="13401"/>
                    <a:pt x="5953" y="13916"/>
                  </a:cubicBezTo>
                  <a:cubicBezTo>
                    <a:pt x="5780" y="13916"/>
                    <a:pt x="5607" y="13873"/>
                    <a:pt x="5434" y="13873"/>
                  </a:cubicBezTo>
                  <a:cubicBezTo>
                    <a:pt x="5066" y="13616"/>
                    <a:pt x="4699" y="13358"/>
                    <a:pt x="4331" y="13143"/>
                  </a:cubicBezTo>
                  <a:cubicBezTo>
                    <a:pt x="2580" y="11984"/>
                    <a:pt x="2753" y="11469"/>
                    <a:pt x="1823" y="14990"/>
                  </a:cubicBezTo>
                  <a:cubicBezTo>
                    <a:pt x="1758" y="15247"/>
                    <a:pt x="1715" y="15548"/>
                    <a:pt x="1650" y="15806"/>
                  </a:cubicBezTo>
                  <a:cubicBezTo>
                    <a:pt x="1412" y="16922"/>
                    <a:pt x="1196" y="18039"/>
                    <a:pt x="958" y="19198"/>
                  </a:cubicBezTo>
                  <a:cubicBezTo>
                    <a:pt x="1737" y="18425"/>
                    <a:pt x="2385" y="17480"/>
                    <a:pt x="3034" y="16536"/>
                  </a:cubicBezTo>
                  <a:cubicBezTo>
                    <a:pt x="3553" y="15763"/>
                    <a:pt x="4093" y="15419"/>
                    <a:pt x="4742" y="15677"/>
                  </a:cubicBezTo>
                  <a:cubicBezTo>
                    <a:pt x="5499" y="15977"/>
                    <a:pt x="6277" y="16192"/>
                    <a:pt x="6991" y="16665"/>
                  </a:cubicBezTo>
                  <a:cubicBezTo>
                    <a:pt x="7639" y="17094"/>
                    <a:pt x="7985" y="16622"/>
                    <a:pt x="8223" y="15591"/>
                  </a:cubicBezTo>
                  <a:cubicBezTo>
                    <a:pt x="8569" y="14131"/>
                    <a:pt x="8915" y="12628"/>
                    <a:pt x="9283" y="11168"/>
                  </a:cubicBezTo>
                  <a:cubicBezTo>
                    <a:pt x="9758" y="9321"/>
                    <a:pt x="10039" y="9107"/>
                    <a:pt x="11120" y="9751"/>
                  </a:cubicBezTo>
                  <a:cubicBezTo>
                    <a:pt x="11920" y="10266"/>
                    <a:pt x="12720" y="10867"/>
                    <a:pt x="13564" y="11426"/>
                  </a:cubicBezTo>
                  <a:cubicBezTo>
                    <a:pt x="14061" y="9794"/>
                    <a:pt x="14537" y="8248"/>
                    <a:pt x="14991" y="6702"/>
                  </a:cubicBezTo>
                  <a:cubicBezTo>
                    <a:pt x="15445" y="5113"/>
                    <a:pt x="16137" y="4555"/>
                    <a:pt x="17088" y="4770"/>
                  </a:cubicBezTo>
                  <a:cubicBezTo>
                    <a:pt x="18039" y="4984"/>
                    <a:pt x="18991" y="4941"/>
                    <a:pt x="19964" y="5027"/>
                  </a:cubicBezTo>
                  <a:cubicBezTo>
                    <a:pt x="20007" y="4469"/>
                    <a:pt x="20029" y="4125"/>
                    <a:pt x="20050" y="3739"/>
                  </a:cubicBezTo>
                  <a:cubicBezTo>
                    <a:pt x="20137" y="3267"/>
                    <a:pt x="20180" y="2837"/>
                    <a:pt x="20223" y="2408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" name="Google Shape;737;p19">
              <a:extLst>
                <a:ext uri="{FF2B5EF4-FFF2-40B4-BE49-F238E27FC236}">
                  <a16:creationId xmlns:a16="http://schemas.microsoft.com/office/drawing/2014/main" id="{048F4CEE-2C86-42B2-A9DE-57F2A76A7697}"/>
                </a:ext>
              </a:extLst>
            </p:cNvPr>
            <p:cNvSpPr/>
            <p:nvPr/>
          </p:nvSpPr>
          <p:spPr>
            <a:xfrm>
              <a:off x="-1" y="211148"/>
              <a:ext cx="166075" cy="7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158" extrusionOk="0">
                  <a:moveTo>
                    <a:pt x="9533" y="16407"/>
                  </a:moveTo>
                  <a:cubicBezTo>
                    <a:pt x="9300" y="17112"/>
                    <a:pt x="9096" y="17882"/>
                    <a:pt x="8863" y="18587"/>
                  </a:cubicBezTo>
                  <a:cubicBezTo>
                    <a:pt x="7902" y="19420"/>
                    <a:pt x="7233" y="18715"/>
                    <a:pt x="6680" y="17048"/>
                  </a:cubicBezTo>
                  <a:cubicBezTo>
                    <a:pt x="6156" y="15446"/>
                    <a:pt x="5603" y="13908"/>
                    <a:pt x="4962" y="11985"/>
                  </a:cubicBezTo>
                  <a:cubicBezTo>
                    <a:pt x="4467" y="14100"/>
                    <a:pt x="4060" y="15831"/>
                    <a:pt x="3681" y="17497"/>
                  </a:cubicBezTo>
                  <a:cubicBezTo>
                    <a:pt x="3303" y="18843"/>
                    <a:pt x="2954" y="20830"/>
                    <a:pt x="2022" y="19933"/>
                  </a:cubicBezTo>
                  <a:cubicBezTo>
                    <a:pt x="1236" y="19099"/>
                    <a:pt x="625" y="17497"/>
                    <a:pt x="43" y="16023"/>
                  </a:cubicBezTo>
                  <a:cubicBezTo>
                    <a:pt x="-103" y="15702"/>
                    <a:pt x="159" y="14420"/>
                    <a:pt x="363" y="13780"/>
                  </a:cubicBezTo>
                  <a:cubicBezTo>
                    <a:pt x="1120" y="11280"/>
                    <a:pt x="1877" y="8844"/>
                    <a:pt x="2692" y="6473"/>
                  </a:cubicBezTo>
                  <a:cubicBezTo>
                    <a:pt x="3332" y="4550"/>
                    <a:pt x="4031" y="4358"/>
                    <a:pt x="4962" y="5768"/>
                  </a:cubicBezTo>
                  <a:cubicBezTo>
                    <a:pt x="5574" y="6665"/>
                    <a:pt x="6156" y="7691"/>
                    <a:pt x="6854" y="8844"/>
                  </a:cubicBezTo>
                  <a:cubicBezTo>
                    <a:pt x="7524" y="6729"/>
                    <a:pt x="8164" y="4742"/>
                    <a:pt x="8805" y="2755"/>
                  </a:cubicBezTo>
                  <a:cubicBezTo>
                    <a:pt x="9795" y="-321"/>
                    <a:pt x="10668" y="-770"/>
                    <a:pt x="12211" y="1153"/>
                  </a:cubicBezTo>
                  <a:cubicBezTo>
                    <a:pt x="13142" y="2307"/>
                    <a:pt x="14045" y="3653"/>
                    <a:pt x="14918" y="5063"/>
                  </a:cubicBezTo>
                  <a:cubicBezTo>
                    <a:pt x="15471" y="5960"/>
                    <a:pt x="15995" y="6088"/>
                    <a:pt x="16606" y="5447"/>
                  </a:cubicBezTo>
                  <a:cubicBezTo>
                    <a:pt x="17596" y="4486"/>
                    <a:pt x="18615" y="3588"/>
                    <a:pt x="19605" y="2627"/>
                  </a:cubicBezTo>
                  <a:cubicBezTo>
                    <a:pt x="19750" y="2499"/>
                    <a:pt x="19925" y="2178"/>
                    <a:pt x="20012" y="1922"/>
                  </a:cubicBezTo>
                  <a:cubicBezTo>
                    <a:pt x="20303" y="512"/>
                    <a:pt x="20798" y="576"/>
                    <a:pt x="21497" y="1089"/>
                  </a:cubicBezTo>
                  <a:cubicBezTo>
                    <a:pt x="20711" y="5127"/>
                    <a:pt x="18964" y="7626"/>
                    <a:pt x="17916" y="11152"/>
                  </a:cubicBezTo>
                  <a:cubicBezTo>
                    <a:pt x="17625" y="11793"/>
                    <a:pt x="17305" y="12369"/>
                    <a:pt x="17014" y="13010"/>
                  </a:cubicBezTo>
                  <a:cubicBezTo>
                    <a:pt x="15850" y="15510"/>
                    <a:pt x="15064" y="15446"/>
                    <a:pt x="14016" y="12754"/>
                  </a:cubicBezTo>
                  <a:cubicBezTo>
                    <a:pt x="13317" y="10959"/>
                    <a:pt x="12647" y="9165"/>
                    <a:pt x="11832" y="7114"/>
                  </a:cubicBezTo>
                  <a:cubicBezTo>
                    <a:pt x="11046" y="10318"/>
                    <a:pt x="10289" y="13395"/>
                    <a:pt x="9533" y="16407"/>
                  </a:cubicBezTo>
                  <a:close/>
                  <a:moveTo>
                    <a:pt x="2051" y="12818"/>
                  </a:moveTo>
                  <a:cubicBezTo>
                    <a:pt x="1032" y="15767"/>
                    <a:pt x="1032" y="15767"/>
                    <a:pt x="2197" y="18074"/>
                  </a:cubicBezTo>
                  <a:cubicBezTo>
                    <a:pt x="2692" y="15959"/>
                    <a:pt x="3186" y="13908"/>
                    <a:pt x="3681" y="11793"/>
                  </a:cubicBezTo>
                  <a:cubicBezTo>
                    <a:pt x="3827" y="11344"/>
                    <a:pt x="3972" y="10831"/>
                    <a:pt x="4118" y="10383"/>
                  </a:cubicBezTo>
                  <a:cubicBezTo>
                    <a:pt x="5108" y="9806"/>
                    <a:pt x="5836" y="10511"/>
                    <a:pt x="6418" y="12241"/>
                  </a:cubicBezTo>
                  <a:cubicBezTo>
                    <a:pt x="6942" y="13715"/>
                    <a:pt x="7495" y="15190"/>
                    <a:pt x="7990" y="16664"/>
                  </a:cubicBezTo>
                  <a:cubicBezTo>
                    <a:pt x="8921" y="13331"/>
                    <a:pt x="9765" y="10062"/>
                    <a:pt x="10697" y="6921"/>
                  </a:cubicBezTo>
                  <a:cubicBezTo>
                    <a:pt x="11396" y="4550"/>
                    <a:pt x="12240" y="4486"/>
                    <a:pt x="13084" y="6665"/>
                  </a:cubicBezTo>
                  <a:cubicBezTo>
                    <a:pt x="13899" y="8716"/>
                    <a:pt x="14685" y="10831"/>
                    <a:pt x="15558" y="13075"/>
                  </a:cubicBezTo>
                  <a:cubicBezTo>
                    <a:pt x="16519" y="10767"/>
                    <a:pt x="17422" y="8588"/>
                    <a:pt x="18324" y="6409"/>
                  </a:cubicBezTo>
                  <a:cubicBezTo>
                    <a:pt x="18295" y="6280"/>
                    <a:pt x="18237" y="6152"/>
                    <a:pt x="18207" y="6024"/>
                  </a:cubicBezTo>
                  <a:cubicBezTo>
                    <a:pt x="17916" y="6152"/>
                    <a:pt x="17654" y="6280"/>
                    <a:pt x="17363" y="6473"/>
                  </a:cubicBezTo>
                  <a:cubicBezTo>
                    <a:pt x="15966" y="7626"/>
                    <a:pt x="14685" y="7370"/>
                    <a:pt x="13492" y="5319"/>
                  </a:cubicBezTo>
                  <a:cubicBezTo>
                    <a:pt x="13026" y="4486"/>
                    <a:pt x="12473" y="3909"/>
                    <a:pt x="11978" y="3204"/>
                  </a:cubicBezTo>
                  <a:cubicBezTo>
                    <a:pt x="11570" y="2627"/>
                    <a:pt x="11134" y="2050"/>
                    <a:pt x="10668" y="1345"/>
                  </a:cubicBezTo>
                  <a:cubicBezTo>
                    <a:pt x="9911" y="3653"/>
                    <a:pt x="9300" y="5832"/>
                    <a:pt x="8543" y="7819"/>
                  </a:cubicBezTo>
                  <a:cubicBezTo>
                    <a:pt x="8164" y="8844"/>
                    <a:pt x="7640" y="9549"/>
                    <a:pt x="7175" y="10447"/>
                  </a:cubicBezTo>
                  <a:cubicBezTo>
                    <a:pt x="6622" y="10126"/>
                    <a:pt x="6098" y="9806"/>
                    <a:pt x="5544" y="9485"/>
                  </a:cubicBezTo>
                  <a:cubicBezTo>
                    <a:pt x="5020" y="8588"/>
                    <a:pt x="4526" y="7691"/>
                    <a:pt x="3914" y="6729"/>
                  </a:cubicBezTo>
                  <a:cubicBezTo>
                    <a:pt x="3303" y="8780"/>
                    <a:pt x="2692" y="10767"/>
                    <a:pt x="2051" y="1281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" name="Google Shape;738;p19">
              <a:extLst>
                <a:ext uri="{FF2B5EF4-FFF2-40B4-BE49-F238E27FC236}">
                  <a16:creationId xmlns:a16="http://schemas.microsoft.com/office/drawing/2014/main" id="{6CF85155-1F72-4AD7-9349-04B6AC12D909}"/>
                </a:ext>
              </a:extLst>
            </p:cNvPr>
            <p:cNvSpPr/>
            <p:nvPr/>
          </p:nvSpPr>
          <p:spPr>
            <a:xfrm>
              <a:off x="492620" y="219448"/>
              <a:ext cx="161305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287" extrusionOk="0">
                  <a:moveTo>
                    <a:pt x="1079" y="9964"/>
                  </a:moveTo>
                  <a:cubicBezTo>
                    <a:pt x="719" y="8820"/>
                    <a:pt x="360" y="7676"/>
                    <a:pt x="0" y="6532"/>
                  </a:cubicBezTo>
                  <a:cubicBezTo>
                    <a:pt x="1468" y="4715"/>
                    <a:pt x="1468" y="4715"/>
                    <a:pt x="2636" y="6869"/>
                  </a:cubicBezTo>
                  <a:cubicBezTo>
                    <a:pt x="2996" y="7542"/>
                    <a:pt x="3355" y="8215"/>
                    <a:pt x="3655" y="8955"/>
                  </a:cubicBezTo>
                  <a:cubicBezTo>
                    <a:pt x="3984" y="9695"/>
                    <a:pt x="4254" y="10502"/>
                    <a:pt x="4644" y="11579"/>
                  </a:cubicBezTo>
                  <a:cubicBezTo>
                    <a:pt x="5482" y="9291"/>
                    <a:pt x="6141" y="7474"/>
                    <a:pt x="6801" y="5590"/>
                  </a:cubicBezTo>
                  <a:cubicBezTo>
                    <a:pt x="7999" y="2293"/>
                    <a:pt x="9017" y="1957"/>
                    <a:pt x="10635" y="4446"/>
                  </a:cubicBezTo>
                  <a:cubicBezTo>
                    <a:pt x="11085" y="5119"/>
                    <a:pt x="11534" y="5859"/>
                    <a:pt x="12073" y="6801"/>
                  </a:cubicBezTo>
                  <a:cubicBezTo>
                    <a:pt x="12583" y="5321"/>
                    <a:pt x="13062" y="3908"/>
                    <a:pt x="13571" y="2562"/>
                  </a:cubicBezTo>
                  <a:cubicBezTo>
                    <a:pt x="14470" y="140"/>
                    <a:pt x="15488" y="-735"/>
                    <a:pt x="16807" y="678"/>
                  </a:cubicBezTo>
                  <a:cubicBezTo>
                    <a:pt x="18364" y="2428"/>
                    <a:pt x="19743" y="4715"/>
                    <a:pt x="21211" y="6801"/>
                  </a:cubicBezTo>
                  <a:cubicBezTo>
                    <a:pt x="21360" y="7003"/>
                    <a:pt x="21450" y="7542"/>
                    <a:pt x="21480" y="8013"/>
                  </a:cubicBezTo>
                  <a:cubicBezTo>
                    <a:pt x="21600" y="9897"/>
                    <a:pt x="20192" y="15549"/>
                    <a:pt x="19353" y="16491"/>
                  </a:cubicBezTo>
                  <a:cubicBezTo>
                    <a:pt x="17735" y="16357"/>
                    <a:pt x="17076" y="13329"/>
                    <a:pt x="16028" y="11512"/>
                  </a:cubicBezTo>
                  <a:cubicBezTo>
                    <a:pt x="13961" y="16693"/>
                    <a:pt x="13961" y="16693"/>
                    <a:pt x="10126" y="13530"/>
                  </a:cubicBezTo>
                  <a:cubicBezTo>
                    <a:pt x="9227" y="15280"/>
                    <a:pt x="8358" y="17097"/>
                    <a:pt x="7430" y="18779"/>
                  </a:cubicBezTo>
                  <a:cubicBezTo>
                    <a:pt x="6261" y="20865"/>
                    <a:pt x="5183" y="20798"/>
                    <a:pt x="4074" y="18510"/>
                  </a:cubicBezTo>
                  <a:cubicBezTo>
                    <a:pt x="3685" y="17702"/>
                    <a:pt x="3355" y="16828"/>
                    <a:pt x="3026" y="15953"/>
                  </a:cubicBezTo>
                  <a:cubicBezTo>
                    <a:pt x="2367" y="13867"/>
                    <a:pt x="1738" y="11915"/>
                    <a:pt x="1079" y="9964"/>
                  </a:cubicBezTo>
                  <a:close/>
                  <a:moveTo>
                    <a:pt x="5333" y="12858"/>
                  </a:moveTo>
                  <a:cubicBezTo>
                    <a:pt x="4703" y="12790"/>
                    <a:pt x="4074" y="12656"/>
                    <a:pt x="3325" y="12588"/>
                  </a:cubicBezTo>
                  <a:cubicBezTo>
                    <a:pt x="3895" y="14069"/>
                    <a:pt x="4434" y="15415"/>
                    <a:pt x="4943" y="16760"/>
                  </a:cubicBezTo>
                  <a:cubicBezTo>
                    <a:pt x="5213" y="17433"/>
                    <a:pt x="5482" y="18039"/>
                    <a:pt x="5812" y="18846"/>
                  </a:cubicBezTo>
                  <a:cubicBezTo>
                    <a:pt x="6741" y="16962"/>
                    <a:pt x="7639" y="15213"/>
                    <a:pt x="8538" y="13396"/>
                  </a:cubicBezTo>
                  <a:cubicBezTo>
                    <a:pt x="9437" y="11579"/>
                    <a:pt x="10066" y="11310"/>
                    <a:pt x="11174" y="12386"/>
                  </a:cubicBezTo>
                  <a:cubicBezTo>
                    <a:pt x="11893" y="13059"/>
                    <a:pt x="12583" y="13867"/>
                    <a:pt x="13331" y="14607"/>
                  </a:cubicBezTo>
                  <a:cubicBezTo>
                    <a:pt x="13811" y="13261"/>
                    <a:pt x="14260" y="11983"/>
                    <a:pt x="14740" y="10772"/>
                  </a:cubicBezTo>
                  <a:cubicBezTo>
                    <a:pt x="15578" y="8618"/>
                    <a:pt x="16387" y="8551"/>
                    <a:pt x="17256" y="10570"/>
                  </a:cubicBezTo>
                  <a:cubicBezTo>
                    <a:pt x="17765" y="11714"/>
                    <a:pt x="18275" y="12925"/>
                    <a:pt x="18904" y="14271"/>
                  </a:cubicBezTo>
                  <a:cubicBezTo>
                    <a:pt x="19143" y="13059"/>
                    <a:pt x="19353" y="12117"/>
                    <a:pt x="19533" y="11175"/>
                  </a:cubicBezTo>
                  <a:cubicBezTo>
                    <a:pt x="19802" y="9829"/>
                    <a:pt x="20342" y="8282"/>
                    <a:pt x="19653" y="7071"/>
                  </a:cubicBezTo>
                  <a:cubicBezTo>
                    <a:pt x="18574" y="5187"/>
                    <a:pt x="17376" y="3572"/>
                    <a:pt x="16178" y="1957"/>
                  </a:cubicBezTo>
                  <a:cubicBezTo>
                    <a:pt x="15968" y="1687"/>
                    <a:pt x="15399" y="2024"/>
                    <a:pt x="15189" y="2495"/>
                  </a:cubicBezTo>
                  <a:cubicBezTo>
                    <a:pt x="14680" y="3639"/>
                    <a:pt x="14260" y="4985"/>
                    <a:pt x="13811" y="6263"/>
                  </a:cubicBezTo>
                  <a:cubicBezTo>
                    <a:pt x="12882" y="8753"/>
                    <a:pt x="11834" y="9089"/>
                    <a:pt x="10605" y="7205"/>
                  </a:cubicBezTo>
                  <a:cubicBezTo>
                    <a:pt x="10006" y="6263"/>
                    <a:pt x="9407" y="5321"/>
                    <a:pt x="8748" y="4244"/>
                  </a:cubicBezTo>
                  <a:cubicBezTo>
                    <a:pt x="8298" y="5590"/>
                    <a:pt x="7909" y="6801"/>
                    <a:pt x="7520" y="7945"/>
                  </a:cubicBezTo>
                  <a:cubicBezTo>
                    <a:pt x="6890" y="9493"/>
                    <a:pt x="6291" y="11108"/>
                    <a:pt x="5662" y="12656"/>
                  </a:cubicBezTo>
                  <a:cubicBezTo>
                    <a:pt x="5602" y="12656"/>
                    <a:pt x="5542" y="12723"/>
                    <a:pt x="5482" y="12790"/>
                  </a:cubicBezTo>
                  <a:cubicBezTo>
                    <a:pt x="5452" y="12790"/>
                    <a:pt x="5393" y="12790"/>
                    <a:pt x="5333" y="1285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" name="Google Shape;739;p19">
              <a:extLst>
                <a:ext uri="{FF2B5EF4-FFF2-40B4-BE49-F238E27FC236}">
                  <a16:creationId xmlns:a16="http://schemas.microsoft.com/office/drawing/2014/main" id="{9769815D-53ED-4D3A-A0C8-859E484AE6CA}"/>
                </a:ext>
              </a:extLst>
            </p:cNvPr>
            <p:cNvSpPr/>
            <p:nvPr/>
          </p:nvSpPr>
          <p:spPr>
            <a:xfrm>
              <a:off x="58454" y="1542"/>
              <a:ext cx="148551" cy="10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3" extrusionOk="0">
                  <a:moveTo>
                    <a:pt x="4285" y="613"/>
                  </a:moveTo>
                  <a:cubicBezTo>
                    <a:pt x="4610" y="377"/>
                    <a:pt x="4936" y="0"/>
                    <a:pt x="5229" y="0"/>
                  </a:cubicBezTo>
                  <a:cubicBezTo>
                    <a:pt x="5425" y="0"/>
                    <a:pt x="5718" y="566"/>
                    <a:pt x="5816" y="896"/>
                  </a:cubicBezTo>
                  <a:cubicBezTo>
                    <a:pt x="6011" y="1886"/>
                    <a:pt x="6142" y="2924"/>
                    <a:pt x="6239" y="3914"/>
                  </a:cubicBezTo>
                  <a:cubicBezTo>
                    <a:pt x="6370" y="5093"/>
                    <a:pt x="6761" y="5659"/>
                    <a:pt x="7705" y="5424"/>
                  </a:cubicBezTo>
                  <a:cubicBezTo>
                    <a:pt x="8781" y="5141"/>
                    <a:pt x="9856" y="4905"/>
                    <a:pt x="10963" y="4622"/>
                  </a:cubicBezTo>
                  <a:cubicBezTo>
                    <a:pt x="12592" y="4245"/>
                    <a:pt x="13114" y="4716"/>
                    <a:pt x="13244" y="6980"/>
                  </a:cubicBezTo>
                  <a:cubicBezTo>
                    <a:pt x="13342" y="8678"/>
                    <a:pt x="13407" y="10328"/>
                    <a:pt x="13472" y="12026"/>
                  </a:cubicBezTo>
                  <a:cubicBezTo>
                    <a:pt x="13537" y="14007"/>
                    <a:pt x="13798" y="14573"/>
                    <a:pt x="15231" y="15092"/>
                  </a:cubicBezTo>
                  <a:cubicBezTo>
                    <a:pt x="16860" y="15658"/>
                    <a:pt x="18489" y="16129"/>
                    <a:pt x="20151" y="16648"/>
                  </a:cubicBezTo>
                  <a:cubicBezTo>
                    <a:pt x="20444" y="16742"/>
                    <a:pt x="20770" y="16837"/>
                    <a:pt x="21030" y="17025"/>
                  </a:cubicBezTo>
                  <a:cubicBezTo>
                    <a:pt x="21226" y="17120"/>
                    <a:pt x="21356" y="17403"/>
                    <a:pt x="21519" y="17591"/>
                  </a:cubicBezTo>
                  <a:cubicBezTo>
                    <a:pt x="21356" y="17780"/>
                    <a:pt x="21193" y="18016"/>
                    <a:pt x="21030" y="18157"/>
                  </a:cubicBezTo>
                  <a:cubicBezTo>
                    <a:pt x="20802" y="18346"/>
                    <a:pt x="20542" y="18440"/>
                    <a:pt x="20281" y="18582"/>
                  </a:cubicBezTo>
                  <a:cubicBezTo>
                    <a:pt x="17642" y="19383"/>
                    <a:pt x="15003" y="20138"/>
                    <a:pt x="12364" y="20940"/>
                  </a:cubicBezTo>
                  <a:cubicBezTo>
                    <a:pt x="10116" y="21600"/>
                    <a:pt x="9823" y="21411"/>
                    <a:pt x="9269" y="18440"/>
                  </a:cubicBezTo>
                  <a:cubicBezTo>
                    <a:pt x="8911" y="16554"/>
                    <a:pt x="8618" y="14620"/>
                    <a:pt x="8324" y="12734"/>
                  </a:cubicBezTo>
                  <a:cubicBezTo>
                    <a:pt x="8194" y="11885"/>
                    <a:pt x="7901" y="11555"/>
                    <a:pt x="7249" y="11696"/>
                  </a:cubicBezTo>
                  <a:cubicBezTo>
                    <a:pt x="6272" y="11932"/>
                    <a:pt x="5295" y="12120"/>
                    <a:pt x="4317" y="12356"/>
                  </a:cubicBezTo>
                  <a:cubicBezTo>
                    <a:pt x="3340" y="12592"/>
                    <a:pt x="2623" y="12262"/>
                    <a:pt x="2232" y="10989"/>
                  </a:cubicBezTo>
                  <a:cubicBezTo>
                    <a:pt x="1483" y="8489"/>
                    <a:pt x="733" y="5990"/>
                    <a:pt x="49" y="3443"/>
                  </a:cubicBezTo>
                  <a:cubicBezTo>
                    <a:pt x="-81" y="2971"/>
                    <a:pt x="82" y="2311"/>
                    <a:pt x="114" y="1745"/>
                  </a:cubicBezTo>
                  <a:cubicBezTo>
                    <a:pt x="603" y="1556"/>
                    <a:pt x="1059" y="1321"/>
                    <a:pt x="1548" y="1132"/>
                  </a:cubicBezTo>
                  <a:cubicBezTo>
                    <a:pt x="2102" y="1038"/>
                    <a:pt x="2656" y="943"/>
                    <a:pt x="3210" y="849"/>
                  </a:cubicBezTo>
                  <a:cubicBezTo>
                    <a:pt x="3470" y="849"/>
                    <a:pt x="3763" y="802"/>
                    <a:pt x="4024" y="802"/>
                  </a:cubicBezTo>
                  <a:cubicBezTo>
                    <a:pt x="4057" y="755"/>
                    <a:pt x="4187" y="707"/>
                    <a:pt x="4285" y="613"/>
                  </a:cubicBezTo>
                  <a:close/>
                  <a:moveTo>
                    <a:pt x="5686" y="6225"/>
                  </a:moveTo>
                  <a:cubicBezTo>
                    <a:pt x="5229" y="4716"/>
                    <a:pt x="4741" y="3207"/>
                    <a:pt x="4285" y="1698"/>
                  </a:cubicBezTo>
                  <a:cubicBezTo>
                    <a:pt x="3731" y="1839"/>
                    <a:pt x="3047" y="1981"/>
                    <a:pt x="2330" y="2122"/>
                  </a:cubicBezTo>
                  <a:cubicBezTo>
                    <a:pt x="1157" y="2264"/>
                    <a:pt x="1124" y="2311"/>
                    <a:pt x="1515" y="3773"/>
                  </a:cubicBezTo>
                  <a:cubicBezTo>
                    <a:pt x="2069" y="5754"/>
                    <a:pt x="2721" y="7640"/>
                    <a:pt x="3242" y="9621"/>
                  </a:cubicBezTo>
                  <a:cubicBezTo>
                    <a:pt x="3600" y="10941"/>
                    <a:pt x="3991" y="11743"/>
                    <a:pt x="5164" y="11083"/>
                  </a:cubicBezTo>
                  <a:cubicBezTo>
                    <a:pt x="5686" y="10800"/>
                    <a:pt x="6305" y="10847"/>
                    <a:pt x="6891" y="10800"/>
                  </a:cubicBezTo>
                  <a:cubicBezTo>
                    <a:pt x="9204" y="10611"/>
                    <a:pt x="9530" y="10941"/>
                    <a:pt x="9986" y="14054"/>
                  </a:cubicBezTo>
                  <a:cubicBezTo>
                    <a:pt x="10312" y="16129"/>
                    <a:pt x="10703" y="18204"/>
                    <a:pt x="11061" y="20374"/>
                  </a:cubicBezTo>
                  <a:cubicBezTo>
                    <a:pt x="13961" y="19478"/>
                    <a:pt x="16632" y="18676"/>
                    <a:pt x="19336" y="17827"/>
                  </a:cubicBezTo>
                  <a:cubicBezTo>
                    <a:pt x="19336" y="17733"/>
                    <a:pt x="19336" y="17638"/>
                    <a:pt x="19304" y="17544"/>
                  </a:cubicBezTo>
                  <a:cubicBezTo>
                    <a:pt x="18163" y="17214"/>
                    <a:pt x="17023" y="16931"/>
                    <a:pt x="15915" y="16601"/>
                  </a:cubicBezTo>
                  <a:cubicBezTo>
                    <a:pt x="15622" y="16459"/>
                    <a:pt x="15329" y="16318"/>
                    <a:pt x="15036" y="16224"/>
                  </a:cubicBezTo>
                  <a:cubicBezTo>
                    <a:pt x="12201" y="15139"/>
                    <a:pt x="12071" y="14950"/>
                    <a:pt x="11908" y="11036"/>
                  </a:cubicBezTo>
                  <a:cubicBezTo>
                    <a:pt x="11843" y="9244"/>
                    <a:pt x="11713" y="7452"/>
                    <a:pt x="11615" y="5942"/>
                  </a:cubicBezTo>
                  <a:cubicBezTo>
                    <a:pt x="9530" y="6037"/>
                    <a:pt x="7608" y="6131"/>
                    <a:pt x="5686" y="6225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Google Shape;740;p19">
              <a:extLst>
                <a:ext uri="{FF2B5EF4-FFF2-40B4-BE49-F238E27FC236}">
                  <a16:creationId xmlns:a16="http://schemas.microsoft.com/office/drawing/2014/main" id="{C8412A2A-FDFA-4F7E-9DC0-445C4579C8DF}"/>
                </a:ext>
              </a:extLst>
            </p:cNvPr>
            <p:cNvSpPr/>
            <p:nvPr/>
          </p:nvSpPr>
          <p:spPr>
            <a:xfrm>
              <a:off x="164442" y="410401"/>
              <a:ext cx="91590" cy="12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82" extrusionOk="0">
                  <a:moveTo>
                    <a:pt x="8569" y="20742"/>
                  </a:moveTo>
                  <a:cubicBezTo>
                    <a:pt x="6457" y="21600"/>
                    <a:pt x="4239" y="21288"/>
                    <a:pt x="2126" y="20820"/>
                  </a:cubicBezTo>
                  <a:cubicBezTo>
                    <a:pt x="1598" y="20703"/>
                    <a:pt x="1123" y="20079"/>
                    <a:pt x="1017" y="19651"/>
                  </a:cubicBezTo>
                  <a:cubicBezTo>
                    <a:pt x="595" y="17428"/>
                    <a:pt x="330" y="15206"/>
                    <a:pt x="14" y="12983"/>
                  </a:cubicBezTo>
                  <a:cubicBezTo>
                    <a:pt x="-92" y="12165"/>
                    <a:pt x="436" y="11697"/>
                    <a:pt x="1598" y="11463"/>
                  </a:cubicBezTo>
                  <a:cubicBezTo>
                    <a:pt x="3605" y="11034"/>
                    <a:pt x="5612" y="10527"/>
                    <a:pt x="7619" y="10059"/>
                  </a:cubicBezTo>
                  <a:cubicBezTo>
                    <a:pt x="9044" y="9747"/>
                    <a:pt x="9837" y="9201"/>
                    <a:pt x="9625" y="7993"/>
                  </a:cubicBezTo>
                  <a:cubicBezTo>
                    <a:pt x="9361" y="6472"/>
                    <a:pt x="9361" y="4913"/>
                    <a:pt x="9256" y="3353"/>
                  </a:cubicBezTo>
                  <a:cubicBezTo>
                    <a:pt x="9150" y="1832"/>
                    <a:pt x="9467" y="1443"/>
                    <a:pt x="11579" y="1170"/>
                  </a:cubicBezTo>
                  <a:cubicBezTo>
                    <a:pt x="13850" y="858"/>
                    <a:pt x="16227" y="702"/>
                    <a:pt x="18551" y="468"/>
                  </a:cubicBezTo>
                  <a:cubicBezTo>
                    <a:pt x="19448" y="351"/>
                    <a:pt x="20346" y="156"/>
                    <a:pt x="21297" y="0"/>
                  </a:cubicBezTo>
                  <a:cubicBezTo>
                    <a:pt x="21350" y="117"/>
                    <a:pt x="21455" y="273"/>
                    <a:pt x="21508" y="390"/>
                  </a:cubicBezTo>
                  <a:cubicBezTo>
                    <a:pt x="21086" y="741"/>
                    <a:pt x="20663" y="1092"/>
                    <a:pt x="20293" y="1404"/>
                  </a:cubicBezTo>
                  <a:cubicBezTo>
                    <a:pt x="19237" y="1988"/>
                    <a:pt x="18181" y="2651"/>
                    <a:pt x="17072" y="3197"/>
                  </a:cubicBezTo>
                  <a:cubicBezTo>
                    <a:pt x="16174" y="3626"/>
                    <a:pt x="15910" y="4133"/>
                    <a:pt x="16068" y="4874"/>
                  </a:cubicBezTo>
                  <a:cubicBezTo>
                    <a:pt x="16438" y="6784"/>
                    <a:pt x="16649" y="8695"/>
                    <a:pt x="17125" y="10605"/>
                  </a:cubicBezTo>
                  <a:cubicBezTo>
                    <a:pt x="17441" y="11892"/>
                    <a:pt x="16808" y="12672"/>
                    <a:pt x="15171" y="13178"/>
                  </a:cubicBezTo>
                  <a:cubicBezTo>
                    <a:pt x="13058" y="13802"/>
                    <a:pt x="10893" y="14465"/>
                    <a:pt x="8833" y="15206"/>
                  </a:cubicBezTo>
                  <a:cubicBezTo>
                    <a:pt x="8358" y="15362"/>
                    <a:pt x="7935" y="15947"/>
                    <a:pt x="7988" y="16297"/>
                  </a:cubicBezTo>
                  <a:cubicBezTo>
                    <a:pt x="8041" y="17740"/>
                    <a:pt x="8305" y="19222"/>
                    <a:pt x="8569" y="20742"/>
                  </a:cubicBezTo>
                  <a:close/>
                  <a:moveTo>
                    <a:pt x="3182" y="18130"/>
                  </a:moveTo>
                  <a:cubicBezTo>
                    <a:pt x="3235" y="18286"/>
                    <a:pt x="3288" y="18442"/>
                    <a:pt x="3341" y="18637"/>
                  </a:cubicBezTo>
                  <a:cubicBezTo>
                    <a:pt x="3341" y="20352"/>
                    <a:pt x="3763" y="20586"/>
                    <a:pt x="6245" y="20313"/>
                  </a:cubicBezTo>
                  <a:cubicBezTo>
                    <a:pt x="6034" y="18949"/>
                    <a:pt x="5823" y="17584"/>
                    <a:pt x="5506" y="16219"/>
                  </a:cubicBezTo>
                  <a:cubicBezTo>
                    <a:pt x="5348" y="15440"/>
                    <a:pt x="5664" y="14972"/>
                    <a:pt x="6721" y="14699"/>
                  </a:cubicBezTo>
                  <a:cubicBezTo>
                    <a:pt x="8411" y="14192"/>
                    <a:pt x="10048" y="13646"/>
                    <a:pt x="11685" y="13100"/>
                  </a:cubicBezTo>
                  <a:cubicBezTo>
                    <a:pt x="12583" y="12710"/>
                    <a:pt x="13533" y="12321"/>
                    <a:pt x="14431" y="11931"/>
                  </a:cubicBezTo>
                  <a:cubicBezTo>
                    <a:pt x="14484" y="11853"/>
                    <a:pt x="14590" y="11775"/>
                    <a:pt x="14642" y="11658"/>
                  </a:cubicBezTo>
                  <a:cubicBezTo>
                    <a:pt x="14537" y="11268"/>
                    <a:pt x="14484" y="10878"/>
                    <a:pt x="14378" y="10527"/>
                  </a:cubicBezTo>
                  <a:cubicBezTo>
                    <a:pt x="14378" y="10293"/>
                    <a:pt x="14326" y="10059"/>
                    <a:pt x="14326" y="9825"/>
                  </a:cubicBezTo>
                  <a:cubicBezTo>
                    <a:pt x="14167" y="8110"/>
                    <a:pt x="13903" y="6394"/>
                    <a:pt x="13850" y="4679"/>
                  </a:cubicBezTo>
                  <a:cubicBezTo>
                    <a:pt x="13850" y="4133"/>
                    <a:pt x="14273" y="3470"/>
                    <a:pt x="14801" y="3002"/>
                  </a:cubicBezTo>
                  <a:cubicBezTo>
                    <a:pt x="15540" y="2339"/>
                    <a:pt x="16491" y="1832"/>
                    <a:pt x="17389" y="1248"/>
                  </a:cubicBezTo>
                  <a:cubicBezTo>
                    <a:pt x="17494" y="1209"/>
                    <a:pt x="17600" y="1170"/>
                    <a:pt x="17653" y="1170"/>
                  </a:cubicBezTo>
                  <a:cubicBezTo>
                    <a:pt x="17600" y="1131"/>
                    <a:pt x="17547" y="1092"/>
                    <a:pt x="17547" y="1092"/>
                  </a:cubicBezTo>
                  <a:cubicBezTo>
                    <a:pt x="17441" y="1131"/>
                    <a:pt x="17389" y="1170"/>
                    <a:pt x="17283" y="1209"/>
                  </a:cubicBezTo>
                  <a:cubicBezTo>
                    <a:pt x="15963" y="1365"/>
                    <a:pt x="14695" y="1560"/>
                    <a:pt x="13375" y="1677"/>
                  </a:cubicBezTo>
                  <a:cubicBezTo>
                    <a:pt x="12108" y="1794"/>
                    <a:pt x="11579" y="2261"/>
                    <a:pt x="11685" y="3158"/>
                  </a:cubicBezTo>
                  <a:cubicBezTo>
                    <a:pt x="11843" y="4679"/>
                    <a:pt x="11949" y="6238"/>
                    <a:pt x="12002" y="7798"/>
                  </a:cubicBezTo>
                  <a:cubicBezTo>
                    <a:pt x="12108" y="9591"/>
                    <a:pt x="11685" y="10059"/>
                    <a:pt x="9150" y="10683"/>
                  </a:cubicBezTo>
                  <a:cubicBezTo>
                    <a:pt x="7302" y="11112"/>
                    <a:pt x="5453" y="11463"/>
                    <a:pt x="3658" y="11970"/>
                  </a:cubicBezTo>
                  <a:cubicBezTo>
                    <a:pt x="3077" y="12126"/>
                    <a:pt x="2390" y="12710"/>
                    <a:pt x="2443" y="13061"/>
                  </a:cubicBezTo>
                  <a:cubicBezTo>
                    <a:pt x="2496" y="14387"/>
                    <a:pt x="2865" y="15752"/>
                    <a:pt x="3077" y="17077"/>
                  </a:cubicBezTo>
                  <a:cubicBezTo>
                    <a:pt x="3077" y="17389"/>
                    <a:pt x="3130" y="17779"/>
                    <a:pt x="3182" y="1813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Google Shape;741;p19">
              <a:extLst>
                <a:ext uri="{FF2B5EF4-FFF2-40B4-BE49-F238E27FC236}">
                  <a16:creationId xmlns:a16="http://schemas.microsoft.com/office/drawing/2014/main" id="{1DA4B73D-696C-4554-8C6A-FD3A14B3FEB2}"/>
                </a:ext>
              </a:extLst>
            </p:cNvPr>
            <p:cNvSpPr/>
            <p:nvPr/>
          </p:nvSpPr>
          <p:spPr>
            <a:xfrm>
              <a:off x="390068" y="-1"/>
              <a:ext cx="108175" cy="8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21375" y="6446"/>
                  </a:moveTo>
                  <a:cubicBezTo>
                    <a:pt x="21016" y="6606"/>
                    <a:pt x="20612" y="6713"/>
                    <a:pt x="20253" y="6873"/>
                  </a:cubicBezTo>
                  <a:cubicBezTo>
                    <a:pt x="18681" y="6606"/>
                    <a:pt x="17873" y="7406"/>
                    <a:pt x="17738" y="9166"/>
                  </a:cubicBezTo>
                  <a:cubicBezTo>
                    <a:pt x="17693" y="9860"/>
                    <a:pt x="17424" y="10500"/>
                    <a:pt x="17379" y="11193"/>
                  </a:cubicBezTo>
                  <a:cubicBezTo>
                    <a:pt x="17289" y="12580"/>
                    <a:pt x="16526" y="13486"/>
                    <a:pt x="15403" y="13433"/>
                  </a:cubicBezTo>
                  <a:cubicBezTo>
                    <a:pt x="12035" y="13380"/>
                    <a:pt x="10778" y="15300"/>
                    <a:pt x="10418" y="18820"/>
                  </a:cubicBezTo>
                  <a:cubicBezTo>
                    <a:pt x="10194" y="20953"/>
                    <a:pt x="9520" y="21433"/>
                    <a:pt x="7589" y="21220"/>
                  </a:cubicBezTo>
                  <a:cubicBezTo>
                    <a:pt x="5524" y="21006"/>
                    <a:pt x="3548" y="20420"/>
                    <a:pt x="1482" y="20046"/>
                  </a:cubicBezTo>
                  <a:cubicBezTo>
                    <a:pt x="988" y="19566"/>
                    <a:pt x="494" y="19086"/>
                    <a:pt x="0" y="18553"/>
                  </a:cubicBezTo>
                  <a:cubicBezTo>
                    <a:pt x="45" y="18340"/>
                    <a:pt x="135" y="18180"/>
                    <a:pt x="180" y="17966"/>
                  </a:cubicBezTo>
                  <a:cubicBezTo>
                    <a:pt x="1257" y="17700"/>
                    <a:pt x="2335" y="17433"/>
                    <a:pt x="3413" y="17220"/>
                  </a:cubicBezTo>
                  <a:cubicBezTo>
                    <a:pt x="5434" y="16793"/>
                    <a:pt x="5434" y="16846"/>
                    <a:pt x="5164" y="14606"/>
                  </a:cubicBezTo>
                  <a:cubicBezTo>
                    <a:pt x="5119" y="14126"/>
                    <a:pt x="5074" y="13646"/>
                    <a:pt x="5030" y="13166"/>
                  </a:cubicBezTo>
                  <a:cubicBezTo>
                    <a:pt x="4715" y="10660"/>
                    <a:pt x="5030" y="10180"/>
                    <a:pt x="7230" y="9806"/>
                  </a:cubicBezTo>
                  <a:cubicBezTo>
                    <a:pt x="8128" y="9646"/>
                    <a:pt x="9026" y="9593"/>
                    <a:pt x="9924" y="9700"/>
                  </a:cubicBezTo>
                  <a:cubicBezTo>
                    <a:pt x="11406" y="9913"/>
                    <a:pt x="11810" y="9006"/>
                    <a:pt x="11945" y="7620"/>
                  </a:cubicBezTo>
                  <a:cubicBezTo>
                    <a:pt x="12035" y="6180"/>
                    <a:pt x="12259" y="4793"/>
                    <a:pt x="12394" y="3353"/>
                  </a:cubicBezTo>
                  <a:cubicBezTo>
                    <a:pt x="12529" y="2073"/>
                    <a:pt x="13113" y="1326"/>
                    <a:pt x="14235" y="1060"/>
                  </a:cubicBezTo>
                  <a:cubicBezTo>
                    <a:pt x="15942" y="686"/>
                    <a:pt x="17693" y="366"/>
                    <a:pt x="19400" y="46"/>
                  </a:cubicBezTo>
                  <a:cubicBezTo>
                    <a:pt x="20477" y="-167"/>
                    <a:pt x="21151" y="366"/>
                    <a:pt x="21241" y="1593"/>
                  </a:cubicBezTo>
                  <a:cubicBezTo>
                    <a:pt x="21375" y="3140"/>
                    <a:pt x="21465" y="4633"/>
                    <a:pt x="21600" y="6180"/>
                  </a:cubicBezTo>
                  <a:cubicBezTo>
                    <a:pt x="21555" y="6286"/>
                    <a:pt x="21465" y="6393"/>
                    <a:pt x="21375" y="6446"/>
                  </a:cubicBezTo>
                  <a:close/>
                  <a:moveTo>
                    <a:pt x="7410" y="15140"/>
                  </a:moveTo>
                  <a:cubicBezTo>
                    <a:pt x="7589" y="17006"/>
                    <a:pt x="6691" y="17753"/>
                    <a:pt x="5209" y="17966"/>
                  </a:cubicBezTo>
                  <a:cubicBezTo>
                    <a:pt x="4087" y="18126"/>
                    <a:pt x="3009" y="18393"/>
                    <a:pt x="1617" y="18713"/>
                  </a:cubicBezTo>
                  <a:cubicBezTo>
                    <a:pt x="2919" y="19140"/>
                    <a:pt x="3952" y="19460"/>
                    <a:pt x="4985" y="19780"/>
                  </a:cubicBezTo>
                  <a:cubicBezTo>
                    <a:pt x="5119" y="19833"/>
                    <a:pt x="5254" y="19833"/>
                    <a:pt x="5389" y="19886"/>
                  </a:cubicBezTo>
                  <a:cubicBezTo>
                    <a:pt x="7993" y="20473"/>
                    <a:pt x="7904" y="20420"/>
                    <a:pt x="8577" y="17593"/>
                  </a:cubicBezTo>
                  <a:cubicBezTo>
                    <a:pt x="9385" y="13966"/>
                    <a:pt x="8577" y="13273"/>
                    <a:pt x="13158" y="12846"/>
                  </a:cubicBezTo>
                  <a:cubicBezTo>
                    <a:pt x="14505" y="12740"/>
                    <a:pt x="15178" y="12100"/>
                    <a:pt x="15403" y="10446"/>
                  </a:cubicBezTo>
                  <a:cubicBezTo>
                    <a:pt x="15942" y="6553"/>
                    <a:pt x="16032" y="6606"/>
                    <a:pt x="19310" y="5860"/>
                  </a:cubicBezTo>
                  <a:cubicBezTo>
                    <a:pt x="19400" y="5860"/>
                    <a:pt x="19444" y="5753"/>
                    <a:pt x="19579" y="5646"/>
                  </a:cubicBezTo>
                  <a:cubicBezTo>
                    <a:pt x="19489" y="4580"/>
                    <a:pt x="19400" y="3460"/>
                    <a:pt x="19310" y="2393"/>
                  </a:cubicBezTo>
                  <a:cubicBezTo>
                    <a:pt x="19310" y="2180"/>
                    <a:pt x="19175" y="2020"/>
                    <a:pt x="19130" y="1806"/>
                  </a:cubicBezTo>
                  <a:cubicBezTo>
                    <a:pt x="18906" y="1646"/>
                    <a:pt x="18681" y="1326"/>
                    <a:pt x="18501" y="1380"/>
                  </a:cubicBezTo>
                  <a:cubicBezTo>
                    <a:pt x="17648" y="1486"/>
                    <a:pt x="16750" y="1753"/>
                    <a:pt x="15897" y="1913"/>
                  </a:cubicBezTo>
                  <a:cubicBezTo>
                    <a:pt x="14999" y="2126"/>
                    <a:pt x="14505" y="2713"/>
                    <a:pt x="14595" y="3780"/>
                  </a:cubicBezTo>
                  <a:cubicBezTo>
                    <a:pt x="14460" y="4686"/>
                    <a:pt x="14370" y="5646"/>
                    <a:pt x="14235" y="6553"/>
                  </a:cubicBezTo>
                  <a:cubicBezTo>
                    <a:pt x="13876" y="7833"/>
                    <a:pt x="13562" y="9166"/>
                    <a:pt x="13202" y="10446"/>
                  </a:cubicBezTo>
                  <a:cubicBezTo>
                    <a:pt x="11631" y="10606"/>
                    <a:pt x="10104" y="10873"/>
                    <a:pt x="8532" y="10926"/>
                  </a:cubicBezTo>
                  <a:cubicBezTo>
                    <a:pt x="6916" y="10980"/>
                    <a:pt x="6601" y="11460"/>
                    <a:pt x="7230" y="13273"/>
                  </a:cubicBezTo>
                  <a:cubicBezTo>
                    <a:pt x="7275" y="13806"/>
                    <a:pt x="7320" y="14446"/>
                    <a:pt x="7410" y="1514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" name="Google Shape;742;p19">
              <a:extLst>
                <a:ext uri="{FF2B5EF4-FFF2-40B4-BE49-F238E27FC236}">
                  <a16:creationId xmlns:a16="http://schemas.microsoft.com/office/drawing/2014/main" id="{A8C6E7AA-9483-4DF9-AF1F-D905D32CEBB6}"/>
                </a:ext>
              </a:extLst>
            </p:cNvPr>
            <p:cNvSpPr/>
            <p:nvPr/>
          </p:nvSpPr>
          <p:spPr>
            <a:xfrm>
              <a:off x="270241" y="211369"/>
              <a:ext cx="74174" cy="19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extrusionOk="0">
                  <a:moveTo>
                    <a:pt x="9721" y="1310"/>
                  </a:moveTo>
                  <a:cubicBezTo>
                    <a:pt x="9281" y="1532"/>
                    <a:pt x="8967" y="1829"/>
                    <a:pt x="8402" y="2002"/>
                  </a:cubicBezTo>
                  <a:cubicBezTo>
                    <a:pt x="4760" y="3114"/>
                    <a:pt x="4007" y="4671"/>
                    <a:pt x="3630" y="6277"/>
                  </a:cubicBezTo>
                  <a:cubicBezTo>
                    <a:pt x="3504" y="6821"/>
                    <a:pt x="4321" y="7142"/>
                    <a:pt x="5639" y="7414"/>
                  </a:cubicBezTo>
                  <a:cubicBezTo>
                    <a:pt x="7649" y="7859"/>
                    <a:pt x="9595" y="8378"/>
                    <a:pt x="11416" y="8922"/>
                  </a:cubicBezTo>
                  <a:cubicBezTo>
                    <a:pt x="13425" y="9540"/>
                    <a:pt x="14430" y="10355"/>
                    <a:pt x="13990" y="11344"/>
                  </a:cubicBezTo>
                  <a:cubicBezTo>
                    <a:pt x="12923" y="13593"/>
                    <a:pt x="14807" y="15644"/>
                    <a:pt x="16879" y="17695"/>
                  </a:cubicBezTo>
                  <a:cubicBezTo>
                    <a:pt x="18072" y="18906"/>
                    <a:pt x="19390" y="20117"/>
                    <a:pt x="20709" y="21427"/>
                  </a:cubicBezTo>
                  <a:cubicBezTo>
                    <a:pt x="19265" y="21501"/>
                    <a:pt x="18072" y="21551"/>
                    <a:pt x="16942" y="21600"/>
                  </a:cubicBezTo>
                  <a:cubicBezTo>
                    <a:pt x="16628" y="21180"/>
                    <a:pt x="16314" y="20735"/>
                    <a:pt x="16000" y="20315"/>
                  </a:cubicBezTo>
                  <a:cubicBezTo>
                    <a:pt x="15183" y="19104"/>
                    <a:pt x="14493" y="17868"/>
                    <a:pt x="13488" y="16657"/>
                  </a:cubicBezTo>
                  <a:cubicBezTo>
                    <a:pt x="12232" y="15125"/>
                    <a:pt x="11039" y="13617"/>
                    <a:pt x="11228" y="11986"/>
                  </a:cubicBezTo>
                  <a:cubicBezTo>
                    <a:pt x="11228" y="11714"/>
                    <a:pt x="10788" y="11443"/>
                    <a:pt x="10474" y="11171"/>
                  </a:cubicBezTo>
                  <a:cubicBezTo>
                    <a:pt x="10474" y="11171"/>
                    <a:pt x="10474" y="11171"/>
                    <a:pt x="10474" y="11171"/>
                  </a:cubicBezTo>
                  <a:cubicBezTo>
                    <a:pt x="10223" y="11022"/>
                    <a:pt x="9972" y="10874"/>
                    <a:pt x="9721" y="10726"/>
                  </a:cubicBezTo>
                  <a:cubicBezTo>
                    <a:pt x="9721" y="10676"/>
                    <a:pt x="9658" y="10627"/>
                    <a:pt x="9658" y="10578"/>
                  </a:cubicBezTo>
                  <a:cubicBezTo>
                    <a:pt x="9344" y="10380"/>
                    <a:pt x="9156" y="10133"/>
                    <a:pt x="8716" y="9984"/>
                  </a:cubicBezTo>
                  <a:cubicBezTo>
                    <a:pt x="7272" y="9515"/>
                    <a:pt x="5639" y="9119"/>
                    <a:pt x="4195" y="8625"/>
                  </a:cubicBezTo>
                  <a:cubicBezTo>
                    <a:pt x="3002" y="8230"/>
                    <a:pt x="1997" y="7760"/>
                    <a:pt x="930" y="7340"/>
                  </a:cubicBezTo>
                  <a:cubicBezTo>
                    <a:pt x="-891" y="5635"/>
                    <a:pt x="-138" y="3509"/>
                    <a:pt x="4069" y="2323"/>
                  </a:cubicBezTo>
                  <a:cubicBezTo>
                    <a:pt x="6079" y="1977"/>
                    <a:pt x="6895" y="1335"/>
                    <a:pt x="7272" y="568"/>
                  </a:cubicBezTo>
                  <a:cubicBezTo>
                    <a:pt x="7962" y="395"/>
                    <a:pt x="8716" y="222"/>
                    <a:pt x="9658" y="0"/>
                  </a:cubicBezTo>
                  <a:cubicBezTo>
                    <a:pt x="9721" y="470"/>
                    <a:pt x="9721" y="890"/>
                    <a:pt x="9721" y="131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" name="Google Shape;743;p19">
              <a:extLst>
                <a:ext uri="{FF2B5EF4-FFF2-40B4-BE49-F238E27FC236}">
                  <a16:creationId xmlns:a16="http://schemas.microsoft.com/office/drawing/2014/main" id="{A3D7C7B9-76FC-40B9-98EA-933FD0036189}"/>
                </a:ext>
              </a:extLst>
            </p:cNvPr>
            <p:cNvSpPr/>
            <p:nvPr/>
          </p:nvSpPr>
          <p:spPr>
            <a:xfrm>
              <a:off x="390473" y="108725"/>
              <a:ext cx="61799" cy="29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42" extrusionOk="0">
                  <a:moveTo>
                    <a:pt x="16807" y="5718"/>
                  </a:moveTo>
                  <a:cubicBezTo>
                    <a:pt x="15891" y="3615"/>
                    <a:pt x="11693" y="1770"/>
                    <a:pt x="5129" y="136"/>
                  </a:cubicBezTo>
                  <a:cubicBezTo>
                    <a:pt x="6198" y="-58"/>
                    <a:pt x="6961" y="-42"/>
                    <a:pt x="8182" y="169"/>
                  </a:cubicBezTo>
                  <a:cubicBezTo>
                    <a:pt x="13677" y="1155"/>
                    <a:pt x="16730" y="2401"/>
                    <a:pt x="18868" y="3809"/>
                  </a:cubicBezTo>
                  <a:cubicBezTo>
                    <a:pt x="21310" y="5443"/>
                    <a:pt x="21539" y="7093"/>
                    <a:pt x="20013" y="8711"/>
                  </a:cubicBezTo>
                  <a:cubicBezTo>
                    <a:pt x="18410" y="10394"/>
                    <a:pt x="15509" y="12028"/>
                    <a:pt x="10014" y="13436"/>
                  </a:cubicBezTo>
                  <a:cubicBezTo>
                    <a:pt x="8029" y="13938"/>
                    <a:pt x="6427" y="14504"/>
                    <a:pt x="4900" y="15054"/>
                  </a:cubicBezTo>
                  <a:cubicBezTo>
                    <a:pt x="2381" y="15944"/>
                    <a:pt x="3297" y="16882"/>
                    <a:pt x="3984" y="17821"/>
                  </a:cubicBezTo>
                  <a:cubicBezTo>
                    <a:pt x="4290" y="18177"/>
                    <a:pt x="4366" y="18549"/>
                    <a:pt x="4900" y="18905"/>
                  </a:cubicBezTo>
                  <a:cubicBezTo>
                    <a:pt x="5511" y="19358"/>
                    <a:pt x="6427" y="19795"/>
                    <a:pt x="7266" y="20231"/>
                  </a:cubicBezTo>
                  <a:cubicBezTo>
                    <a:pt x="7877" y="20571"/>
                    <a:pt x="8564" y="20911"/>
                    <a:pt x="9174" y="21251"/>
                  </a:cubicBezTo>
                  <a:cubicBezTo>
                    <a:pt x="8716" y="21348"/>
                    <a:pt x="8182" y="21445"/>
                    <a:pt x="7724" y="21542"/>
                  </a:cubicBezTo>
                  <a:cubicBezTo>
                    <a:pt x="7190" y="21040"/>
                    <a:pt x="7114" y="20458"/>
                    <a:pt x="3526" y="20377"/>
                  </a:cubicBezTo>
                  <a:cubicBezTo>
                    <a:pt x="3221" y="20377"/>
                    <a:pt x="2839" y="20248"/>
                    <a:pt x="2763" y="20167"/>
                  </a:cubicBezTo>
                  <a:cubicBezTo>
                    <a:pt x="1847" y="18775"/>
                    <a:pt x="931" y="17384"/>
                    <a:pt x="15" y="15992"/>
                  </a:cubicBezTo>
                  <a:cubicBezTo>
                    <a:pt x="-61" y="15911"/>
                    <a:pt x="168" y="15847"/>
                    <a:pt x="244" y="15766"/>
                  </a:cubicBezTo>
                  <a:cubicBezTo>
                    <a:pt x="931" y="15701"/>
                    <a:pt x="1771" y="15653"/>
                    <a:pt x="2229" y="15555"/>
                  </a:cubicBezTo>
                  <a:cubicBezTo>
                    <a:pt x="4976" y="14844"/>
                    <a:pt x="5969" y="13954"/>
                    <a:pt x="9098" y="13242"/>
                  </a:cubicBezTo>
                  <a:cubicBezTo>
                    <a:pt x="12991" y="12352"/>
                    <a:pt x="14441" y="11171"/>
                    <a:pt x="16425" y="10071"/>
                  </a:cubicBezTo>
                  <a:cubicBezTo>
                    <a:pt x="18639" y="8825"/>
                    <a:pt x="19783" y="7563"/>
                    <a:pt x="19707" y="6236"/>
                  </a:cubicBezTo>
                  <a:cubicBezTo>
                    <a:pt x="19707" y="6123"/>
                    <a:pt x="19555" y="6009"/>
                    <a:pt x="19478" y="5896"/>
                  </a:cubicBezTo>
                  <a:cubicBezTo>
                    <a:pt x="19249" y="5896"/>
                    <a:pt x="19020" y="5896"/>
                    <a:pt x="18791" y="5896"/>
                  </a:cubicBezTo>
                  <a:cubicBezTo>
                    <a:pt x="18791" y="6301"/>
                    <a:pt x="18791" y="6721"/>
                    <a:pt x="18791" y="7174"/>
                  </a:cubicBezTo>
                  <a:cubicBezTo>
                    <a:pt x="17875" y="7077"/>
                    <a:pt x="17417" y="7029"/>
                    <a:pt x="16960" y="6980"/>
                  </a:cubicBezTo>
                  <a:cubicBezTo>
                    <a:pt x="16960" y="6754"/>
                    <a:pt x="16960" y="6527"/>
                    <a:pt x="16960" y="6317"/>
                  </a:cubicBezTo>
                  <a:cubicBezTo>
                    <a:pt x="18257" y="6107"/>
                    <a:pt x="18410" y="5896"/>
                    <a:pt x="16807" y="5718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Google Shape;744;p19">
              <a:extLst>
                <a:ext uri="{FF2B5EF4-FFF2-40B4-BE49-F238E27FC236}">
                  <a16:creationId xmlns:a16="http://schemas.microsoft.com/office/drawing/2014/main" id="{3EFAA0C3-5074-4F51-9293-D452B35BDC6C}"/>
                </a:ext>
              </a:extLst>
            </p:cNvPr>
            <p:cNvSpPr/>
            <p:nvPr/>
          </p:nvSpPr>
          <p:spPr>
            <a:xfrm>
              <a:off x="23264" y="364678"/>
              <a:ext cx="169347" cy="14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18873"/>
                  </a:moveTo>
                  <a:cubicBezTo>
                    <a:pt x="2094" y="19269"/>
                    <a:pt x="4159" y="19664"/>
                    <a:pt x="6253" y="20027"/>
                  </a:cubicBezTo>
                  <a:cubicBezTo>
                    <a:pt x="7860" y="20291"/>
                    <a:pt x="8261" y="20060"/>
                    <a:pt x="8720" y="18411"/>
                  </a:cubicBezTo>
                  <a:cubicBezTo>
                    <a:pt x="9409" y="15905"/>
                    <a:pt x="10040" y="13399"/>
                    <a:pt x="10728" y="10892"/>
                  </a:cubicBezTo>
                  <a:cubicBezTo>
                    <a:pt x="11187" y="9178"/>
                    <a:pt x="11216" y="9178"/>
                    <a:pt x="12880" y="9441"/>
                  </a:cubicBezTo>
                  <a:cubicBezTo>
                    <a:pt x="13626" y="9573"/>
                    <a:pt x="14371" y="9705"/>
                    <a:pt x="15117" y="9771"/>
                  </a:cubicBezTo>
                  <a:cubicBezTo>
                    <a:pt x="15978" y="9837"/>
                    <a:pt x="16580" y="9441"/>
                    <a:pt x="16724" y="8452"/>
                  </a:cubicBezTo>
                  <a:cubicBezTo>
                    <a:pt x="17068" y="6276"/>
                    <a:pt x="17441" y="4066"/>
                    <a:pt x="17785" y="1890"/>
                  </a:cubicBezTo>
                  <a:cubicBezTo>
                    <a:pt x="17814" y="1692"/>
                    <a:pt x="17814" y="1494"/>
                    <a:pt x="17842" y="1296"/>
                  </a:cubicBezTo>
                  <a:cubicBezTo>
                    <a:pt x="18072" y="-56"/>
                    <a:pt x="18072" y="-23"/>
                    <a:pt x="19334" y="10"/>
                  </a:cubicBezTo>
                  <a:cubicBezTo>
                    <a:pt x="20080" y="43"/>
                    <a:pt x="20825" y="76"/>
                    <a:pt x="21600" y="109"/>
                  </a:cubicBezTo>
                  <a:cubicBezTo>
                    <a:pt x="21313" y="900"/>
                    <a:pt x="20625" y="933"/>
                    <a:pt x="20051" y="1032"/>
                  </a:cubicBezTo>
                  <a:cubicBezTo>
                    <a:pt x="18990" y="1164"/>
                    <a:pt x="18617" y="1593"/>
                    <a:pt x="18502" y="2714"/>
                  </a:cubicBezTo>
                  <a:cubicBezTo>
                    <a:pt x="18387" y="3736"/>
                    <a:pt x="18100" y="4726"/>
                    <a:pt x="17871" y="5748"/>
                  </a:cubicBezTo>
                  <a:cubicBezTo>
                    <a:pt x="17613" y="6869"/>
                    <a:pt x="17355" y="7957"/>
                    <a:pt x="17068" y="9079"/>
                  </a:cubicBezTo>
                  <a:cubicBezTo>
                    <a:pt x="16953" y="9606"/>
                    <a:pt x="16867" y="10167"/>
                    <a:pt x="16609" y="10596"/>
                  </a:cubicBezTo>
                  <a:cubicBezTo>
                    <a:pt x="16408" y="10925"/>
                    <a:pt x="15949" y="11255"/>
                    <a:pt x="15605" y="11255"/>
                  </a:cubicBezTo>
                  <a:cubicBezTo>
                    <a:pt x="14830" y="11255"/>
                    <a:pt x="14027" y="11024"/>
                    <a:pt x="13224" y="10958"/>
                  </a:cubicBezTo>
                  <a:cubicBezTo>
                    <a:pt x="12736" y="10892"/>
                    <a:pt x="12277" y="10958"/>
                    <a:pt x="11704" y="10958"/>
                  </a:cubicBezTo>
                  <a:cubicBezTo>
                    <a:pt x="11302" y="12574"/>
                    <a:pt x="10986" y="14223"/>
                    <a:pt x="10470" y="15806"/>
                  </a:cubicBezTo>
                  <a:cubicBezTo>
                    <a:pt x="10040" y="17224"/>
                    <a:pt x="9437" y="18576"/>
                    <a:pt x="8892" y="19928"/>
                  </a:cubicBezTo>
                  <a:cubicBezTo>
                    <a:pt x="8892" y="19961"/>
                    <a:pt x="8835" y="19961"/>
                    <a:pt x="8835" y="19994"/>
                  </a:cubicBezTo>
                  <a:cubicBezTo>
                    <a:pt x="8606" y="20588"/>
                    <a:pt x="8749" y="21511"/>
                    <a:pt x="7774" y="21511"/>
                  </a:cubicBezTo>
                  <a:cubicBezTo>
                    <a:pt x="7171" y="21511"/>
                    <a:pt x="6540" y="21544"/>
                    <a:pt x="5938" y="21445"/>
                  </a:cubicBezTo>
                  <a:cubicBezTo>
                    <a:pt x="4876" y="21247"/>
                    <a:pt x="3786" y="21016"/>
                    <a:pt x="2754" y="20720"/>
                  </a:cubicBezTo>
                  <a:cubicBezTo>
                    <a:pt x="1951" y="20489"/>
                    <a:pt x="1147" y="20126"/>
                    <a:pt x="402" y="19730"/>
                  </a:cubicBezTo>
                  <a:cubicBezTo>
                    <a:pt x="172" y="19598"/>
                    <a:pt x="115" y="19170"/>
                    <a:pt x="0" y="18873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" name="Google Shape;745;p19">
              <a:extLst>
                <a:ext uri="{FF2B5EF4-FFF2-40B4-BE49-F238E27FC236}">
                  <a16:creationId xmlns:a16="http://schemas.microsoft.com/office/drawing/2014/main" id="{F4891B8A-53CD-44CE-ADD2-35D3DCDD440E}"/>
                </a:ext>
              </a:extLst>
            </p:cNvPr>
            <p:cNvSpPr/>
            <p:nvPr/>
          </p:nvSpPr>
          <p:spPr>
            <a:xfrm>
              <a:off x="478452" y="359907"/>
              <a:ext cx="234432" cy="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6" extrusionOk="0">
                  <a:moveTo>
                    <a:pt x="0" y="580"/>
                  </a:moveTo>
                  <a:cubicBezTo>
                    <a:pt x="783" y="426"/>
                    <a:pt x="1566" y="349"/>
                    <a:pt x="2350" y="40"/>
                  </a:cubicBezTo>
                  <a:cubicBezTo>
                    <a:pt x="2927" y="-191"/>
                    <a:pt x="3339" y="580"/>
                    <a:pt x="3710" y="2123"/>
                  </a:cubicBezTo>
                  <a:cubicBezTo>
                    <a:pt x="4122" y="3898"/>
                    <a:pt x="4555" y="5595"/>
                    <a:pt x="5029" y="7215"/>
                  </a:cubicBezTo>
                  <a:cubicBezTo>
                    <a:pt x="5812" y="9760"/>
                    <a:pt x="6554" y="9915"/>
                    <a:pt x="7461" y="7986"/>
                  </a:cubicBezTo>
                  <a:cubicBezTo>
                    <a:pt x="8059" y="6675"/>
                    <a:pt x="8656" y="5209"/>
                    <a:pt x="9275" y="3743"/>
                  </a:cubicBezTo>
                  <a:cubicBezTo>
                    <a:pt x="9749" y="5672"/>
                    <a:pt x="10182" y="7446"/>
                    <a:pt x="10635" y="9143"/>
                  </a:cubicBezTo>
                  <a:cubicBezTo>
                    <a:pt x="11542" y="12538"/>
                    <a:pt x="12243" y="12769"/>
                    <a:pt x="13335" y="10223"/>
                  </a:cubicBezTo>
                  <a:cubicBezTo>
                    <a:pt x="13727" y="9298"/>
                    <a:pt x="14118" y="8372"/>
                    <a:pt x="14592" y="7215"/>
                  </a:cubicBezTo>
                  <a:cubicBezTo>
                    <a:pt x="14881" y="8526"/>
                    <a:pt x="15149" y="9760"/>
                    <a:pt x="15417" y="10995"/>
                  </a:cubicBezTo>
                  <a:cubicBezTo>
                    <a:pt x="15726" y="12460"/>
                    <a:pt x="16035" y="13926"/>
                    <a:pt x="16386" y="15315"/>
                  </a:cubicBezTo>
                  <a:cubicBezTo>
                    <a:pt x="17127" y="18323"/>
                    <a:pt x="17725" y="18632"/>
                    <a:pt x="18673" y="16626"/>
                  </a:cubicBezTo>
                  <a:cubicBezTo>
                    <a:pt x="19539" y="14775"/>
                    <a:pt x="20405" y="12846"/>
                    <a:pt x="21270" y="10917"/>
                  </a:cubicBezTo>
                  <a:cubicBezTo>
                    <a:pt x="21518" y="11689"/>
                    <a:pt x="21600" y="12460"/>
                    <a:pt x="21250" y="13232"/>
                  </a:cubicBezTo>
                  <a:cubicBezTo>
                    <a:pt x="20487" y="15083"/>
                    <a:pt x="19663" y="16780"/>
                    <a:pt x="18982" y="19018"/>
                  </a:cubicBezTo>
                  <a:cubicBezTo>
                    <a:pt x="18673" y="20020"/>
                    <a:pt x="18385" y="20792"/>
                    <a:pt x="18014" y="21023"/>
                  </a:cubicBezTo>
                  <a:cubicBezTo>
                    <a:pt x="17684" y="21255"/>
                    <a:pt x="17272" y="21409"/>
                    <a:pt x="17024" y="20792"/>
                  </a:cubicBezTo>
                  <a:cubicBezTo>
                    <a:pt x="16468" y="19480"/>
                    <a:pt x="15994" y="17706"/>
                    <a:pt x="15520" y="16009"/>
                  </a:cubicBezTo>
                  <a:cubicBezTo>
                    <a:pt x="15169" y="14698"/>
                    <a:pt x="14922" y="12846"/>
                    <a:pt x="14510" y="11843"/>
                  </a:cubicBezTo>
                  <a:cubicBezTo>
                    <a:pt x="14283" y="11303"/>
                    <a:pt x="13809" y="11998"/>
                    <a:pt x="13459" y="12306"/>
                  </a:cubicBezTo>
                  <a:cubicBezTo>
                    <a:pt x="12964" y="12846"/>
                    <a:pt x="12490" y="13695"/>
                    <a:pt x="11995" y="14080"/>
                  </a:cubicBezTo>
                  <a:cubicBezTo>
                    <a:pt x="11769" y="14235"/>
                    <a:pt x="11501" y="13463"/>
                    <a:pt x="11253" y="13078"/>
                  </a:cubicBezTo>
                  <a:cubicBezTo>
                    <a:pt x="11109" y="12846"/>
                    <a:pt x="10965" y="12538"/>
                    <a:pt x="10821" y="12306"/>
                  </a:cubicBezTo>
                  <a:cubicBezTo>
                    <a:pt x="10676" y="12075"/>
                    <a:pt x="10470" y="11998"/>
                    <a:pt x="10367" y="11612"/>
                  </a:cubicBezTo>
                  <a:cubicBezTo>
                    <a:pt x="9996" y="10300"/>
                    <a:pt x="9666" y="8758"/>
                    <a:pt x="9295" y="7446"/>
                  </a:cubicBezTo>
                  <a:cubicBezTo>
                    <a:pt x="9213" y="7138"/>
                    <a:pt x="8966" y="7060"/>
                    <a:pt x="8863" y="7292"/>
                  </a:cubicBezTo>
                  <a:cubicBezTo>
                    <a:pt x="8182" y="8603"/>
                    <a:pt x="7564" y="10300"/>
                    <a:pt x="6843" y="11226"/>
                  </a:cubicBezTo>
                  <a:cubicBezTo>
                    <a:pt x="6389" y="11843"/>
                    <a:pt x="5812" y="11303"/>
                    <a:pt x="5256" y="11303"/>
                  </a:cubicBezTo>
                  <a:cubicBezTo>
                    <a:pt x="5215" y="10532"/>
                    <a:pt x="5173" y="9838"/>
                    <a:pt x="5132" y="9143"/>
                  </a:cubicBezTo>
                  <a:cubicBezTo>
                    <a:pt x="5091" y="9298"/>
                    <a:pt x="5050" y="9375"/>
                    <a:pt x="5008" y="9529"/>
                  </a:cubicBezTo>
                  <a:cubicBezTo>
                    <a:pt x="4555" y="8063"/>
                    <a:pt x="4081" y="6675"/>
                    <a:pt x="3648" y="5132"/>
                  </a:cubicBezTo>
                  <a:cubicBezTo>
                    <a:pt x="3153" y="3435"/>
                    <a:pt x="2679" y="1969"/>
                    <a:pt x="1917" y="2200"/>
                  </a:cubicBezTo>
                  <a:cubicBezTo>
                    <a:pt x="1278" y="2432"/>
                    <a:pt x="556" y="2740"/>
                    <a:pt x="0" y="58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" name="Google Shape;746;p19">
              <a:extLst>
                <a:ext uri="{FF2B5EF4-FFF2-40B4-BE49-F238E27FC236}">
                  <a16:creationId xmlns:a16="http://schemas.microsoft.com/office/drawing/2014/main" id="{CA89F395-56D1-4713-998A-AE274AF12DC9}"/>
                </a:ext>
              </a:extLst>
            </p:cNvPr>
            <p:cNvSpPr/>
            <p:nvPr/>
          </p:nvSpPr>
          <p:spPr>
            <a:xfrm>
              <a:off x="51699" y="9863"/>
              <a:ext cx="146310" cy="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9" extrusionOk="0">
                  <a:moveTo>
                    <a:pt x="1039" y="0"/>
                  </a:moveTo>
                  <a:cubicBezTo>
                    <a:pt x="1006" y="589"/>
                    <a:pt x="842" y="1276"/>
                    <a:pt x="973" y="1767"/>
                  </a:cubicBezTo>
                  <a:cubicBezTo>
                    <a:pt x="1665" y="4418"/>
                    <a:pt x="2422" y="7020"/>
                    <a:pt x="3180" y="9622"/>
                  </a:cubicBezTo>
                  <a:cubicBezTo>
                    <a:pt x="3575" y="10996"/>
                    <a:pt x="4332" y="11340"/>
                    <a:pt x="5287" y="11045"/>
                  </a:cubicBezTo>
                  <a:cubicBezTo>
                    <a:pt x="6275" y="10800"/>
                    <a:pt x="7262" y="10604"/>
                    <a:pt x="8250" y="10358"/>
                  </a:cubicBezTo>
                  <a:cubicBezTo>
                    <a:pt x="8909" y="10211"/>
                    <a:pt x="9205" y="10604"/>
                    <a:pt x="9337" y="11438"/>
                  </a:cubicBezTo>
                  <a:cubicBezTo>
                    <a:pt x="9633" y="13451"/>
                    <a:pt x="9930" y="15415"/>
                    <a:pt x="10292" y="17378"/>
                  </a:cubicBezTo>
                  <a:cubicBezTo>
                    <a:pt x="10852" y="20471"/>
                    <a:pt x="11148" y="20716"/>
                    <a:pt x="13420" y="19980"/>
                  </a:cubicBezTo>
                  <a:cubicBezTo>
                    <a:pt x="16087" y="19145"/>
                    <a:pt x="18754" y="18360"/>
                    <a:pt x="21421" y="17525"/>
                  </a:cubicBezTo>
                  <a:cubicBezTo>
                    <a:pt x="21059" y="19685"/>
                    <a:pt x="19709" y="19980"/>
                    <a:pt x="18523" y="20373"/>
                  </a:cubicBezTo>
                  <a:cubicBezTo>
                    <a:pt x="16943" y="20864"/>
                    <a:pt x="15362" y="21355"/>
                    <a:pt x="13749" y="21502"/>
                  </a:cubicBezTo>
                  <a:cubicBezTo>
                    <a:pt x="12531" y="21600"/>
                    <a:pt x="11280" y="21256"/>
                    <a:pt x="10127" y="20815"/>
                  </a:cubicBezTo>
                  <a:cubicBezTo>
                    <a:pt x="9699" y="20667"/>
                    <a:pt x="9370" y="19587"/>
                    <a:pt x="9205" y="18851"/>
                  </a:cubicBezTo>
                  <a:cubicBezTo>
                    <a:pt x="8843" y="17133"/>
                    <a:pt x="8612" y="15365"/>
                    <a:pt x="8283" y="13647"/>
                  </a:cubicBezTo>
                  <a:cubicBezTo>
                    <a:pt x="8217" y="13304"/>
                    <a:pt x="7888" y="13058"/>
                    <a:pt x="7658" y="12813"/>
                  </a:cubicBezTo>
                  <a:cubicBezTo>
                    <a:pt x="7559" y="12715"/>
                    <a:pt x="7394" y="12813"/>
                    <a:pt x="7262" y="12813"/>
                  </a:cubicBezTo>
                  <a:cubicBezTo>
                    <a:pt x="5715" y="12715"/>
                    <a:pt x="4167" y="12567"/>
                    <a:pt x="2620" y="12469"/>
                  </a:cubicBezTo>
                  <a:cubicBezTo>
                    <a:pt x="2686" y="12273"/>
                    <a:pt x="2752" y="12076"/>
                    <a:pt x="2817" y="11880"/>
                  </a:cubicBezTo>
                  <a:cubicBezTo>
                    <a:pt x="2389" y="10849"/>
                    <a:pt x="1928" y="9818"/>
                    <a:pt x="1500" y="8787"/>
                  </a:cubicBezTo>
                  <a:cubicBezTo>
                    <a:pt x="1401" y="8493"/>
                    <a:pt x="1303" y="8198"/>
                    <a:pt x="1237" y="7904"/>
                  </a:cubicBezTo>
                  <a:cubicBezTo>
                    <a:pt x="842" y="5989"/>
                    <a:pt x="545" y="4075"/>
                    <a:pt x="84" y="2209"/>
                  </a:cubicBezTo>
                  <a:cubicBezTo>
                    <a:pt x="-179" y="1080"/>
                    <a:pt x="183" y="98"/>
                    <a:pt x="1039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6" name="Google Shape;747;p19">
              <a:extLst>
                <a:ext uri="{FF2B5EF4-FFF2-40B4-BE49-F238E27FC236}">
                  <a16:creationId xmlns:a16="http://schemas.microsoft.com/office/drawing/2014/main" id="{EFA7A7B8-D4AF-4E79-8577-23C2AFD0631F}"/>
                </a:ext>
              </a:extLst>
            </p:cNvPr>
            <p:cNvSpPr/>
            <p:nvPr/>
          </p:nvSpPr>
          <p:spPr>
            <a:xfrm>
              <a:off x="303238" y="444810"/>
              <a:ext cx="125857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222" y="8178"/>
                  </a:moveTo>
                  <a:cubicBezTo>
                    <a:pt x="21184" y="8444"/>
                    <a:pt x="21146" y="8622"/>
                    <a:pt x="21108" y="8889"/>
                  </a:cubicBezTo>
                  <a:cubicBezTo>
                    <a:pt x="19813" y="12444"/>
                    <a:pt x="18251" y="15289"/>
                    <a:pt x="16232" y="16711"/>
                  </a:cubicBezTo>
                  <a:cubicBezTo>
                    <a:pt x="15813" y="17244"/>
                    <a:pt x="15394" y="17778"/>
                    <a:pt x="14975" y="18311"/>
                  </a:cubicBezTo>
                  <a:cubicBezTo>
                    <a:pt x="12156" y="19378"/>
                    <a:pt x="9298" y="20533"/>
                    <a:pt x="6479" y="21600"/>
                  </a:cubicBezTo>
                  <a:cubicBezTo>
                    <a:pt x="5298" y="21244"/>
                    <a:pt x="4079" y="20978"/>
                    <a:pt x="2898" y="20444"/>
                  </a:cubicBezTo>
                  <a:cubicBezTo>
                    <a:pt x="1108" y="19556"/>
                    <a:pt x="-73" y="16889"/>
                    <a:pt x="3" y="13778"/>
                  </a:cubicBezTo>
                  <a:cubicBezTo>
                    <a:pt x="41" y="12800"/>
                    <a:pt x="308" y="11911"/>
                    <a:pt x="498" y="10933"/>
                  </a:cubicBezTo>
                  <a:cubicBezTo>
                    <a:pt x="1222" y="10667"/>
                    <a:pt x="1984" y="9511"/>
                    <a:pt x="2556" y="11556"/>
                  </a:cubicBezTo>
                  <a:cubicBezTo>
                    <a:pt x="2365" y="11733"/>
                    <a:pt x="2137" y="11911"/>
                    <a:pt x="1946" y="12000"/>
                  </a:cubicBezTo>
                  <a:cubicBezTo>
                    <a:pt x="1870" y="12178"/>
                    <a:pt x="1794" y="12355"/>
                    <a:pt x="1717" y="12533"/>
                  </a:cubicBezTo>
                  <a:cubicBezTo>
                    <a:pt x="1794" y="13333"/>
                    <a:pt x="1870" y="14222"/>
                    <a:pt x="1946" y="15022"/>
                  </a:cubicBezTo>
                  <a:cubicBezTo>
                    <a:pt x="2137" y="17600"/>
                    <a:pt x="3127" y="18311"/>
                    <a:pt x="4041" y="18667"/>
                  </a:cubicBezTo>
                  <a:cubicBezTo>
                    <a:pt x="8917" y="20800"/>
                    <a:pt x="13337" y="17867"/>
                    <a:pt x="17375" y="12000"/>
                  </a:cubicBezTo>
                  <a:cubicBezTo>
                    <a:pt x="18517" y="10400"/>
                    <a:pt x="19432" y="8000"/>
                    <a:pt x="19317" y="4533"/>
                  </a:cubicBezTo>
                  <a:cubicBezTo>
                    <a:pt x="19241" y="3644"/>
                    <a:pt x="19127" y="2667"/>
                    <a:pt x="19051" y="1778"/>
                  </a:cubicBezTo>
                  <a:cubicBezTo>
                    <a:pt x="19241" y="1156"/>
                    <a:pt x="19394" y="622"/>
                    <a:pt x="19584" y="0"/>
                  </a:cubicBezTo>
                  <a:cubicBezTo>
                    <a:pt x="19927" y="89"/>
                    <a:pt x="20232" y="178"/>
                    <a:pt x="20575" y="267"/>
                  </a:cubicBezTo>
                  <a:cubicBezTo>
                    <a:pt x="21527" y="2756"/>
                    <a:pt x="21337" y="5511"/>
                    <a:pt x="21222" y="8178"/>
                  </a:cubicBezTo>
                  <a:close/>
                </a:path>
              </a:pathLst>
            </a:custGeom>
            <a:solidFill>
              <a:srgbClr val="0F0E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" name="Google Shape;748;p19">
              <a:extLst>
                <a:ext uri="{FF2B5EF4-FFF2-40B4-BE49-F238E27FC236}">
                  <a16:creationId xmlns:a16="http://schemas.microsoft.com/office/drawing/2014/main" id="{C036DFDC-FE3E-42CE-BD30-1E90F6A65639}"/>
                </a:ext>
              </a:extLst>
            </p:cNvPr>
            <p:cNvSpPr/>
            <p:nvPr/>
          </p:nvSpPr>
          <p:spPr>
            <a:xfrm>
              <a:off x="559638" y="91950"/>
              <a:ext cx="128479" cy="6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690" y="16509"/>
                  </a:moveTo>
                  <a:cubicBezTo>
                    <a:pt x="2254" y="14040"/>
                    <a:pt x="2817" y="11494"/>
                    <a:pt x="3418" y="8717"/>
                  </a:cubicBezTo>
                  <a:cubicBezTo>
                    <a:pt x="4696" y="9720"/>
                    <a:pt x="5785" y="10569"/>
                    <a:pt x="6950" y="11417"/>
                  </a:cubicBezTo>
                  <a:cubicBezTo>
                    <a:pt x="8978" y="12806"/>
                    <a:pt x="10180" y="13114"/>
                    <a:pt x="11307" y="8563"/>
                  </a:cubicBezTo>
                  <a:cubicBezTo>
                    <a:pt x="11871" y="6249"/>
                    <a:pt x="12659" y="4089"/>
                    <a:pt x="13298" y="1851"/>
                  </a:cubicBezTo>
                  <a:cubicBezTo>
                    <a:pt x="13636" y="617"/>
                    <a:pt x="14162" y="386"/>
                    <a:pt x="14876" y="386"/>
                  </a:cubicBezTo>
                  <a:cubicBezTo>
                    <a:pt x="17055" y="386"/>
                    <a:pt x="19271" y="154"/>
                    <a:pt x="21450" y="0"/>
                  </a:cubicBezTo>
                  <a:cubicBezTo>
                    <a:pt x="21600" y="4551"/>
                    <a:pt x="20097" y="4629"/>
                    <a:pt x="18369" y="3857"/>
                  </a:cubicBezTo>
                  <a:cubicBezTo>
                    <a:pt x="17280" y="3394"/>
                    <a:pt x="16191" y="2777"/>
                    <a:pt x="15101" y="2391"/>
                  </a:cubicBezTo>
                  <a:cubicBezTo>
                    <a:pt x="14838" y="2314"/>
                    <a:pt x="14350" y="2700"/>
                    <a:pt x="14237" y="3163"/>
                  </a:cubicBezTo>
                  <a:cubicBezTo>
                    <a:pt x="13636" y="5400"/>
                    <a:pt x="13223" y="7791"/>
                    <a:pt x="12547" y="9951"/>
                  </a:cubicBezTo>
                  <a:cubicBezTo>
                    <a:pt x="12021" y="11726"/>
                    <a:pt x="11270" y="13346"/>
                    <a:pt x="10556" y="14889"/>
                  </a:cubicBezTo>
                  <a:cubicBezTo>
                    <a:pt x="10368" y="15274"/>
                    <a:pt x="9767" y="15351"/>
                    <a:pt x="9429" y="15043"/>
                  </a:cubicBezTo>
                  <a:cubicBezTo>
                    <a:pt x="8302" y="14194"/>
                    <a:pt x="7137" y="13269"/>
                    <a:pt x="6086" y="12111"/>
                  </a:cubicBezTo>
                  <a:cubicBezTo>
                    <a:pt x="4921" y="10877"/>
                    <a:pt x="4095" y="12111"/>
                    <a:pt x="3531" y="15351"/>
                  </a:cubicBezTo>
                  <a:cubicBezTo>
                    <a:pt x="3155" y="17589"/>
                    <a:pt x="2291" y="19517"/>
                    <a:pt x="1653" y="21523"/>
                  </a:cubicBezTo>
                  <a:cubicBezTo>
                    <a:pt x="1578" y="21291"/>
                    <a:pt x="1503" y="21060"/>
                    <a:pt x="1427" y="20829"/>
                  </a:cubicBezTo>
                  <a:cubicBezTo>
                    <a:pt x="1352" y="21060"/>
                    <a:pt x="1277" y="21291"/>
                    <a:pt x="1202" y="21523"/>
                  </a:cubicBezTo>
                  <a:cubicBezTo>
                    <a:pt x="1014" y="21523"/>
                    <a:pt x="826" y="21523"/>
                    <a:pt x="676" y="21600"/>
                  </a:cubicBezTo>
                  <a:cubicBezTo>
                    <a:pt x="451" y="21523"/>
                    <a:pt x="225" y="21523"/>
                    <a:pt x="0" y="21446"/>
                  </a:cubicBezTo>
                  <a:cubicBezTo>
                    <a:pt x="526" y="19980"/>
                    <a:pt x="1052" y="18437"/>
                    <a:pt x="1578" y="16971"/>
                  </a:cubicBezTo>
                  <a:cubicBezTo>
                    <a:pt x="1615" y="16817"/>
                    <a:pt x="1653" y="16663"/>
                    <a:pt x="1690" y="16509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Google Shape;749;p19">
              <a:extLst>
                <a:ext uri="{FF2B5EF4-FFF2-40B4-BE49-F238E27FC236}">
                  <a16:creationId xmlns:a16="http://schemas.microsoft.com/office/drawing/2014/main" id="{F7738E0A-A2AB-4AD1-ADE4-DE07EA0FEB65}"/>
                </a:ext>
              </a:extLst>
            </p:cNvPr>
            <p:cNvSpPr/>
            <p:nvPr/>
          </p:nvSpPr>
          <p:spPr>
            <a:xfrm>
              <a:off x="498222" y="252750"/>
              <a:ext cx="139681" cy="4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15" extrusionOk="0">
                  <a:moveTo>
                    <a:pt x="377" y="0"/>
                  </a:moveTo>
                  <a:cubicBezTo>
                    <a:pt x="1126" y="3314"/>
                    <a:pt x="1840" y="6629"/>
                    <a:pt x="2588" y="9943"/>
                  </a:cubicBezTo>
                  <a:cubicBezTo>
                    <a:pt x="2963" y="11543"/>
                    <a:pt x="3337" y="13029"/>
                    <a:pt x="3779" y="14286"/>
                  </a:cubicBezTo>
                  <a:cubicBezTo>
                    <a:pt x="5038" y="18171"/>
                    <a:pt x="6262" y="18286"/>
                    <a:pt x="7589" y="14743"/>
                  </a:cubicBezTo>
                  <a:cubicBezTo>
                    <a:pt x="8643" y="11886"/>
                    <a:pt x="9630" y="8800"/>
                    <a:pt x="10650" y="5828"/>
                  </a:cubicBezTo>
                  <a:cubicBezTo>
                    <a:pt x="15004" y="11314"/>
                    <a:pt x="15004" y="11314"/>
                    <a:pt x="17351" y="2400"/>
                  </a:cubicBezTo>
                  <a:cubicBezTo>
                    <a:pt x="18576" y="5486"/>
                    <a:pt x="19290" y="10629"/>
                    <a:pt x="21127" y="10857"/>
                  </a:cubicBezTo>
                  <a:cubicBezTo>
                    <a:pt x="20889" y="12571"/>
                    <a:pt x="19630" y="13600"/>
                    <a:pt x="19086" y="12343"/>
                  </a:cubicBezTo>
                  <a:cubicBezTo>
                    <a:pt x="18508" y="11086"/>
                    <a:pt x="17930" y="9714"/>
                    <a:pt x="17317" y="8343"/>
                  </a:cubicBezTo>
                  <a:cubicBezTo>
                    <a:pt x="16365" y="11886"/>
                    <a:pt x="15242" y="13714"/>
                    <a:pt x="13882" y="12686"/>
                  </a:cubicBezTo>
                  <a:cubicBezTo>
                    <a:pt x="12997" y="12000"/>
                    <a:pt x="12147" y="10514"/>
                    <a:pt x="11262" y="9600"/>
                  </a:cubicBezTo>
                  <a:cubicBezTo>
                    <a:pt x="10956" y="9257"/>
                    <a:pt x="10480" y="9257"/>
                    <a:pt x="10276" y="9829"/>
                  </a:cubicBezTo>
                  <a:cubicBezTo>
                    <a:pt x="9221" y="12800"/>
                    <a:pt x="8235" y="15771"/>
                    <a:pt x="7283" y="18971"/>
                  </a:cubicBezTo>
                  <a:cubicBezTo>
                    <a:pt x="6534" y="21486"/>
                    <a:pt x="4629" y="21600"/>
                    <a:pt x="3847" y="19086"/>
                  </a:cubicBezTo>
                  <a:cubicBezTo>
                    <a:pt x="2997" y="16457"/>
                    <a:pt x="2078" y="14171"/>
                    <a:pt x="1262" y="11543"/>
                  </a:cubicBezTo>
                  <a:cubicBezTo>
                    <a:pt x="241" y="8343"/>
                    <a:pt x="-473" y="4800"/>
                    <a:pt x="37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Google Shape;750;p19">
              <a:extLst>
                <a:ext uri="{FF2B5EF4-FFF2-40B4-BE49-F238E27FC236}">
                  <a16:creationId xmlns:a16="http://schemas.microsoft.com/office/drawing/2014/main" id="{ED66A7CC-930D-45FB-BAC1-CECDBD2D0BFC}"/>
                </a:ext>
              </a:extLst>
            </p:cNvPr>
            <p:cNvSpPr/>
            <p:nvPr/>
          </p:nvSpPr>
          <p:spPr>
            <a:xfrm>
              <a:off x="198215" y="418272"/>
              <a:ext cx="52516" cy="11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105" y="21600"/>
                  </a:moveTo>
                  <a:cubicBezTo>
                    <a:pt x="739" y="19949"/>
                    <a:pt x="190" y="18297"/>
                    <a:pt x="7" y="16602"/>
                  </a:cubicBezTo>
                  <a:cubicBezTo>
                    <a:pt x="-85" y="16211"/>
                    <a:pt x="739" y="15559"/>
                    <a:pt x="1471" y="15385"/>
                  </a:cubicBezTo>
                  <a:cubicBezTo>
                    <a:pt x="5040" y="14559"/>
                    <a:pt x="8793" y="13864"/>
                    <a:pt x="12454" y="13125"/>
                  </a:cubicBezTo>
                  <a:cubicBezTo>
                    <a:pt x="15291" y="12560"/>
                    <a:pt x="16481" y="11734"/>
                    <a:pt x="15840" y="10257"/>
                  </a:cubicBezTo>
                  <a:cubicBezTo>
                    <a:pt x="15017" y="8127"/>
                    <a:pt x="14651" y="5998"/>
                    <a:pt x="14010" y="3868"/>
                  </a:cubicBezTo>
                  <a:cubicBezTo>
                    <a:pt x="13735" y="3042"/>
                    <a:pt x="14193" y="2477"/>
                    <a:pt x="15749" y="1999"/>
                  </a:cubicBezTo>
                  <a:cubicBezTo>
                    <a:pt x="17671" y="1391"/>
                    <a:pt x="19501" y="652"/>
                    <a:pt x="21332" y="0"/>
                  </a:cubicBezTo>
                  <a:cubicBezTo>
                    <a:pt x="21515" y="1260"/>
                    <a:pt x="21149" y="2303"/>
                    <a:pt x="18403" y="3173"/>
                  </a:cubicBezTo>
                  <a:cubicBezTo>
                    <a:pt x="17488" y="3433"/>
                    <a:pt x="17854" y="4694"/>
                    <a:pt x="17946" y="5476"/>
                  </a:cubicBezTo>
                  <a:cubicBezTo>
                    <a:pt x="18220" y="7214"/>
                    <a:pt x="18586" y="8909"/>
                    <a:pt x="19044" y="10604"/>
                  </a:cubicBezTo>
                  <a:cubicBezTo>
                    <a:pt x="19410" y="11908"/>
                    <a:pt x="18312" y="12821"/>
                    <a:pt x="15932" y="13473"/>
                  </a:cubicBezTo>
                  <a:cubicBezTo>
                    <a:pt x="15017" y="13734"/>
                    <a:pt x="13827" y="13777"/>
                    <a:pt x="12820" y="13994"/>
                  </a:cubicBezTo>
                  <a:cubicBezTo>
                    <a:pt x="10257" y="14603"/>
                    <a:pt x="7603" y="15211"/>
                    <a:pt x="5132" y="15907"/>
                  </a:cubicBezTo>
                  <a:cubicBezTo>
                    <a:pt x="4491" y="16080"/>
                    <a:pt x="4125" y="16559"/>
                    <a:pt x="4034" y="16906"/>
                  </a:cubicBezTo>
                  <a:cubicBezTo>
                    <a:pt x="3576" y="18167"/>
                    <a:pt x="3301" y="19470"/>
                    <a:pt x="2752" y="20731"/>
                  </a:cubicBezTo>
                  <a:cubicBezTo>
                    <a:pt x="2661" y="21079"/>
                    <a:pt x="1654" y="21296"/>
                    <a:pt x="1105" y="2160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Google Shape;751;p19">
              <a:extLst>
                <a:ext uri="{FF2B5EF4-FFF2-40B4-BE49-F238E27FC236}">
                  <a16:creationId xmlns:a16="http://schemas.microsoft.com/office/drawing/2014/main" id="{42520530-2871-4875-837C-CF34B966E3C6}"/>
                </a:ext>
              </a:extLst>
            </p:cNvPr>
            <p:cNvSpPr/>
            <p:nvPr/>
          </p:nvSpPr>
          <p:spPr>
            <a:xfrm>
              <a:off x="397489" y="28380"/>
              <a:ext cx="95132" cy="7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729" extrusionOk="0">
                  <a:moveTo>
                    <a:pt x="0" y="16460"/>
                  </a:moveTo>
                  <a:cubicBezTo>
                    <a:pt x="2277" y="16992"/>
                    <a:pt x="4553" y="17656"/>
                    <a:pt x="6880" y="17922"/>
                  </a:cubicBezTo>
                  <a:cubicBezTo>
                    <a:pt x="9055" y="18188"/>
                    <a:pt x="9814" y="17656"/>
                    <a:pt x="10067" y="14931"/>
                  </a:cubicBezTo>
                  <a:cubicBezTo>
                    <a:pt x="10471" y="10611"/>
                    <a:pt x="11938" y="8152"/>
                    <a:pt x="15682" y="8219"/>
                  </a:cubicBezTo>
                  <a:cubicBezTo>
                    <a:pt x="16946" y="8219"/>
                    <a:pt x="17806" y="7155"/>
                    <a:pt x="17908" y="5427"/>
                  </a:cubicBezTo>
                  <a:cubicBezTo>
                    <a:pt x="17958" y="4563"/>
                    <a:pt x="18262" y="3766"/>
                    <a:pt x="18312" y="2902"/>
                  </a:cubicBezTo>
                  <a:cubicBezTo>
                    <a:pt x="18464" y="708"/>
                    <a:pt x="19375" y="-222"/>
                    <a:pt x="21145" y="44"/>
                  </a:cubicBezTo>
                  <a:cubicBezTo>
                    <a:pt x="21246" y="708"/>
                    <a:pt x="21297" y="1307"/>
                    <a:pt x="21398" y="1905"/>
                  </a:cubicBezTo>
                  <a:cubicBezTo>
                    <a:pt x="20336" y="2702"/>
                    <a:pt x="19273" y="3300"/>
                    <a:pt x="19982" y="5294"/>
                  </a:cubicBezTo>
                  <a:cubicBezTo>
                    <a:pt x="20437" y="6557"/>
                    <a:pt x="18970" y="9083"/>
                    <a:pt x="17806" y="9481"/>
                  </a:cubicBezTo>
                  <a:cubicBezTo>
                    <a:pt x="16188" y="9947"/>
                    <a:pt x="14569" y="10478"/>
                    <a:pt x="13051" y="11143"/>
                  </a:cubicBezTo>
                  <a:cubicBezTo>
                    <a:pt x="12596" y="11342"/>
                    <a:pt x="12191" y="12273"/>
                    <a:pt x="12040" y="12937"/>
                  </a:cubicBezTo>
                  <a:cubicBezTo>
                    <a:pt x="11686" y="14333"/>
                    <a:pt x="11382" y="15795"/>
                    <a:pt x="11230" y="17257"/>
                  </a:cubicBezTo>
                  <a:cubicBezTo>
                    <a:pt x="10977" y="19916"/>
                    <a:pt x="9005" y="21378"/>
                    <a:pt x="6981" y="20448"/>
                  </a:cubicBezTo>
                  <a:cubicBezTo>
                    <a:pt x="5008" y="19584"/>
                    <a:pt x="2985" y="18786"/>
                    <a:pt x="911" y="18254"/>
                  </a:cubicBezTo>
                  <a:cubicBezTo>
                    <a:pt x="-202" y="18055"/>
                    <a:pt x="51" y="17257"/>
                    <a:pt x="0" y="1646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Google Shape;752;p19">
              <a:extLst>
                <a:ext uri="{FF2B5EF4-FFF2-40B4-BE49-F238E27FC236}">
                  <a16:creationId xmlns:a16="http://schemas.microsoft.com/office/drawing/2014/main" id="{82FAB530-52C6-4311-B6B9-A697D4A13F1C}"/>
                </a:ext>
              </a:extLst>
            </p:cNvPr>
            <p:cNvSpPr/>
            <p:nvPr/>
          </p:nvSpPr>
          <p:spPr>
            <a:xfrm>
              <a:off x="376124" y="467300"/>
              <a:ext cx="56462" cy="6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94" extrusionOk="0">
                  <a:moveTo>
                    <a:pt x="8507" y="6253"/>
                  </a:moveTo>
                  <a:cubicBezTo>
                    <a:pt x="12927" y="5116"/>
                    <a:pt x="16346" y="2842"/>
                    <a:pt x="19181" y="0"/>
                  </a:cubicBezTo>
                  <a:cubicBezTo>
                    <a:pt x="21600" y="2629"/>
                    <a:pt x="21600" y="2629"/>
                    <a:pt x="18681" y="4974"/>
                  </a:cubicBezTo>
                  <a:cubicBezTo>
                    <a:pt x="18264" y="5329"/>
                    <a:pt x="17847" y="5755"/>
                    <a:pt x="17347" y="5968"/>
                  </a:cubicBezTo>
                  <a:cubicBezTo>
                    <a:pt x="15012" y="7105"/>
                    <a:pt x="14344" y="8668"/>
                    <a:pt x="14761" y="10729"/>
                  </a:cubicBezTo>
                  <a:cubicBezTo>
                    <a:pt x="15929" y="16839"/>
                    <a:pt x="7339" y="21600"/>
                    <a:pt x="1585" y="21387"/>
                  </a:cubicBezTo>
                  <a:cubicBezTo>
                    <a:pt x="1084" y="21387"/>
                    <a:pt x="500" y="21387"/>
                    <a:pt x="0" y="21387"/>
                  </a:cubicBezTo>
                  <a:cubicBezTo>
                    <a:pt x="667" y="20818"/>
                    <a:pt x="1334" y="20108"/>
                    <a:pt x="2168" y="19753"/>
                  </a:cubicBezTo>
                  <a:cubicBezTo>
                    <a:pt x="4337" y="18758"/>
                    <a:pt x="6672" y="18047"/>
                    <a:pt x="8757" y="16982"/>
                  </a:cubicBezTo>
                  <a:cubicBezTo>
                    <a:pt x="10091" y="16271"/>
                    <a:pt x="9674" y="15560"/>
                    <a:pt x="8006" y="15560"/>
                  </a:cubicBezTo>
                  <a:cubicBezTo>
                    <a:pt x="11509" y="12079"/>
                    <a:pt x="11592" y="9521"/>
                    <a:pt x="8507" y="6253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Google Shape;753;p19">
              <a:extLst>
                <a:ext uri="{FF2B5EF4-FFF2-40B4-BE49-F238E27FC236}">
                  <a16:creationId xmlns:a16="http://schemas.microsoft.com/office/drawing/2014/main" id="{9A895E1A-FBB2-4AE5-BCA6-28DD5305D4D5}"/>
                </a:ext>
              </a:extLst>
            </p:cNvPr>
            <p:cNvSpPr/>
            <p:nvPr/>
          </p:nvSpPr>
          <p:spPr>
            <a:xfrm>
              <a:off x="345989" y="280862"/>
              <a:ext cx="24514" cy="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6" h="21600" extrusionOk="0">
                  <a:moveTo>
                    <a:pt x="0" y="14819"/>
                  </a:moveTo>
                  <a:cubicBezTo>
                    <a:pt x="1715" y="14610"/>
                    <a:pt x="3257" y="14470"/>
                    <a:pt x="4800" y="14190"/>
                  </a:cubicBezTo>
                  <a:cubicBezTo>
                    <a:pt x="7715" y="13771"/>
                    <a:pt x="10457" y="13282"/>
                    <a:pt x="13200" y="12792"/>
                  </a:cubicBezTo>
                  <a:cubicBezTo>
                    <a:pt x="12000" y="11744"/>
                    <a:pt x="11143" y="10555"/>
                    <a:pt x="9429" y="9647"/>
                  </a:cubicBezTo>
                  <a:cubicBezTo>
                    <a:pt x="7543" y="8668"/>
                    <a:pt x="4457" y="8039"/>
                    <a:pt x="2572" y="7060"/>
                  </a:cubicBezTo>
                  <a:cubicBezTo>
                    <a:pt x="-1714" y="4753"/>
                    <a:pt x="172" y="3076"/>
                    <a:pt x="7200" y="2377"/>
                  </a:cubicBezTo>
                  <a:cubicBezTo>
                    <a:pt x="9257" y="2167"/>
                    <a:pt x="10972" y="1398"/>
                    <a:pt x="13029" y="909"/>
                  </a:cubicBezTo>
                  <a:cubicBezTo>
                    <a:pt x="13886" y="1049"/>
                    <a:pt x="14914" y="1188"/>
                    <a:pt x="16115" y="1398"/>
                  </a:cubicBezTo>
                  <a:cubicBezTo>
                    <a:pt x="16286" y="909"/>
                    <a:pt x="16286" y="419"/>
                    <a:pt x="16457" y="0"/>
                  </a:cubicBezTo>
                  <a:cubicBezTo>
                    <a:pt x="17143" y="280"/>
                    <a:pt x="17829" y="559"/>
                    <a:pt x="18515" y="839"/>
                  </a:cubicBezTo>
                  <a:cubicBezTo>
                    <a:pt x="18515" y="839"/>
                    <a:pt x="18515" y="909"/>
                    <a:pt x="18515" y="839"/>
                  </a:cubicBezTo>
                  <a:cubicBezTo>
                    <a:pt x="18515" y="1398"/>
                    <a:pt x="18515" y="1957"/>
                    <a:pt x="18686" y="2517"/>
                  </a:cubicBezTo>
                  <a:cubicBezTo>
                    <a:pt x="18515" y="3006"/>
                    <a:pt x="18686" y="3705"/>
                    <a:pt x="17829" y="3845"/>
                  </a:cubicBezTo>
                  <a:cubicBezTo>
                    <a:pt x="12000" y="5173"/>
                    <a:pt x="15086" y="6711"/>
                    <a:pt x="16972" y="8179"/>
                  </a:cubicBezTo>
                  <a:cubicBezTo>
                    <a:pt x="19886" y="10485"/>
                    <a:pt x="19029" y="13631"/>
                    <a:pt x="14743" y="14959"/>
                  </a:cubicBezTo>
                  <a:cubicBezTo>
                    <a:pt x="13543" y="15309"/>
                    <a:pt x="12000" y="15588"/>
                    <a:pt x="10629" y="15728"/>
                  </a:cubicBezTo>
                  <a:cubicBezTo>
                    <a:pt x="5829" y="16148"/>
                    <a:pt x="4286" y="17336"/>
                    <a:pt x="6172" y="19083"/>
                  </a:cubicBezTo>
                  <a:cubicBezTo>
                    <a:pt x="7029" y="19852"/>
                    <a:pt x="7200" y="20761"/>
                    <a:pt x="7715" y="21600"/>
                  </a:cubicBezTo>
                  <a:cubicBezTo>
                    <a:pt x="7029" y="21390"/>
                    <a:pt x="6172" y="21181"/>
                    <a:pt x="5486" y="20901"/>
                  </a:cubicBezTo>
                  <a:cubicBezTo>
                    <a:pt x="1886" y="19083"/>
                    <a:pt x="5143" y="16357"/>
                    <a:pt x="0" y="14819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Google Shape;754;p19">
              <a:extLst>
                <a:ext uri="{FF2B5EF4-FFF2-40B4-BE49-F238E27FC236}">
                  <a16:creationId xmlns:a16="http://schemas.microsoft.com/office/drawing/2014/main" id="{256726BA-22C4-4CE3-AC36-97FDEDEF90BF}"/>
                </a:ext>
              </a:extLst>
            </p:cNvPr>
            <p:cNvSpPr/>
            <p:nvPr/>
          </p:nvSpPr>
          <p:spPr>
            <a:xfrm>
              <a:off x="345089" y="487090"/>
              <a:ext cx="59896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extrusionOk="0">
                  <a:moveTo>
                    <a:pt x="18715" y="0"/>
                  </a:moveTo>
                  <a:cubicBezTo>
                    <a:pt x="21600" y="6037"/>
                    <a:pt x="21444" y="11001"/>
                    <a:pt x="18247" y="17575"/>
                  </a:cubicBezTo>
                  <a:cubicBezTo>
                    <a:pt x="16765" y="18783"/>
                    <a:pt x="15284" y="19856"/>
                    <a:pt x="13802" y="21063"/>
                  </a:cubicBezTo>
                  <a:cubicBezTo>
                    <a:pt x="13412" y="21198"/>
                    <a:pt x="13100" y="21332"/>
                    <a:pt x="12710" y="21600"/>
                  </a:cubicBezTo>
                  <a:cubicBezTo>
                    <a:pt x="10761" y="21600"/>
                    <a:pt x="8734" y="21600"/>
                    <a:pt x="6784" y="21600"/>
                  </a:cubicBezTo>
                  <a:cubicBezTo>
                    <a:pt x="6472" y="21600"/>
                    <a:pt x="6160" y="21600"/>
                    <a:pt x="5770" y="21600"/>
                  </a:cubicBezTo>
                  <a:cubicBezTo>
                    <a:pt x="2339" y="19722"/>
                    <a:pt x="702" y="15429"/>
                    <a:pt x="0" y="9928"/>
                  </a:cubicBezTo>
                  <a:cubicBezTo>
                    <a:pt x="1560" y="6976"/>
                    <a:pt x="2885" y="7245"/>
                    <a:pt x="3743" y="10465"/>
                  </a:cubicBezTo>
                  <a:cubicBezTo>
                    <a:pt x="4055" y="11538"/>
                    <a:pt x="4367" y="12611"/>
                    <a:pt x="4679" y="13685"/>
                  </a:cubicBezTo>
                  <a:cubicBezTo>
                    <a:pt x="5225" y="16904"/>
                    <a:pt x="7564" y="19319"/>
                    <a:pt x="9981" y="19185"/>
                  </a:cubicBezTo>
                  <a:cubicBezTo>
                    <a:pt x="13646" y="18917"/>
                    <a:pt x="16297" y="14892"/>
                    <a:pt x="16921" y="8855"/>
                  </a:cubicBezTo>
                  <a:cubicBezTo>
                    <a:pt x="16687" y="6708"/>
                    <a:pt x="16453" y="4562"/>
                    <a:pt x="16142" y="2415"/>
                  </a:cubicBezTo>
                  <a:cubicBezTo>
                    <a:pt x="16999" y="1610"/>
                    <a:pt x="17857" y="805"/>
                    <a:pt x="18715" y="0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Google Shape;755;p19">
              <a:extLst>
                <a:ext uri="{FF2B5EF4-FFF2-40B4-BE49-F238E27FC236}">
                  <a16:creationId xmlns:a16="http://schemas.microsoft.com/office/drawing/2014/main" id="{9FDB7B5F-9B99-4AD8-A939-B3C1F9D3E947}"/>
                </a:ext>
              </a:extLst>
            </p:cNvPr>
            <p:cNvSpPr/>
            <p:nvPr/>
          </p:nvSpPr>
          <p:spPr>
            <a:xfrm>
              <a:off x="73641" y="235658"/>
              <a:ext cx="64771" cy="3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extrusionOk="0">
                  <a:moveTo>
                    <a:pt x="0" y="19970"/>
                  </a:moveTo>
                  <a:cubicBezTo>
                    <a:pt x="1950" y="13585"/>
                    <a:pt x="3825" y="7064"/>
                    <a:pt x="5925" y="0"/>
                  </a:cubicBezTo>
                  <a:cubicBezTo>
                    <a:pt x="7950" y="4347"/>
                    <a:pt x="9750" y="8151"/>
                    <a:pt x="11550" y="11955"/>
                  </a:cubicBezTo>
                  <a:cubicBezTo>
                    <a:pt x="14250" y="17660"/>
                    <a:pt x="16275" y="17796"/>
                    <a:pt x="19275" y="12498"/>
                  </a:cubicBezTo>
                  <a:cubicBezTo>
                    <a:pt x="20025" y="11140"/>
                    <a:pt x="20775" y="9917"/>
                    <a:pt x="21600" y="8559"/>
                  </a:cubicBezTo>
                  <a:cubicBezTo>
                    <a:pt x="20625" y="16709"/>
                    <a:pt x="16725" y="21600"/>
                    <a:pt x="12000" y="20513"/>
                  </a:cubicBezTo>
                  <a:cubicBezTo>
                    <a:pt x="11475" y="20377"/>
                    <a:pt x="10875" y="19970"/>
                    <a:pt x="10575" y="19426"/>
                  </a:cubicBezTo>
                  <a:cubicBezTo>
                    <a:pt x="8850" y="16302"/>
                    <a:pt x="7125" y="13041"/>
                    <a:pt x="5175" y="9238"/>
                  </a:cubicBezTo>
                  <a:cubicBezTo>
                    <a:pt x="3975" y="12091"/>
                    <a:pt x="2850" y="14808"/>
                    <a:pt x="1650" y="17525"/>
                  </a:cubicBezTo>
                  <a:cubicBezTo>
                    <a:pt x="1275" y="18611"/>
                    <a:pt x="600" y="19291"/>
                    <a:pt x="0" y="1997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Google Shape;756;p19">
              <a:extLst>
                <a:ext uri="{FF2B5EF4-FFF2-40B4-BE49-F238E27FC236}">
                  <a16:creationId xmlns:a16="http://schemas.microsoft.com/office/drawing/2014/main" id="{CF142204-6416-455F-BAA1-F168AE76E427}"/>
                </a:ext>
              </a:extLst>
            </p:cNvPr>
            <p:cNvSpPr/>
            <p:nvPr/>
          </p:nvSpPr>
          <p:spPr>
            <a:xfrm>
              <a:off x="343755" y="328539"/>
              <a:ext cx="29532" cy="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600" extrusionOk="0">
                  <a:moveTo>
                    <a:pt x="1479" y="0"/>
                  </a:moveTo>
                  <a:cubicBezTo>
                    <a:pt x="5948" y="1794"/>
                    <a:pt x="3118" y="4757"/>
                    <a:pt x="6395" y="6784"/>
                  </a:cubicBezTo>
                  <a:cubicBezTo>
                    <a:pt x="6842" y="7096"/>
                    <a:pt x="7736" y="7330"/>
                    <a:pt x="8332" y="7564"/>
                  </a:cubicBezTo>
                  <a:cubicBezTo>
                    <a:pt x="9226" y="8188"/>
                    <a:pt x="10417" y="8812"/>
                    <a:pt x="11013" y="9513"/>
                  </a:cubicBezTo>
                  <a:cubicBezTo>
                    <a:pt x="12950" y="11619"/>
                    <a:pt x="14886" y="13802"/>
                    <a:pt x="16674" y="15986"/>
                  </a:cubicBezTo>
                  <a:cubicBezTo>
                    <a:pt x="17568" y="16921"/>
                    <a:pt x="18462" y="17857"/>
                    <a:pt x="19504" y="18793"/>
                  </a:cubicBezTo>
                  <a:cubicBezTo>
                    <a:pt x="19504" y="18793"/>
                    <a:pt x="19504" y="18793"/>
                    <a:pt x="19504" y="18793"/>
                  </a:cubicBezTo>
                  <a:cubicBezTo>
                    <a:pt x="18760" y="19729"/>
                    <a:pt x="21143" y="21288"/>
                    <a:pt x="17270" y="21600"/>
                  </a:cubicBezTo>
                  <a:cubicBezTo>
                    <a:pt x="15929" y="20586"/>
                    <a:pt x="14588" y="19495"/>
                    <a:pt x="12950" y="18559"/>
                  </a:cubicBezTo>
                  <a:cubicBezTo>
                    <a:pt x="6098" y="14816"/>
                    <a:pt x="2224" y="10371"/>
                    <a:pt x="139" y="5614"/>
                  </a:cubicBezTo>
                  <a:cubicBezTo>
                    <a:pt x="-457" y="3821"/>
                    <a:pt x="1033" y="1871"/>
                    <a:pt x="1479" y="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Google Shape;757;p19">
              <a:extLst>
                <a:ext uri="{FF2B5EF4-FFF2-40B4-BE49-F238E27FC236}">
                  <a16:creationId xmlns:a16="http://schemas.microsoft.com/office/drawing/2014/main" id="{4F6EF8A9-62F0-45EB-976E-6B5734518E49}"/>
                </a:ext>
              </a:extLst>
            </p:cNvPr>
            <p:cNvSpPr/>
            <p:nvPr/>
          </p:nvSpPr>
          <p:spPr>
            <a:xfrm>
              <a:off x="28437" y="253200"/>
              <a:ext cx="40032" cy="3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0" y="12811"/>
                  </a:moveTo>
                  <a:cubicBezTo>
                    <a:pt x="1699" y="8938"/>
                    <a:pt x="3276" y="4916"/>
                    <a:pt x="5339" y="0"/>
                  </a:cubicBezTo>
                  <a:cubicBezTo>
                    <a:pt x="8009" y="4469"/>
                    <a:pt x="10436" y="8044"/>
                    <a:pt x="12499" y="11768"/>
                  </a:cubicBezTo>
                  <a:cubicBezTo>
                    <a:pt x="14804" y="15790"/>
                    <a:pt x="17595" y="17429"/>
                    <a:pt x="21600" y="15343"/>
                  </a:cubicBezTo>
                  <a:cubicBezTo>
                    <a:pt x="20872" y="17429"/>
                    <a:pt x="20387" y="21004"/>
                    <a:pt x="19416" y="21153"/>
                  </a:cubicBezTo>
                  <a:cubicBezTo>
                    <a:pt x="16503" y="21600"/>
                    <a:pt x="13227" y="21153"/>
                    <a:pt x="10315" y="20408"/>
                  </a:cubicBezTo>
                  <a:cubicBezTo>
                    <a:pt x="8980" y="19961"/>
                    <a:pt x="7524" y="17876"/>
                    <a:pt x="7038" y="16237"/>
                  </a:cubicBezTo>
                  <a:cubicBezTo>
                    <a:pt x="5825" y="11470"/>
                    <a:pt x="3276" y="11619"/>
                    <a:pt x="0" y="1281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" name="Google Shape;758;p19">
              <a:extLst>
                <a:ext uri="{FF2B5EF4-FFF2-40B4-BE49-F238E27FC236}">
                  <a16:creationId xmlns:a16="http://schemas.microsoft.com/office/drawing/2014/main" id="{4294D1FF-57A3-4B99-B52C-DBEDCC2B6065}"/>
                </a:ext>
              </a:extLst>
            </p:cNvPr>
            <p:cNvSpPr/>
            <p:nvPr/>
          </p:nvSpPr>
          <p:spPr>
            <a:xfrm>
              <a:off x="341716" y="491139"/>
              <a:ext cx="52401" cy="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extrusionOk="0">
                  <a:moveTo>
                    <a:pt x="7045" y="19722"/>
                  </a:moveTo>
                  <a:cubicBezTo>
                    <a:pt x="6675" y="17843"/>
                    <a:pt x="6304" y="15965"/>
                    <a:pt x="5933" y="14087"/>
                  </a:cubicBezTo>
                  <a:cubicBezTo>
                    <a:pt x="4913" y="8218"/>
                    <a:pt x="3337" y="7983"/>
                    <a:pt x="1483" y="13148"/>
                  </a:cubicBezTo>
                  <a:cubicBezTo>
                    <a:pt x="1020" y="11739"/>
                    <a:pt x="464" y="10096"/>
                    <a:pt x="0" y="8687"/>
                  </a:cubicBezTo>
                  <a:cubicBezTo>
                    <a:pt x="6860" y="5870"/>
                    <a:pt x="13813" y="2817"/>
                    <a:pt x="20673" y="0"/>
                  </a:cubicBezTo>
                  <a:cubicBezTo>
                    <a:pt x="20951" y="3757"/>
                    <a:pt x="21229" y="7513"/>
                    <a:pt x="21600" y="11270"/>
                  </a:cubicBezTo>
                  <a:cubicBezTo>
                    <a:pt x="20302" y="13617"/>
                    <a:pt x="19004" y="15965"/>
                    <a:pt x="17706" y="18078"/>
                  </a:cubicBezTo>
                  <a:cubicBezTo>
                    <a:pt x="17706" y="17609"/>
                    <a:pt x="17614" y="16904"/>
                    <a:pt x="17614" y="16435"/>
                  </a:cubicBezTo>
                  <a:cubicBezTo>
                    <a:pt x="16409" y="16200"/>
                    <a:pt x="14555" y="14791"/>
                    <a:pt x="13998" y="16200"/>
                  </a:cubicBezTo>
                  <a:cubicBezTo>
                    <a:pt x="11773" y="20896"/>
                    <a:pt x="9549" y="21600"/>
                    <a:pt x="7045" y="19722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Google Shape;759;p19">
              <a:extLst>
                <a:ext uri="{FF2B5EF4-FFF2-40B4-BE49-F238E27FC236}">
                  <a16:creationId xmlns:a16="http://schemas.microsoft.com/office/drawing/2014/main" id="{7C400113-0A02-4715-942B-976EF13644DD}"/>
                </a:ext>
              </a:extLst>
            </p:cNvPr>
            <p:cNvSpPr/>
            <p:nvPr/>
          </p:nvSpPr>
          <p:spPr>
            <a:xfrm>
              <a:off x="476203" y="335603"/>
              <a:ext cx="59148" cy="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extrusionOk="0">
                  <a:moveTo>
                    <a:pt x="0" y="18946"/>
                  </a:moveTo>
                  <a:cubicBezTo>
                    <a:pt x="986" y="18305"/>
                    <a:pt x="2053" y="18091"/>
                    <a:pt x="2875" y="16808"/>
                  </a:cubicBezTo>
                  <a:cubicBezTo>
                    <a:pt x="6406" y="11675"/>
                    <a:pt x="10020" y="6542"/>
                    <a:pt x="13469" y="1196"/>
                  </a:cubicBezTo>
                  <a:cubicBezTo>
                    <a:pt x="14701" y="-729"/>
                    <a:pt x="15440" y="-301"/>
                    <a:pt x="16262" y="2265"/>
                  </a:cubicBezTo>
                  <a:cubicBezTo>
                    <a:pt x="17986" y="8039"/>
                    <a:pt x="19793" y="13600"/>
                    <a:pt x="21600" y="19160"/>
                  </a:cubicBezTo>
                  <a:cubicBezTo>
                    <a:pt x="21271" y="19588"/>
                    <a:pt x="20943" y="20016"/>
                    <a:pt x="20614" y="20443"/>
                  </a:cubicBezTo>
                  <a:cubicBezTo>
                    <a:pt x="19957" y="19588"/>
                    <a:pt x="19136" y="19160"/>
                    <a:pt x="18643" y="17877"/>
                  </a:cubicBezTo>
                  <a:cubicBezTo>
                    <a:pt x="15851" y="10392"/>
                    <a:pt x="12894" y="8681"/>
                    <a:pt x="8131" y="13172"/>
                  </a:cubicBezTo>
                  <a:cubicBezTo>
                    <a:pt x="10677" y="14027"/>
                    <a:pt x="12894" y="14669"/>
                    <a:pt x="15112" y="15525"/>
                  </a:cubicBezTo>
                  <a:cubicBezTo>
                    <a:pt x="15030" y="16166"/>
                    <a:pt x="15030" y="16808"/>
                    <a:pt x="14947" y="17449"/>
                  </a:cubicBezTo>
                  <a:cubicBezTo>
                    <a:pt x="14373" y="17877"/>
                    <a:pt x="13880" y="18305"/>
                    <a:pt x="13305" y="18732"/>
                  </a:cubicBezTo>
                  <a:cubicBezTo>
                    <a:pt x="11909" y="18732"/>
                    <a:pt x="10513" y="18732"/>
                    <a:pt x="9116" y="18946"/>
                  </a:cubicBezTo>
                  <a:cubicBezTo>
                    <a:pt x="8624" y="18946"/>
                    <a:pt x="8131" y="19160"/>
                    <a:pt x="7638" y="19160"/>
                  </a:cubicBezTo>
                  <a:cubicBezTo>
                    <a:pt x="5092" y="19802"/>
                    <a:pt x="2546" y="20230"/>
                    <a:pt x="0" y="20871"/>
                  </a:cubicBezTo>
                  <a:cubicBezTo>
                    <a:pt x="0" y="20016"/>
                    <a:pt x="0" y="19588"/>
                    <a:pt x="0" y="18946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Google Shape;760;p19">
              <a:extLst>
                <a:ext uri="{FF2B5EF4-FFF2-40B4-BE49-F238E27FC236}">
                  <a16:creationId xmlns:a16="http://schemas.microsoft.com/office/drawing/2014/main" id="{CD898A41-74BA-4DDE-AE58-433EA3B89424}"/>
                </a:ext>
              </a:extLst>
            </p:cNvPr>
            <p:cNvSpPr/>
            <p:nvPr/>
          </p:nvSpPr>
          <p:spPr>
            <a:xfrm>
              <a:off x="307756" y="197651"/>
              <a:ext cx="45430" cy="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5" y="21600"/>
                  </a:moveTo>
                  <a:cubicBezTo>
                    <a:pt x="17537" y="18137"/>
                    <a:pt x="15184" y="14840"/>
                    <a:pt x="13153" y="11377"/>
                  </a:cubicBezTo>
                  <a:cubicBezTo>
                    <a:pt x="9624" y="5111"/>
                    <a:pt x="5988" y="3463"/>
                    <a:pt x="642" y="5936"/>
                  </a:cubicBezTo>
                  <a:cubicBezTo>
                    <a:pt x="642" y="5936"/>
                    <a:pt x="428" y="5771"/>
                    <a:pt x="428" y="5771"/>
                  </a:cubicBezTo>
                  <a:cubicBezTo>
                    <a:pt x="321" y="3957"/>
                    <a:pt x="107" y="2144"/>
                    <a:pt x="0" y="165"/>
                  </a:cubicBezTo>
                  <a:cubicBezTo>
                    <a:pt x="428" y="165"/>
                    <a:pt x="855" y="0"/>
                    <a:pt x="1283" y="0"/>
                  </a:cubicBezTo>
                  <a:cubicBezTo>
                    <a:pt x="4491" y="660"/>
                    <a:pt x="7699" y="1319"/>
                    <a:pt x="10907" y="1979"/>
                  </a:cubicBezTo>
                  <a:cubicBezTo>
                    <a:pt x="12297" y="3792"/>
                    <a:pt x="13794" y="5441"/>
                    <a:pt x="14970" y="7420"/>
                  </a:cubicBezTo>
                  <a:cubicBezTo>
                    <a:pt x="17323" y="11542"/>
                    <a:pt x="19354" y="15829"/>
                    <a:pt x="21600" y="19951"/>
                  </a:cubicBezTo>
                  <a:cubicBezTo>
                    <a:pt x="20958" y="20446"/>
                    <a:pt x="20317" y="20941"/>
                    <a:pt x="19675" y="21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Google Shape;761;p19">
              <a:extLst>
                <a:ext uri="{FF2B5EF4-FFF2-40B4-BE49-F238E27FC236}">
                  <a16:creationId xmlns:a16="http://schemas.microsoft.com/office/drawing/2014/main" id="{302A4FAA-48E1-49F8-A585-1380FDCB4DF1}"/>
                </a:ext>
              </a:extLst>
            </p:cNvPr>
            <p:cNvSpPr/>
            <p:nvPr/>
          </p:nvSpPr>
          <p:spPr>
            <a:xfrm>
              <a:off x="327547" y="224863"/>
              <a:ext cx="37301" cy="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extrusionOk="0">
                  <a:moveTo>
                    <a:pt x="11393" y="1490"/>
                  </a:moveTo>
                  <a:cubicBezTo>
                    <a:pt x="12105" y="1043"/>
                    <a:pt x="12818" y="447"/>
                    <a:pt x="13530" y="0"/>
                  </a:cubicBezTo>
                  <a:cubicBezTo>
                    <a:pt x="19226" y="3575"/>
                    <a:pt x="21600" y="12513"/>
                    <a:pt x="17921" y="16833"/>
                  </a:cubicBezTo>
                  <a:cubicBezTo>
                    <a:pt x="17565" y="17280"/>
                    <a:pt x="17090" y="17280"/>
                    <a:pt x="16615" y="17578"/>
                  </a:cubicBezTo>
                  <a:cubicBezTo>
                    <a:pt x="15072" y="18770"/>
                    <a:pt x="13648" y="19961"/>
                    <a:pt x="12105" y="21153"/>
                  </a:cubicBezTo>
                  <a:cubicBezTo>
                    <a:pt x="9850" y="21153"/>
                    <a:pt x="7596" y="21153"/>
                    <a:pt x="5341" y="21153"/>
                  </a:cubicBezTo>
                  <a:cubicBezTo>
                    <a:pt x="6053" y="20259"/>
                    <a:pt x="6646" y="19365"/>
                    <a:pt x="7358" y="18323"/>
                  </a:cubicBezTo>
                  <a:cubicBezTo>
                    <a:pt x="6290" y="19365"/>
                    <a:pt x="5222" y="20557"/>
                    <a:pt x="4035" y="21600"/>
                  </a:cubicBezTo>
                  <a:cubicBezTo>
                    <a:pt x="3679" y="19068"/>
                    <a:pt x="3442" y="16386"/>
                    <a:pt x="3086" y="13854"/>
                  </a:cubicBezTo>
                  <a:cubicBezTo>
                    <a:pt x="2018" y="12662"/>
                    <a:pt x="1068" y="11619"/>
                    <a:pt x="0" y="10428"/>
                  </a:cubicBezTo>
                  <a:cubicBezTo>
                    <a:pt x="1305" y="7299"/>
                    <a:pt x="2611" y="9534"/>
                    <a:pt x="3679" y="10725"/>
                  </a:cubicBezTo>
                  <a:cubicBezTo>
                    <a:pt x="6409" y="13407"/>
                    <a:pt x="9376" y="15790"/>
                    <a:pt x="13055" y="14748"/>
                  </a:cubicBezTo>
                  <a:cubicBezTo>
                    <a:pt x="14716" y="14301"/>
                    <a:pt x="16971" y="13109"/>
                    <a:pt x="17446" y="11619"/>
                  </a:cubicBezTo>
                  <a:cubicBezTo>
                    <a:pt x="17921" y="10279"/>
                    <a:pt x="16615" y="7746"/>
                    <a:pt x="15547" y="6108"/>
                  </a:cubicBezTo>
                  <a:cubicBezTo>
                    <a:pt x="14598" y="4320"/>
                    <a:pt x="12818" y="2979"/>
                    <a:pt x="11393" y="149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Google Shape;762;p19">
              <a:extLst>
                <a:ext uri="{FF2B5EF4-FFF2-40B4-BE49-F238E27FC236}">
                  <a16:creationId xmlns:a16="http://schemas.microsoft.com/office/drawing/2014/main" id="{6962F0D6-694B-4597-8B78-7943F1C8A8C4}"/>
                </a:ext>
              </a:extLst>
            </p:cNvPr>
            <p:cNvSpPr/>
            <p:nvPr/>
          </p:nvSpPr>
          <p:spPr>
            <a:xfrm>
              <a:off x="307677" y="312797"/>
              <a:ext cx="20096" cy="8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extrusionOk="0">
                  <a:moveTo>
                    <a:pt x="317" y="0"/>
                  </a:moveTo>
                  <a:cubicBezTo>
                    <a:pt x="1256" y="642"/>
                    <a:pt x="3135" y="1284"/>
                    <a:pt x="3135" y="1927"/>
                  </a:cubicBezTo>
                  <a:cubicBezTo>
                    <a:pt x="2665" y="5779"/>
                    <a:pt x="7126" y="9341"/>
                    <a:pt x="11587" y="12960"/>
                  </a:cubicBezTo>
                  <a:cubicBezTo>
                    <a:pt x="15109" y="15821"/>
                    <a:pt x="17926" y="18739"/>
                    <a:pt x="20978" y="21600"/>
                  </a:cubicBezTo>
                  <a:cubicBezTo>
                    <a:pt x="18161" y="20257"/>
                    <a:pt x="14639" y="19031"/>
                    <a:pt x="12526" y="17630"/>
                  </a:cubicBezTo>
                  <a:cubicBezTo>
                    <a:pt x="9708" y="15879"/>
                    <a:pt x="8300" y="14011"/>
                    <a:pt x="5952" y="12259"/>
                  </a:cubicBezTo>
                  <a:cubicBezTo>
                    <a:pt x="317" y="8231"/>
                    <a:pt x="-622" y="4145"/>
                    <a:pt x="31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Google Shape;763;p19">
              <a:extLst>
                <a:ext uri="{FF2B5EF4-FFF2-40B4-BE49-F238E27FC236}">
                  <a16:creationId xmlns:a16="http://schemas.microsoft.com/office/drawing/2014/main" id="{90875FF5-8CD2-44B6-AA73-DD9DCA417991}"/>
                </a:ext>
              </a:extLst>
            </p:cNvPr>
            <p:cNvSpPr/>
            <p:nvPr/>
          </p:nvSpPr>
          <p:spPr>
            <a:xfrm>
              <a:off x="364655" y="516552"/>
              <a:ext cx="37157" cy="1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extrusionOk="0">
                  <a:moveTo>
                    <a:pt x="0" y="7902"/>
                  </a:moveTo>
                  <a:cubicBezTo>
                    <a:pt x="3140" y="7902"/>
                    <a:pt x="6405" y="7902"/>
                    <a:pt x="9544" y="7902"/>
                  </a:cubicBezTo>
                  <a:cubicBezTo>
                    <a:pt x="10172" y="7639"/>
                    <a:pt x="10674" y="7376"/>
                    <a:pt x="11302" y="6849"/>
                  </a:cubicBezTo>
                  <a:cubicBezTo>
                    <a:pt x="13688" y="4478"/>
                    <a:pt x="16074" y="2371"/>
                    <a:pt x="18460" y="0"/>
                  </a:cubicBezTo>
                  <a:cubicBezTo>
                    <a:pt x="20847" y="264"/>
                    <a:pt x="21600" y="2634"/>
                    <a:pt x="19591" y="5268"/>
                  </a:cubicBezTo>
                  <a:cubicBezTo>
                    <a:pt x="16451" y="9220"/>
                    <a:pt x="12935" y="11854"/>
                    <a:pt x="9670" y="15542"/>
                  </a:cubicBezTo>
                  <a:cubicBezTo>
                    <a:pt x="8414" y="16859"/>
                    <a:pt x="7535" y="19756"/>
                    <a:pt x="6405" y="21600"/>
                  </a:cubicBezTo>
                  <a:cubicBezTo>
                    <a:pt x="2009" y="21337"/>
                    <a:pt x="628" y="18703"/>
                    <a:pt x="126" y="9220"/>
                  </a:cubicBezTo>
                  <a:cubicBezTo>
                    <a:pt x="0" y="9220"/>
                    <a:pt x="0" y="8429"/>
                    <a:pt x="0" y="7902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Google Shape;764;p19">
              <a:extLst>
                <a:ext uri="{FF2B5EF4-FFF2-40B4-BE49-F238E27FC236}">
                  <a16:creationId xmlns:a16="http://schemas.microsoft.com/office/drawing/2014/main" id="{77E2F0BF-1C9E-4178-9A7F-2338117E1CC3}"/>
                </a:ext>
              </a:extLst>
            </p:cNvPr>
            <p:cNvSpPr/>
            <p:nvPr/>
          </p:nvSpPr>
          <p:spPr>
            <a:xfrm>
              <a:off x="511286" y="151322"/>
              <a:ext cx="58249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39" extrusionOk="0">
                  <a:moveTo>
                    <a:pt x="19432" y="5959"/>
                  </a:moveTo>
                  <a:cubicBezTo>
                    <a:pt x="19849" y="5959"/>
                    <a:pt x="20266" y="5959"/>
                    <a:pt x="20599" y="5586"/>
                  </a:cubicBezTo>
                  <a:cubicBezTo>
                    <a:pt x="20933" y="7076"/>
                    <a:pt x="21266" y="8566"/>
                    <a:pt x="21600" y="9683"/>
                  </a:cubicBezTo>
                  <a:cubicBezTo>
                    <a:pt x="20015" y="19366"/>
                    <a:pt x="16513" y="21600"/>
                    <a:pt x="13510" y="17131"/>
                  </a:cubicBezTo>
                  <a:cubicBezTo>
                    <a:pt x="10425" y="12662"/>
                    <a:pt x="7172" y="8938"/>
                    <a:pt x="3920" y="6331"/>
                  </a:cubicBezTo>
                  <a:cubicBezTo>
                    <a:pt x="2669" y="5214"/>
                    <a:pt x="1334" y="8566"/>
                    <a:pt x="0" y="10055"/>
                  </a:cubicBezTo>
                  <a:cubicBezTo>
                    <a:pt x="0" y="7448"/>
                    <a:pt x="0" y="4842"/>
                    <a:pt x="0" y="2234"/>
                  </a:cubicBezTo>
                  <a:cubicBezTo>
                    <a:pt x="250" y="1490"/>
                    <a:pt x="417" y="745"/>
                    <a:pt x="667" y="0"/>
                  </a:cubicBezTo>
                  <a:cubicBezTo>
                    <a:pt x="2335" y="0"/>
                    <a:pt x="4003" y="372"/>
                    <a:pt x="5588" y="372"/>
                  </a:cubicBezTo>
                  <a:cubicBezTo>
                    <a:pt x="6338" y="1117"/>
                    <a:pt x="7089" y="1862"/>
                    <a:pt x="7923" y="2979"/>
                  </a:cubicBezTo>
                  <a:cubicBezTo>
                    <a:pt x="8090" y="3352"/>
                    <a:pt x="8256" y="3724"/>
                    <a:pt x="8423" y="3724"/>
                  </a:cubicBezTo>
                  <a:cubicBezTo>
                    <a:pt x="8757" y="4096"/>
                    <a:pt x="9090" y="4469"/>
                    <a:pt x="9424" y="4469"/>
                  </a:cubicBezTo>
                  <a:cubicBezTo>
                    <a:pt x="9757" y="4842"/>
                    <a:pt x="10174" y="5586"/>
                    <a:pt x="10508" y="5959"/>
                  </a:cubicBezTo>
                  <a:cubicBezTo>
                    <a:pt x="10842" y="6331"/>
                    <a:pt x="11175" y="6703"/>
                    <a:pt x="11509" y="6703"/>
                  </a:cubicBezTo>
                  <a:cubicBezTo>
                    <a:pt x="12009" y="7076"/>
                    <a:pt x="12593" y="7820"/>
                    <a:pt x="13093" y="8193"/>
                  </a:cubicBezTo>
                  <a:cubicBezTo>
                    <a:pt x="14511" y="7448"/>
                    <a:pt x="15846" y="6703"/>
                    <a:pt x="17263" y="5959"/>
                  </a:cubicBezTo>
                  <a:cubicBezTo>
                    <a:pt x="18097" y="11172"/>
                    <a:pt x="18848" y="12662"/>
                    <a:pt x="19432" y="5959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Google Shape;765;p19">
              <a:extLst>
                <a:ext uri="{FF2B5EF4-FFF2-40B4-BE49-F238E27FC236}">
                  <a16:creationId xmlns:a16="http://schemas.microsoft.com/office/drawing/2014/main" id="{67597569-D20E-45A0-BBC6-A2E312BA3993}"/>
                </a:ext>
              </a:extLst>
            </p:cNvPr>
            <p:cNvSpPr/>
            <p:nvPr/>
          </p:nvSpPr>
          <p:spPr>
            <a:xfrm>
              <a:off x="477102" y="152672"/>
              <a:ext cx="34185" cy="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6" extrusionOk="0">
                  <a:moveTo>
                    <a:pt x="21600" y="0"/>
                  </a:moveTo>
                  <a:cubicBezTo>
                    <a:pt x="21600" y="1210"/>
                    <a:pt x="21600" y="2419"/>
                    <a:pt x="21600" y="3629"/>
                  </a:cubicBezTo>
                  <a:cubicBezTo>
                    <a:pt x="19753" y="5702"/>
                    <a:pt x="17905" y="7949"/>
                    <a:pt x="15916" y="10022"/>
                  </a:cubicBezTo>
                  <a:cubicBezTo>
                    <a:pt x="13074" y="12787"/>
                    <a:pt x="9947" y="15379"/>
                    <a:pt x="7105" y="18317"/>
                  </a:cubicBezTo>
                  <a:cubicBezTo>
                    <a:pt x="4547" y="20736"/>
                    <a:pt x="2274" y="21600"/>
                    <a:pt x="0" y="17971"/>
                  </a:cubicBezTo>
                  <a:cubicBezTo>
                    <a:pt x="6395" y="12614"/>
                    <a:pt x="12647" y="7258"/>
                    <a:pt x="19042" y="1901"/>
                  </a:cubicBezTo>
                  <a:cubicBezTo>
                    <a:pt x="19895" y="1210"/>
                    <a:pt x="20747" y="518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Google Shape;766;p19">
              <a:extLst>
                <a:ext uri="{FF2B5EF4-FFF2-40B4-BE49-F238E27FC236}">
                  <a16:creationId xmlns:a16="http://schemas.microsoft.com/office/drawing/2014/main" id="{B168A99B-3298-439E-BE86-F97D27B8390C}"/>
                </a:ext>
              </a:extLst>
            </p:cNvPr>
            <p:cNvSpPr/>
            <p:nvPr/>
          </p:nvSpPr>
          <p:spPr>
            <a:xfrm>
              <a:off x="273761" y="277938"/>
              <a:ext cx="31298" cy="2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7" extrusionOk="0">
                  <a:moveTo>
                    <a:pt x="24" y="0"/>
                  </a:moveTo>
                  <a:cubicBezTo>
                    <a:pt x="2647" y="2945"/>
                    <a:pt x="5116" y="5891"/>
                    <a:pt x="8047" y="8509"/>
                  </a:cubicBezTo>
                  <a:cubicBezTo>
                    <a:pt x="11596" y="11618"/>
                    <a:pt x="15453" y="14400"/>
                    <a:pt x="19156" y="17509"/>
                  </a:cubicBezTo>
                  <a:cubicBezTo>
                    <a:pt x="20236" y="18491"/>
                    <a:pt x="20698" y="20127"/>
                    <a:pt x="21470" y="21436"/>
                  </a:cubicBezTo>
                  <a:cubicBezTo>
                    <a:pt x="20698" y="21436"/>
                    <a:pt x="19619" y="21600"/>
                    <a:pt x="19156" y="21273"/>
                  </a:cubicBezTo>
                  <a:cubicBezTo>
                    <a:pt x="12521" y="15546"/>
                    <a:pt x="4036" y="11618"/>
                    <a:pt x="333" y="2945"/>
                  </a:cubicBezTo>
                  <a:cubicBezTo>
                    <a:pt x="-130" y="1964"/>
                    <a:pt x="24" y="982"/>
                    <a:pt x="24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Google Shape;767;p19">
              <a:extLst>
                <a:ext uri="{FF2B5EF4-FFF2-40B4-BE49-F238E27FC236}">
                  <a16:creationId xmlns:a16="http://schemas.microsoft.com/office/drawing/2014/main" id="{F159B083-C42F-483D-BE8E-4C3508841682}"/>
                </a:ext>
              </a:extLst>
            </p:cNvPr>
            <p:cNvSpPr/>
            <p:nvPr/>
          </p:nvSpPr>
          <p:spPr>
            <a:xfrm>
              <a:off x="284942" y="197424"/>
              <a:ext cx="20117" cy="3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2" extrusionOk="0">
                  <a:moveTo>
                    <a:pt x="12347" y="11631"/>
                  </a:moveTo>
                  <a:cubicBezTo>
                    <a:pt x="10907" y="15924"/>
                    <a:pt x="7787" y="19524"/>
                    <a:pt x="107" y="21462"/>
                  </a:cubicBezTo>
                  <a:cubicBezTo>
                    <a:pt x="107" y="21047"/>
                    <a:pt x="-133" y="20493"/>
                    <a:pt x="107" y="20216"/>
                  </a:cubicBezTo>
                  <a:cubicBezTo>
                    <a:pt x="7067" y="15093"/>
                    <a:pt x="6827" y="8862"/>
                    <a:pt x="9467" y="3047"/>
                  </a:cubicBezTo>
                  <a:cubicBezTo>
                    <a:pt x="10907" y="-138"/>
                    <a:pt x="16187" y="0"/>
                    <a:pt x="21227" y="0"/>
                  </a:cubicBezTo>
                  <a:cubicBezTo>
                    <a:pt x="21227" y="0"/>
                    <a:pt x="21467" y="139"/>
                    <a:pt x="21467" y="139"/>
                  </a:cubicBezTo>
                  <a:cubicBezTo>
                    <a:pt x="19307" y="1800"/>
                    <a:pt x="17387" y="3462"/>
                    <a:pt x="15227" y="4985"/>
                  </a:cubicBezTo>
                  <a:cubicBezTo>
                    <a:pt x="14267" y="5816"/>
                    <a:pt x="13307" y="6647"/>
                    <a:pt x="12347" y="7477"/>
                  </a:cubicBezTo>
                  <a:cubicBezTo>
                    <a:pt x="12347" y="7754"/>
                    <a:pt x="12347" y="8031"/>
                    <a:pt x="12587" y="8308"/>
                  </a:cubicBezTo>
                  <a:cubicBezTo>
                    <a:pt x="12347" y="9416"/>
                    <a:pt x="12347" y="10523"/>
                    <a:pt x="12347" y="1163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Google Shape;768;p19">
              <a:extLst>
                <a:ext uri="{FF2B5EF4-FFF2-40B4-BE49-F238E27FC236}">
                  <a16:creationId xmlns:a16="http://schemas.microsoft.com/office/drawing/2014/main" id="{C0670580-4D09-41A9-9063-D974FD9743E6}"/>
                </a:ext>
              </a:extLst>
            </p:cNvPr>
            <p:cNvSpPr/>
            <p:nvPr/>
          </p:nvSpPr>
          <p:spPr>
            <a:xfrm>
              <a:off x="350487" y="251176"/>
              <a:ext cx="19791" cy="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25"/>
                  </a:moveTo>
                  <a:cubicBezTo>
                    <a:pt x="3191" y="2417"/>
                    <a:pt x="6136" y="1208"/>
                    <a:pt x="9327" y="0"/>
                  </a:cubicBezTo>
                  <a:cubicBezTo>
                    <a:pt x="6873" y="4834"/>
                    <a:pt x="15464" y="7099"/>
                    <a:pt x="16936" y="10876"/>
                  </a:cubicBezTo>
                  <a:cubicBezTo>
                    <a:pt x="18409" y="14501"/>
                    <a:pt x="19882" y="17975"/>
                    <a:pt x="21600" y="21600"/>
                  </a:cubicBezTo>
                  <a:cubicBezTo>
                    <a:pt x="20618" y="20996"/>
                    <a:pt x="19636" y="20392"/>
                    <a:pt x="18655" y="19787"/>
                  </a:cubicBezTo>
                  <a:cubicBezTo>
                    <a:pt x="15709" y="13141"/>
                    <a:pt x="10309" y="7402"/>
                    <a:pt x="0" y="362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Google Shape;769;p19">
              <a:extLst>
                <a:ext uri="{FF2B5EF4-FFF2-40B4-BE49-F238E27FC236}">
                  <a16:creationId xmlns:a16="http://schemas.microsoft.com/office/drawing/2014/main" id="{F9E3F456-7A37-4EF2-87AB-5CF289309F9A}"/>
                </a:ext>
              </a:extLst>
            </p:cNvPr>
            <p:cNvSpPr/>
            <p:nvPr/>
          </p:nvSpPr>
          <p:spPr>
            <a:xfrm>
              <a:off x="409409" y="403879"/>
              <a:ext cx="13720" cy="2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9" y="3600"/>
                  </a:moveTo>
                  <a:cubicBezTo>
                    <a:pt x="8144" y="2400"/>
                    <a:pt x="10623" y="1200"/>
                    <a:pt x="12747" y="0"/>
                  </a:cubicBezTo>
                  <a:cubicBezTo>
                    <a:pt x="13456" y="1800"/>
                    <a:pt x="14164" y="3400"/>
                    <a:pt x="14872" y="5200"/>
                  </a:cubicBezTo>
                  <a:cubicBezTo>
                    <a:pt x="16997" y="10600"/>
                    <a:pt x="19475" y="16000"/>
                    <a:pt x="21600" y="21400"/>
                  </a:cubicBezTo>
                  <a:cubicBezTo>
                    <a:pt x="18767" y="21400"/>
                    <a:pt x="15934" y="21600"/>
                    <a:pt x="13101" y="21600"/>
                  </a:cubicBezTo>
                  <a:cubicBezTo>
                    <a:pt x="9206" y="19000"/>
                    <a:pt x="5312" y="16400"/>
                    <a:pt x="0" y="13000"/>
                  </a:cubicBezTo>
                  <a:cubicBezTo>
                    <a:pt x="0" y="13200"/>
                    <a:pt x="708" y="12000"/>
                    <a:pt x="1771" y="10800"/>
                  </a:cubicBezTo>
                  <a:cubicBezTo>
                    <a:pt x="2478" y="9600"/>
                    <a:pt x="3187" y="8400"/>
                    <a:pt x="4249" y="7200"/>
                  </a:cubicBezTo>
                  <a:cubicBezTo>
                    <a:pt x="4957" y="6200"/>
                    <a:pt x="5312" y="5000"/>
                    <a:pt x="6019" y="3600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Google Shape;770;p19">
              <a:extLst>
                <a:ext uri="{FF2B5EF4-FFF2-40B4-BE49-F238E27FC236}">
                  <a16:creationId xmlns:a16="http://schemas.microsoft.com/office/drawing/2014/main" id="{92DB50F5-0461-45E1-8C1B-60CD3818AF3C}"/>
                </a:ext>
              </a:extLst>
            </p:cNvPr>
            <p:cNvSpPr/>
            <p:nvPr/>
          </p:nvSpPr>
          <p:spPr>
            <a:xfrm>
              <a:off x="417505" y="428168"/>
              <a:ext cx="11246" cy="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" y="270"/>
                  </a:moveTo>
                  <a:cubicBezTo>
                    <a:pt x="4320" y="270"/>
                    <a:pt x="7776" y="0"/>
                    <a:pt x="11232" y="0"/>
                  </a:cubicBezTo>
                  <a:cubicBezTo>
                    <a:pt x="11232" y="0"/>
                    <a:pt x="11232" y="0"/>
                    <a:pt x="11232" y="0"/>
                  </a:cubicBezTo>
                  <a:cubicBezTo>
                    <a:pt x="11232" y="3510"/>
                    <a:pt x="10368" y="7020"/>
                    <a:pt x="12096" y="10260"/>
                  </a:cubicBezTo>
                  <a:cubicBezTo>
                    <a:pt x="13392" y="13230"/>
                    <a:pt x="11664" y="18630"/>
                    <a:pt x="21600" y="17820"/>
                  </a:cubicBezTo>
                  <a:cubicBezTo>
                    <a:pt x="21600" y="18900"/>
                    <a:pt x="21600" y="19980"/>
                    <a:pt x="21600" y="21060"/>
                  </a:cubicBezTo>
                  <a:cubicBezTo>
                    <a:pt x="19440" y="21330"/>
                    <a:pt x="16848" y="21330"/>
                    <a:pt x="14688" y="21600"/>
                  </a:cubicBezTo>
                  <a:cubicBezTo>
                    <a:pt x="10800" y="21330"/>
                    <a:pt x="7344" y="21060"/>
                    <a:pt x="3456" y="20790"/>
                  </a:cubicBezTo>
                  <a:cubicBezTo>
                    <a:pt x="2160" y="19980"/>
                    <a:pt x="1296" y="18900"/>
                    <a:pt x="0" y="18090"/>
                  </a:cubicBezTo>
                  <a:cubicBezTo>
                    <a:pt x="0" y="15930"/>
                    <a:pt x="0" y="13770"/>
                    <a:pt x="432" y="11610"/>
                  </a:cubicBezTo>
                  <a:cubicBezTo>
                    <a:pt x="432" y="7560"/>
                    <a:pt x="432" y="3780"/>
                    <a:pt x="864" y="27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Google Shape;771;p19">
              <a:extLst>
                <a:ext uri="{FF2B5EF4-FFF2-40B4-BE49-F238E27FC236}">
                  <a16:creationId xmlns:a16="http://schemas.microsoft.com/office/drawing/2014/main" id="{FEAF095F-1FE2-4DCE-B2B8-84B244F9CDA1}"/>
                </a:ext>
              </a:extLst>
            </p:cNvPr>
            <p:cNvSpPr/>
            <p:nvPr/>
          </p:nvSpPr>
          <p:spPr>
            <a:xfrm>
              <a:off x="369827" y="382514"/>
              <a:ext cx="8997" cy="1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2"/>
                  </a:moveTo>
                  <a:cubicBezTo>
                    <a:pt x="14040" y="9095"/>
                    <a:pt x="5400" y="3411"/>
                    <a:pt x="8100" y="0"/>
                  </a:cubicBezTo>
                  <a:cubicBezTo>
                    <a:pt x="12420" y="5968"/>
                    <a:pt x="17280" y="11937"/>
                    <a:pt x="21600" y="17905"/>
                  </a:cubicBezTo>
                  <a:cubicBezTo>
                    <a:pt x="15120" y="19042"/>
                    <a:pt x="8640" y="20179"/>
                    <a:pt x="0" y="21600"/>
                  </a:cubicBezTo>
                  <a:cubicBezTo>
                    <a:pt x="0" y="17337"/>
                    <a:pt x="0" y="13926"/>
                    <a:pt x="0" y="10232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Google Shape;772;p19">
              <a:extLst>
                <a:ext uri="{FF2B5EF4-FFF2-40B4-BE49-F238E27FC236}">
                  <a16:creationId xmlns:a16="http://schemas.microsoft.com/office/drawing/2014/main" id="{F8B4AC12-D383-413F-B796-9DA9FA98AFED}"/>
                </a:ext>
              </a:extLst>
            </p:cNvPr>
            <p:cNvSpPr/>
            <p:nvPr/>
          </p:nvSpPr>
          <p:spPr>
            <a:xfrm>
              <a:off x="424927" y="445485"/>
              <a:ext cx="8108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extrusionOk="0">
                  <a:moveTo>
                    <a:pt x="0" y="485"/>
                  </a:moveTo>
                  <a:cubicBezTo>
                    <a:pt x="2919" y="243"/>
                    <a:pt x="6422" y="243"/>
                    <a:pt x="9340" y="0"/>
                  </a:cubicBezTo>
                  <a:cubicBezTo>
                    <a:pt x="13427" y="5097"/>
                    <a:pt x="19265" y="10193"/>
                    <a:pt x="21016" y="15290"/>
                  </a:cubicBezTo>
                  <a:cubicBezTo>
                    <a:pt x="21600" y="17231"/>
                    <a:pt x="12843" y="19416"/>
                    <a:pt x="8757" y="21600"/>
                  </a:cubicBezTo>
                  <a:cubicBezTo>
                    <a:pt x="11092" y="14319"/>
                    <a:pt x="14011" y="6796"/>
                    <a:pt x="0" y="48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Google Shape;773;p19">
              <a:extLst>
                <a:ext uri="{FF2B5EF4-FFF2-40B4-BE49-F238E27FC236}">
                  <a16:creationId xmlns:a16="http://schemas.microsoft.com/office/drawing/2014/main" id="{6782DE89-EAF1-4A42-A72F-CABDA238AFA3}"/>
                </a:ext>
              </a:extLst>
            </p:cNvPr>
            <p:cNvSpPr/>
            <p:nvPr/>
          </p:nvSpPr>
          <p:spPr>
            <a:xfrm>
              <a:off x="302116" y="464151"/>
              <a:ext cx="21609" cy="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16106" y="21600"/>
                  </a:moveTo>
                  <a:cubicBezTo>
                    <a:pt x="12800" y="10549"/>
                    <a:pt x="8392" y="17079"/>
                    <a:pt x="4204" y="18084"/>
                  </a:cubicBezTo>
                  <a:cubicBezTo>
                    <a:pt x="7731" y="6530"/>
                    <a:pt x="-424" y="8037"/>
                    <a:pt x="17" y="0"/>
                  </a:cubicBezTo>
                  <a:cubicBezTo>
                    <a:pt x="7070" y="6028"/>
                    <a:pt x="14123" y="11553"/>
                    <a:pt x="21176" y="17582"/>
                  </a:cubicBezTo>
                  <a:cubicBezTo>
                    <a:pt x="19413" y="19089"/>
                    <a:pt x="17870" y="20595"/>
                    <a:pt x="16106" y="2160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Google Shape;774;p19">
              <a:extLst>
                <a:ext uri="{FF2B5EF4-FFF2-40B4-BE49-F238E27FC236}">
                  <a16:creationId xmlns:a16="http://schemas.microsoft.com/office/drawing/2014/main" id="{78392CA1-C03B-4EE7-BF78-77449960E7BE}"/>
                </a:ext>
              </a:extLst>
            </p:cNvPr>
            <p:cNvSpPr/>
            <p:nvPr/>
          </p:nvSpPr>
          <p:spPr>
            <a:xfrm>
              <a:off x="310455" y="194805"/>
              <a:ext cx="20242" cy="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6" extrusionOk="0">
                  <a:moveTo>
                    <a:pt x="21600" y="20436"/>
                  </a:moveTo>
                  <a:cubicBezTo>
                    <a:pt x="14400" y="16980"/>
                    <a:pt x="7200" y="13524"/>
                    <a:pt x="0" y="10068"/>
                  </a:cubicBezTo>
                  <a:cubicBezTo>
                    <a:pt x="0" y="6612"/>
                    <a:pt x="0" y="4020"/>
                    <a:pt x="0" y="564"/>
                  </a:cubicBezTo>
                  <a:cubicBezTo>
                    <a:pt x="4800" y="564"/>
                    <a:pt x="9840" y="-1164"/>
                    <a:pt x="14400" y="1428"/>
                  </a:cubicBezTo>
                  <a:cubicBezTo>
                    <a:pt x="17040" y="3156"/>
                    <a:pt x="19200" y="14388"/>
                    <a:pt x="21600" y="20436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Google Shape;775;p19">
              <a:extLst>
                <a:ext uri="{FF2B5EF4-FFF2-40B4-BE49-F238E27FC236}">
                  <a16:creationId xmlns:a16="http://schemas.microsoft.com/office/drawing/2014/main" id="{4DC23399-6099-4454-B8B3-B50527B2A42B}"/>
                </a:ext>
              </a:extLst>
            </p:cNvPr>
            <p:cNvSpPr/>
            <p:nvPr/>
          </p:nvSpPr>
          <p:spPr>
            <a:xfrm>
              <a:off x="423015" y="427943"/>
              <a:ext cx="5511" cy="1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011" extrusionOk="0">
                  <a:moveTo>
                    <a:pt x="20354" y="20965"/>
                  </a:moveTo>
                  <a:cubicBezTo>
                    <a:pt x="416" y="21600"/>
                    <a:pt x="4570" y="15565"/>
                    <a:pt x="2077" y="12071"/>
                  </a:cubicBezTo>
                  <a:cubicBezTo>
                    <a:pt x="-1246" y="8259"/>
                    <a:pt x="416" y="4130"/>
                    <a:pt x="416" y="0"/>
                  </a:cubicBezTo>
                  <a:cubicBezTo>
                    <a:pt x="4570" y="3176"/>
                    <a:pt x="10385" y="6035"/>
                    <a:pt x="13708" y="9529"/>
                  </a:cubicBezTo>
                  <a:cubicBezTo>
                    <a:pt x="17031" y="13341"/>
                    <a:pt x="17862" y="17153"/>
                    <a:pt x="20354" y="2096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Google Shape;776;p19">
              <a:extLst>
                <a:ext uri="{FF2B5EF4-FFF2-40B4-BE49-F238E27FC236}">
                  <a16:creationId xmlns:a16="http://schemas.microsoft.com/office/drawing/2014/main" id="{9BD754B9-907C-4CFB-AEAF-2BB55E5AA0CE}"/>
                </a:ext>
              </a:extLst>
            </p:cNvPr>
            <p:cNvSpPr/>
            <p:nvPr/>
          </p:nvSpPr>
          <p:spPr>
            <a:xfrm>
              <a:off x="368913" y="374418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5" h="21600" extrusionOk="0">
                  <a:moveTo>
                    <a:pt x="14152" y="21600"/>
                  </a:moveTo>
                  <a:cubicBezTo>
                    <a:pt x="9683" y="14400"/>
                    <a:pt x="5213" y="7200"/>
                    <a:pt x="0" y="0"/>
                  </a:cubicBezTo>
                  <a:cubicBezTo>
                    <a:pt x="21600" y="1200"/>
                    <a:pt x="11917" y="13800"/>
                    <a:pt x="14152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6" name="Google Shape;777;p19">
              <a:extLst>
                <a:ext uri="{FF2B5EF4-FFF2-40B4-BE49-F238E27FC236}">
                  <a16:creationId xmlns:a16="http://schemas.microsoft.com/office/drawing/2014/main" id="{23E04BBB-1BF4-4B19-8D54-8DEE06FE4590}"/>
                </a:ext>
              </a:extLst>
            </p:cNvPr>
            <p:cNvGrpSpPr/>
            <p:nvPr/>
          </p:nvGrpSpPr>
          <p:grpSpPr>
            <a:xfrm>
              <a:off x="68693" y="5590"/>
              <a:ext cx="11471" cy="1351"/>
              <a:chOff x="0" y="0"/>
              <a:chExt cx="11469" cy="1349"/>
            </a:xfrm>
          </p:grpSpPr>
          <p:sp>
            <p:nvSpPr>
              <p:cNvPr id="409" name="خط">
                <a:extLst>
                  <a:ext uri="{FF2B5EF4-FFF2-40B4-BE49-F238E27FC236}">
                    <a16:creationId xmlns:a16="http://schemas.microsoft.com/office/drawing/2014/main" id="{C67008C5-A304-4AA1-BAAA-4C9F25AA34E9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1471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10" name="خط">
                <a:extLst>
                  <a:ext uri="{FF2B5EF4-FFF2-40B4-BE49-F238E27FC236}">
                    <a16:creationId xmlns:a16="http://schemas.microsoft.com/office/drawing/2014/main" id="{E006A3B4-1098-4186-8D3F-F4B1E848247B}"/>
                  </a:ext>
                </a:extLst>
              </p:cNvPr>
              <p:cNvSpPr/>
              <p:nvPr/>
            </p:nvSpPr>
            <p:spPr>
              <a:xfrm flipV="1">
                <a:off x="0" y="0"/>
                <a:ext cx="11470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87" name="Google Shape;778;p19">
              <a:extLst>
                <a:ext uri="{FF2B5EF4-FFF2-40B4-BE49-F238E27FC236}">
                  <a16:creationId xmlns:a16="http://schemas.microsoft.com/office/drawing/2014/main" id="{126EE512-3F3B-4B1D-BED5-78AF72839C60}"/>
                </a:ext>
              </a:extLst>
            </p:cNvPr>
            <p:cNvSpPr/>
            <p:nvPr/>
          </p:nvSpPr>
          <p:spPr>
            <a:xfrm>
              <a:off x="565990" y="152672"/>
              <a:ext cx="4391" cy="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7280"/>
                    <a:pt x="7200" y="12960"/>
                    <a:pt x="0" y="9721"/>
                  </a:cubicBezTo>
                  <a:cubicBezTo>
                    <a:pt x="3600" y="6480"/>
                    <a:pt x="7200" y="3241"/>
                    <a:pt x="10800" y="0"/>
                  </a:cubicBezTo>
                  <a:cubicBezTo>
                    <a:pt x="14400" y="3241"/>
                    <a:pt x="18000" y="6480"/>
                    <a:pt x="21600" y="9721"/>
                  </a:cubicBezTo>
                  <a:cubicBezTo>
                    <a:pt x="21600" y="14041"/>
                    <a:pt x="21600" y="17280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Google Shape;779;p19">
              <a:extLst>
                <a:ext uri="{FF2B5EF4-FFF2-40B4-BE49-F238E27FC236}">
                  <a16:creationId xmlns:a16="http://schemas.microsoft.com/office/drawing/2014/main" id="{2B84C48E-2771-4B78-83CB-19EBE39B1B21}"/>
                </a:ext>
              </a:extLst>
            </p:cNvPr>
            <p:cNvSpPr/>
            <p:nvPr/>
          </p:nvSpPr>
          <p:spPr>
            <a:xfrm>
              <a:off x="369614" y="283335"/>
              <a:ext cx="4392" cy="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199" y="21600"/>
                  </a:moveTo>
                  <a:cubicBezTo>
                    <a:pt x="1199" y="14400"/>
                    <a:pt x="1199" y="7200"/>
                    <a:pt x="0" y="0"/>
                  </a:cubicBezTo>
                  <a:cubicBezTo>
                    <a:pt x="21600" y="7200"/>
                    <a:pt x="21600" y="14400"/>
                    <a:pt x="1199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Google Shape;780;p19">
              <a:extLst>
                <a:ext uri="{FF2B5EF4-FFF2-40B4-BE49-F238E27FC236}">
                  <a16:creationId xmlns:a16="http://schemas.microsoft.com/office/drawing/2014/main" id="{2445E41B-3CB7-4B1B-8A7E-20EC82E33845}"/>
                </a:ext>
              </a:extLst>
            </p:cNvPr>
            <p:cNvSpPr/>
            <p:nvPr/>
          </p:nvSpPr>
          <p:spPr>
            <a:xfrm>
              <a:off x="304833" y="194106"/>
              <a:ext cx="5848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19799"/>
                  </a:cubicBezTo>
                  <a:cubicBezTo>
                    <a:pt x="18277" y="19799"/>
                    <a:pt x="14954" y="21600"/>
                    <a:pt x="11631" y="21600"/>
                  </a:cubicBezTo>
                  <a:cubicBezTo>
                    <a:pt x="8308" y="21600"/>
                    <a:pt x="4154" y="21600"/>
                    <a:pt x="831" y="21600"/>
                  </a:cubicBezTo>
                  <a:cubicBezTo>
                    <a:pt x="831" y="21600"/>
                    <a:pt x="0" y="19799"/>
                    <a:pt x="0" y="19799"/>
                  </a:cubicBezTo>
                  <a:cubicBezTo>
                    <a:pt x="6646" y="12599"/>
                    <a:pt x="14123" y="72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0" name="Google Shape;781;p19">
              <a:extLst>
                <a:ext uri="{FF2B5EF4-FFF2-40B4-BE49-F238E27FC236}">
                  <a16:creationId xmlns:a16="http://schemas.microsoft.com/office/drawing/2014/main" id="{B21BEC8D-4320-4ECC-8E88-159DAC29DFD1}"/>
                </a:ext>
              </a:extLst>
            </p:cNvPr>
            <p:cNvGrpSpPr/>
            <p:nvPr/>
          </p:nvGrpSpPr>
          <p:grpSpPr>
            <a:xfrm>
              <a:off x="304944" y="308578"/>
              <a:ext cx="2928" cy="4391"/>
              <a:chOff x="0" y="0"/>
              <a:chExt cx="2926" cy="4390"/>
            </a:xfrm>
          </p:grpSpPr>
          <p:sp>
            <p:nvSpPr>
              <p:cNvPr id="407" name="خط">
                <a:extLst>
                  <a:ext uri="{FF2B5EF4-FFF2-40B4-BE49-F238E27FC236}">
                    <a16:creationId xmlns:a16="http://schemas.microsoft.com/office/drawing/2014/main" id="{E185C038-F547-448F-B5DE-91789879D2DE}"/>
                  </a:ext>
                </a:extLst>
              </p:cNvPr>
              <p:cNvSpPr/>
              <p:nvPr/>
            </p:nvSpPr>
            <p:spPr>
              <a:xfrm>
                <a:off x="0" y="-1"/>
                <a:ext cx="2927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8" name="خط">
                <a:extLst>
                  <a:ext uri="{FF2B5EF4-FFF2-40B4-BE49-F238E27FC236}">
                    <a16:creationId xmlns:a16="http://schemas.microsoft.com/office/drawing/2014/main" id="{C1670782-650B-45B4-8D74-1158B16DEB30}"/>
                  </a:ext>
                </a:extLst>
              </p:cNvPr>
              <p:cNvSpPr/>
              <p:nvPr/>
            </p:nvSpPr>
            <p:spPr>
              <a:xfrm flipH="1" flipV="1">
                <a:off x="-1" y="-1"/>
                <a:ext cx="2928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91" name="Google Shape;782;p19">
              <a:extLst>
                <a:ext uri="{FF2B5EF4-FFF2-40B4-BE49-F238E27FC236}">
                  <a16:creationId xmlns:a16="http://schemas.microsoft.com/office/drawing/2014/main" id="{78CB4E39-F161-4441-A62C-B229F65E697C}"/>
                </a:ext>
              </a:extLst>
            </p:cNvPr>
            <p:cNvSpPr/>
            <p:nvPr/>
          </p:nvSpPr>
          <p:spPr>
            <a:xfrm>
              <a:off x="360998" y="52177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952" y="14400"/>
                    <a:pt x="8308" y="7200"/>
                    <a:pt x="0" y="0"/>
                  </a:cubicBezTo>
                  <a:cubicBezTo>
                    <a:pt x="8308" y="0"/>
                    <a:pt x="14952" y="0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Google Shape;783;p19">
              <a:extLst>
                <a:ext uri="{FF2B5EF4-FFF2-40B4-BE49-F238E27FC236}">
                  <a16:creationId xmlns:a16="http://schemas.microsoft.com/office/drawing/2014/main" id="{0C39BD42-FE54-4EE0-84C6-55DDB92A4F84}"/>
                </a:ext>
              </a:extLst>
            </p:cNvPr>
            <p:cNvSpPr/>
            <p:nvPr/>
          </p:nvSpPr>
          <p:spPr>
            <a:xfrm>
              <a:off x="84714" y="2720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21" y="5403"/>
                    <a:pt x="6481" y="16203"/>
                    <a:pt x="0" y="21600"/>
                  </a:cubicBezTo>
                  <a:cubicBezTo>
                    <a:pt x="6481" y="16203"/>
                    <a:pt x="15121" y="108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Google Shape;784;p19">
              <a:extLst>
                <a:ext uri="{FF2B5EF4-FFF2-40B4-BE49-F238E27FC236}">
                  <a16:creationId xmlns:a16="http://schemas.microsoft.com/office/drawing/2014/main" id="{C734F0C7-E5A0-4C3B-BA94-E8DC475CECD2}"/>
                </a:ext>
              </a:extLst>
            </p:cNvPr>
            <p:cNvSpPr/>
            <p:nvPr/>
          </p:nvSpPr>
          <p:spPr>
            <a:xfrm>
              <a:off x="495597" y="24760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1"/>
                  </a:moveTo>
                  <a:cubicBezTo>
                    <a:pt x="7200" y="8101"/>
                    <a:pt x="14400" y="5400"/>
                    <a:pt x="21600" y="0"/>
                  </a:cubicBezTo>
                  <a:cubicBezTo>
                    <a:pt x="18002" y="8101"/>
                    <a:pt x="18002" y="13501"/>
                    <a:pt x="14400" y="21600"/>
                  </a:cubicBezTo>
                  <a:cubicBezTo>
                    <a:pt x="10802" y="18901"/>
                    <a:pt x="3602" y="16200"/>
                    <a:pt x="0" y="1350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Google Shape;785;p19">
              <a:extLst>
                <a:ext uri="{FF2B5EF4-FFF2-40B4-BE49-F238E27FC236}">
                  <a16:creationId xmlns:a16="http://schemas.microsoft.com/office/drawing/2014/main" id="{72DC7FF4-508C-4C25-8AF5-D7E923E27E49}"/>
                </a:ext>
              </a:extLst>
            </p:cNvPr>
            <p:cNvSpPr/>
            <p:nvPr/>
          </p:nvSpPr>
          <p:spPr>
            <a:xfrm>
              <a:off x="321925" y="397457"/>
              <a:ext cx="78939" cy="3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76" extrusionOk="0">
                  <a:moveTo>
                    <a:pt x="2769" y="9708"/>
                  </a:moveTo>
                  <a:cubicBezTo>
                    <a:pt x="8185" y="6681"/>
                    <a:pt x="13662" y="3654"/>
                    <a:pt x="19077" y="627"/>
                  </a:cubicBezTo>
                  <a:cubicBezTo>
                    <a:pt x="20738" y="-886"/>
                    <a:pt x="21538" y="352"/>
                    <a:pt x="21600" y="4204"/>
                  </a:cubicBezTo>
                  <a:cubicBezTo>
                    <a:pt x="20677" y="5580"/>
                    <a:pt x="19815" y="7094"/>
                    <a:pt x="18892" y="8332"/>
                  </a:cubicBezTo>
                  <a:cubicBezTo>
                    <a:pt x="15692" y="13147"/>
                    <a:pt x="12000" y="15486"/>
                    <a:pt x="8185" y="16999"/>
                  </a:cubicBezTo>
                  <a:cubicBezTo>
                    <a:pt x="5477" y="18100"/>
                    <a:pt x="2831" y="20714"/>
                    <a:pt x="0" y="18788"/>
                  </a:cubicBezTo>
                  <a:cubicBezTo>
                    <a:pt x="246" y="17687"/>
                    <a:pt x="492" y="15624"/>
                    <a:pt x="738" y="15761"/>
                  </a:cubicBezTo>
                  <a:cubicBezTo>
                    <a:pt x="3015" y="15899"/>
                    <a:pt x="2769" y="12597"/>
                    <a:pt x="2769" y="9708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Google Shape;786;p19">
              <a:extLst>
                <a:ext uri="{FF2B5EF4-FFF2-40B4-BE49-F238E27FC236}">
                  <a16:creationId xmlns:a16="http://schemas.microsoft.com/office/drawing/2014/main" id="{E107047A-9EE9-4C0B-B873-F9B2CAFCCF8C}"/>
                </a:ext>
              </a:extLst>
            </p:cNvPr>
            <p:cNvSpPr/>
            <p:nvPr/>
          </p:nvSpPr>
          <p:spPr>
            <a:xfrm>
              <a:off x="301684" y="404329"/>
              <a:ext cx="99180" cy="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extrusionOk="0">
                  <a:moveTo>
                    <a:pt x="4408" y="14583"/>
                  </a:moveTo>
                  <a:cubicBezTo>
                    <a:pt x="6661" y="16510"/>
                    <a:pt x="8816" y="13896"/>
                    <a:pt x="10922" y="12795"/>
                  </a:cubicBezTo>
                  <a:cubicBezTo>
                    <a:pt x="13959" y="11282"/>
                    <a:pt x="16849" y="8943"/>
                    <a:pt x="19445" y="4127"/>
                  </a:cubicBezTo>
                  <a:cubicBezTo>
                    <a:pt x="20180" y="2752"/>
                    <a:pt x="20865" y="1376"/>
                    <a:pt x="21600" y="0"/>
                  </a:cubicBezTo>
                  <a:cubicBezTo>
                    <a:pt x="21551" y="2476"/>
                    <a:pt x="21502" y="4815"/>
                    <a:pt x="21453" y="7292"/>
                  </a:cubicBezTo>
                  <a:cubicBezTo>
                    <a:pt x="19004" y="13896"/>
                    <a:pt x="15918" y="16922"/>
                    <a:pt x="12539" y="18023"/>
                  </a:cubicBezTo>
                  <a:cubicBezTo>
                    <a:pt x="9551" y="18986"/>
                    <a:pt x="6563" y="20087"/>
                    <a:pt x="3575" y="21050"/>
                  </a:cubicBezTo>
                  <a:cubicBezTo>
                    <a:pt x="1665" y="21600"/>
                    <a:pt x="490" y="19536"/>
                    <a:pt x="0" y="14996"/>
                  </a:cubicBezTo>
                  <a:cubicBezTo>
                    <a:pt x="784" y="15134"/>
                    <a:pt x="1616" y="15409"/>
                    <a:pt x="2400" y="15271"/>
                  </a:cubicBezTo>
                  <a:cubicBezTo>
                    <a:pt x="2939" y="15271"/>
                    <a:pt x="3527" y="14859"/>
                    <a:pt x="4065" y="14721"/>
                  </a:cubicBezTo>
                  <a:lnTo>
                    <a:pt x="4212" y="14721"/>
                  </a:lnTo>
                  <a:lnTo>
                    <a:pt x="4408" y="14583"/>
                  </a:ln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Google Shape;787;p19">
              <a:extLst>
                <a:ext uri="{FF2B5EF4-FFF2-40B4-BE49-F238E27FC236}">
                  <a16:creationId xmlns:a16="http://schemas.microsoft.com/office/drawing/2014/main" id="{120A5741-FC83-4722-AD1D-E8CD52C93F3A}"/>
                </a:ext>
              </a:extLst>
            </p:cNvPr>
            <p:cNvSpPr/>
            <p:nvPr/>
          </p:nvSpPr>
          <p:spPr>
            <a:xfrm>
              <a:off x="391192" y="190454"/>
              <a:ext cx="57360" cy="13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8478" y="2372"/>
                  </a:moveTo>
                  <a:cubicBezTo>
                    <a:pt x="18984" y="2479"/>
                    <a:pt x="19575" y="2585"/>
                    <a:pt x="20503" y="2797"/>
                  </a:cubicBezTo>
                  <a:cubicBezTo>
                    <a:pt x="20503" y="1806"/>
                    <a:pt x="20503" y="921"/>
                    <a:pt x="20503" y="0"/>
                  </a:cubicBezTo>
                  <a:cubicBezTo>
                    <a:pt x="20756" y="0"/>
                    <a:pt x="21009" y="0"/>
                    <a:pt x="21263" y="0"/>
                  </a:cubicBezTo>
                  <a:cubicBezTo>
                    <a:pt x="21347" y="248"/>
                    <a:pt x="21516" y="496"/>
                    <a:pt x="21516" y="744"/>
                  </a:cubicBezTo>
                  <a:cubicBezTo>
                    <a:pt x="21600" y="3612"/>
                    <a:pt x="20334" y="6374"/>
                    <a:pt x="17887" y="9136"/>
                  </a:cubicBezTo>
                  <a:cubicBezTo>
                    <a:pt x="15694" y="11579"/>
                    <a:pt x="14091" y="14129"/>
                    <a:pt x="9788" y="16076"/>
                  </a:cubicBezTo>
                  <a:cubicBezTo>
                    <a:pt x="6328" y="17599"/>
                    <a:pt x="5231" y="19582"/>
                    <a:pt x="2194" y="21140"/>
                  </a:cubicBezTo>
                  <a:cubicBezTo>
                    <a:pt x="1687" y="21388"/>
                    <a:pt x="759" y="21458"/>
                    <a:pt x="0" y="21600"/>
                  </a:cubicBezTo>
                  <a:cubicBezTo>
                    <a:pt x="422" y="20963"/>
                    <a:pt x="675" y="20290"/>
                    <a:pt x="1434" y="19723"/>
                  </a:cubicBezTo>
                  <a:cubicBezTo>
                    <a:pt x="2784" y="18626"/>
                    <a:pt x="4303" y="17563"/>
                    <a:pt x="6075" y="16536"/>
                  </a:cubicBezTo>
                  <a:cubicBezTo>
                    <a:pt x="12741" y="12571"/>
                    <a:pt x="16706" y="8250"/>
                    <a:pt x="17972" y="3541"/>
                  </a:cubicBezTo>
                  <a:cubicBezTo>
                    <a:pt x="18141" y="3151"/>
                    <a:pt x="18309" y="2762"/>
                    <a:pt x="18478" y="2372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Google Shape;788;p19">
              <a:extLst>
                <a:ext uri="{FF2B5EF4-FFF2-40B4-BE49-F238E27FC236}">
                  <a16:creationId xmlns:a16="http://schemas.microsoft.com/office/drawing/2014/main" id="{AFAF15B6-F08E-44DC-966E-21B3F2FCF8FD}"/>
                </a:ext>
              </a:extLst>
            </p:cNvPr>
            <p:cNvSpPr/>
            <p:nvPr/>
          </p:nvSpPr>
          <p:spPr>
            <a:xfrm>
              <a:off x="323499" y="424345"/>
              <a:ext cx="83437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11" y="11001"/>
                  </a:moveTo>
                  <a:cubicBezTo>
                    <a:pt x="6404" y="9660"/>
                    <a:pt x="9898" y="8855"/>
                    <a:pt x="13274" y="6976"/>
                  </a:cubicBezTo>
                  <a:cubicBezTo>
                    <a:pt x="15836" y="5501"/>
                    <a:pt x="18165" y="2415"/>
                    <a:pt x="20552" y="0"/>
                  </a:cubicBezTo>
                  <a:cubicBezTo>
                    <a:pt x="20901" y="1208"/>
                    <a:pt x="21251" y="2549"/>
                    <a:pt x="21600" y="3757"/>
                  </a:cubicBezTo>
                  <a:cubicBezTo>
                    <a:pt x="21600" y="3757"/>
                    <a:pt x="21484" y="3622"/>
                    <a:pt x="21484" y="3622"/>
                  </a:cubicBezTo>
                  <a:cubicBezTo>
                    <a:pt x="20960" y="4427"/>
                    <a:pt x="20319" y="4964"/>
                    <a:pt x="19853" y="6037"/>
                  </a:cubicBezTo>
                  <a:cubicBezTo>
                    <a:pt x="17175" y="11940"/>
                    <a:pt x="14031" y="15563"/>
                    <a:pt x="10247" y="16636"/>
                  </a:cubicBezTo>
                  <a:cubicBezTo>
                    <a:pt x="9490" y="17173"/>
                    <a:pt x="8791" y="17709"/>
                    <a:pt x="8035" y="18246"/>
                  </a:cubicBezTo>
                  <a:cubicBezTo>
                    <a:pt x="7802" y="18246"/>
                    <a:pt x="7569" y="18246"/>
                    <a:pt x="7336" y="18380"/>
                  </a:cubicBezTo>
                  <a:cubicBezTo>
                    <a:pt x="6230" y="19185"/>
                    <a:pt x="5123" y="19856"/>
                    <a:pt x="3959" y="20661"/>
                  </a:cubicBezTo>
                  <a:cubicBezTo>
                    <a:pt x="3726" y="20661"/>
                    <a:pt x="3493" y="20661"/>
                    <a:pt x="3260" y="20661"/>
                  </a:cubicBezTo>
                  <a:cubicBezTo>
                    <a:pt x="2911" y="20929"/>
                    <a:pt x="2504" y="21197"/>
                    <a:pt x="2154" y="21466"/>
                  </a:cubicBezTo>
                  <a:cubicBezTo>
                    <a:pt x="2038" y="21466"/>
                    <a:pt x="1921" y="21466"/>
                    <a:pt x="1805" y="21600"/>
                  </a:cubicBezTo>
                  <a:cubicBezTo>
                    <a:pt x="1688" y="21600"/>
                    <a:pt x="1630" y="21600"/>
                    <a:pt x="1514" y="21600"/>
                  </a:cubicBezTo>
                  <a:cubicBezTo>
                    <a:pt x="1514" y="21600"/>
                    <a:pt x="1514" y="21600"/>
                    <a:pt x="1514" y="21600"/>
                  </a:cubicBezTo>
                  <a:cubicBezTo>
                    <a:pt x="990" y="20527"/>
                    <a:pt x="524" y="19588"/>
                    <a:pt x="0" y="18514"/>
                  </a:cubicBezTo>
                  <a:cubicBezTo>
                    <a:pt x="815" y="18380"/>
                    <a:pt x="1630" y="18380"/>
                    <a:pt x="2445" y="18246"/>
                  </a:cubicBezTo>
                  <a:cubicBezTo>
                    <a:pt x="2620" y="15429"/>
                    <a:pt x="2795" y="13148"/>
                    <a:pt x="2911" y="11001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Google Shape;789;p19">
              <a:extLst>
                <a:ext uri="{FF2B5EF4-FFF2-40B4-BE49-F238E27FC236}">
                  <a16:creationId xmlns:a16="http://schemas.microsoft.com/office/drawing/2014/main" id="{3DC96B58-71B4-4CCC-A6FC-F4F1D329A37D}"/>
                </a:ext>
              </a:extLst>
            </p:cNvPr>
            <p:cNvSpPr/>
            <p:nvPr/>
          </p:nvSpPr>
          <p:spPr>
            <a:xfrm>
              <a:off x="439416" y="188205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8" h="21600" extrusionOk="0">
                  <a:moveTo>
                    <a:pt x="0" y="0"/>
                  </a:moveTo>
                  <a:cubicBezTo>
                    <a:pt x="21600" y="6600"/>
                    <a:pt x="19440" y="13800"/>
                    <a:pt x="1079" y="21600"/>
                  </a:cubicBezTo>
                  <a:cubicBezTo>
                    <a:pt x="1079" y="14400"/>
                    <a:pt x="1079" y="7200"/>
                    <a:pt x="0" y="0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Google Shape;790;p19">
              <a:extLst>
                <a:ext uri="{FF2B5EF4-FFF2-40B4-BE49-F238E27FC236}">
                  <a16:creationId xmlns:a16="http://schemas.microsoft.com/office/drawing/2014/main" id="{4EF49BD4-4C3B-4DA1-8CED-44B54B41FA19}"/>
                </a:ext>
              </a:extLst>
            </p:cNvPr>
            <p:cNvSpPr/>
            <p:nvPr/>
          </p:nvSpPr>
          <p:spPr>
            <a:xfrm>
              <a:off x="407888" y="412029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7200"/>
                    <a:pt x="16800" y="14400"/>
                    <a:pt x="13201" y="21600"/>
                  </a:cubicBezTo>
                  <a:cubicBezTo>
                    <a:pt x="8401" y="18001"/>
                    <a:pt x="3601" y="13201"/>
                    <a:pt x="0" y="9600"/>
                  </a:cubicBezTo>
                  <a:cubicBezTo>
                    <a:pt x="7200" y="6001"/>
                    <a:pt x="14400" y="3601"/>
                    <a:pt x="21600" y="0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Google Shape;791;p19">
              <a:extLst>
                <a:ext uri="{FF2B5EF4-FFF2-40B4-BE49-F238E27FC236}">
                  <a16:creationId xmlns:a16="http://schemas.microsoft.com/office/drawing/2014/main" id="{01344147-C105-4C39-97B7-6481500B5229}"/>
                </a:ext>
              </a:extLst>
            </p:cNvPr>
            <p:cNvSpPr/>
            <p:nvPr/>
          </p:nvSpPr>
          <p:spPr>
            <a:xfrm>
              <a:off x="299052" y="219241"/>
              <a:ext cx="44464" cy="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extrusionOk="0">
                  <a:moveTo>
                    <a:pt x="76" y="9600"/>
                  </a:moveTo>
                  <a:cubicBezTo>
                    <a:pt x="1466" y="8080"/>
                    <a:pt x="2856" y="6480"/>
                    <a:pt x="4353" y="5040"/>
                  </a:cubicBezTo>
                  <a:cubicBezTo>
                    <a:pt x="5529" y="3920"/>
                    <a:pt x="6919" y="2960"/>
                    <a:pt x="8309" y="1920"/>
                  </a:cubicBezTo>
                  <a:cubicBezTo>
                    <a:pt x="10127" y="1280"/>
                    <a:pt x="11945" y="640"/>
                    <a:pt x="13763" y="0"/>
                  </a:cubicBezTo>
                  <a:cubicBezTo>
                    <a:pt x="16008" y="1600"/>
                    <a:pt x="18361" y="3120"/>
                    <a:pt x="20606" y="4720"/>
                  </a:cubicBezTo>
                  <a:cubicBezTo>
                    <a:pt x="20606" y="4720"/>
                    <a:pt x="20820" y="4800"/>
                    <a:pt x="20820" y="4800"/>
                  </a:cubicBezTo>
                  <a:cubicBezTo>
                    <a:pt x="21034" y="4800"/>
                    <a:pt x="21034" y="4800"/>
                    <a:pt x="21141" y="4960"/>
                  </a:cubicBezTo>
                  <a:cubicBezTo>
                    <a:pt x="20713" y="5200"/>
                    <a:pt x="20179" y="5520"/>
                    <a:pt x="19751" y="5760"/>
                  </a:cubicBezTo>
                  <a:cubicBezTo>
                    <a:pt x="11838" y="3840"/>
                    <a:pt x="6491" y="6400"/>
                    <a:pt x="5636" y="12400"/>
                  </a:cubicBezTo>
                  <a:cubicBezTo>
                    <a:pt x="5101" y="16000"/>
                    <a:pt x="7988" y="17920"/>
                    <a:pt x="13121" y="17600"/>
                  </a:cubicBezTo>
                  <a:cubicBezTo>
                    <a:pt x="14725" y="17520"/>
                    <a:pt x="16222" y="17360"/>
                    <a:pt x="17826" y="17280"/>
                  </a:cubicBezTo>
                  <a:cubicBezTo>
                    <a:pt x="16971" y="18000"/>
                    <a:pt x="15901" y="18640"/>
                    <a:pt x="15474" y="19520"/>
                  </a:cubicBezTo>
                  <a:cubicBezTo>
                    <a:pt x="14511" y="21120"/>
                    <a:pt x="13121" y="21600"/>
                    <a:pt x="10769" y="21360"/>
                  </a:cubicBezTo>
                  <a:cubicBezTo>
                    <a:pt x="8202" y="21120"/>
                    <a:pt x="5529" y="21120"/>
                    <a:pt x="2963" y="21040"/>
                  </a:cubicBezTo>
                  <a:cubicBezTo>
                    <a:pt x="2963" y="21040"/>
                    <a:pt x="2963" y="21040"/>
                    <a:pt x="2963" y="21040"/>
                  </a:cubicBezTo>
                  <a:cubicBezTo>
                    <a:pt x="-459" y="17440"/>
                    <a:pt x="-31" y="13520"/>
                    <a:pt x="76" y="9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Google Shape;792;p19">
              <a:extLst>
                <a:ext uri="{FF2B5EF4-FFF2-40B4-BE49-F238E27FC236}">
                  <a16:creationId xmlns:a16="http://schemas.microsoft.com/office/drawing/2014/main" id="{8D182B30-ECDB-43EC-8ABB-BA6906C6F310}"/>
                </a:ext>
              </a:extLst>
            </p:cNvPr>
            <p:cNvSpPr/>
            <p:nvPr/>
          </p:nvSpPr>
          <p:spPr>
            <a:xfrm>
              <a:off x="338792" y="449533"/>
              <a:ext cx="78714" cy="3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8" y="0"/>
                  </a:moveTo>
                  <a:cubicBezTo>
                    <a:pt x="21291" y="1317"/>
                    <a:pt x="21477" y="2766"/>
                    <a:pt x="21600" y="4083"/>
                  </a:cubicBezTo>
                  <a:cubicBezTo>
                    <a:pt x="21230" y="4478"/>
                    <a:pt x="20736" y="4610"/>
                    <a:pt x="20489" y="5268"/>
                  </a:cubicBezTo>
                  <a:cubicBezTo>
                    <a:pt x="17712" y="12776"/>
                    <a:pt x="13577" y="15673"/>
                    <a:pt x="9381" y="18307"/>
                  </a:cubicBezTo>
                  <a:cubicBezTo>
                    <a:pt x="8393" y="18966"/>
                    <a:pt x="7467" y="20283"/>
                    <a:pt x="6789" y="20941"/>
                  </a:cubicBezTo>
                  <a:cubicBezTo>
                    <a:pt x="5122" y="21205"/>
                    <a:pt x="3579" y="21600"/>
                    <a:pt x="2037" y="21600"/>
                  </a:cubicBezTo>
                  <a:cubicBezTo>
                    <a:pt x="1358" y="21600"/>
                    <a:pt x="741" y="20941"/>
                    <a:pt x="62" y="20546"/>
                  </a:cubicBezTo>
                  <a:cubicBezTo>
                    <a:pt x="62" y="18307"/>
                    <a:pt x="62" y="15937"/>
                    <a:pt x="0" y="13698"/>
                  </a:cubicBezTo>
                  <a:cubicBezTo>
                    <a:pt x="5061" y="13302"/>
                    <a:pt x="10059" y="11854"/>
                    <a:pt x="14688" y="7507"/>
                  </a:cubicBezTo>
                  <a:cubicBezTo>
                    <a:pt x="16601" y="5663"/>
                    <a:pt x="18206" y="2634"/>
                    <a:pt x="19995" y="132"/>
                  </a:cubicBezTo>
                  <a:cubicBezTo>
                    <a:pt x="20427" y="0"/>
                    <a:pt x="20798" y="0"/>
                    <a:pt x="21168" y="0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Google Shape;793;p19">
              <a:extLst>
                <a:ext uri="{FF2B5EF4-FFF2-40B4-BE49-F238E27FC236}">
                  <a16:creationId xmlns:a16="http://schemas.microsoft.com/office/drawing/2014/main" id="{890ACDD2-9F04-4665-9204-7B2F74C10049}"/>
                </a:ext>
              </a:extLst>
            </p:cNvPr>
            <p:cNvSpPr/>
            <p:nvPr/>
          </p:nvSpPr>
          <p:spPr>
            <a:xfrm>
              <a:off x="318776" y="430192"/>
              <a:ext cx="88284" cy="3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19660" extrusionOk="0">
                  <a:moveTo>
                    <a:pt x="2815" y="16080"/>
                  </a:moveTo>
                  <a:cubicBezTo>
                    <a:pt x="2923" y="16080"/>
                    <a:pt x="3032" y="16080"/>
                    <a:pt x="3140" y="15960"/>
                  </a:cubicBezTo>
                  <a:cubicBezTo>
                    <a:pt x="3465" y="15720"/>
                    <a:pt x="3844" y="15480"/>
                    <a:pt x="4168" y="15240"/>
                  </a:cubicBezTo>
                  <a:cubicBezTo>
                    <a:pt x="4385" y="15240"/>
                    <a:pt x="4602" y="15240"/>
                    <a:pt x="4818" y="15240"/>
                  </a:cubicBezTo>
                  <a:cubicBezTo>
                    <a:pt x="6063" y="15960"/>
                    <a:pt x="7200" y="15960"/>
                    <a:pt x="7958" y="13200"/>
                  </a:cubicBezTo>
                  <a:cubicBezTo>
                    <a:pt x="8174" y="13200"/>
                    <a:pt x="8391" y="13200"/>
                    <a:pt x="8608" y="13080"/>
                  </a:cubicBezTo>
                  <a:cubicBezTo>
                    <a:pt x="9474" y="13920"/>
                    <a:pt x="10448" y="15000"/>
                    <a:pt x="10665" y="11640"/>
                  </a:cubicBezTo>
                  <a:cubicBezTo>
                    <a:pt x="14183" y="10680"/>
                    <a:pt x="17161" y="7440"/>
                    <a:pt x="19597" y="2160"/>
                  </a:cubicBezTo>
                  <a:cubicBezTo>
                    <a:pt x="20030" y="1320"/>
                    <a:pt x="20626" y="720"/>
                    <a:pt x="21113" y="0"/>
                  </a:cubicBezTo>
                  <a:cubicBezTo>
                    <a:pt x="21600" y="4800"/>
                    <a:pt x="20788" y="8760"/>
                    <a:pt x="18839" y="11400"/>
                  </a:cubicBezTo>
                  <a:cubicBezTo>
                    <a:pt x="13047" y="19320"/>
                    <a:pt x="6767" y="21600"/>
                    <a:pt x="0" y="18000"/>
                  </a:cubicBezTo>
                  <a:cubicBezTo>
                    <a:pt x="271" y="14640"/>
                    <a:pt x="1570" y="16320"/>
                    <a:pt x="2436" y="15720"/>
                  </a:cubicBezTo>
                  <a:cubicBezTo>
                    <a:pt x="2436" y="15720"/>
                    <a:pt x="2436" y="15720"/>
                    <a:pt x="2436" y="15720"/>
                  </a:cubicBezTo>
                  <a:cubicBezTo>
                    <a:pt x="2598" y="16080"/>
                    <a:pt x="2707" y="16080"/>
                    <a:pt x="2815" y="1608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Google Shape;794;p19">
              <a:extLst>
                <a:ext uri="{FF2B5EF4-FFF2-40B4-BE49-F238E27FC236}">
                  <a16:creationId xmlns:a16="http://schemas.microsoft.com/office/drawing/2014/main" id="{BBD84C2A-2006-42A0-BED8-FBD8E5C823D7}"/>
                </a:ext>
              </a:extLst>
            </p:cNvPr>
            <p:cNvSpPr/>
            <p:nvPr/>
          </p:nvSpPr>
          <p:spPr>
            <a:xfrm>
              <a:off x="304833" y="267239"/>
              <a:ext cx="41381" cy="3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extrusionOk="0">
                  <a:moveTo>
                    <a:pt x="0" y="6857"/>
                  </a:moveTo>
                  <a:cubicBezTo>
                    <a:pt x="2817" y="6999"/>
                    <a:pt x="5752" y="6857"/>
                    <a:pt x="8570" y="7422"/>
                  </a:cubicBezTo>
                  <a:cubicBezTo>
                    <a:pt x="11152" y="7846"/>
                    <a:pt x="12796" y="6999"/>
                    <a:pt x="13735" y="4175"/>
                  </a:cubicBezTo>
                  <a:cubicBezTo>
                    <a:pt x="14204" y="2763"/>
                    <a:pt x="15496" y="1493"/>
                    <a:pt x="16317" y="222"/>
                  </a:cubicBezTo>
                  <a:cubicBezTo>
                    <a:pt x="18900" y="-625"/>
                    <a:pt x="20426" y="1069"/>
                    <a:pt x="21600" y="3328"/>
                  </a:cubicBezTo>
                  <a:cubicBezTo>
                    <a:pt x="21013" y="4034"/>
                    <a:pt x="20544" y="4740"/>
                    <a:pt x="19957" y="5304"/>
                  </a:cubicBezTo>
                  <a:cubicBezTo>
                    <a:pt x="17843" y="7563"/>
                    <a:pt x="16200" y="9963"/>
                    <a:pt x="16904" y="13493"/>
                  </a:cubicBezTo>
                  <a:cubicBezTo>
                    <a:pt x="16904" y="13493"/>
                    <a:pt x="16904" y="13634"/>
                    <a:pt x="16904" y="13634"/>
                  </a:cubicBezTo>
                  <a:cubicBezTo>
                    <a:pt x="16787" y="13916"/>
                    <a:pt x="16552" y="14340"/>
                    <a:pt x="16435" y="14622"/>
                  </a:cubicBezTo>
                  <a:lnTo>
                    <a:pt x="16317" y="14340"/>
                  </a:lnTo>
                  <a:cubicBezTo>
                    <a:pt x="16317" y="14340"/>
                    <a:pt x="16552" y="14481"/>
                    <a:pt x="16552" y="14481"/>
                  </a:cubicBezTo>
                  <a:cubicBezTo>
                    <a:pt x="16200" y="16316"/>
                    <a:pt x="15848" y="18293"/>
                    <a:pt x="15496" y="20128"/>
                  </a:cubicBezTo>
                  <a:cubicBezTo>
                    <a:pt x="14557" y="20410"/>
                    <a:pt x="13617" y="20693"/>
                    <a:pt x="12678" y="20975"/>
                  </a:cubicBezTo>
                  <a:cubicBezTo>
                    <a:pt x="11857" y="19422"/>
                    <a:pt x="11035" y="18010"/>
                    <a:pt x="10213" y="16457"/>
                  </a:cubicBezTo>
                  <a:cubicBezTo>
                    <a:pt x="10565" y="9822"/>
                    <a:pt x="10565" y="9822"/>
                    <a:pt x="4930" y="10104"/>
                  </a:cubicBezTo>
                  <a:cubicBezTo>
                    <a:pt x="4696" y="10104"/>
                    <a:pt x="4461" y="10104"/>
                    <a:pt x="4226" y="10104"/>
                  </a:cubicBezTo>
                  <a:cubicBezTo>
                    <a:pt x="2817" y="9116"/>
                    <a:pt x="1409" y="7987"/>
                    <a:pt x="0" y="6857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Google Shape;795;p19">
              <a:extLst>
                <a:ext uri="{FF2B5EF4-FFF2-40B4-BE49-F238E27FC236}">
                  <a16:creationId xmlns:a16="http://schemas.microsoft.com/office/drawing/2014/main" id="{2E23F6CC-A2E8-40F5-AFB2-C4D37ECD2CF8}"/>
                </a:ext>
              </a:extLst>
            </p:cNvPr>
            <p:cNvSpPr/>
            <p:nvPr/>
          </p:nvSpPr>
          <p:spPr>
            <a:xfrm>
              <a:off x="326141" y="256348"/>
              <a:ext cx="41438" cy="2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12638" y="169"/>
                  </a:moveTo>
                  <a:cubicBezTo>
                    <a:pt x="17542" y="4387"/>
                    <a:pt x="20111" y="10800"/>
                    <a:pt x="21512" y="18225"/>
                  </a:cubicBezTo>
                  <a:cubicBezTo>
                    <a:pt x="21395" y="19406"/>
                    <a:pt x="21395" y="20419"/>
                    <a:pt x="21278" y="21600"/>
                  </a:cubicBezTo>
                  <a:cubicBezTo>
                    <a:pt x="20461" y="21094"/>
                    <a:pt x="19877" y="20756"/>
                    <a:pt x="19177" y="20419"/>
                  </a:cubicBezTo>
                  <a:cubicBezTo>
                    <a:pt x="16375" y="7087"/>
                    <a:pt x="12288" y="3375"/>
                    <a:pt x="2247" y="4894"/>
                  </a:cubicBezTo>
                  <a:cubicBezTo>
                    <a:pt x="1547" y="5062"/>
                    <a:pt x="729" y="4894"/>
                    <a:pt x="29" y="4894"/>
                  </a:cubicBezTo>
                  <a:cubicBezTo>
                    <a:pt x="29" y="4050"/>
                    <a:pt x="-88" y="2531"/>
                    <a:pt x="146" y="2362"/>
                  </a:cubicBezTo>
                  <a:cubicBezTo>
                    <a:pt x="2014" y="1350"/>
                    <a:pt x="3998" y="675"/>
                    <a:pt x="5983" y="0"/>
                  </a:cubicBezTo>
                  <a:cubicBezTo>
                    <a:pt x="8202" y="169"/>
                    <a:pt x="10420" y="169"/>
                    <a:pt x="12638" y="169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Google Shape;796;p19">
              <a:extLst>
                <a:ext uri="{FF2B5EF4-FFF2-40B4-BE49-F238E27FC236}">
                  <a16:creationId xmlns:a16="http://schemas.microsoft.com/office/drawing/2014/main" id="{0E9C80DB-6305-441C-8555-78C62142A07F}"/>
                </a:ext>
              </a:extLst>
            </p:cNvPr>
            <p:cNvSpPr/>
            <p:nvPr/>
          </p:nvSpPr>
          <p:spPr>
            <a:xfrm>
              <a:off x="299184" y="413550"/>
              <a:ext cx="32666" cy="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extrusionOk="0">
                  <a:moveTo>
                    <a:pt x="14276" y="21600"/>
                  </a:moveTo>
                  <a:lnTo>
                    <a:pt x="13852" y="21600"/>
                  </a:lnTo>
                  <a:cubicBezTo>
                    <a:pt x="13852" y="21600"/>
                    <a:pt x="13428" y="21600"/>
                    <a:pt x="13428" y="21600"/>
                  </a:cubicBezTo>
                  <a:cubicBezTo>
                    <a:pt x="9334" y="15618"/>
                    <a:pt x="4958" y="13292"/>
                    <a:pt x="158" y="15618"/>
                  </a:cubicBezTo>
                  <a:cubicBezTo>
                    <a:pt x="-548" y="7643"/>
                    <a:pt x="1146" y="3988"/>
                    <a:pt x="4534" y="3323"/>
                  </a:cubicBezTo>
                  <a:cubicBezTo>
                    <a:pt x="9899" y="2326"/>
                    <a:pt x="15123" y="997"/>
                    <a:pt x="20487" y="0"/>
                  </a:cubicBezTo>
                  <a:cubicBezTo>
                    <a:pt x="20487" y="7311"/>
                    <a:pt x="21052" y="15286"/>
                    <a:pt x="15829" y="14621"/>
                  </a:cubicBezTo>
                  <a:cubicBezTo>
                    <a:pt x="15546" y="13957"/>
                    <a:pt x="14840" y="18941"/>
                    <a:pt x="14276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Google Shape;797;p19">
              <a:extLst>
                <a:ext uri="{FF2B5EF4-FFF2-40B4-BE49-F238E27FC236}">
                  <a16:creationId xmlns:a16="http://schemas.microsoft.com/office/drawing/2014/main" id="{324535E7-B94B-4878-9D12-5F70AA059BC2}"/>
                </a:ext>
              </a:extLst>
            </p:cNvPr>
            <p:cNvSpPr/>
            <p:nvPr/>
          </p:nvSpPr>
          <p:spPr>
            <a:xfrm>
              <a:off x="307756" y="442752"/>
              <a:ext cx="26989" cy="1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extrusionOk="0">
                  <a:moveTo>
                    <a:pt x="21600" y="59"/>
                  </a:moveTo>
                  <a:cubicBezTo>
                    <a:pt x="21060" y="6230"/>
                    <a:pt x="20700" y="12401"/>
                    <a:pt x="20160" y="20116"/>
                  </a:cubicBezTo>
                  <a:cubicBezTo>
                    <a:pt x="17640" y="20501"/>
                    <a:pt x="15120" y="20501"/>
                    <a:pt x="12600" y="20887"/>
                  </a:cubicBezTo>
                  <a:cubicBezTo>
                    <a:pt x="8460" y="18573"/>
                    <a:pt x="4140" y="16259"/>
                    <a:pt x="0" y="13944"/>
                  </a:cubicBezTo>
                  <a:cubicBezTo>
                    <a:pt x="0" y="1987"/>
                    <a:pt x="5040" y="1987"/>
                    <a:pt x="8640" y="830"/>
                  </a:cubicBezTo>
                  <a:cubicBezTo>
                    <a:pt x="12780" y="-713"/>
                    <a:pt x="17280" y="444"/>
                    <a:pt x="21600" y="59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Google Shape;798;p19">
              <a:extLst>
                <a:ext uri="{FF2B5EF4-FFF2-40B4-BE49-F238E27FC236}">
                  <a16:creationId xmlns:a16="http://schemas.microsoft.com/office/drawing/2014/main" id="{ED1274B1-7A91-431C-A88E-47F6C5FCC8E3}"/>
                </a:ext>
              </a:extLst>
            </p:cNvPr>
            <p:cNvSpPr/>
            <p:nvPr/>
          </p:nvSpPr>
          <p:spPr>
            <a:xfrm>
              <a:off x="313829" y="472472"/>
              <a:ext cx="25414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9" y="800"/>
                  </a:moveTo>
                  <a:cubicBezTo>
                    <a:pt x="21409" y="7600"/>
                    <a:pt x="21409" y="14800"/>
                    <a:pt x="21600" y="21600"/>
                  </a:cubicBezTo>
                  <a:cubicBezTo>
                    <a:pt x="17968" y="21600"/>
                    <a:pt x="14336" y="21200"/>
                    <a:pt x="10704" y="21200"/>
                  </a:cubicBezTo>
                  <a:cubicBezTo>
                    <a:pt x="9366" y="20400"/>
                    <a:pt x="8220" y="20000"/>
                    <a:pt x="6881" y="19200"/>
                  </a:cubicBezTo>
                  <a:cubicBezTo>
                    <a:pt x="4970" y="19200"/>
                    <a:pt x="3058" y="18800"/>
                    <a:pt x="1147" y="18800"/>
                  </a:cubicBezTo>
                  <a:cubicBezTo>
                    <a:pt x="765" y="15200"/>
                    <a:pt x="382" y="11200"/>
                    <a:pt x="0" y="7600"/>
                  </a:cubicBezTo>
                  <a:cubicBezTo>
                    <a:pt x="382" y="6800"/>
                    <a:pt x="765" y="6000"/>
                    <a:pt x="1147" y="5200"/>
                  </a:cubicBezTo>
                  <a:cubicBezTo>
                    <a:pt x="2103" y="4400"/>
                    <a:pt x="3249" y="3600"/>
                    <a:pt x="4205" y="3200"/>
                  </a:cubicBezTo>
                  <a:cubicBezTo>
                    <a:pt x="5543" y="2000"/>
                    <a:pt x="7072" y="1200"/>
                    <a:pt x="8411" y="0"/>
                  </a:cubicBezTo>
                  <a:cubicBezTo>
                    <a:pt x="12616" y="0"/>
                    <a:pt x="17012" y="400"/>
                    <a:pt x="21409" y="8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Google Shape;799;p19">
              <a:extLst>
                <a:ext uri="{FF2B5EF4-FFF2-40B4-BE49-F238E27FC236}">
                  <a16:creationId xmlns:a16="http://schemas.microsoft.com/office/drawing/2014/main" id="{5742B84A-559B-4420-B536-323DF158D53B}"/>
                </a:ext>
              </a:extLst>
            </p:cNvPr>
            <p:cNvSpPr/>
            <p:nvPr/>
          </p:nvSpPr>
          <p:spPr>
            <a:xfrm>
              <a:off x="329346" y="299528"/>
              <a:ext cx="24290" cy="2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9"/>
                  </a:moveTo>
                  <a:cubicBezTo>
                    <a:pt x="1600" y="726"/>
                    <a:pt x="3200" y="363"/>
                    <a:pt x="4800" y="0"/>
                  </a:cubicBezTo>
                  <a:cubicBezTo>
                    <a:pt x="5600" y="1089"/>
                    <a:pt x="6400" y="2178"/>
                    <a:pt x="7400" y="3267"/>
                  </a:cubicBezTo>
                  <a:cubicBezTo>
                    <a:pt x="12200" y="7623"/>
                    <a:pt x="17000" y="11980"/>
                    <a:pt x="21600" y="15973"/>
                  </a:cubicBezTo>
                  <a:cubicBezTo>
                    <a:pt x="15400" y="17970"/>
                    <a:pt x="10200" y="19785"/>
                    <a:pt x="5000" y="21600"/>
                  </a:cubicBezTo>
                  <a:cubicBezTo>
                    <a:pt x="5400" y="17244"/>
                    <a:pt x="5800" y="12887"/>
                    <a:pt x="6400" y="8531"/>
                  </a:cubicBezTo>
                  <a:cubicBezTo>
                    <a:pt x="6800" y="5264"/>
                    <a:pt x="5000" y="3993"/>
                    <a:pt x="1400" y="4356"/>
                  </a:cubicBezTo>
                  <a:cubicBezTo>
                    <a:pt x="1000" y="4175"/>
                    <a:pt x="1000" y="3812"/>
                    <a:pt x="1200" y="3630"/>
                  </a:cubicBezTo>
                  <a:cubicBezTo>
                    <a:pt x="1400" y="3449"/>
                    <a:pt x="1600" y="3267"/>
                    <a:pt x="2200" y="2723"/>
                  </a:cubicBezTo>
                  <a:cubicBezTo>
                    <a:pt x="1400" y="3267"/>
                    <a:pt x="1200" y="3449"/>
                    <a:pt x="1000" y="3630"/>
                  </a:cubicBezTo>
                  <a:cubicBezTo>
                    <a:pt x="600" y="2541"/>
                    <a:pt x="200" y="1815"/>
                    <a:pt x="0" y="1089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Google Shape;800;p19">
              <a:extLst>
                <a:ext uri="{FF2B5EF4-FFF2-40B4-BE49-F238E27FC236}">
                  <a16:creationId xmlns:a16="http://schemas.microsoft.com/office/drawing/2014/main" id="{7BBA5213-15EE-4A2C-A09B-1E24076A0DAA}"/>
                </a:ext>
              </a:extLst>
            </p:cNvPr>
            <p:cNvSpPr/>
            <p:nvPr/>
          </p:nvSpPr>
          <p:spPr>
            <a:xfrm>
              <a:off x="344864" y="376667"/>
              <a:ext cx="14249" cy="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extrusionOk="0">
                  <a:moveTo>
                    <a:pt x="3900" y="1452"/>
                  </a:moveTo>
                  <a:cubicBezTo>
                    <a:pt x="7500" y="3812"/>
                    <a:pt x="11400" y="6171"/>
                    <a:pt x="15000" y="8531"/>
                  </a:cubicBezTo>
                  <a:cubicBezTo>
                    <a:pt x="21600" y="12887"/>
                    <a:pt x="19800" y="19966"/>
                    <a:pt x="11400" y="21600"/>
                  </a:cubicBezTo>
                  <a:cubicBezTo>
                    <a:pt x="7500" y="15610"/>
                    <a:pt x="3600" y="9620"/>
                    <a:pt x="0" y="3812"/>
                  </a:cubicBezTo>
                  <a:cubicBezTo>
                    <a:pt x="900" y="2541"/>
                    <a:pt x="1800" y="1270"/>
                    <a:pt x="2400" y="0"/>
                  </a:cubicBezTo>
                  <a:cubicBezTo>
                    <a:pt x="2400" y="0"/>
                    <a:pt x="2400" y="182"/>
                    <a:pt x="2400" y="182"/>
                  </a:cubicBezTo>
                  <a:cubicBezTo>
                    <a:pt x="3000" y="545"/>
                    <a:pt x="3300" y="1089"/>
                    <a:pt x="3900" y="145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Google Shape;801;p19">
              <a:extLst>
                <a:ext uri="{FF2B5EF4-FFF2-40B4-BE49-F238E27FC236}">
                  <a16:creationId xmlns:a16="http://schemas.microsoft.com/office/drawing/2014/main" id="{4B3E5B89-1886-4C30-B7E8-60D19C439208}"/>
                </a:ext>
              </a:extLst>
            </p:cNvPr>
            <p:cNvSpPr/>
            <p:nvPr/>
          </p:nvSpPr>
          <p:spPr>
            <a:xfrm>
              <a:off x="307201" y="450882"/>
              <a:ext cx="22146" cy="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extrusionOk="0">
                  <a:moveTo>
                    <a:pt x="514" y="0"/>
                  </a:moveTo>
                  <a:cubicBezTo>
                    <a:pt x="5290" y="2197"/>
                    <a:pt x="10275" y="4393"/>
                    <a:pt x="15052" y="6590"/>
                  </a:cubicBezTo>
                  <a:cubicBezTo>
                    <a:pt x="16921" y="9519"/>
                    <a:pt x="18583" y="12081"/>
                    <a:pt x="20452" y="15010"/>
                  </a:cubicBezTo>
                  <a:cubicBezTo>
                    <a:pt x="17129" y="16475"/>
                    <a:pt x="12144" y="11715"/>
                    <a:pt x="11106" y="21600"/>
                  </a:cubicBezTo>
                  <a:cubicBezTo>
                    <a:pt x="929" y="16475"/>
                    <a:pt x="-1148" y="12447"/>
                    <a:pt x="514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Google Shape;802;p19">
              <a:extLst>
                <a:ext uri="{FF2B5EF4-FFF2-40B4-BE49-F238E27FC236}">
                  <a16:creationId xmlns:a16="http://schemas.microsoft.com/office/drawing/2014/main" id="{2FB8A8A6-6893-4238-B711-85437B056239}"/>
                </a:ext>
              </a:extLst>
            </p:cNvPr>
            <p:cNvSpPr/>
            <p:nvPr/>
          </p:nvSpPr>
          <p:spPr>
            <a:xfrm>
              <a:off x="293147" y="246228"/>
              <a:ext cx="11687" cy="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extrusionOk="0">
                  <a:moveTo>
                    <a:pt x="9706" y="0"/>
                  </a:moveTo>
                  <a:cubicBezTo>
                    <a:pt x="9346" y="7401"/>
                    <a:pt x="8266" y="14954"/>
                    <a:pt x="18706" y="21600"/>
                  </a:cubicBezTo>
                  <a:cubicBezTo>
                    <a:pt x="-1094" y="18126"/>
                    <a:pt x="-2894" y="16917"/>
                    <a:pt x="2866" y="8308"/>
                  </a:cubicBezTo>
                  <a:cubicBezTo>
                    <a:pt x="4306" y="5438"/>
                    <a:pt x="7186" y="2719"/>
                    <a:pt x="9706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Google Shape;803;p19">
              <a:extLst>
                <a:ext uri="{FF2B5EF4-FFF2-40B4-BE49-F238E27FC236}">
                  <a16:creationId xmlns:a16="http://schemas.microsoft.com/office/drawing/2014/main" id="{AB540154-F437-42EF-9D2D-7EE537AC3EA1}"/>
                </a:ext>
              </a:extLst>
            </p:cNvPr>
            <p:cNvSpPr/>
            <p:nvPr/>
          </p:nvSpPr>
          <p:spPr>
            <a:xfrm>
              <a:off x="321000" y="245778"/>
              <a:ext cx="20717" cy="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extrusionOk="0">
                  <a:moveTo>
                    <a:pt x="16503" y="13465"/>
                  </a:moveTo>
                  <a:cubicBezTo>
                    <a:pt x="12717" y="14868"/>
                    <a:pt x="9154" y="15990"/>
                    <a:pt x="5369" y="17392"/>
                  </a:cubicBezTo>
                  <a:cubicBezTo>
                    <a:pt x="4923" y="17673"/>
                    <a:pt x="5146" y="20198"/>
                    <a:pt x="5146" y="21600"/>
                  </a:cubicBezTo>
                  <a:cubicBezTo>
                    <a:pt x="-1089" y="20478"/>
                    <a:pt x="-198" y="15148"/>
                    <a:pt x="470" y="10099"/>
                  </a:cubicBezTo>
                  <a:cubicBezTo>
                    <a:pt x="6705" y="10660"/>
                    <a:pt x="10490" y="6733"/>
                    <a:pt x="12495" y="0"/>
                  </a:cubicBezTo>
                  <a:cubicBezTo>
                    <a:pt x="13162" y="4769"/>
                    <a:pt x="13608" y="9818"/>
                    <a:pt x="14276" y="14587"/>
                  </a:cubicBezTo>
                  <a:cubicBezTo>
                    <a:pt x="16280" y="12624"/>
                    <a:pt x="18284" y="10379"/>
                    <a:pt x="20511" y="8416"/>
                  </a:cubicBezTo>
                  <a:cubicBezTo>
                    <a:pt x="18952" y="10099"/>
                    <a:pt x="17839" y="11782"/>
                    <a:pt x="16503" y="1346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Google Shape;804;p19">
              <a:extLst>
                <a:ext uri="{FF2B5EF4-FFF2-40B4-BE49-F238E27FC236}">
                  <a16:creationId xmlns:a16="http://schemas.microsoft.com/office/drawing/2014/main" id="{B9858FCB-5C63-4A18-B799-225D495F4FD5}"/>
                </a:ext>
              </a:extLst>
            </p:cNvPr>
            <p:cNvSpPr/>
            <p:nvPr/>
          </p:nvSpPr>
          <p:spPr>
            <a:xfrm>
              <a:off x="330246" y="304618"/>
              <a:ext cx="6135" cy="3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369" extrusionOk="0">
                  <a:moveTo>
                    <a:pt x="1490" y="51"/>
                  </a:moveTo>
                  <a:cubicBezTo>
                    <a:pt x="14897" y="-231"/>
                    <a:pt x="21600" y="616"/>
                    <a:pt x="20110" y="3298"/>
                  </a:cubicBezTo>
                  <a:cubicBezTo>
                    <a:pt x="17876" y="6687"/>
                    <a:pt x="16387" y="10075"/>
                    <a:pt x="14897" y="13463"/>
                  </a:cubicBezTo>
                  <a:cubicBezTo>
                    <a:pt x="12662" y="15016"/>
                    <a:pt x="11173" y="16428"/>
                    <a:pt x="8938" y="17981"/>
                  </a:cubicBezTo>
                  <a:cubicBezTo>
                    <a:pt x="5959" y="19110"/>
                    <a:pt x="2979" y="20240"/>
                    <a:pt x="0" y="21369"/>
                  </a:cubicBezTo>
                  <a:cubicBezTo>
                    <a:pt x="0" y="21369"/>
                    <a:pt x="0" y="21369"/>
                    <a:pt x="0" y="21369"/>
                  </a:cubicBezTo>
                  <a:cubicBezTo>
                    <a:pt x="0" y="17275"/>
                    <a:pt x="744" y="13040"/>
                    <a:pt x="744" y="8946"/>
                  </a:cubicBezTo>
                  <a:cubicBezTo>
                    <a:pt x="1490" y="5840"/>
                    <a:pt x="1490" y="3016"/>
                    <a:pt x="1490" y="51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Google Shape;805;p19">
              <a:extLst>
                <a:ext uri="{FF2B5EF4-FFF2-40B4-BE49-F238E27FC236}">
                  <a16:creationId xmlns:a16="http://schemas.microsoft.com/office/drawing/2014/main" id="{62CF3D22-78A0-40EE-BE54-201FC40617D9}"/>
                </a:ext>
              </a:extLst>
            </p:cNvPr>
            <p:cNvSpPr/>
            <p:nvPr/>
          </p:nvSpPr>
          <p:spPr>
            <a:xfrm>
              <a:off x="337350" y="272316"/>
              <a:ext cx="15386" cy="1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417" y="21600"/>
                  </a:moveTo>
                  <a:cubicBezTo>
                    <a:pt x="-1358" y="14100"/>
                    <a:pt x="2784" y="9000"/>
                    <a:pt x="8111" y="4200"/>
                  </a:cubicBezTo>
                  <a:cubicBezTo>
                    <a:pt x="9590" y="3000"/>
                    <a:pt x="10773" y="1500"/>
                    <a:pt x="12253" y="0"/>
                  </a:cubicBezTo>
                  <a:cubicBezTo>
                    <a:pt x="14916" y="4800"/>
                    <a:pt x="17875" y="9300"/>
                    <a:pt x="20242" y="13500"/>
                  </a:cubicBezTo>
                  <a:cubicBezTo>
                    <a:pt x="12549" y="16800"/>
                    <a:pt x="6335" y="19200"/>
                    <a:pt x="4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Google Shape;806;p19">
              <a:extLst>
                <a:ext uri="{FF2B5EF4-FFF2-40B4-BE49-F238E27FC236}">
                  <a16:creationId xmlns:a16="http://schemas.microsoft.com/office/drawing/2014/main" id="{16C88B66-10CE-44C3-9041-9FB1CBF9066F}"/>
                </a:ext>
              </a:extLst>
            </p:cNvPr>
            <p:cNvSpPr/>
            <p:nvPr/>
          </p:nvSpPr>
          <p:spPr>
            <a:xfrm>
              <a:off x="316303" y="208895"/>
              <a:ext cx="11470" cy="1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87"/>
                  </a:moveTo>
                  <a:cubicBezTo>
                    <a:pt x="14400" y="16591"/>
                    <a:pt x="7200" y="19095"/>
                    <a:pt x="0" y="21600"/>
                  </a:cubicBezTo>
                  <a:cubicBezTo>
                    <a:pt x="0" y="14713"/>
                    <a:pt x="0" y="7826"/>
                    <a:pt x="0" y="1252"/>
                  </a:cubicBezTo>
                  <a:cubicBezTo>
                    <a:pt x="1694" y="939"/>
                    <a:pt x="3388" y="313"/>
                    <a:pt x="5082" y="0"/>
                  </a:cubicBezTo>
                  <a:cubicBezTo>
                    <a:pt x="11012" y="4696"/>
                    <a:pt x="16518" y="9391"/>
                    <a:pt x="21600" y="14087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Google Shape;807;p19">
              <a:extLst>
                <a:ext uri="{FF2B5EF4-FFF2-40B4-BE49-F238E27FC236}">
                  <a16:creationId xmlns:a16="http://schemas.microsoft.com/office/drawing/2014/main" id="{6923D270-1E29-462A-947E-E9199C0837F1}"/>
                </a:ext>
              </a:extLst>
            </p:cNvPr>
            <p:cNvSpPr/>
            <p:nvPr/>
          </p:nvSpPr>
          <p:spPr>
            <a:xfrm>
              <a:off x="321475" y="240605"/>
              <a:ext cx="12145" cy="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21600" y="8144"/>
                  </a:moveTo>
                  <a:cubicBezTo>
                    <a:pt x="18000" y="16643"/>
                    <a:pt x="11600" y="21600"/>
                    <a:pt x="0" y="20892"/>
                  </a:cubicBezTo>
                  <a:cubicBezTo>
                    <a:pt x="3600" y="13810"/>
                    <a:pt x="7600" y="7082"/>
                    <a:pt x="11200" y="0"/>
                  </a:cubicBezTo>
                  <a:cubicBezTo>
                    <a:pt x="14400" y="2833"/>
                    <a:pt x="18000" y="5312"/>
                    <a:pt x="21600" y="8144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Google Shape;808;p19">
              <a:extLst>
                <a:ext uri="{FF2B5EF4-FFF2-40B4-BE49-F238E27FC236}">
                  <a16:creationId xmlns:a16="http://schemas.microsoft.com/office/drawing/2014/main" id="{C4587323-698E-4091-A6F3-4FA06EF5D9E4}"/>
                </a:ext>
              </a:extLst>
            </p:cNvPr>
            <p:cNvSpPr/>
            <p:nvPr/>
          </p:nvSpPr>
          <p:spPr>
            <a:xfrm>
              <a:off x="296512" y="205297"/>
              <a:ext cx="12595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98"/>
                  </a:moveTo>
                  <a:cubicBezTo>
                    <a:pt x="0" y="11210"/>
                    <a:pt x="0" y="9023"/>
                    <a:pt x="0" y="6836"/>
                  </a:cubicBezTo>
                  <a:cubicBezTo>
                    <a:pt x="1543" y="6289"/>
                    <a:pt x="3086" y="5742"/>
                    <a:pt x="4629" y="5195"/>
                  </a:cubicBezTo>
                  <a:cubicBezTo>
                    <a:pt x="4629" y="3555"/>
                    <a:pt x="4629" y="1914"/>
                    <a:pt x="4629" y="273"/>
                  </a:cubicBezTo>
                  <a:cubicBezTo>
                    <a:pt x="4629" y="273"/>
                    <a:pt x="4629" y="273"/>
                    <a:pt x="4629" y="273"/>
                  </a:cubicBezTo>
                  <a:cubicBezTo>
                    <a:pt x="10029" y="273"/>
                    <a:pt x="15429" y="0"/>
                    <a:pt x="20829" y="0"/>
                  </a:cubicBezTo>
                  <a:cubicBezTo>
                    <a:pt x="20829" y="0"/>
                    <a:pt x="21600" y="273"/>
                    <a:pt x="21600" y="273"/>
                  </a:cubicBezTo>
                  <a:cubicBezTo>
                    <a:pt x="20057" y="4648"/>
                    <a:pt x="18128" y="9023"/>
                    <a:pt x="16586" y="13124"/>
                  </a:cubicBezTo>
                  <a:cubicBezTo>
                    <a:pt x="15814" y="15858"/>
                    <a:pt x="15043" y="18866"/>
                    <a:pt x="14271" y="21600"/>
                  </a:cubicBezTo>
                  <a:cubicBezTo>
                    <a:pt x="14271" y="16952"/>
                    <a:pt x="14271" y="12577"/>
                    <a:pt x="14271" y="7109"/>
                  </a:cubicBezTo>
                  <a:cubicBezTo>
                    <a:pt x="8486" y="9843"/>
                    <a:pt x="4243" y="11483"/>
                    <a:pt x="0" y="1339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Google Shape;809;p19">
              <a:extLst>
                <a:ext uri="{FF2B5EF4-FFF2-40B4-BE49-F238E27FC236}">
                  <a16:creationId xmlns:a16="http://schemas.microsoft.com/office/drawing/2014/main" id="{EA7BB543-CA1F-4246-9B78-B2AC011FFD63}"/>
                </a:ext>
              </a:extLst>
            </p:cNvPr>
            <p:cNvSpPr/>
            <p:nvPr/>
          </p:nvSpPr>
          <p:spPr>
            <a:xfrm>
              <a:off x="334069" y="354402"/>
              <a:ext cx="12595" cy="2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820"/>
                  </a:moveTo>
                  <a:cubicBezTo>
                    <a:pt x="20443" y="19080"/>
                    <a:pt x="19286" y="20340"/>
                    <a:pt x="18514" y="21600"/>
                  </a:cubicBezTo>
                  <a:cubicBezTo>
                    <a:pt x="12343" y="14580"/>
                    <a:pt x="6171" y="7560"/>
                    <a:pt x="0" y="540"/>
                  </a:cubicBezTo>
                  <a:cubicBezTo>
                    <a:pt x="1157" y="360"/>
                    <a:pt x="2314" y="180"/>
                    <a:pt x="3086" y="0"/>
                  </a:cubicBezTo>
                  <a:cubicBezTo>
                    <a:pt x="9257" y="5940"/>
                    <a:pt x="15429" y="11880"/>
                    <a:pt x="21600" y="1782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Google Shape;810;p19">
              <a:extLst>
                <a:ext uri="{FF2B5EF4-FFF2-40B4-BE49-F238E27FC236}">
                  <a16:creationId xmlns:a16="http://schemas.microsoft.com/office/drawing/2014/main" id="{0B0A3FD0-8812-47FD-B848-4FE333122D84}"/>
                </a:ext>
              </a:extLst>
            </p:cNvPr>
            <p:cNvSpPr/>
            <p:nvPr/>
          </p:nvSpPr>
          <p:spPr>
            <a:xfrm>
              <a:off x="299660" y="423644"/>
              <a:ext cx="21141" cy="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3" extrusionOk="0">
                  <a:moveTo>
                    <a:pt x="0" y="1632"/>
                  </a:moveTo>
                  <a:cubicBezTo>
                    <a:pt x="7813" y="-2997"/>
                    <a:pt x="14936" y="2403"/>
                    <a:pt x="21600" y="15517"/>
                  </a:cubicBezTo>
                  <a:cubicBezTo>
                    <a:pt x="19072" y="17060"/>
                    <a:pt x="16315" y="18603"/>
                    <a:pt x="13787" y="18603"/>
                  </a:cubicBezTo>
                  <a:cubicBezTo>
                    <a:pt x="10111" y="18603"/>
                    <a:pt x="6204" y="17831"/>
                    <a:pt x="2528" y="17060"/>
                  </a:cubicBezTo>
                  <a:cubicBezTo>
                    <a:pt x="1379" y="11660"/>
                    <a:pt x="689" y="6260"/>
                    <a:pt x="0" y="1632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Google Shape;811;p19">
              <a:extLst>
                <a:ext uri="{FF2B5EF4-FFF2-40B4-BE49-F238E27FC236}">
                  <a16:creationId xmlns:a16="http://schemas.microsoft.com/office/drawing/2014/main" id="{3E912163-D9AD-48EA-BD7F-C4E2AD79C38A}"/>
                </a:ext>
              </a:extLst>
            </p:cNvPr>
            <p:cNvSpPr/>
            <p:nvPr/>
          </p:nvSpPr>
          <p:spPr>
            <a:xfrm>
              <a:off x="313154" y="283420"/>
              <a:ext cx="11826" cy="1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0968" extrusionOk="0">
                  <a:moveTo>
                    <a:pt x="0" y="287"/>
                  </a:moveTo>
                  <a:cubicBezTo>
                    <a:pt x="785" y="287"/>
                    <a:pt x="1571" y="287"/>
                    <a:pt x="2356" y="287"/>
                  </a:cubicBezTo>
                  <a:cubicBezTo>
                    <a:pt x="21600" y="-632"/>
                    <a:pt x="21600" y="-632"/>
                    <a:pt x="20029" y="20968"/>
                  </a:cubicBezTo>
                  <a:cubicBezTo>
                    <a:pt x="13353" y="14075"/>
                    <a:pt x="6676" y="7181"/>
                    <a:pt x="0" y="287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Google Shape;812;p19">
              <a:extLst>
                <a:ext uri="{FF2B5EF4-FFF2-40B4-BE49-F238E27FC236}">
                  <a16:creationId xmlns:a16="http://schemas.microsoft.com/office/drawing/2014/main" id="{17699074-0FE6-48C6-9D0C-A4DACAFB049A}"/>
                </a:ext>
              </a:extLst>
            </p:cNvPr>
            <p:cNvSpPr/>
            <p:nvPr/>
          </p:nvSpPr>
          <p:spPr>
            <a:xfrm>
              <a:off x="340366" y="232959"/>
              <a:ext cx="11696" cy="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43"/>
                  </a:moveTo>
                  <a:cubicBezTo>
                    <a:pt x="1662" y="3600"/>
                    <a:pt x="3738" y="1543"/>
                    <a:pt x="5400" y="0"/>
                  </a:cubicBezTo>
                  <a:cubicBezTo>
                    <a:pt x="10800" y="5657"/>
                    <a:pt x="16200" y="11314"/>
                    <a:pt x="21600" y="16971"/>
                  </a:cubicBezTo>
                  <a:cubicBezTo>
                    <a:pt x="20354" y="18514"/>
                    <a:pt x="19108" y="20057"/>
                    <a:pt x="17862" y="21600"/>
                  </a:cubicBezTo>
                  <a:cubicBezTo>
                    <a:pt x="11631" y="16457"/>
                    <a:pt x="5815" y="10800"/>
                    <a:pt x="0" y="5143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Google Shape;813;p19">
              <a:extLst>
                <a:ext uri="{FF2B5EF4-FFF2-40B4-BE49-F238E27FC236}">
                  <a16:creationId xmlns:a16="http://schemas.microsoft.com/office/drawing/2014/main" id="{9D89EEC1-C7BD-4D79-BDE2-30BF881E4D4A}"/>
                </a:ext>
              </a:extLst>
            </p:cNvPr>
            <p:cNvSpPr/>
            <p:nvPr/>
          </p:nvSpPr>
          <p:spPr>
            <a:xfrm>
              <a:off x="330300" y="333037"/>
              <a:ext cx="4391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cubicBezTo>
                    <a:pt x="4800" y="3927"/>
                    <a:pt x="9600" y="1964"/>
                    <a:pt x="14400" y="0"/>
                  </a:cubicBezTo>
                  <a:cubicBezTo>
                    <a:pt x="16800" y="7118"/>
                    <a:pt x="19200" y="14236"/>
                    <a:pt x="21600" y="21354"/>
                  </a:cubicBezTo>
                  <a:cubicBezTo>
                    <a:pt x="19200" y="21354"/>
                    <a:pt x="18001" y="21600"/>
                    <a:pt x="15601" y="21600"/>
                  </a:cubicBezTo>
                  <a:cubicBezTo>
                    <a:pt x="9600" y="16445"/>
                    <a:pt x="4800" y="11291"/>
                    <a:pt x="0" y="5891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Google Shape;814;p19">
              <a:extLst>
                <a:ext uri="{FF2B5EF4-FFF2-40B4-BE49-F238E27FC236}">
                  <a16:creationId xmlns:a16="http://schemas.microsoft.com/office/drawing/2014/main" id="{6F25BB9F-3B1A-43F8-B141-83A2365DF8D6}"/>
                </a:ext>
              </a:extLst>
            </p:cNvPr>
            <p:cNvSpPr/>
            <p:nvPr/>
          </p:nvSpPr>
          <p:spPr>
            <a:xfrm>
              <a:off x="328163" y="318644"/>
              <a:ext cx="4392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118"/>
                    <a:pt x="0" y="14482"/>
                    <a:pt x="0" y="21600"/>
                  </a:cubicBezTo>
                  <a:cubicBezTo>
                    <a:pt x="21600" y="14482"/>
                    <a:pt x="21600" y="7118"/>
                    <a:pt x="21600" y="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Google Shape;815;p19">
              <a:extLst>
                <a:ext uri="{FF2B5EF4-FFF2-40B4-BE49-F238E27FC236}">
                  <a16:creationId xmlns:a16="http://schemas.microsoft.com/office/drawing/2014/main" id="{970AEE89-280E-4676-9E93-64FED4E3FF36}"/>
                </a:ext>
              </a:extLst>
            </p:cNvPr>
            <p:cNvSpPr/>
            <p:nvPr/>
          </p:nvSpPr>
          <p:spPr>
            <a:xfrm>
              <a:off x="411658" y="442786"/>
              <a:ext cx="7423" cy="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6" y="21600"/>
                  </a:moveTo>
                  <a:cubicBezTo>
                    <a:pt x="8509" y="21600"/>
                    <a:pt x="4581" y="21600"/>
                    <a:pt x="0" y="21600"/>
                  </a:cubicBezTo>
                  <a:cubicBezTo>
                    <a:pt x="5236" y="14400"/>
                    <a:pt x="11127" y="7200"/>
                    <a:pt x="16364" y="0"/>
                  </a:cubicBezTo>
                  <a:cubicBezTo>
                    <a:pt x="18327" y="2160"/>
                    <a:pt x="19636" y="5040"/>
                    <a:pt x="21600" y="7200"/>
                  </a:cubicBezTo>
                  <a:cubicBezTo>
                    <a:pt x="18981" y="12240"/>
                    <a:pt x="15709" y="17280"/>
                    <a:pt x="12436" y="2160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Google Shape;816;p19">
              <a:extLst>
                <a:ext uri="{FF2B5EF4-FFF2-40B4-BE49-F238E27FC236}">
                  <a16:creationId xmlns:a16="http://schemas.microsoft.com/office/drawing/2014/main" id="{086D3485-4348-4D91-932B-565E74AEE612}"/>
                </a:ext>
              </a:extLst>
            </p:cNvPr>
            <p:cNvSpPr/>
            <p:nvPr/>
          </p:nvSpPr>
          <p:spPr>
            <a:xfrm>
              <a:off x="334011" y="290307"/>
              <a:ext cx="4391" cy="1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2" y="19366"/>
                    <a:pt x="8308" y="17131"/>
                    <a:pt x="0" y="14897"/>
                  </a:cubicBezTo>
                  <a:cubicBezTo>
                    <a:pt x="4985" y="10055"/>
                    <a:pt x="9969" y="4842"/>
                    <a:pt x="14952" y="0"/>
                  </a:cubicBezTo>
                  <a:cubicBezTo>
                    <a:pt x="16615" y="7448"/>
                    <a:pt x="18275" y="14524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Google Shape;817;p19">
              <a:extLst>
                <a:ext uri="{FF2B5EF4-FFF2-40B4-BE49-F238E27FC236}">
                  <a16:creationId xmlns:a16="http://schemas.microsoft.com/office/drawing/2014/main" id="{352F5281-5C35-4F10-B590-344B87B6F779}"/>
                </a:ext>
              </a:extLst>
            </p:cNvPr>
            <p:cNvSpPr/>
            <p:nvPr/>
          </p:nvSpPr>
          <p:spPr>
            <a:xfrm>
              <a:off x="345030" y="375371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956" y="13501"/>
                    <a:pt x="8639" y="8101"/>
                    <a:pt x="0" y="0"/>
                  </a:cubicBezTo>
                  <a:cubicBezTo>
                    <a:pt x="8639" y="8101"/>
                    <a:pt x="12956" y="16200"/>
                    <a:pt x="21600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Google Shape;818;p19">
              <a:extLst>
                <a:ext uri="{FF2B5EF4-FFF2-40B4-BE49-F238E27FC236}">
                  <a16:creationId xmlns:a16="http://schemas.microsoft.com/office/drawing/2014/main" id="{32F43780-2D60-49B2-8E26-8CACDBC05C70}"/>
                </a:ext>
              </a:extLst>
            </p:cNvPr>
            <p:cNvSpPr/>
            <p:nvPr/>
          </p:nvSpPr>
          <p:spPr>
            <a:xfrm>
              <a:off x="340195" y="230089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0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Google Shape;819;p19">
              <a:extLst>
                <a:ext uri="{FF2B5EF4-FFF2-40B4-BE49-F238E27FC236}">
                  <a16:creationId xmlns:a16="http://schemas.microsoft.com/office/drawing/2014/main" id="{BD429C37-8CB8-4857-AAA1-C93DA60A8842}"/>
                </a:ext>
              </a:extLst>
            </p:cNvPr>
            <p:cNvSpPr/>
            <p:nvPr/>
          </p:nvSpPr>
          <p:spPr>
            <a:xfrm>
              <a:off x="335022" y="28732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3" y="15431"/>
                    <a:pt x="16203" y="6172"/>
                    <a:pt x="21600" y="0"/>
                  </a:cubicBezTo>
                  <a:cubicBezTo>
                    <a:pt x="10800" y="9256"/>
                    <a:pt x="5403" y="15431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Google Shape;820;p19">
              <a:extLst>
                <a:ext uri="{FF2B5EF4-FFF2-40B4-BE49-F238E27FC236}">
                  <a16:creationId xmlns:a16="http://schemas.microsoft.com/office/drawing/2014/main" id="{1F95EAA3-2123-4281-9F95-73308F1901A2}"/>
                </a:ext>
              </a:extLst>
            </p:cNvPr>
            <p:cNvSpPr/>
            <p:nvPr/>
          </p:nvSpPr>
          <p:spPr>
            <a:xfrm>
              <a:off x="29988" y="398707"/>
              <a:ext cx="108424" cy="8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85" extrusionOk="0">
                  <a:moveTo>
                    <a:pt x="5" y="18887"/>
                  </a:moveTo>
                  <a:cubicBezTo>
                    <a:pt x="94" y="17876"/>
                    <a:pt x="228" y="16918"/>
                    <a:pt x="318" y="15854"/>
                  </a:cubicBezTo>
                  <a:cubicBezTo>
                    <a:pt x="1883" y="16492"/>
                    <a:pt x="3314" y="17184"/>
                    <a:pt x="4790" y="17663"/>
                  </a:cubicBezTo>
                  <a:cubicBezTo>
                    <a:pt x="7697" y="18620"/>
                    <a:pt x="8994" y="17876"/>
                    <a:pt x="9664" y="14577"/>
                  </a:cubicBezTo>
                  <a:cubicBezTo>
                    <a:pt x="10514" y="10321"/>
                    <a:pt x="11230" y="6012"/>
                    <a:pt x="11900" y="1702"/>
                  </a:cubicBezTo>
                  <a:cubicBezTo>
                    <a:pt x="12124" y="266"/>
                    <a:pt x="12616" y="-213"/>
                    <a:pt x="13958" y="159"/>
                  </a:cubicBezTo>
                  <a:cubicBezTo>
                    <a:pt x="15523" y="585"/>
                    <a:pt x="17133" y="904"/>
                    <a:pt x="18698" y="904"/>
                  </a:cubicBezTo>
                  <a:cubicBezTo>
                    <a:pt x="19637" y="904"/>
                    <a:pt x="20621" y="319"/>
                    <a:pt x="21560" y="0"/>
                  </a:cubicBezTo>
                  <a:cubicBezTo>
                    <a:pt x="21471" y="1436"/>
                    <a:pt x="21336" y="2873"/>
                    <a:pt x="21202" y="4522"/>
                  </a:cubicBezTo>
                  <a:cubicBezTo>
                    <a:pt x="19548" y="4309"/>
                    <a:pt x="18072" y="4043"/>
                    <a:pt x="16596" y="3937"/>
                  </a:cubicBezTo>
                  <a:cubicBezTo>
                    <a:pt x="15836" y="3884"/>
                    <a:pt x="14941" y="3884"/>
                    <a:pt x="14360" y="4309"/>
                  </a:cubicBezTo>
                  <a:cubicBezTo>
                    <a:pt x="12616" y="5586"/>
                    <a:pt x="11856" y="7714"/>
                    <a:pt x="11677" y="9949"/>
                  </a:cubicBezTo>
                  <a:cubicBezTo>
                    <a:pt x="11408" y="12875"/>
                    <a:pt x="10335" y="15428"/>
                    <a:pt x="9262" y="18035"/>
                  </a:cubicBezTo>
                  <a:cubicBezTo>
                    <a:pt x="8994" y="18620"/>
                    <a:pt x="9038" y="19365"/>
                    <a:pt x="8904" y="20057"/>
                  </a:cubicBezTo>
                  <a:cubicBezTo>
                    <a:pt x="8278" y="21281"/>
                    <a:pt x="7071" y="21387"/>
                    <a:pt x="5863" y="21227"/>
                  </a:cubicBezTo>
                  <a:cubicBezTo>
                    <a:pt x="4298" y="21015"/>
                    <a:pt x="2733" y="20536"/>
                    <a:pt x="1167" y="20376"/>
                  </a:cubicBezTo>
                  <a:cubicBezTo>
                    <a:pt x="228" y="20270"/>
                    <a:pt x="-40" y="19844"/>
                    <a:pt x="5" y="1888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Google Shape;821;p19">
              <a:extLst>
                <a:ext uri="{FF2B5EF4-FFF2-40B4-BE49-F238E27FC236}">
                  <a16:creationId xmlns:a16="http://schemas.microsoft.com/office/drawing/2014/main" id="{8C8F7FF1-9E94-4080-A7AC-A79EEBBFA610}"/>
                </a:ext>
              </a:extLst>
            </p:cNvPr>
            <p:cNvSpPr/>
            <p:nvPr/>
          </p:nvSpPr>
          <p:spPr>
            <a:xfrm>
              <a:off x="27762" y="366547"/>
              <a:ext cx="126617" cy="13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extrusionOk="0">
                  <a:moveTo>
                    <a:pt x="384" y="18388"/>
                  </a:moveTo>
                  <a:cubicBezTo>
                    <a:pt x="345" y="19015"/>
                    <a:pt x="576" y="19348"/>
                    <a:pt x="1420" y="19385"/>
                  </a:cubicBezTo>
                  <a:cubicBezTo>
                    <a:pt x="2762" y="19495"/>
                    <a:pt x="4105" y="19828"/>
                    <a:pt x="5448" y="19975"/>
                  </a:cubicBezTo>
                  <a:cubicBezTo>
                    <a:pt x="6484" y="20086"/>
                    <a:pt x="7520" y="20012"/>
                    <a:pt x="8057" y="19163"/>
                  </a:cubicBezTo>
                  <a:cubicBezTo>
                    <a:pt x="8134" y="18683"/>
                    <a:pt x="8134" y="18166"/>
                    <a:pt x="8364" y="17760"/>
                  </a:cubicBezTo>
                  <a:cubicBezTo>
                    <a:pt x="9285" y="15951"/>
                    <a:pt x="10205" y="14178"/>
                    <a:pt x="10436" y="12148"/>
                  </a:cubicBezTo>
                  <a:cubicBezTo>
                    <a:pt x="10627" y="10634"/>
                    <a:pt x="11280" y="9157"/>
                    <a:pt x="12737" y="8234"/>
                  </a:cubicBezTo>
                  <a:cubicBezTo>
                    <a:pt x="13236" y="7938"/>
                    <a:pt x="14004" y="7938"/>
                    <a:pt x="14656" y="7975"/>
                  </a:cubicBezTo>
                  <a:cubicBezTo>
                    <a:pt x="15922" y="8049"/>
                    <a:pt x="17188" y="8234"/>
                    <a:pt x="18607" y="8382"/>
                  </a:cubicBezTo>
                  <a:cubicBezTo>
                    <a:pt x="18723" y="7237"/>
                    <a:pt x="18799" y="6240"/>
                    <a:pt x="18914" y="5243"/>
                  </a:cubicBezTo>
                  <a:cubicBezTo>
                    <a:pt x="19106" y="4431"/>
                    <a:pt x="19336" y="3618"/>
                    <a:pt x="19528" y="2806"/>
                  </a:cubicBezTo>
                  <a:cubicBezTo>
                    <a:pt x="19720" y="2511"/>
                    <a:pt x="19989" y="2252"/>
                    <a:pt x="20104" y="1957"/>
                  </a:cubicBezTo>
                  <a:cubicBezTo>
                    <a:pt x="20411" y="1182"/>
                    <a:pt x="20257" y="111"/>
                    <a:pt x="21600" y="0"/>
                  </a:cubicBezTo>
                  <a:cubicBezTo>
                    <a:pt x="21063" y="2954"/>
                    <a:pt x="20526" y="5908"/>
                    <a:pt x="19989" y="8862"/>
                  </a:cubicBezTo>
                  <a:cubicBezTo>
                    <a:pt x="19835" y="9748"/>
                    <a:pt x="19375" y="9969"/>
                    <a:pt x="18416" y="9785"/>
                  </a:cubicBezTo>
                  <a:cubicBezTo>
                    <a:pt x="17265" y="9563"/>
                    <a:pt x="16114" y="9415"/>
                    <a:pt x="14924" y="9378"/>
                  </a:cubicBezTo>
                  <a:cubicBezTo>
                    <a:pt x="13160" y="9305"/>
                    <a:pt x="12661" y="9563"/>
                    <a:pt x="12162" y="11077"/>
                  </a:cubicBezTo>
                  <a:cubicBezTo>
                    <a:pt x="11241" y="13846"/>
                    <a:pt x="10397" y="16615"/>
                    <a:pt x="9515" y="19385"/>
                  </a:cubicBezTo>
                  <a:cubicBezTo>
                    <a:pt x="8824" y="21563"/>
                    <a:pt x="8824" y="21600"/>
                    <a:pt x="6407" y="21194"/>
                  </a:cubicBezTo>
                  <a:cubicBezTo>
                    <a:pt x="4297" y="20862"/>
                    <a:pt x="2225" y="20455"/>
                    <a:pt x="0" y="20086"/>
                  </a:cubicBezTo>
                  <a:cubicBezTo>
                    <a:pt x="115" y="19495"/>
                    <a:pt x="269" y="18942"/>
                    <a:pt x="384" y="1838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Google Shape;822;p19">
              <a:extLst>
                <a:ext uri="{FF2B5EF4-FFF2-40B4-BE49-F238E27FC236}">
                  <a16:creationId xmlns:a16="http://schemas.microsoft.com/office/drawing/2014/main" id="{B2EE6C94-F1B4-47CF-9B9F-2450CE4233CA}"/>
                </a:ext>
              </a:extLst>
            </p:cNvPr>
            <p:cNvSpPr/>
            <p:nvPr/>
          </p:nvSpPr>
          <p:spPr>
            <a:xfrm>
              <a:off x="142009" y="334836"/>
              <a:ext cx="37783" cy="4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3" y="14035"/>
                  </a:moveTo>
                  <a:cubicBezTo>
                    <a:pt x="2443" y="14334"/>
                    <a:pt x="2957" y="17220"/>
                    <a:pt x="1929" y="19311"/>
                  </a:cubicBezTo>
                  <a:cubicBezTo>
                    <a:pt x="1543" y="20107"/>
                    <a:pt x="643" y="20903"/>
                    <a:pt x="0" y="21600"/>
                  </a:cubicBezTo>
                  <a:cubicBezTo>
                    <a:pt x="1157" y="14533"/>
                    <a:pt x="2314" y="7565"/>
                    <a:pt x="3600" y="0"/>
                  </a:cubicBezTo>
                  <a:cubicBezTo>
                    <a:pt x="9900" y="2389"/>
                    <a:pt x="15814" y="4579"/>
                    <a:pt x="21600" y="6769"/>
                  </a:cubicBezTo>
                  <a:cubicBezTo>
                    <a:pt x="18771" y="6968"/>
                    <a:pt x="16071" y="7266"/>
                    <a:pt x="13243" y="7366"/>
                  </a:cubicBezTo>
                  <a:cubicBezTo>
                    <a:pt x="7586" y="7664"/>
                    <a:pt x="4886" y="10452"/>
                    <a:pt x="6943" y="1403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Google Shape;823;p19">
              <a:extLst>
                <a:ext uri="{FF2B5EF4-FFF2-40B4-BE49-F238E27FC236}">
                  <a16:creationId xmlns:a16="http://schemas.microsoft.com/office/drawing/2014/main" id="{5DF834E5-7EB4-43FB-8EDA-CB64EA2C9DD1}"/>
                </a:ext>
              </a:extLst>
            </p:cNvPr>
            <p:cNvSpPr/>
            <p:nvPr/>
          </p:nvSpPr>
          <p:spPr>
            <a:xfrm>
              <a:off x="152952" y="350354"/>
              <a:ext cx="47755" cy="1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extrusionOk="0">
                  <a:moveTo>
                    <a:pt x="517" y="21600"/>
                  </a:moveTo>
                  <a:cubicBezTo>
                    <a:pt x="-1033" y="10500"/>
                    <a:pt x="1001" y="2100"/>
                    <a:pt x="5263" y="1800"/>
                  </a:cubicBezTo>
                  <a:cubicBezTo>
                    <a:pt x="7394" y="1500"/>
                    <a:pt x="9428" y="600"/>
                    <a:pt x="11559" y="0"/>
                  </a:cubicBezTo>
                  <a:cubicBezTo>
                    <a:pt x="14562" y="3900"/>
                    <a:pt x="17564" y="7500"/>
                    <a:pt x="20567" y="11400"/>
                  </a:cubicBezTo>
                  <a:cubicBezTo>
                    <a:pt x="20470" y="12000"/>
                    <a:pt x="20470" y="12300"/>
                    <a:pt x="20373" y="12900"/>
                  </a:cubicBezTo>
                  <a:cubicBezTo>
                    <a:pt x="15821" y="12900"/>
                    <a:pt x="11365" y="13200"/>
                    <a:pt x="6813" y="12900"/>
                  </a:cubicBezTo>
                  <a:cubicBezTo>
                    <a:pt x="4198" y="12600"/>
                    <a:pt x="1776" y="13200"/>
                    <a:pt x="5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Google Shape;824;p19">
              <a:extLst>
                <a:ext uri="{FF2B5EF4-FFF2-40B4-BE49-F238E27FC236}">
                  <a16:creationId xmlns:a16="http://schemas.microsoft.com/office/drawing/2014/main" id="{0E456E75-1A58-4D3B-A713-7EDCCBCE3203}"/>
                </a:ext>
              </a:extLst>
            </p:cNvPr>
            <p:cNvSpPr/>
            <p:nvPr/>
          </p:nvSpPr>
          <p:spPr>
            <a:xfrm>
              <a:off x="498692" y="346967"/>
              <a:ext cx="208133" cy="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03" extrusionOk="0">
                  <a:moveTo>
                    <a:pt x="1459" y="2890"/>
                  </a:moveTo>
                  <a:cubicBezTo>
                    <a:pt x="1621" y="2734"/>
                    <a:pt x="1759" y="2578"/>
                    <a:pt x="1922" y="2422"/>
                  </a:cubicBezTo>
                  <a:cubicBezTo>
                    <a:pt x="1945" y="2188"/>
                    <a:pt x="1945" y="1954"/>
                    <a:pt x="1968" y="1720"/>
                  </a:cubicBezTo>
                  <a:cubicBezTo>
                    <a:pt x="1343" y="1486"/>
                    <a:pt x="718" y="1174"/>
                    <a:pt x="0" y="863"/>
                  </a:cubicBezTo>
                  <a:cubicBezTo>
                    <a:pt x="1343" y="-697"/>
                    <a:pt x="2199" y="-151"/>
                    <a:pt x="2963" y="2578"/>
                  </a:cubicBezTo>
                  <a:cubicBezTo>
                    <a:pt x="3102" y="3046"/>
                    <a:pt x="3334" y="3202"/>
                    <a:pt x="3519" y="3514"/>
                  </a:cubicBezTo>
                  <a:cubicBezTo>
                    <a:pt x="3982" y="4917"/>
                    <a:pt x="4422" y="6321"/>
                    <a:pt x="4908" y="7569"/>
                  </a:cubicBezTo>
                  <a:cubicBezTo>
                    <a:pt x="5024" y="7881"/>
                    <a:pt x="5325" y="7569"/>
                    <a:pt x="5510" y="7335"/>
                  </a:cubicBezTo>
                  <a:cubicBezTo>
                    <a:pt x="6274" y="6243"/>
                    <a:pt x="6992" y="4917"/>
                    <a:pt x="7756" y="3904"/>
                  </a:cubicBezTo>
                  <a:cubicBezTo>
                    <a:pt x="8797" y="2500"/>
                    <a:pt x="10117" y="4138"/>
                    <a:pt x="10673" y="7257"/>
                  </a:cubicBezTo>
                  <a:cubicBezTo>
                    <a:pt x="10881" y="8426"/>
                    <a:pt x="11182" y="9362"/>
                    <a:pt x="11344" y="10142"/>
                  </a:cubicBezTo>
                  <a:cubicBezTo>
                    <a:pt x="12154" y="8894"/>
                    <a:pt x="12803" y="7413"/>
                    <a:pt x="13520" y="6945"/>
                  </a:cubicBezTo>
                  <a:cubicBezTo>
                    <a:pt x="14354" y="6321"/>
                    <a:pt x="15326" y="5775"/>
                    <a:pt x="15882" y="9128"/>
                  </a:cubicBezTo>
                  <a:cubicBezTo>
                    <a:pt x="15974" y="9752"/>
                    <a:pt x="16229" y="10064"/>
                    <a:pt x="16414" y="10532"/>
                  </a:cubicBezTo>
                  <a:cubicBezTo>
                    <a:pt x="16877" y="12403"/>
                    <a:pt x="17317" y="14353"/>
                    <a:pt x="17780" y="16302"/>
                  </a:cubicBezTo>
                  <a:cubicBezTo>
                    <a:pt x="18197" y="15445"/>
                    <a:pt x="18475" y="14899"/>
                    <a:pt x="18752" y="14275"/>
                  </a:cubicBezTo>
                  <a:cubicBezTo>
                    <a:pt x="19516" y="12949"/>
                    <a:pt x="20280" y="11624"/>
                    <a:pt x="21021" y="10220"/>
                  </a:cubicBezTo>
                  <a:cubicBezTo>
                    <a:pt x="21114" y="10064"/>
                    <a:pt x="21114" y="9362"/>
                    <a:pt x="21160" y="8972"/>
                  </a:cubicBezTo>
                  <a:cubicBezTo>
                    <a:pt x="21577" y="13027"/>
                    <a:pt x="21600" y="13027"/>
                    <a:pt x="20512" y="15367"/>
                  </a:cubicBezTo>
                  <a:cubicBezTo>
                    <a:pt x="19632" y="17238"/>
                    <a:pt x="18752" y="18954"/>
                    <a:pt x="17780" y="20903"/>
                  </a:cubicBezTo>
                  <a:cubicBezTo>
                    <a:pt x="17086" y="18096"/>
                    <a:pt x="16437" y="15445"/>
                    <a:pt x="15789" y="12793"/>
                  </a:cubicBezTo>
                  <a:cubicBezTo>
                    <a:pt x="15025" y="9674"/>
                    <a:pt x="14446" y="9206"/>
                    <a:pt x="13358" y="11156"/>
                  </a:cubicBezTo>
                  <a:cubicBezTo>
                    <a:pt x="12779" y="12247"/>
                    <a:pt x="12224" y="13495"/>
                    <a:pt x="11529" y="14977"/>
                  </a:cubicBezTo>
                  <a:cubicBezTo>
                    <a:pt x="11020" y="13183"/>
                    <a:pt x="10487" y="11468"/>
                    <a:pt x="9978" y="9674"/>
                  </a:cubicBezTo>
                  <a:cubicBezTo>
                    <a:pt x="8983" y="5931"/>
                    <a:pt x="8450" y="5619"/>
                    <a:pt x="7107" y="8193"/>
                  </a:cubicBezTo>
                  <a:cubicBezTo>
                    <a:pt x="6621" y="9128"/>
                    <a:pt x="6158" y="10064"/>
                    <a:pt x="5718" y="11156"/>
                  </a:cubicBezTo>
                  <a:cubicBezTo>
                    <a:pt x="5232" y="12403"/>
                    <a:pt x="4839" y="12169"/>
                    <a:pt x="4468" y="10766"/>
                  </a:cubicBezTo>
                  <a:cubicBezTo>
                    <a:pt x="4028" y="9206"/>
                    <a:pt x="3635" y="7491"/>
                    <a:pt x="3125" y="6165"/>
                  </a:cubicBezTo>
                  <a:cubicBezTo>
                    <a:pt x="2593" y="4839"/>
                    <a:pt x="1991" y="3904"/>
                    <a:pt x="1459" y="289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Google Shape;825;p19">
              <a:extLst>
                <a:ext uri="{FF2B5EF4-FFF2-40B4-BE49-F238E27FC236}">
                  <a16:creationId xmlns:a16="http://schemas.microsoft.com/office/drawing/2014/main" id="{EB5A5E65-632D-4E8B-A3AA-F9228E8A6036}"/>
                </a:ext>
              </a:extLst>
            </p:cNvPr>
            <p:cNvSpPr/>
            <p:nvPr/>
          </p:nvSpPr>
          <p:spPr>
            <a:xfrm>
              <a:off x="532651" y="342933"/>
              <a:ext cx="130665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8" y="21600"/>
                  </a:moveTo>
                  <a:cubicBezTo>
                    <a:pt x="20410" y="20747"/>
                    <a:pt x="20039" y="20037"/>
                    <a:pt x="19853" y="19042"/>
                  </a:cubicBezTo>
                  <a:cubicBezTo>
                    <a:pt x="18960" y="13074"/>
                    <a:pt x="17399" y="14068"/>
                    <a:pt x="16061" y="15063"/>
                  </a:cubicBezTo>
                  <a:cubicBezTo>
                    <a:pt x="14908" y="16058"/>
                    <a:pt x="13867" y="18616"/>
                    <a:pt x="12566" y="20889"/>
                  </a:cubicBezTo>
                  <a:cubicBezTo>
                    <a:pt x="12269" y="19611"/>
                    <a:pt x="11822" y="17763"/>
                    <a:pt x="11488" y="15632"/>
                  </a:cubicBezTo>
                  <a:cubicBezTo>
                    <a:pt x="10596" y="9947"/>
                    <a:pt x="8476" y="6963"/>
                    <a:pt x="6803" y="9521"/>
                  </a:cubicBezTo>
                  <a:cubicBezTo>
                    <a:pt x="5577" y="11368"/>
                    <a:pt x="4424" y="13784"/>
                    <a:pt x="3197" y="15774"/>
                  </a:cubicBezTo>
                  <a:cubicBezTo>
                    <a:pt x="2900" y="16200"/>
                    <a:pt x="2417" y="16768"/>
                    <a:pt x="2231" y="16200"/>
                  </a:cubicBezTo>
                  <a:cubicBezTo>
                    <a:pt x="1450" y="13926"/>
                    <a:pt x="744" y="11368"/>
                    <a:pt x="0" y="8811"/>
                  </a:cubicBezTo>
                  <a:cubicBezTo>
                    <a:pt x="149" y="8526"/>
                    <a:pt x="297" y="8242"/>
                    <a:pt x="446" y="7958"/>
                  </a:cubicBezTo>
                  <a:cubicBezTo>
                    <a:pt x="1450" y="11795"/>
                    <a:pt x="2640" y="11937"/>
                    <a:pt x="3829" y="9521"/>
                  </a:cubicBezTo>
                  <a:cubicBezTo>
                    <a:pt x="5428" y="6537"/>
                    <a:pt x="6989" y="3268"/>
                    <a:pt x="8662" y="0"/>
                  </a:cubicBezTo>
                  <a:cubicBezTo>
                    <a:pt x="9220" y="2700"/>
                    <a:pt x="9778" y="5116"/>
                    <a:pt x="10335" y="7674"/>
                  </a:cubicBezTo>
                  <a:cubicBezTo>
                    <a:pt x="11525" y="13500"/>
                    <a:pt x="12826" y="14637"/>
                    <a:pt x="14574" y="11226"/>
                  </a:cubicBezTo>
                  <a:cubicBezTo>
                    <a:pt x="15354" y="9663"/>
                    <a:pt x="16061" y="7674"/>
                    <a:pt x="16804" y="5826"/>
                  </a:cubicBezTo>
                  <a:cubicBezTo>
                    <a:pt x="18403" y="1705"/>
                    <a:pt x="18403" y="1705"/>
                    <a:pt x="19555" y="7674"/>
                  </a:cubicBezTo>
                  <a:cubicBezTo>
                    <a:pt x="20224" y="10942"/>
                    <a:pt x="20931" y="14211"/>
                    <a:pt x="21600" y="17337"/>
                  </a:cubicBezTo>
                  <a:cubicBezTo>
                    <a:pt x="20708" y="17195"/>
                    <a:pt x="20671" y="19326"/>
                    <a:pt x="20708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Google Shape;826;p19">
              <a:extLst>
                <a:ext uri="{FF2B5EF4-FFF2-40B4-BE49-F238E27FC236}">
                  <a16:creationId xmlns:a16="http://schemas.microsoft.com/office/drawing/2014/main" id="{48992389-64D9-4077-B252-14FA573AB40A}"/>
                </a:ext>
              </a:extLst>
            </p:cNvPr>
            <p:cNvSpPr/>
            <p:nvPr/>
          </p:nvSpPr>
          <p:spPr>
            <a:xfrm>
              <a:off x="666014" y="358675"/>
              <a:ext cx="37783" cy="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02"/>
                  </a:moveTo>
                  <a:cubicBezTo>
                    <a:pt x="21343" y="11298"/>
                    <a:pt x="21343" y="12628"/>
                    <a:pt x="20829" y="12960"/>
                  </a:cubicBezTo>
                  <a:cubicBezTo>
                    <a:pt x="16714" y="15951"/>
                    <a:pt x="12471" y="18775"/>
                    <a:pt x="8229" y="21600"/>
                  </a:cubicBezTo>
                  <a:cubicBezTo>
                    <a:pt x="7586" y="18111"/>
                    <a:pt x="6943" y="14455"/>
                    <a:pt x="6300" y="11465"/>
                  </a:cubicBezTo>
                  <a:cubicBezTo>
                    <a:pt x="3857" y="10800"/>
                    <a:pt x="1929" y="10302"/>
                    <a:pt x="0" y="9803"/>
                  </a:cubicBezTo>
                  <a:cubicBezTo>
                    <a:pt x="7843" y="11465"/>
                    <a:pt x="12857" y="4652"/>
                    <a:pt x="19286" y="0"/>
                  </a:cubicBezTo>
                  <a:cubicBezTo>
                    <a:pt x="20186" y="3655"/>
                    <a:pt x="20957" y="6978"/>
                    <a:pt x="21600" y="10302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Google Shape;827;p19">
              <a:extLst>
                <a:ext uri="{FF2B5EF4-FFF2-40B4-BE49-F238E27FC236}">
                  <a16:creationId xmlns:a16="http://schemas.microsoft.com/office/drawing/2014/main" id="{CBC5EC02-6ADC-4535-8736-FAD248DBBB42}"/>
                </a:ext>
              </a:extLst>
            </p:cNvPr>
            <p:cNvSpPr/>
            <p:nvPr/>
          </p:nvSpPr>
          <p:spPr>
            <a:xfrm>
              <a:off x="658087" y="370359"/>
              <a:ext cx="22771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5" extrusionOk="0">
                  <a:moveTo>
                    <a:pt x="7887" y="1451"/>
                  </a:moveTo>
                  <a:cubicBezTo>
                    <a:pt x="11063" y="2068"/>
                    <a:pt x="14240" y="2685"/>
                    <a:pt x="18263" y="3508"/>
                  </a:cubicBezTo>
                  <a:cubicBezTo>
                    <a:pt x="19110" y="7416"/>
                    <a:pt x="20169" y="11736"/>
                    <a:pt x="21440" y="16056"/>
                  </a:cubicBezTo>
                  <a:cubicBezTo>
                    <a:pt x="18899" y="17497"/>
                    <a:pt x="16358" y="19142"/>
                    <a:pt x="12546" y="21405"/>
                  </a:cubicBezTo>
                  <a:cubicBezTo>
                    <a:pt x="8311" y="16262"/>
                    <a:pt x="4075" y="11325"/>
                    <a:pt x="52" y="6182"/>
                  </a:cubicBezTo>
                  <a:cubicBezTo>
                    <a:pt x="-160" y="2685"/>
                    <a:pt x="52" y="-195"/>
                    <a:pt x="5134" y="11"/>
                  </a:cubicBezTo>
                  <a:cubicBezTo>
                    <a:pt x="5134" y="11"/>
                    <a:pt x="5346" y="11"/>
                    <a:pt x="5346" y="11"/>
                  </a:cubicBezTo>
                  <a:cubicBezTo>
                    <a:pt x="5981" y="216"/>
                    <a:pt x="6616" y="628"/>
                    <a:pt x="7252" y="833"/>
                  </a:cubicBezTo>
                  <a:lnTo>
                    <a:pt x="7675" y="833"/>
                  </a:lnTo>
                  <a:lnTo>
                    <a:pt x="7887" y="1451"/>
                  </a:ln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Google Shape;828;p19">
              <a:extLst>
                <a:ext uri="{FF2B5EF4-FFF2-40B4-BE49-F238E27FC236}">
                  <a16:creationId xmlns:a16="http://schemas.microsoft.com/office/drawing/2014/main" id="{566A4E19-9E0F-4065-9CAF-C34F8F335D3C}"/>
                </a:ext>
              </a:extLst>
            </p:cNvPr>
            <p:cNvSpPr/>
            <p:nvPr/>
          </p:nvSpPr>
          <p:spPr>
            <a:xfrm>
              <a:off x="496947" y="35321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21600"/>
                    <a:pt x="14400" y="0"/>
                    <a:pt x="21600" y="0"/>
                  </a:cubicBezTo>
                  <a:cubicBezTo>
                    <a:pt x="14400" y="21600"/>
                    <a:pt x="7200" y="21600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Google Shape;829;p19">
              <a:extLst>
                <a:ext uri="{FF2B5EF4-FFF2-40B4-BE49-F238E27FC236}">
                  <a16:creationId xmlns:a16="http://schemas.microsoft.com/office/drawing/2014/main" id="{6F5F4E80-ACD1-4715-96D0-FA54B59912CC}"/>
                </a:ext>
              </a:extLst>
            </p:cNvPr>
            <p:cNvSpPr/>
            <p:nvPr/>
          </p:nvSpPr>
          <p:spPr>
            <a:xfrm>
              <a:off x="662357" y="369074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1" y="16197"/>
                    <a:pt x="7199" y="5397"/>
                    <a:pt x="0" y="0"/>
                  </a:cubicBezTo>
                  <a:cubicBezTo>
                    <a:pt x="7199" y="5397"/>
                    <a:pt x="14401" y="10800"/>
                    <a:pt x="2160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Google Shape;830;p19">
              <a:extLst>
                <a:ext uri="{FF2B5EF4-FFF2-40B4-BE49-F238E27FC236}">
                  <a16:creationId xmlns:a16="http://schemas.microsoft.com/office/drawing/2014/main" id="{F391704C-5D5B-4656-8443-045F3B6C6010}"/>
                </a:ext>
              </a:extLst>
            </p:cNvPr>
            <p:cNvSpPr/>
            <p:nvPr/>
          </p:nvSpPr>
          <p:spPr>
            <a:xfrm>
              <a:off x="481150" y="79294"/>
              <a:ext cx="198584" cy="8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extrusionOk="0">
                  <a:moveTo>
                    <a:pt x="5015" y="14377"/>
                  </a:moveTo>
                  <a:cubicBezTo>
                    <a:pt x="5210" y="14377"/>
                    <a:pt x="5406" y="14434"/>
                    <a:pt x="5602" y="14434"/>
                  </a:cubicBezTo>
                  <a:cubicBezTo>
                    <a:pt x="5553" y="14607"/>
                    <a:pt x="5479" y="14837"/>
                    <a:pt x="5406" y="15124"/>
                  </a:cubicBezTo>
                  <a:cubicBezTo>
                    <a:pt x="5577" y="15124"/>
                    <a:pt x="5700" y="15066"/>
                    <a:pt x="5798" y="15124"/>
                  </a:cubicBezTo>
                  <a:cubicBezTo>
                    <a:pt x="6923" y="15583"/>
                    <a:pt x="7583" y="14664"/>
                    <a:pt x="7877" y="12137"/>
                  </a:cubicBezTo>
                  <a:cubicBezTo>
                    <a:pt x="8024" y="10873"/>
                    <a:pt x="8390" y="9666"/>
                    <a:pt x="8733" y="8575"/>
                  </a:cubicBezTo>
                  <a:cubicBezTo>
                    <a:pt x="8929" y="7886"/>
                    <a:pt x="9247" y="7254"/>
                    <a:pt x="9589" y="6966"/>
                  </a:cubicBezTo>
                  <a:cubicBezTo>
                    <a:pt x="10127" y="6507"/>
                    <a:pt x="10739" y="6277"/>
                    <a:pt x="11326" y="5990"/>
                  </a:cubicBezTo>
                  <a:cubicBezTo>
                    <a:pt x="11840" y="6047"/>
                    <a:pt x="12378" y="6105"/>
                    <a:pt x="12892" y="6162"/>
                  </a:cubicBezTo>
                  <a:cubicBezTo>
                    <a:pt x="12598" y="6335"/>
                    <a:pt x="12280" y="6564"/>
                    <a:pt x="12060" y="6679"/>
                  </a:cubicBezTo>
                  <a:cubicBezTo>
                    <a:pt x="12500" y="6909"/>
                    <a:pt x="12989" y="7311"/>
                    <a:pt x="13503" y="7426"/>
                  </a:cubicBezTo>
                  <a:cubicBezTo>
                    <a:pt x="13748" y="7483"/>
                    <a:pt x="14090" y="7196"/>
                    <a:pt x="14286" y="6852"/>
                  </a:cubicBezTo>
                  <a:cubicBezTo>
                    <a:pt x="14555" y="6335"/>
                    <a:pt x="14775" y="5645"/>
                    <a:pt x="14922" y="4956"/>
                  </a:cubicBezTo>
                  <a:cubicBezTo>
                    <a:pt x="15778" y="1049"/>
                    <a:pt x="17246" y="-157"/>
                    <a:pt x="19080" y="15"/>
                  </a:cubicBezTo>
                  <a:cubicBezTo>
                    <a:pt x="19643" y="73"/>
                    <a:pt x="20206" y="130"/>
                    <a:pt x="20744" y="245"/>
                  </a:cubicBezTo>
                  <a:cubicBezTo>
                    <a:pt x="21037" y="303"/>
                    <a:pt x="21306" y="590"/>
                    <a:pt x="21600" y="762"/>
                  </a:cubicBezTo>
                  <a:cubicBezTo>
                    <a:pt x="21576" y="1279"/>
                    <a:pt x="21551" y="1739"/>
                    <a:pt x="21502" y="2486"/>
                  </a:cubicBezTo>
                  <a:cubicBezTo>
                    <a:pt x="20377" y="2371"/>
                    <a:pt x="19301" y="2371"/>
                    <a:pt x="18249" y="2141"/>
                  </a:cubicBezTo>
                  <a:cubicBezTo>
                    <a:pt x="17172" y="1854"/>
                    <a:pt x="16390" y="2600"/>
                    <a:pt x="15876" y="4726"/>
                  </a:cubicBezTo>
                  <a:cubicBezTo>
                    <a:pt x="15362" y="6852"/>
                    <a:pt x="14824" y="8862"/>
                    <a:pt x="14261" y="11045"/>
                  </a:cubicBezTo>
                  <a:cubicBezTo>
                    <a:pt x="13307" y="10241"/>
                    <a:pt x="12402" y="9494"/>
                    <a:pt x="11497" y="8805"/>
                  </a:cubicBezTo>
                  <a:cubicBezTo>
                    <a:pt x="10274" y="7886"/>
                    <a:pt x="9956" y="8173"/>
                    <a:pt x="9418" y="10700"/>
                  </a:cubicBezTo>
                  <a:cubicBezTo>
                    <a:pt x="9002" y="12654"/>
                    <a:pt x="8611" y="14664"/>
                    <a:pt x="8219" y="16617"/>
                  </a:cubicBezTo>
                  <a:cubicBezTo>
                    <a:pt x="7950" y="17996"/>
                    <a:pt x="7559" y="18571"/>
                    <a:pt x="6825" y="18054"/>
                  </a:cubicBezTo>
                  <a:cubicBezTo>
                    <a:pt x="5993" y="17422"/>
                    <a:pt x="5137" y="17135"/>
                    <a:pt x="4281" y="16732"/>
                  </a:cubicBezTo>
                  <a:cubicBezTo>
                    <a:pt x="3547" y="16388"/>
                    <a:pt x="2911" y="16905"/>
                    <a:pt x="2348" y="17881"/>
                  </a:cubicBezTo>
                  <a:cubicBezTo>
                    <a:pt x="1639" y="19145"/>
                    <a:pt x="881" y="20352"/>
                    <a:pt x="0" y="21443"/>
                  </a:cubicBezTo>
                  <a:cubicBezTo>
                    <a:pt x="269" y="19949"/>
                    <a:pt x="514" y="18456"/>
                    <a:pt x="783" y="16905"/>
                  </a:cubicBezTo>
                  <a:cubicBezTo>
                    <a:pt x="807" y="17135"/>
                    <a:pt x="856" y="17307"/>
                    <a:pt x="881" y="17479"/>
                  </a:cubicBezTo>
                  <a:cubicBezTo>
                    <a:pt x="1566" y="15583"/>
                    <a:pt x="2348" y="14262"/>
                    <a:pt x="3523" y="14377"/>
                  </a:cubicBezTo>
                  <a:cubicBezTo>
                    <a:pt x="3987" y="14492"/>
                    <a:pt x="4501" y="14434"/>
                    <a:pt x="5015" y="14377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Google Shape;831;p19">
              <a:extLst>
                <a:ext uri="{FF2B5EF4-FFF2-40B4-BE49-F238E27FC236}">
                  <a16:creationId xmlns:a16="http://schemas.microsoft.com/office/drawing/2014/main" id="{3F001DC8-8983-4F6D-877B-27DF8ECD95D7}"/>
                </a:ext>
              </a:extLst>
            </p:cNvPr>
            <p:cNvSpPr/>
            <p:nvPr/>
          </p:nvSpPr>
          <p:spPr>
            <a:xfrm>
              <a:off x="591799" y="69011"/>
              <a:ext cx="89734" cy="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extrusionOk="0">
                  <a:moveTo>
                    <a:pt x="21113" y="7320"/>
                  </a:moveTo>
                  <a:cubicBezTo>
                    <a:pt x="20463" y="6960"/>
                    <a:pt x="19868" y="6360"/>
                    <a:pt x="19218" y="6240"/>
                  </a:cubicBezTo>
                  <a:cubicBezTo>
                    <a:pt x="17973" y="6000"/>
                    <a:pt x="16782" y="5880"/>
                    <a:pt x="15537" y="5760"/>
                  </a:cubicBezTo>
                  <a:cubicBezTo>
                    <a:pt x="11477" y="5400"/>
                    <a:pt x="8229" y="7920"/>
                    <a:pt x="6334" y="16080"/>
                  </a:cubicBezTo>
                  <a:cubicBezTo>
                    <a:pt x="6009" y="17520"/>
                    <a:pt x="5522" y="18960"/>
                    <a:pt x="4926" y="20040"/>
                  </a:cubicBezTo>
                  <a:cubicBezTo>
                    <a:pt x="4493" y="20880"/>
                    <a:pt x="3735" y="21480"/>
                    <a:pt x="3194" y="21240"/>
                  </a:cubicBezTo>
                  <a:cubicBezTo>
                    <a:pt x="2057" y="21000"/>
                    <a:pt x="974" y="20160"/>
                    <a:pt x="0" y="19680"/>
                  </a:cubicBezTo>
                  <a:cubicBezTo>
                    <a:pt x="487" y="19440"/>
                    <a:pt x="1191" y="18960"/>
                    <a:pt x="1841" y="18600"/>
                  </a:cubicBezTo>
                  <a:cubicBezTo>
                    <a:pt x="2923" y="16320"/>
                    <a:pt x="4060" y="14040"/>
                    <a:pt x="5089" y="11640"/>
                  </a:cubicBezTo>
                  <a:cubicBezTo>
                    <a:pt x="5630" y="10320"/>
                    <a:pt x="6063" y="8760"/>
                    <a:pt x="6388" y="7080"/>
                  </a:cubicBezTo>
                  <a:cubicBezTo>
                    <a:pt x="7417" y="1800"/>
                    <a:pt x="9365" y="-120"/>
                    <a:pt x="11964" y="720"/>
                  </a:cubicBezTo>
                  <a:cubicBezTo>
                    <a:pt x="14075" y="480"/>
                    <a:pt x="16186" y="240"/>
                    <a:pt x="18244" y="120"/>
                  </a:cubicBezTo>
                  <a:cubicBezTo>
                    <a:pt x="18514" y="120"/>
                    <a:pt x="18839" y="120"/>
                    <a:pt x="19110" y="0"/>
                  </a:cubicBezTo>
                  <a:cubicBezTo>
                    <a:pt x="19922" y="0"/>
                    <a:pt x="20734" y="120"/>
                    <a:pt x="21600" y="120"/>
                  </a:cubicBezTo>
                  <a:cubicBezTo>
                    <a:pt x="21600" y="600"/>
                    <a:pt x="21600" y="1080"/>
                    <a:pt x="21600" y="1560"/>
                  </a:cubicBezTo>
                  <a:cubicBezTo>
                    <a:pt x="21546" y="2280"/>
                    <a:pt x="21492" y="3000"/>
                    <a:pt x="21438" y="3720"/>
                  </a:cubicBezTo>
                  <a:cubicBezTo>
                    <a:pt x="21438" y="3720"/>
                    <a:pt x="21438" y="3720"/>
                    <a:pt x="21438" y="3720"/>
                  </a:cubicBezTo>
                  <a:cubicBezTo>
                    <a:pt x="21329" y="4800"/>
                    <a:pt x="21221" y="6000"/>
                    <a:pt x="21113" y="7320"/>
                  </a:cubicBezTo>
                  <a:cubicBezTo>
                    <a:pt x="21113" y="7200"/>
                    <a:pt x="21113" y="7320"/>
                    <a:pt x="21113" y="732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Google Shape;832;p19">
              <a:extLst>
                <a:ext uri="{FF2B5EF4-FFF2-40B4-BE49-F238E27FC236}">
                  <a16:creationId xmlns:a16="http://schemas.microsoft.com/office/drawing/2014/main" id="{2B97533D-73C9-4C20-B54E-146F5CA5738C}"/>
                </a:ext>
              </a:extLst>
            </p:cNvPr>
            <p:cNvSpPr/>
            <p:nvPr/>
          </p:nvSpPr>
          <p:spPr>
            <a:xfrm>
              <a:off x="530627" y="98097"/>
              <a:ext cx="54426" cy="4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8" extrusionOk="0">
                  <a:moveTo>
                    <a:pt x="21600" y="2437"/>
                  </a:moveTo>
                  <a:cubicBezTo>
                    <a:pt x="19458" y="3000"/>
                    <a:pt x="17316" y="3450"/>
                    <a:pt x="15263" y="4350"/>
                  </a:cubicBezTo>
                  <a:cubicBezTo>
                    <a:pt x="14102" y="4913"/>
                    <a:pt x="12942" y="6150"/>
                    <a:pt x="12139" y="7500"/>
                  </a:cubicBezTo>
                  <a:cubicBezTo>
                    <a:pt x="10889" y="9638"/>
                    <a:pt x="9550" y="12000"/>
                    <a:pt x="9015" y="14475"/>
                  </a:cubicBezTo>
                  <a:cubicBezTo>
                    <a:pt x="7944" y="19425"/>
                    <a:pt x="5534" y="21225"/>
                    <a:pt x="1428" y="20325"/>
                  </a:cubicBezTo>
                  <a:cubicBezTo>
                    <a:pt x="1071" y="20213"/>
                    <a:pt x="714" y="20325"/>
                    <a:pt x="0" y="20325"/>
                  </a:cubicBezTo>
                  <a:cubicBezTo>
                    <a:pt x="268" y="19763"/>
                    <a:pt x="536" y="19425"/>
                    <a:pt x="714" y="18975"/>
                  </a:cubicBezTo>
                  <a:cubicBezTo>
                    <a:pt x="2142" y="17625"/>
                    <a:pt x="3838" y="16500"/>
                    <a:pt x="4909" y="14812"/>
                  </a:cubicBezTo>
                  <a:cubicBezTo>
                    <a:pt x="7319" y="10763"/>
                    <a:pt x="9461" y="6375"/>
                    <a:pt x="11603" y="2100"/>
                  </a:cubicBezTo>
                  <a:cubicBezTo>
                    <a:pt x="12764" y="-150"/>
                    <a:pt x="14192" y="-375"/>
                    <a:pt x="16155" y="413"/>
                  </a:cubicBezTo>
                  <a:cubicBezTo>
                    <a:pt x="17941" y="1200"/>
                    <a:pt x="19815" y="1763"/>
                    <a:pt x="21600" y="243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Google Shape;833;p19">
              <a:extLst>
                <a:ext uri="{FF2B5EF4-FFF2-40B4-BE49-F238E27FC236}">
                  <a16:creationId xmlns:a16="http://schemas.microsoft.com/office/drawing/2014/main" id="{15E05911-93C9-4829-92B4-F956A53EAB13}"/>
                </a:ext>
              </a:extLst>
            </p:cNvPr>
            <p:cNvSpPr/>
            <p:nvPr/>
          </p:nvSpPr>
          <p:spPr>
            <a:xfrm>
              <a:off x="487897" y="127206"/>
              <a:ext cx="39358" cy="2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7245"/>
                  </a:moveTo>
                  <a:cubicBezTo>
                    <a:pt x="19008" y="7245"/>
                    <a:pt x="16416" y="7635"/>
                    <a:pt x="13824" y="7440"/>
                  </a:cubicBezTo>
                  <a:cubicBezTo>
                    <a:pt x="8023" y="7051"/>
                    <a:pt x="3950" y="11526"/>
                    <a:pt x="494" y="17948"/>
                  </a:cubicBezTo>
                  <a:cubicBezTo>
                    <a:pt x="370" y="17364"/>
                    <a:pt x="123" y="16586"/>
                    <a:pt x="0" y="16002"/>
                  </a:cubicBezTo>
                  <a:cubicBezTo>
                    <a:pt x="370" y="14834"/>
                    <a:pt x="617" y="13472"/>
                    <a:pt x="987" y="12305"/>
                  </a:cubicBezTo>
                  <a:cubicBezTo>
                    <a:pt x="6295" y="-3652"/>
                    <a:pt x="5307" y="-1317"/>
                    <a:pt x="15305" y="3937"/>
                  </a:cubicBezTo>
                  <a:cubicBezTo>
                    <a:pt x="17403" y="5105"/>
                    <a:pt x="19502" y="6272"/>
                    <a:pt x="21600" y="724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Google Shape;834;p19">
              <a:extLst>
                <a:ext uri="{FF2B5EF4-FFF2-40B4-BE49-F238E27FC236}">
                  <a16:creationId xmlns:a16="http://schemas.microsoft.com/office/drawing/2014/main" id="{F7E0C3F8-83DC-4006-8DCF-D7C4B1B106F7}"/>
                </a:ext>
              </a:extLst>
            </p:cNvPr>
            <p:cNvSpPr/>
            <p:nvPr/>
          </p:nvSpPr>
          <p:spPr>
            <a:xfrm>
              <a:off x="641725" y="67378"/>
              <a:ext cx="26089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338" y="8639"/>
                    <a:pt x="7076" y="17278"/>
                    <a:pt x="0" y="21600"/>
                  </a:cubicBezTo>
                  <a:cubicBezTo>
                    <a:pt x="7262" y="12956"/>
                    <a:pt x="14338" y="4317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Google Shape;835;p19">
              <a:extLst>
                <a:ext uri="{FF2B5EF4-FFF2-40B4-BE49-F238E27FC236}">
                  <a16:creationId xmlns:a16="http://schemas.microsoft.com/office/drawing/2014/main" id="{812DBA67-ADB1-471A-B473-7C322B4480DB}"/>
                </a:ext>
              </a:extLst>
            </p:cNvPr>
            <p:cNvSpPr/>
            <p:nvPr/>
          </p:nvSpPr>
          <p:spPr>
            <a:xfrm>
              <a:off x="513310" y="148012"/>
              <a:ext cx="13270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272" extrusionOk="0">
                  <a:moveTo>
                    <a:pt x="21600" y="11272"/>
                  </a:moveTo>
                  <a:cubicBezTo>
                    <a:pt x="14278" y="11272"/>
                    <a:pt x="6956" y="10135"/>
                    <a:pt x="0" y="10135"/>
                  </a:cubicBezTo>
                  <a:cubicBezTo>
                    <a:pt x="6956" y="-10328"/>
                    <a:pt x="14278" y="5587"/>
                    <a:pt x="21600" y="11272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Google Shape;836;p19">
              <a:extLst>
                <a:ext uri="{FF2B5EF4-FFF2-40B4-BE49-F238E27FC236}">
                  <a16:creationId xmlns:a16="http://schemas.microsoft.com/office/drawing/2014/main" id="{5549C81D-4927-4A49-BB75-1B410D1D2244}"/>
                </a:ext>
              </a:extLst>
            </p:cNvPr>
            <p:cNvSpPr/>
            <p:nvPr/>
          </p:nvSpPr>
          <p:spPr>
            <a:xfrm>
              <a:off x="558064" y="153911"/>
              <a:ext cx="5624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62" extrusionOk="0">
                  <a:moveTo>
                    <a:pt x="21600" y="2057"/>
                  </a:moveTo>
                  <a:cubicBezTo>
                    <a:pt x="15552" y="21600"/>
                    <a:pt x="7775" y="16458"/>
                    <a:pt x="0" y="3085"/>
                  </a:cubicBezTo>
                  <a:cubicBezTo>
                    <a:pt x="1728" y="2057"/>
                    <a:pt x="3456" y="1028"/>
                    <a:pt x="5184" y="0"/>
                  </a:cubicBezTo>
                  <a:cubicBezTo>
                    <a:pt x="11231" y="0"/>
                    <a:pt x="16415" y="1028"/>
                    <a:pt x="21600" y="2057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Google Shape;837;p19">
              <a:extLst>
                <a:ext uri="{FF2B5EF4-FFF2-40B4-BE49-F238E27FC236}">
                  <a16:creationId xmlns:a16="http://schemas.microsoft.com/office/drawing/2014/main" id="{22E028E8-A0C7-4200-9D71-AA3C2838CF92}"/>
                </a:ext>
              </a:extLst>
            </p:cNvPr>
            <p:cNvSpPr/>
            <p:nvPr/>
          </p:nvSpPr>
          <p:spPr>
            <a:xfrm>
              <a:off x="671411" y="66703"/>
              <a:ext cx="103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557" y="21600"/>
                    <a:pt x="7513" y="0"/>
                    <a:pt x="0" y="0"/>
                  </a:cubicBezTo>
                  <a:cubicBezTo>
                    <a:pt x="7044" y="0"/>
                    <a:pt x="14557" y="216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7" name="Google Shape;838;p19">
              <a:extLst>
                <a:ext uri="{FF2B5EF4-FFF2-40B4-BE49-F238E27FC236}">
                  <a16:creationId xmlns:a16="http://schemas.microsoft.com/office/drawing/2014/main" id="{C29EE5D8-20B0-41C8-B6F1-21745D41E298}"/>
                </a:ext>
              </a:extLst>
            </p:cNvPr>
            <p:cNvGrpSpPr/>
            <p:nvPr/>
          </p:nvGrpSpPr>
          <p:grpSpPr>
            <a:xfrm>
              <a:off x="679508" y="75758"/>
              <a:ext cx="1350" cy="6747"/>
              <a:chOff x="0" y="0"/>
              <a:chExt cx="1349" cy="6746"/>
            </a:xfrm>
          </p:grpSpPr>
          <p:sp>
            <p:nvSpPr>
              <p:cNvPr id="405" name="خط">
                <a:extLst>
                  <a:ext uri="{FF2B5EF4-FFF2-40B4-BE49-F238E27FC236}">
                    <a16:creationId xmlns:a16="http://schemas.microsoft.com/office/drawing/2014/main" id="{A94C1798-D2EC-44DF-B19D-0CF1A11FAF37}"/>
                  </a:ext>
                </a:extLst>
              </p:cNvPr>
              <p:cNvSpPr/>
              <p:nvPr/>
            </p:nvSpPr>
            <p:spPr>
              <a:xfrm flipV="1">
                <a:off x="0" y="0"/>
                <a:ext cx="1350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6" name="خط">
                <a:extLst>
                  <a:ext uri="{FF2B5EF4-FFF2-40B4-BE49-F238E27FC236}">
                    <a16:creationId xmlns:a16="http://schemas.microsoft.com/office/drawing/2014/main" id="{6B8F1415-C471-458E-A20F-25CA49EC1D28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351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48" name="Google Shape;839;p19">
              <a:extLst>
                <a:ext uri="{FF2B5EF4-FFF2-40B4-BE49-F238E27FC236}">
                  <a16:creationId xmlns:a16="http://schemas.microsoft.com/office/drawing/2014/main" id="{ED45A8F5-8ECC-49E6-B42D-7E2A3966F2F2}"/>
                </a:ext>
              </a:extLst>
            </p:cNvPr>
            <p:cNvGrpSpPr/>
            <p:nvPr/>
          </p:nvGrpSpPr>
          <p:grpSpPr>
            <a:xfrm>
              <a:off x="542488" y="153625"/>
              <a:ext cx="4391" cy="4391"/>
              <a:chOff x="0" y="0"/>
              <a:chExt cx="4390" cy="4390"/>
            </a:xfrm>
          </p:grpSpPr>
          <p:sp>
            <p:nvSpPr>
              <p:cNvPr id="403" name="خط">
                <a:extLst>
                  <a:ext uri="{FF2B5EF4-FFF2-40B4-BE49-F238E27FC236}">
                    <a16:creationId xmlns:a16="http://schemas.microsoft.com/office/drawing/2014/main" id="{111A8D1B-AE81-4EBC-8595-B0FC426790DE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79" y="16197"/>
                      <a:pt x="6821" y="53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4" name="خط">
                <a:extLst>
                  <a:ext uri="{FF2B5EF4-FFF2-40B4-BE49-F238E27FC236}">
                    <a16:creationId xmlns:a16="http://schemas.microsoft.com/office/drawing/2014/main" id="{AE0FCC3E-8852-476A-8987-24292FB0AE6D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821" y="5397"/>
                      <a:pt x="14779" y="1619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9" name="Google Shape;840;p19">
              <a:extLst>
                <a:ext uri="{FF2B5EF4-FFF2-40B4-BE49-F238E27FC236}">
                  <a16:creationId xmlns:a16="http://schemas.microsoft.com/office/drawing/2014/main" id="{2B7D8F4F-8FE2-4BDE-B593-2C4C482C5AA2}"/>
                </a:ext>
              </a:extLst>
            </p:cNvPr>
            <p:cNvSpPr/>
            <p:nvPr/>
          </p:nvSpPr>
          <p:spPr>
            <a:xfrm>
              <a:off x="536191" y="1520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4" y="16203"/>
                    <a:pt x="6646" y="5397"/>
                    <a:pt x="0" y="0"/>
                  </a:cubicBezTo>
                  <a:cubicBezTo>
                    <a:pt x="6646" y="10800"/>
                    <a:pt x="13292" y="16203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0" name="Google Shape;841;p19">
              <a:extLst>
                <a:ext uri="{FF2B5EF4-FFF2-40B4-BE49-F238E27FC236}">
                  <a16:creationId xmlns:a16="http://schemas.microsoft.com/office/drawing/2014/main" id="{02E099F3-2C87-4180-B6DC-8C3552BE6C4B}"/>
                </a:ext>
              </a:extLst>
            </p:cNvPr>
            <p:cNvGrpSpPr/>
            <p:nvPr/>
          </p:nvGrpSpPr>
          <p:grpSpPr>
            <a:xfrm>
              <a:off x="680828" y="71538"/>
              <a:ext cx="733" cy="4392"/>
              <a:chOff x="0" y="0"/>
              <a:chExt cx="731" cy="4390"/>
            </a:xfrm>
          </p:grpSpPr>
          <p:sp>
            <p:nvSpPr>
              <p:cNvPr id="401" name="خط">
                <a:extLst>
                  <a:ext uri="{FF2B5EF4-FFF2-40B4-BE49-F238E27FC236}">
                    <a16:creationId xmlns:a16="http://schemas.microsoft.com/office/drawing/2014/main" id="{7763AA47-6D1C-4528-8FD4-AC70AC3905DC}"/>
                  </a:ext>
                </a:extLst>
              </p:cNvPr>
              <p:cNvSpPr/>
              <p:nvPr/>
            </p:nvSpPr>
            <p:spPr>
              <a:xfrm flipV="1">
                <a:off x="0" y="-1"/>
                <a:ext cx="732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خط">
                <a:extLst>
                  <a:ext uri="{FF2B5EF4-FFF2-40B4-BE49-F238E27FC236}">
                    <a16:creationId xmlns:a16="http://schemas.microsoft.com/office/drawing/2014/main" id="{AAF0AE92-71E9-46A2-813E-A2C9B2E39B8F}"/>
                  </a:ext>
                </a:extLst>
              </p:cNvPr>
              <p:cNvSpPr/>
              <p:nvPr/>
            </p:nvSpPr>
            <p:spPr>
              <a:xfrm flipH="1">
                <a:off x="0" y="0"/>
                <a:ext cx="73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51" name="Google Shape;842;p19">
              <a:extLst>
                <a:ext uri="{FF2B5EF4-FFF2-40B4-BE49-F238E27FC236}">
                  <a16:creationId xmlns:a16="http://schemas.microsoft.com/office/drawing/2014/main" id="{916725CA-28E1-4A6A-AAE9-AB80E10F0134}"/>
                </a:ext>
              </a:extLst>
            </p:cNvPr>
            <p:cNvGrpSpPr/>
            <p:nvPr/>
          </p:nvGrpSpPr>
          <p:grpSpPr>
            <a:xfrm>
              <a:off x="531131" y="150926"/>
              <a:ext cx="4391" cy="4391"/>
              <a:chOff x="0" y="0"/>
              <a:chExt cx="4390" cy="4390"/>
            </a:xfrm>
          </p:grpSpPr>
          <p:sp>
            <p:nvSpPr>
              <p:cNvPr id="399" name="خط">
                <a:extLst>
                  <a:ext uri="{FF2B5EF4-FFF2-40B4-BE49-F238E27FC236}">
                    <a16:creationId xmlns:a16="http://schemas.microsoft.com/office/drawing/2014/main" id="{35F265E0-6057-4664-99D2-5C3B340F8C3B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6"/>
                      <a:pt x="720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0" name="خط">
                <a:extLst>
                  <a:ext uri="{FF2B5EF4-FFF2-40B4-BE49-F238E27FC236}">
                    <a16:creationId xmlns:a16="http://schemas.microsoft.com/office/drawing/2014/main" id="{85AD36DC-355C-4A12-AF85-FFBA124642E2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0"/>
                      <a:pt x="14400" y="1080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52" name="Google Shape;843;p19">
              <a:extLst>
                <a:ext uri="{FF2B5EF4-FFF2-40B4-BE49-F238E27FC236}">
                  <a16:creationId xmlns:a16="http://schemas.microsoft.com/office/drawing/2014/main" id="{10847FE1-12FC-46B0-AA04-E199D7383ACF}"/>
                </a:ext>
              </a:extLst>
            </p:cNvPr>
            <p:cNvSpPr/>
            <p:nvPr/>
          </p:nvSpPr>
          <p:spPr>
            <a:xfrm>
              <a:off x="567226" y="13844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3" y="8639"/>
                    <a:pt x="7205" y="12961"/>
                    <a:pt x="0" y="21600"/>
                  </a:cubicBezTo>
                  <a:cubicBezTo>
                    <a:pt x="7205" y="17278"/>
                    <a:pt x="14403" y="8639"/>
                    <a:pt x="21600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Google Shape;844;p19">
              <a:extLst>
                <a:ext uri="{FF2B5EF4-FFF2-40B4-BE49-F238E27FC236}">
                  <a16:creationId xmlns:a16="http://schemas.microsoft.com/office/drawing/2014/main" id="{C005ADED-5339-47EF-9FA9-73403F2F3809}"/>
                </a:ext>
              </a:extLst>
            </p:cNvPr>
            <p:cNvSpPr/>
            <p:nvPr/>
          </p:nvSpPr>
          <p:spPr>
            <a:xfrm>
              <a:off x="32260" y="222164"/>
              <a:ext cx="109750" cy="4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9" y="10080"/>
                  </a:moveTo>
                  <a:cubicBezTo>
                    <a:pt x="3010" y="10594"/>
                    <a:pt x="3807" y="11109"/>
                    <a:pt x="4648" y="11623"/>
                  </a:cubicBezTo>
                  <a:cubicBezTo>
                    <a:pt x="3762" y="14400"/>
                    <a:pt x="5754" y="12960"/>
                    <a:pt x="5577" y="14914"/>
                  </a:cubicBezTo>
                  <a:cubicBezTo>
                    <a:pt x="6152" y="13166"/>
                    <a:pt x="6374" y="11109"/>
                    <a:pt x="6993" y="9771"/>
                  </a:cubicBezTo>
                  <a:cubicBezTo>
                    <a:pt x="8543" y="6274"/>
                    <a:pt x="10269" y="3189"/>
                    <a:pt x="11951" y="0"/>
                  </a:cubicBezTo>
                  <a:cubicBezTo>
                    <a:pt x="12703" y="1131"/>
                    <a:pt x="13544" y="2160"/>
                    <a:pt x="14252" y="3394"/>
                  </a:cubicBezTo>
                  <a:cubicBezTo>
                    <a:pt x="16067" y="6789"/>
                    <a:pt x="17970" y="7200"/>
                    <a:pt x="20139" y="5246"/>
                  </a:cubicBezTo>
                  <a:cubicBezTo>
                    <a:pt x="20538" y="4937"/>
                    <a:pt x="20980" y="4731"/>
                    <a:pt x="21423" y="4526"/>
                  </a:cubicBezTo>
                  <a:cubicBezTo>
                    <a:pt x="21467" y="4731"/>
                    <a:pt x="21556" y="4937"/>
                    <a:pt x="21600" y="5143"/>
                  </a:cubicBezTo>
                  <a:cubicBezTo>
                    <a:pt x="20228" y="8640"/>
                    <a:pt x="18856" y="12137"/>
                    <a:pt x="17395" y="15840"/>
                  </a:cubicBezTo>
                  <a:cubicBezTo>
                    <a:pt x="16067" y="12240"/>
                    <a:pt x="14828" y="8846"/>
                    <a:pt x="13633" y="5554"/>
                  </a:cubicBezTo>
                  <a:cubicBezTo>
                    <a:pt x="12349" y="2057"/>
                    <a:pt x="11066" y="2160"/>
                    <a:pt x="10003" y="5966"/>
                  </a:cubicBezTo>
                  <a:cubicBezTo>
                    <a:pt x="8587" y="11006"/>
                    <a:pt x="7303" y="16149"/>
                    <a:pt x="5887" y="21600"/>
                  </a:cubicBezTo>
                  <a:cubicBezTo>
                    <a:pt x="5090" y="19234"/>
                    <a:pt x="4249" y="16971"/>
                    <a:pt x="3497" y="14503"/>
                  </a:cubicBezTo>
                  <a:cubicBezTo>
                    <a:pt x="2611" y="11829"/>
                    <a:pt x="1505" y="10594"/>
                    <a:pt x="0" y="11520"/>
                  </a:cubicBezTo>
                  <a:cubicBezTo>
                    <a:pt x="664" y="11109"/>
                    <a:pt x="1416" y="10594"/>
                    <a:pt x="2169" y="1008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Google Shape;845;p19">
              <a:extLst>
                <a:ext uri="{FF2B5EF4-FFF2-40B4-BE49-F238E27FC236}">
                  <a16:creationId xmlns:a16="http://schemas.microsoft.com/office/drawing/2014/main" id="{2994F58C-08FD-4B3D-92EE-AAF78BDB7A78}"/>
                </a:ext>
              </a:extLst>
            </p:cNvPr>
            <p:cNvSpPr/>
            <p:nvPr/>
          </p:nvSpPr>
          <p:spPr>
            <a:xfrm>
              <a:off x="54473" y="215642"/>
              <a:ext cx="38285" cy="3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extrusionOk="0">
                  <a:moveTo>
                    <a:pt x="19876" y="3600"/>
                  </a:moveTo>
                  <a:cubicBezTo>
                    <a:pt x="15439" y="7572"/>
                    <a:pt x="11003" y="11296"/>
                    <a:pt x="6799" y="15393"/>
                  </a:cubicBezTo>
                  <a:cubicBezTo>
                    <a:pt x="5281" y="17007"/>
                    <a:pt x="4698" y="19490"/>
                    <a:pt x="3063" y="21600"/>
                  </a:cubicBezTo>
                  <a:cubicBezTo>
                    <a:pt x="3413" y="19241"/>
                    <a:pt x="-1724" y="20855"/>
                    <a:pt x="611" y="17628"/>
                  </a:cubicBezTo>
                  <a:cubicBezTo>
                    <a:pt x="2479" y="16014"/>
                    <a:pt x="4698" y="14524"/>
                    <a:pt x="6099" y="12538"/>
                  </a:cubicBezTo>
                  <a:cubicBezTo>
                    <a:pt x="9018" y="8690"/>
                    <a:pt x="11586" y="4469"/>
                    <a:pt x="14622" y="0"/>
                  </a:cubicBezTo>
                  <a:cubicBezTo>
                    <a:pt x="16607" y="1365"/>
                    <a:pt x="18241" y="2483"/>
                    <a:pt x="19876" y="3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Google Shape;846;p19">
              <a:extLst>
                <a:ext uri="{FF2B5EF4-FFF2-40B4-BE49-F238E27FC236}">
                  <a16:creationId xmlns:a16="http://schemas.microsoft.com/office/drawing/2014/main" id="{E3DC9CA7-63F1-4E25-90CF-5C1AC0E33F59}"/>
                </a:ext>
              </a:extLst>
            </p:cNvPr>
            <p:cNvSpPr/>
            <p:nvPr/>
          </p:nvSpPr>
          <p:spPr>
            <a:xfrm>
              <a:off x="10073" y="251875"/>
              <a:ext cx="18365" cy="2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0367" extrusionOk="0">
                  <a:moveTo>
                    <a:pt x="19382" y="584"/>
                  </a:moveTo>
                  <a:cubicBezTo>
                    <a:pt x="15347" y="7246"/>
                    <a:pt x="11312" y="13705"/>
                    <a:pt x="7276" y="20367"/>
                  </a:cubicBezTo>
                  <a:cubicBezTo>
                    <a:pt x="-2218" y="13100"/>
                    <a:pt x="-2218" y="13100"/>
                    <a:pt x="6090" y="3814"/>
                  </a:cubicBezTo>
                  <a:cubicBezTo>
                    <a:pt x="7751" y="7851"/>
                    <a:pt x="9413" y="4016"/>
                    <a:pt x="10125" y="3612"/>
                  </a:cubicBezTo>
                  <a:cubicBezTo>
                    <a:pt x="12736" y="1593"/>
                    <a:pt x="14872" y="-1233"/>
                    <a:pt x="19382" y="584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Google Shape;847;p19">
              <a:extLst>
                <a:ext uri="{FF2B5EF4-FFF2-40B4-BE49-F238E27FC236}">
                  <a16:creationId xmlns:a16="http://schemas.microsoft.com/office/drawing/2014/main" id="{5AE59530-FC85-4D47-A759-B18F4FF2C984}"/>
                </a:ext>
              </a:extLst>
            </p:cNvPr>
            <p:cNvSpPr/>
            <p:nvPr/>
          </p:nvSpPr>
          <p:spPr>
            <a:xfrm>
              <a:off x="15843" y="234309"/>
              <a:ext cx="27663" cy="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9834" y="14827"/>
                  </a:moveTo>
                  <a:cubicBezTo>
                    <a:pt x="6498" y="13180"/>
                    <a:pt x="5093" y="15742"/>
                    <a:pt x="2985" y="17573"/>
                  </a:cubicBezTo>
                  <a:cubicBezTo>
                    <a:pt x="2459" y="17939"/>
                    <a:pt x="1229" y="21600"/>
                    <a:pt x="0" y="17756"/>
                  </a:cubicBezTo>
                  <a:cubicBezTo>
                    <a:pt x="3863" y="11898"/>
                    <a:pt x="7551" y="6224"/>
                    <a:pt x="11766" y="0"/>
                  </a:cubicBezTo>
                  <a:cubicBezTo>
                    <a:pt x="15278" y="2929"/>
                    <a:pt x="18439" y="5492"/>
                    <a:pt x="21600" y="7871"/>
                  </a:cubicBezTo>
                  <a:cubicBezTo>
                    <a:pt x="18615" y="8786"/>
                    <a:pt x="15629" y="9702"/>
                    <a:pt x="12644" y="10617"/>
                  </a:cubicBezTo>
                  <a:cubicBezTo>
                    <a:pt x="11590" y="12081"/>
                    <a:pt x="10712" y="13546"/>
                    <a:pt x="9834" y="14827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Google Shape;848;p19">
              <a:extLst>
                <a:ext uri="{FF2B5EF4-FFF2-40B4-BE49-F238E27FC236}">
                  <a16:creationId xmlns:a16="http://schemas.microsoft.com/office/drawing/2014/main" id="{D5097808-B7EF-4140-B5C6-955BCCB44ECF}"/>
                </a:ext>
              </a:extLst>
            </p:cNvPr>
            <p:cNvSpPr/>
            <p:nvPr/>
          </p:nvSpPr>
          <p:spPr>
            <a:xfrm>
              <a:off x="529953" y="239690"/>
              <a:ext cx="109524" cy="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8445"/>
                  </a:moveTo>
                  <a:cubicBezTo>
                    <a:pt x="21290" y="10020"/>
                    <a:pt x="21023" y="11595"/>
                    <a:pt x="20669" y="13620"/>
                  </a:cubicBezTo>
                  <a:cubicBezTo>
                    <a:pt x="19782" y="11370"/>
                    <a:pt x="19028" y="9345"/>
                    <a:pt x="18229" y="7433"/>
                  </a:cubicBezTo>
                  <a:cubicBezTo>
                    <a:pt x="16899" y="4058"/>
                    <a:pt x="15701" y="4170"/>
                    <a:pt x="14503" y="7770"/>
                  </a:cubicBezTo>
                  <a:cubicBezTo>
                    <a:pt x="13794" y="9795"/>
                    <a:pt x="13129" y="11933"/>
                    <a:pt x="12419" y="14183"/>
                  </a:cubicBezTo>
                  <a:cubicBezTo>
                    <a:pt x="11310" y="12833"/>
                    <a:pt x="10246" y="11595"/>
                    <a:pt x="9225" y="10470"/>
                  </a:cubicBezTo>
                  <a:cubicBezTo>
                    <a:pt x="7540" y="8670"/>
                    <a:pt x="6609" y="9120"/>
                    <a:pt x="5322" y="12158"/>
                  </a:cubicBezTo>
                  <a:cubicBezTo>
                    <a:pt x="4036" y="15195"/>
                    <a:pt x="2706" y="18120"/>
                    <a:pt x="1286" y="21270"/>
                  </a:cubicBezTo>
                  <a:cubicBezTo>
                    <a:pt x="798" y="19920"/>
                    <a:pt x="399" y="18795"/>
                    <a:pt x="0" y="17783"/>
                  </a:cubicBezTo>
                  <a:cubicBezTo>
                    <a:pt x="0" y="16883"/>
                    <a:pt x="0" y="15983"/>
                    <a:pt x="0" y="15083"/>
                  </a:cubicBezTo>
                  <a:cubicBezTo>
                    <a:pt x="0" y="14858"/>
                    <a:pt x="0" y="14633"/>
                    <a:pt x="0" y="14408"/>
                  </a:cubicBezTo>
                  <a:cubicBezTo>
                    <a:pt x="177" y="14183"/>
                    <a:pt x="355" y="13958"/>
                    <a:pt x="532" y="13733"/>
                  </a:cubicBezTo>
                  <a:cubicBezTo>
                    <a:pt x="1153" y="12833"/>
                    <a:pt x="1774" y="11933"/>
                    <a:pt x="2439" y="11258"/>
                  </a:cubicBezTo>
                  <a:cubicBezTo>
                    <a:pt x="4036" y="9345"/>
                    <a:pt x="5677" y="7545"/>
                    <a:pt x="7274" y="5745"/>
                  </a:cubicBezTo>
                  <a:cubicBezTo>
                    <a:pt x="7629" y="6083"/>
                    <a:pt x="7939" y="6533"/>
                    <a:pt x="8294" y="6645"/>
                  </a:cubicBezTo>
                  <a:cubicBezTo>
                    <a:pt x="9669" y="6983"/>
                    <a:pt x="11044" y="8445"/>
                    <a:pt x="12419" y="6195"/>
                  </a:cubicBezTo>
                  <a:cubicBezTo>
                    <a:pt x="13661" y="4170"/>
                    <a:pt x="14947" y="2483"/>
                    <a:pt x="16278" y="795"/>
                  </a:cubicBezTo>
                  <a:cubicBezTo>
                    <a:pt x="16721" y="233"/>
                    <a:pt x="17564" y="-330"/>
                    <a:pt x="17830" y="233"/>
                  </a:cubicBezTo>
                  <a:cubicBezTo>
                    <a:pt x="19161" y="2708"/>
                    <a:pt x="20358" y="5633"/>
                    <a:pt x="21600" y="844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Google Shape;849;p19">
              <a:extLst>
                <a:ext uri="{FF2B5EF4-FFF2-40B4-BE49-F238E27FC236}">
                  <a16:creationId xmlns:a16="http://schemas.microsoft.com/office/drawing/2014/main" id="{B7FA2E13-0334-4D0A-A470-FF5BC2F13A54}"/>
                </a:ext>
              </a:extLst>
            </p:cNvPr>
            <p:cNvSpPr/>
            <p:nvPr/>
          </p:nvSpPr>
          <p:spPr>
            <a:xfrm>
              <a:off x="549293" y="225443"/>
              <a:ext cx="93510" cy="3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05" extrusionOk="0">
                  <a:moveTo>
                    <a:pt x="20285" y="21205"/>
                  </a:moveTo>
                  <a:cubicBezTo>
                    <a:pt x="18868" y="17375"/>
                    <a:pt x="17503" y="13392"/>
                    <a:pt x="15985" y="10022"/>
                  </a:cubicBezTo>
                  <a:cubicBezTo>
                    <a:pt x="15682" y="9256"/>
                    <a:pt x="14720" y="10022"/>
                    <a:pt x="14215" y="10788"/>
                  </a:cubicBezTo>
                  <a:cubicBezTo>
                    <a:pt x="12697" y="13086"/>
                    <a:pt x="11230" y="15384"/>
                    <a:pt x="9814" y="18141"/>
                  </a:cubicBezTo>
                  <a:cubicBezTo>
                    <a:pt x="8245" y="21205"/>
                    <a:pt x="6677" y="19214"/>
                    <a:pt x="5109" y="18754"/>
                  </a:cubicBezTo>
                  <a:cubicBezTo>
                    <a:pt x="4704" y="18601"/>
                    <a:pt x="4300" y="17988"/>
                    <a:pt x="3946" y="17528"/>
                  </a:cubicBezTo>
                  <a:cubicBezTo>
                    <a:pt x="3794" y="16303"/>
                    <a:pt x="3693" y="14158"/>
                    <a:pt x="3490" y="14158"/>
                  </a:cubicBezTo>
                  <a:cubicBezTo>
                    <a:pt x="2327" y="13852"/>
                    <a:pt x="1214" y="10788"/>
                    <a:pt x="0" y="13852"/>
                  </a:cubicBezTo>
                  <a:cubicBezTo>
                    <a:pt x="658" y="11094"/>
                    <a:pt x="1315" y="8490"/>
                    <a:pt x="2074" y="5426"/>
                  </a:cubicBezTo>
                  <a:cubicBezTo>
                    <a:pt x="3187" y="7877"/>
                    <a:pt x="4199" y="10022"/>
                    <a:pt x="5210" y="12167"/>
                  </a:cubicBezTo>
                  <a:cubicBezTo>
                    <a:pt x="7234" y="16456"/>
                    <a:pt x="9004" y="15690"/>
                    <a:pt x="10623" y="10022"/>
                  </a:cubicBezTo>
                  <a:cubicBezTo>
                    <a:pt x="11432" y="7111"/>
                    <a:pt x="12090" y="4047"/>
                    <a:pt x="12950" y="1443"/>
                  </a:cubicBezTo>
                  <a:cubicBezTo>
                    <a:pt x="13304" y="371"/>
                    <a:pt x="14265" y="-395"/>
                    <a:pt x="14619" y="218"/>
                  </a:cubicBezTo>
                  <a:cubicBezTo>
                    <a:pt x="16643" y="3741"/>
                    <a:pt x="18666" y="7418"/>
                    <a:pt x="20487" y="11860"/>
                  </a:cubicBezTo>
                  <a:cubicBezTo>
                    <a:pt x="21600" y="14618"/>
                    <a:pt x="20740" y="18141"/>
                    <a:pt x="20285" y="2120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Google Shape;850;p19">
              <a:extLst>
                <a:ext uri="{FF2B5EF4-FFF2-40B4-BE49-F238E27FC236}">
                  <a16:creationId xmlns:a16="http://schemas.microsoft.com/office/drawing/2014/main" id="{722DAC17-064D-4F4C-869B-96A83F1BC227}"/>
                </a:ext>
              </a:extLst>
            </p:cNvPr>
            <p:cNvSpPr/>
            <p:nvPr/>
          </p:nvSpPr>
          <p:spPr>
            <a:xfrm>
              <a:off x="532651" y="243795"/>
              <a:ext cx="34185" cy="2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10516" y="1656"/>
                  </a:moveTo>
                  <a:cubicBezTo>
                    <a:pt x="13784" y="-2101"/>
                    <a:pt x="17053" y="1656"/>
                    <a:pt x="20321" y="2031"/>
                  </a:cubicBezTo>
                  <a:cubicBezTo>
                    <a:pt x="20889" y="2031"/>
                    <a:pt x="21174" y="4661"/>
                    <a:pt x="21600" y="6163"/>
                  </a:cubicBezTo>
                  <a:cubicBezTo>
                    <a:pt x="16484" y="9169"/>
                    <a:pt x="11226" y="12174"/>
                    <a:pt x="6111" y="15367"/>
                  </a:cubicBezTo>
                  <a:cubicBezTo>
                    <a:pt x="3979" y="16682"/>
                    <a:pt x="2132" y="18184"/>
                    <a:pt x="0" y="19499"/>
                  </a:cubicBezTo>
                  <a:cubicBezTo>
                    <a:pt x="568" y="17996"/>
                    <a:pt x="1137" y="16306"/>
                    <a:pt x="1705" y="14803"/>
                  </a:cubicBezTo>
                  <a:cubicBezTo>
                    <a:pt x="4690" y="10483"/>
                    <a:pt x="7532" y="5975"/>
                    <a:pt x="10516" y="1656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Google Shape;851;p19">
              <a:extLst>
                <a:ext uri="{FF2B5EF4-FFF2-40B4-BE49-F238E27FC236}">
                  <a16:creationId xmlns:a16="http://schemas.microsoft.com/office/drawing/2014/main" id="{FFFE293C-4A90-49C2-BB0D-50355D7DF285}"/>
                </a:ext>
              </a:extLst>
            </p:cNvPr>
            <p:cNvSpPr/>
            <p:nvPr/>
          </p:nvSpPr>
          <p:spPr>
            <a:xfrm>
              <a:off x="517808" y="261296"/>
              <a:ext cx="17543" cy="1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8"/>
                  </a:moveTo>
                  <a:cubicBezTo>
                    <a:pt x="20492" y="3136"/>
                    <a:pt x="19385" y="6271"/>
                    <a:pt x="18277" y="9058"/>
                  </a:cubicBezTo>
                  <a:cubicBezTo>
                    <a:pt x="17169" y="9755"/>
                    <a:pt x="16062" y="10452"/>
                    <a:pt x="14954" y="11148"/>
                  </a:cubicBezTo>
                  <a:cubicBezTo>
                    <a:pt x="14954" y="11845"/>
                    <a:pt x="14954" y="12542"/>
                    <a:pt x="14954" y="13239"/>
                  </a:cubicBezTo>
                  <a:cubicBezTo>
                    <a:pt x="14954" y="16026"/>
                    <a:pt x="14954" y="18813"/>
                    <a:pt x="14954" y="21600"/>
                  </a:cubicBezTo>
                  <a:cubicBezTo>
                    <a:pt x="9969" y="14632"/>
                    <a:pt x="5262" y="7665"/>
                    <a:pt x="0" y="0"/>
                  </a:cubicBezTo>
                  <a:cubicBezTo>
                    <a:pt x="6923" y="697"/>
                    <a:pt x="12738" y="1045"/>
                    <a:pt x="18554" y="1394"/>
                  </a:cubicBezTo>
                  <a:cubicBezTo>
                    <a:pt x="19108" y="1394"/>
                    <a:pt x="19662" y="1045"/>
                    <a:pt x="20216" y="1045"/>
                  </a:cubicBezTo>
                  <a:cubicBezTo>
                    <a:pt x="20492" y="697"/>
                    <a:pt x="21046" y="697"/>
                    <a:pt x="21600" y="34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Google Shape;852;p19">
              <a:extLst>
                <a:ext uri="{FF2B5EF4-FFF2-40B4-BE49-F238E27FC236}">
                  <a16:creationId xmlns:a16="http://schemas.microsoft.com/office/drawing/2014/main" id="{B25F4144-212F-4BF9-B8AF-186958A3E603}"/>
                </a:ext>
              </a:extLst>
            </p:cNvPr>
            <p:cNvSpPr/>
            <p:nvPr/>
          </p:nvSpPr>
          <p:spPr>
            <a:xfrm>
              <a:off x="531131" y="25988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0"/>
                    <a:pt x="7200" y="21600"/>
                    <a:pt x="0" y="21600"/>
                  </a:cubicBezTo>
                  <a:cubicBezTo>
                    <a:pt x="7200" y="21600"/>
                    <a:pt x="14400" y="21600"/>
                    <a:pt x="21600" y="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Google Shape;853;p19">
              <a:extLst>
                <a:ext uri="{FF2B5EF4-FFF2-40B4-BE49-F238E27FC236}">
                  <a16:creationId xmlns:a16="http://schemas.microsoft.com/office/drawing/2014/main" id="{60F5ED35-D109-40CA-9F12-469F18FFDA25}"/>
                </a:ext>
              </a:extLst>
            </p:cNvPr>
            <p:cNvSpPr/>
            <p:nvPr/>
          </p:nvSpPr>
          <p:spPr>
            <a:xfrm>
              <a:off x="67496" y="11662"/>
              <a:ext cx="124666" cy="8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extrusionOk="0">
                  <a:moveTo>
                    <a:pt x="17331" y="17135"/>
                  </a:moveTo>
                  <a:cubicBezTo>
                    <a:pt x="18681" y="17526"/>
                    <a:pt x="20031" y="17860"/>
                    <a:pt x="21342" y="18251"/>
                  </a:cubicBezTo>
                  <a:cubicBezTo>
                    <a:pt x="21342" y="18363"/>
                    <a:pt x="21342" y="18474"/>
                    <a:pt x="21381" y="18586"/>
                  </a:cubicBezTo>
                  <a:cubicBezTo>
                    <a:pt x="18180" y="19535"/>
                    <a:pt x="14978" y="20540"/>
                    <a:pt x="11584" y="21600"/>
                  </a:cubicBezTo>
                  <a:cubicBezTo>
                    <a:pt x="11160" y="19033"/>
                    <a:pt x="10697" y="16577"/>
                    <a:pt x="10311" y="14121"/>
                  </a:cubicBezTo>
                  <a:cubicBezTo>
                    <a:pt x="9732" y="10493"/>
                    <a:pt x="9385" y="10046"/>
                    <a:pt x="6647" y="10270"/>
                  </a:cubicBezTo>
                  <a:cubicBezTo>
                    <a:pt x="5952" y="10326"/>
                    <a:pt x="5220" y="10270"/>
                    <a:pt x="4602" y="10605"/>
                  </a:cubicBezTo>
                  <a:cubicBezTo>
                    <a:pt x="3214" y="11386"/>
                    <a:pt x="2751" y="10381"/>
                    <a:pt x="2327" y="8874"/>
                  </a:cubicBezTo>
                  <a:cubicBezTo>
                    <a:pt x="1710" y="6530"/>
                    <a:pt x="938" y="4242"/>
                    <a:pt x="282" y="1954"/>
                  </a:cubicBezTo>
                  <a:cubicBezTo>
                    <a:pt x="-219" y="223"/>
                    <a:pt x="-142" y="167"/>
                    <a:pt x="1247" y="0"/>
                  </a:cubicBezTo>
                  <a:cubicBezTo>
                    <a:pt x="1594" y="893"/>
                    <a:pt x="1902" y="1786"/>
                    <a:pt x="2250" y="2679"/>
                  </a:cubicBezTo>
                  <a:cubicBezTo>
                    <a:pt x="2712" y="3795"/>
                    <a:pt x="3175" y="4856"/>
                    <a:pt x="3638" y="5972"/>
                  </a:cubicBezTo>
                  <a:cubicBezTo>
                    <a:pt x="3638" y="6698"/>
                    <a:pt x="3638" y="7367"/>
                    <a:pt x="3638" y="8372"/>
                  </a:cubicBezTo>
                  <a:cubicBezTo>
                    <a:pt x="4872" y="8205"/>
                    <a:pt x="5914" y="7814"/>
                    <a:pt x="6917" y="8037"/>
                  </a:cubicBezTo>
                  <a:cubicBezTo>
                    <a:pt x="8267" y="8372"/>
                    <a:pt x="10157" y="7312"/>
                    <a:pt x="10774" y="10214"/>
                  </a:cubicBezTo>
                  <a:cubicBezTo>
                    <a:pt x="11044" y="11442"/>
                    <a:pt x="11160" y="12670"/>
                    <a:pt x="11468" y="13842"/>
                  </a:cubicBezTo>
                  <a:cubicBezTo>
                    <a:pt x="11854" y="15293"/>
                    <a:pt x="12317" y="16744"/>
                    <a:pt x="12818" y="18195"/>
                  </a:cubicBezTo>
                  <a:cubicBezTo>
                    <a:pt x="12895" y="18419"/>
                    <a:pt x="13242" y="18642"/>
                    <a:pt x="13435" y="18586"/>
                  </a:cubicBezTo>
                  <a:cubicBezTo>
                    <a:pt x="14708" y="18084"/>
                    <a:pt x="16020" y="17637"/>
                    <a:pt x="17331" y="1713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Google Shape;854;p19">
              <a:extLst>
                <a:ext uri="{FF2B5EF4-FFF2-40B4-BE49-F238E27FC236}">
                  <a16:creationId xmlns:a16="http://schemas.microsoft.com/office/drawing/2014/main" id="{F549CB62-1300-4CDA-A888-3DC172178320}"/>
                </a:ext>
              </a:extLst>
            </p:cNvPr>
            <p:cNvSpPr/>
            <p:nvPr/>
          </p:nvSpPr>
          <p:spPr>
            <a:xfrm>
              <a:off x="88484" y="29654"/>
              <a:ext cx="80063" cy="5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19457"/>
                  </a:moveTo>
                  <a:cubicBezTo>
                    <a:pt x="19537" y="20143"/>
                    <a:pt x="17474" y="20914"/>
                    <a:pt x="15411" y="21514"/>
                  </a:cubicBezTo>
                  <a:cubicBezTo>
                    <a:pt x="15108" y="21600"/>
                    <a:pt x="14562" y="21257"/>
                    <a:pt x="14440" y="20914"/>
                  </a:cubicBezTo>
                  <a:cubicBezTo>
                    <a:pt x="13712" y="18771"/>
                    <a:pt x="12924" y="16543"/>
                    <a:pt x="12317" y="14229"/>
                  </a:cubicBezTo>
                  <a:cubicBezTo>
                    <a:pt x="11831" y="12429"/>
                    <a:pt x="11589" y="10543"/>
                    <a:pt x="11225" y="8657"/>
                  </a:cubicBezTo>
                  <a:cubicBezTo>
                    <a:pt x="10254" y="4200"/>
                    <a:pt x="7281" y="5829"/>
                    <a:pt x="5157" y="5314"/>
                  </a:cubicBezTo>
                  <a:cubicBezTo>
                    <a:pt x="3580" y="4971"/>
                    <a:pt x="1942" y="5571"/>
                    <a:pt x="0" y="5829"/>
                  </a:cubicBezTo>
                  <a:cubicBezTo>
                    <a:pt x="0" y="4371"/>
                    <a:pt x="0" y="3257"/>
                    <a:pt x="0" y="2143"/>
                  </a:cubicBezTo>
                  <a:cubicBezTo>
                    <a:pt x="849" y="1629"/>
                    <a:pt x="1638" y="1029"/>
                    <a:pt x="2488" y="514"/>
                  </a:cubicBezTo>
                  <a:cubicBezTo>
                    <a:pt x="6067" y="343"/>
                    <a:pt x="9647" y="171"/>
                    <a:pt x="13591" y="0"/>
                  </a:cubicBezTo>
                  <a:cubicBezTo>
                    <a:pt x="13773" y="2743"/>
                    <a:pt x="14016" y="6000"/>
                    <a:pt x="14137" y="9257"/>
                  </a:cubicBezTo>
                  <a:cubicBezTo>
                    <a:pt x="14440" y="16457"/>
                    <a:pt x="14623" y="16800"/>
                    <a:pt x="19962" y="18686"/>
                  </a:cubicBezTo>
                  <a:cubicBezTo>
                    <a:pt x="20508" y="19029"/>
                    <a:pt x="21054" y="19286"/>
                    <a:pt x="21600" y="1945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Google Shape;855;p19">
              <a:extLst>
                <a:ext uri="{FF2B5EF4-FFF2-40B4-BE49-F238E27FC236}">
                  <a16:creationId xmlns:a16="http://schemas.microsoft.com/office/drawing/2014/main" id="{AD23B8CB-6815-44A9-AEDA-FDADF6B618A6}"/>
                </a:ext>
              </a:extLst>
            </p:cNvPr>
            <p:cNvSpPr/>
            <p:nvPr/>
          </p:nvSpPr>
          <p:spPr>
            <a:xfrm>
              <a:off x="74540" y="9413"/>
              <a:ext cx="23166" cy="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062"/>
                  </a:moveTo>
                  <a:cubicBezTo>
                    <a:pt x="18664" y="19179"/>
                    <a:pt x="15938" y="20483"/>
                    <a:pt x="13002" y="21600"/>
                  </a:cubicBezTo>
                  <a:cubicBezTo>
                    <a:pt x="10485" y="17876"/>
                    <a:pt x="7969" y="14338"/>
                    <a:pt x="5452" y="10614"/>
                  </a:cubicBezTo>
                  <a:cubicBezTo>
                    <a:pt x="3565" y="7635"/>
                    <a:pt x="1678" y="4655"/>
                    <a:pt x="0" y="1676"/>
                  </a:cubicBezTo>
                  <a:cubicBezTo>
                    <a:pt x="4614" y="1117"/>
                    <a:pt x="9018" y="372"/>
                    <a:pt x="12582" y="0"/>
                  </a:cubicBezTo>
                  <a:cubicBezTo>
                    <a:pt x="15518" y="6145"/>
                    <a:pt x="18664" y="12104"/>
                    <a:pt x="21600" y="1806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Google Shape;856;p19">
              <a:extLst>
                <a:ext uri="{FF2B5EF4-FFF2-40B4-BE49-F238E27FC236}">
                  <a16:creationId xmlns:a16="http://schemas.microsoft.com/office/drawing/2014/main" id="{599FF9EE-EE2E-4C1F-B988-885D2DC2AE2A}"/>
                </a:ext>
              </a:extLst>
            </p:cNvPr>
            <p:cNvSpPr/>
            <p:nvPr/>
          </p:nvSpPr>
          <p:spPr>
            <a:xfrm>
              <a:off x="174619" y="416698"/>
              <a:ext cx="63421" cy="10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"/>
                  </a:moveTo>
                  <a:cubicBezTo>
                    <a:pt x="20298" y="868"/>
                    <a:pt x="18919" y="1495"/>
                    <a:pt x="17847" y="2314"/>
                  </a:cubicBezTo>
                  <a:cubicBezTo>
                    <a:pt x="17081" y="2893"/>
                    <a:pt x="16468" y="3712"/>
                    <a:pt x="16468" y="4388"/>
                  </a:cubicBezTo>
                  <a:cubicBezTo>
                    <a:pt x="16545" y="6509"/>
                    <a:pt x="16928" y="8630"/>
                    <a:pt x="17157" y="10752"/>
                  </a:cubicBezTo>
                  <a:cubicBezTo>
                    <a:pt x="16851" y="10896"/>
                    <a:pt x="16621" y="10993"/>
                    <a:pt x="16315" y="11138"/>
                  </a:cubicBezTo>
                  <a:cubicBezTo>
                    <a:pt x="16621" y="11282"/>
                    <a:pt x="16928" y="11475"/>
                    <a:pt x="17234" y="11620"/>
                  </a:cubicBezTo>
                  <a:cubicBezTo>
                    <a:pt x="17387" y="12102"/>
                    <a:pt x="17464" y="12584"/>
                    <a:pt x="17617" y="13018"/>
                  </a:cubicBezTo>
                  <a:cubicBezTo>
                    <a:pt x="17311" y="12777"/>
                    <a:pt x="17004" y="12536"/>
                    <a:pt x="16621" y="12295"/>
                  </a:cubicBezTo>
                  <a:cubicBezTo>
                    <a:pt x="16468" y="12391"/>
                    <a:pt x="16238" y="12487"/>
                    <a:pt x="16085" y="12584"/>
                  </a:cubicBezTo>
                  <a:cubicBezTo>
                    <a:pt x="16468" y="12825"/>
                    <a:pt x="16928" y="13114"/>
                    <a:pt x="17311" y="13355"/>
                  </a:cubicBezTo>
                  <a:cubicBezTo>
                    <a:pt x="16009" y="13837"/>
                    <a:pt x="14630" y="14320"/>
                    <a:pt x="13328" y="14802"/>
                  </a:cubicBezTo>
                  <a:cubicBezTo>
                    <a:pt x="13711" y="14464"/>
                    <a:pt x="14094" y="14175"/>
                    <a:pt x="14323" y="13837"/>
                  </a:cubicBezTo>
                  <a:cubicBezTo>
                    <a:pt x="14706" y="13355"/>
                    <a:pt x="14860" y="12825"/>
                    <a:pt x="15166" y="12343"/>
                  </a:cubicBezTo>
                  <a:cubicBezTo>
                    <a:pt x="14477" y="12246"/>
                    <a:pt x="13711" y="12005"/>
                    <a:pt x="13174" y="12102"/>
                  </a:cubicBezTo>
                  <a:cubicBezTo>
                    <a:pt x="10723" y="12632"/>
                    <a:pt x="8349" y="13355"/>
                    <a:pt x="5821" y="13837"/>
                  </a:cubicBezTo>
                  <a:cubicBezTo>
                    <a:pt x="2451" y="14513"/>
                    <a:pt x="1762" y="14995"/>
                    <a:pt x="1685" y="17068"/>
                  </a:cubicBezTo>
                  <a:cubicBezTo>
                    <a:pt x="1608" y="18563"/>
                    <a:pt x="1455" y="20105"/>
                    <a:pt x="1302" y="21600"/>
                  </a:cubicBezTo>
                  <a:cubicBezTo>
                    <a:pt x="1226" y="21407"/>
                    <a:pt x="1149" y="21214"/>
                    <a:pt x="1072" y="20973"/>
                  </a:cubicBezTo>
                  <a:cubicBezTo>
                    <a:pt x="996" y="20539"/>
                    <a:pt x="919" y="20057"/>
                    <a:pt x="919" y="19623"/>
                  </a:cubicBezTo>
                  <a:cubicBezTo>
                    <a:pt x="536" y="17984"/>
                    <a:pt x="77" y="16345"/>
                    <a:pt x="0" y="14657"/>
                  </a:cubicBezTo>
                  <a:cubicBezTo>
                    <a:pt x="0" y="14223"/>
                    <a:pt x="996" y="13500"/>
                    <a:pt x="1762" y="13307"/>
                  </a:cubicBezTo>
                  <a:cubicBezTo>
                    <a:pt x="4366" y="12680"/>
                    <a:pt x="7047" y="12246"/>
                    <a:pt x="9728" y="11716"/>
                  </a:cubicBezTo>
                  <a:cubicBezTo>
                    <a:pt x="13404" y="10945"/>
                    <a:pt x="14017" y="10414"/>
                    <a:pt x="13864" y="8148"/>
                  </a:cubicBezTo>
                  <a:cubicBezTo>
                    <a:pt x="13711" y="6220"/>
                    <a:pt x="13634" y="4339"/>
                    <a:pt x="13404" y="2411"/>
                  </a:cubicBezTo>
                  <a:cubicBezTo>
                    <a:pt x="13251" y="1302"/>
                    <a:pt x="14017" y="723"/>
                    <a:pt x="15855" y="579"/>
                  </a:cubicBezTo>
                  <a:cubicBezTo>
                    <a:pt x="17770" y="434"/>
                    <a:pt x="19609" y="193"/>
                    <a:pt x="21523" y="0"/>
                  </a:cubicBezTo>
                  <a:lnTo>
                    <a:pt x="21600" y="145"/>
                  </a:ln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Google Shape;857;p19">
              <a:extLst>
                <a:ext uri="{FF2B5EF4-FFF2-40B4-BE49-F238E27FC236}">
                  <a16:creationId xmlns:a16="http://schemas.microsoft.com/office/drawing/2014/main" id="{232DCA20-5B69-4751-828C-250A392663C6}"/>
                </a:ext>
              </a:extLst>
            </p:cNvPr>
            <p:cNvSpPr/>
            <p:nvPr/>
          </p:nvSpPr>
          <p:spPr>
            <a:xfrm>
              <a:off x="178442" y="473492"/>
              <a:ext cx="40707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extrusionOk="0">
                  <a:moveTo>
                    <a:pt x="0" y="17198"/>
                  </a:moveTo>
                  <a:cubicBezTo>
                    <a:pt x="239" y="14498"/>
                    <a:pt x="477" y="11711"/>
                    <a:pt x="597" y="9011"/>
                  </a:cubicBezTo>
                  <a:cubicBezTo>
                    <a:pt x="716" y="5179"/>
                    <a:pt x="1790" y="4308"/>
                    <a:pt x="7041" y="3176"/>
                  </a:cubicBezTo>
                  <a:cubicBezTo>
                    <a:pt x="10979" y="2305"/>
                    <a:pt x="14559" y="998"/>
                    <a:pt x="18497" y="40"/>
                  </a:cubicBezTo>
                  <a:cubicBezTo>
                    <a:pt x="19333" y="-134"/>
                    <a:pt x="20526" y="302"/>
                    <a:pt x="21600" y="476"/>
                  </a:cubicBezTo>
                  <a:cubicBezTo>
                    <a:pt x="21242" y="1347"/>
                    <a:pt x="20884" y="2305"/>
                    <a:pt x="20287" y="3176"/>
                  </a:cubicBezTo>
                  <a:cubicBezTo>
                    <a:pt x="19929" y="3785"/>
                    <a:pt x="19213" y="4308"/>
                    <a:pt x="18736" y="4918"/>
                  </a:cubicBezTo>
                  <a:cubicBezTo>
                    <a:pt x="15037" y="6137"/>
                    <a:pt x="11337" y="7356"/>
                    <a:pt x="7518" y="8489"/>
                  </a:cubicBezTo>
                  <a:cubicBezTo>
                    <a:pt x="5131" y="9185"/>
                    <a:pt x="4415" y="10143"/>
                    <a:pt x="4773" y="11885"/>
                  </a:cubicBezTo>
                  <a:cubicBezTo>
                    <a:pt x="5490" y="14934"/>
                    <a:pt x="5847" y="17982"/>
                    <a:pt x="6444" y="21031"/>
                  </a:cubicBezTo>
                  <a:cubicBezTo>
                    <a:pt x="955" y="21466"/>
                    <a:pt x="0" y="20943"/>
                    <a:pt x="0" y="1719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Google Shape;858;p19">
              <a:extLst>
                <a:ext uri="{FF2B5EF4-FFF2-40B4-BE49-F238E27FC236}">
                  <a16:creationId xmlns:a16="http://schemas.microsoft.com/office/drawing/2014/main" id="{B2CFD393-CD5C-4383-BF15-AA0CD634D775}"/>
                </a:ext>
              </a:extLst>
            </p:cNvPr>
            <p:cNvSpPr/>
            <p:nvPr/>
          </p:nvSpPr>
          <p:spPr>
            <a:xfrm>
              <a:off x="222071" y="474271"/>
              <a:ext cx="4499" cy="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cubicBezTo>
                    <a:pt x="11881" y="16690"/>
                    <a:pt x="5401" y="10799"/>
                    <a:pt x="0" y="5891"/>
                  </a:cubicBezTo>
                  <a:cubicBezTo>
                    <a:pt x="2160" y="3927"/>
                    <a:pt x="5401" y="1964"/>
                    <a:pt x="7561" y="0"/>
                  </a:cubicBezTo>
                  <a:cubicBezTo>
                    <a:pt x="11881" y="4910"/>
                    <a:pt x="16201" y="9818"/>
                    <a:pt x="21600" y="14728"/>
                  </a:cubicBezTo>
                  <a:cubicBezTo>
                    <a:pt x="19440" y="16690"/>
                    <a:pt x="18361" y="19636"/>
                    <a:pt x="1728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Google Shape;859;p19">
              <a:extLst>
                <a:ext uri="{FF2B5EF4-FFF2-40B4-BE49-F238E27FC236}">
                  <a16:creationId xmlns:a16="http://schemas.microsoft.com/office/drawing/2014/main" id="{AC04980C-35FE-42F0-8698-9AECEFC977D3}"/>
                </a:ext>
              </a:extLst>
            </p:cNvPr>
            <p:cNvSpPr/>
            <p:nvPr/>
          </p:nvSpPr>
          <p:spPr>
            <a:xfrm>
              <a:off x="221675" y="466904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8001"/>
                    <a:pt x="7200" y="13201"/>
                    <a:pt x="0" y="9600"/>
                  </a:cubicBezTo>
                  <a:cubicBezTo>
                    <a:pt x="7200" y="6001"/>
                    <a:pt x="12599" y="3601"/>
                    <a:pt x="19799" y="0"/>
                  </a:cubicBezTo>
                  <a:cubicBezTo>
                    <a:pt x="21600" y="7200"/>
                    <a:pt x="21600" y="144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9" name="Google Shape;860;p19">
              <a:extLst>
                <a:ext uri="{FF2B5EF4-FFF2-40B4-BE49-F238E27FC236}">
                  <a16:creationId xmlns:a16="http://schemas.microsoft.com/office/drawing/2014/main" id="{1A20BD93-8248-4929-B351-48B08A4CC56B}"/>
                </a:ext>
              </a:extLst>
            </p:cNvPr>
            <p:cNvGrpSpPr/>
            <p:nvPr/>
          </p:nvGrpSpPr>
          <p:grpSpPr>
            <a:xfrm>
              <a:off x="175347" y="508680"/>
              <a:ext cx="4392" cy="6298"/>
              <a:chOff x="0" y="0"/>
              <a:chExt cx="4390" cy="6297"/>
            </a:xfrm>
          </p:grpSpPr>
          <p:sp>
            <p:nvSpPr>
              <p:cNvPr id="397" name="خط">
                <a:extLst>
                  <a:ext uri="{FF2B5EF4-FFF2-40B4-BE49-F238E27FC236}">
                    <a16:creationId xmlns:a16="http://schemas.microsoft.com/office/drawing/2014/main" id="{094AF948-4EFA-49A2-9290-D47BF609CACE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794" y="6943"/>
                      <a:pt x="21600" y="1465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8" name="خط">
                <a:extLst>
                  <a:ext uri="{FF2B5EF4-FFF2-40B4-BE49-F238E27FC236}">
                    <a16:creationId xmlns:a16="http://schemas.microsoft.com/office/drawing/2014/main" id="{1FD3FE02-C452-43F2-AD36-198FF4BB7CAC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4658"/>
                      <a:pt x="10794" y="694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0" name="Google Shape;861;p19">
              <a:extLst>
                <a:ext uri="{FF2B5EF4-FFF2-40B4-BE49-F238E27FC236}">
                  <a16:creationId xmlns:a16="http://schemas.microsoft.com/office/drawing/2014/main" id="{E47ACBBB-91AF-4FE9-B64A-263D5CEC65E5}"/>
                </a:ext>
              </a:extLst>
            </p:cNvPr>
            <p:cNvSpPr/>
            <p:nvPr/>
          </p:nvSpPr>
          <p:spPr>
            <a:xfrm>
              <a:off x="236406" y="41472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3"/>
                  </a:moveTo>
                  <a:cubicBezTo>
                    <a:pt x="6171" y="10800"/>
                    <a:pt x="9258" y="5403"/>
                    <a:pt x="15429" y="0"/>
                  </a:cubicBezTo>
                  <a:cubicBezTo>
                    <a:pt x="15429" y="0"/>
                    <a:pt x="21600" y="5403"/>
                    <a:pt x="21600" y="10800"/>
                  </a:cubicBezTo>
                  <a:cubicBezTo>
                    <a:pt x="15429" y="16203"/>
                    <a:pt x="9258" y="21600"/>
                    <a:pt x="6171" y="21600"/>
                  </a:cubicBezTo>
                  <a:cubicBezTo>
                    <a:pt x="3087" y="21600"/>
                    <a:pt x="0" y="16203"/>
                    <a:pt x="0" y="16203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Google Shape;862;p19">
              <a:extLst>
                <a:ext uri="{FF2B5EF4-FFF2-40B4-BE49-F238E27FC236}">
                  <a16:creationId xmlns:a16="http://schemas.microsoft.com/office/drawing/2014/main" id="{CFBAF4BD-8644-433D-AE7E-C3465780A361}"/>
                </a:ext>
              </a:extLst>
            </p:cNvPr>
            <p:cNvSpPr/>
            <p:nvPr/>
          </p:nvSpPr>
          <p:spPr>
            <a:xfrm>
              <a:off x="398164" y="7164"/>
              <a:ext cx="89959" cy="7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extrusionOk="0">
                  <a:moveTo>
                    <a:pt x="21060" y="0"/>
                  </a:moveTo>
                  <a:cubicBezTo>
                    <a:pt x="21168" y="247"/>
                    <a:pt x="21276" y="432"/>
                    <a:pt x="21276" y="679"/>
                  </a:cubicBezTo>
                  <a:cubicBezTo>
                    <a:pt x="21384" y="1975"/>
                    <a:pt x="21492" y="3209"/>
                    <a:pt x="21600" y="4443"/>
                  </a:cubicBezTo>
                  <a:cubicBezTo>
                    <a:pt x="21438" y="4567"/>
                    <a:pt x="21330" y="4690"/>
                    <a:pt x="21276" y="4690"/>
                  </a:cubicBezTo>
                  <a:cubicBezTo>
                    <a:pt x="17334" y="5554"/>
                    <a:pt x="17226" y="5554"/>
                    <a:pt x="16578" y="9998"/>
                  </a:cubicBezTo>
                  <a:cubicBezTo>
                    <a:pt x="16308" y="11911"/>
                    <a:pt x="15498" y="12590"/>
                    <a:pt x="13878" y="12775"/>
                  </a:cubicBezTo>
                  <a:cubicBezTo>
                    <a:pt x="8370" y="13269"/>
                    <a:pt x="9396" y="14071"/>
                    <a:pt x="8370" y="18267"/>
                  </a:cubicBezTo>
                  <a:cubicBezTo>
                    <a:pt x="7614" y="21600"/>
                    <a:pt x="7668" y="21600"/>
                    <a:pt x="4536" y="20921"/>
                  </a:cubicBezTo>
                  <a:cubicBezTo>
                    <a:pt x="4374" y="20859"/>
                    <a:pt x="4212" y="20859"/>
                    <a:pt x="4050" y="20798"/>
                  </a:cubicBezTo>
                  <a:cubicBezTo>
                    <a:pt x="2808" y="20427"/>
                    <a:pt x="1566" y="20057"/>
                    <a:pt x="0" y="19563"/>
                  </a:cubicBezTo>
                  <a:cubicBezTo>
                    <a:pt x="1674" y="19255"/>
                    <a:pt x="2970" y="18946"/>
                    <a:pt x="4320" y="18699"/>
                  </a:cubicBezTo>
                  <a:cubicBezTo>
                    <a:pt x="6102" y="18453"/>
                    <a:pt x="7182" y="17589"/>
                    <a:pt x="6912" y="15490"/>
                  </a:cubicBezTo>
                  <a:cubicBezTo>
                    <a:pt x="7668" y="14379"/>
                    <a:pt x="8208" y="13022"/>
                    <a:pt x="9234" y="12219"/>
                  </a:cubicBezTo>
                  <a:cubicBezTo>
                    <a:pt x="10152" y="11479"/>
                    <a:pt x="11502" y="11417"/>
                    <a:pt x="12636" y="10985"/>
                  </a:cubicBezTo>
                  <a:cubicBezTo>
                    <a:pt x="13122" y="10800"/>
                    <a:pt x="13446" y="10306"/>
                    <a:pt x="13878" y="9936"/>
                  </a:cubicBezTo>
                  <a:cubicBezTo>
                    <a:pt x="14310" y="8455"/>
                    <a:pt x="14688" y="6912"/>
                    <a:pt x="15120" y="5431"/>
                  </a:cubicBezTo>
                  <a:cubicBezTo>
                    <a:pt x="15174" y="5493"/>
                    <a:pt x="15228" y="5493"/>
                    <a:pt x="15228" y="5554"/>
                  </a:cubicBezTo>
                  <a:cubicBezTo>
                    <a:pt x="15228" y="5863"/>
                    <a:pt x="15282" y="6233"/>
                    <a:pt x="15282" y="6542"/>
                  </a:cubicBezTo>
                  <a:cubicBezTo>
                    <a:pt x="15336" y="6542"/>
                    <a:pt x="15444" y="6542"/>
                    <a:pt x="15498" y="6542"/>
                  </a:cubicBezTo>
                  <a:cubicBezTo>
                    <a:pt x="15498" y="6171"/>
                    <a:pt x="15498" y="5863"/>
                    <a:pt x="15498" y="5493"/>
                  </a:cubicBezTo>
                  <a:cubicBezTo>
                    <a:pt x="15498" y="5493"/>
                    <a:pt x="15498" y="5493"/>
                    <a:pt x="15498" y="5493"/>
                  </a:cubicBezTo>
                  <a:cubicBezTo>
                    <a:pt x="15768" y="5122"/>
                    <a:pt x="16092" y="4814"/>
                    <a:pt x="16362" y="4382"/>
                  </a:cubicBezTo>
                  <a:cubicBezTo>
                    <a:pt x="17388" y="2530"/>
                    <a:pt x="18954" y="1851"/>
                    <a:pt x="21006" y="2530"/>
                  </a:cubicBezTo>
                  <a:cubicBezTo>
                    <a:pt x="21060" y="1728"/>
                    <a:pt x="21060" y="864"/>
                    <a:pt x="2106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Google Shape;863;p19">
              <a:extLst>
                <a:ext uri="{FF2B5EF4-FFF2-40B4-BE49-F238E27FC236}">
                  <a16:creationId xmlns:a16="http://schemas.microsoft.com/office/drawing/2014/main" id="{E49BE424-19B5-4146-9118-2E6B26B2B899}"/>
                </a:ext>
              </a:extLst>
            </p:cNvPr>
            <p:cNvSpPr/>
            <p:nvPr/>
          </p:nvSpPr>
          <p:spPr>
            <a:xfrm>
              <a:off x="462920" y="5341"/>
              <a:ext cx="22954" cy="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06" extrusionOk="0">
                  <a:moveTo>
                    <a:pt x="21403" y="1770"/>
                  </a:moveTo>
                  <a:cubicBezTo>
                    <a:pt x="21403" y="4824"/>
                    <a:pt x="21403" y="7879"/>
                    <a:pt x="21403" y="10933"/>
                  </a:cubicBezTo>
                  <a:cubicBezTo>
                    <a:pt x="13434" y="8533"/>
                    <a:pt x="7352" y="10933"/>
                    <a:pt x="3368" y="17479"/>
                  </a:cubicBezTo>
                  <a:cubicBezTo>
                    <a:pt x="2529" y="19006"/>
                    <a:pt x="1271" y="20097"/>
                    <a:pt x="13" y="21406"/>
                  </a:cubicBezTo>
                  <a:cubicBezTo>
                    <a:pt x="13" y="17479"/>
                    <a:pt x="13" y="13770"/>
                    <a:pt x="13" y="9842"/>
                  </a:cubicBezTo>
                  <a:cubicBezTo>
                    <a:pt x="-197" y="5479"/>
                    <a:pt x="2110" y="3079"/>
                    <a:pt x="6094" y="2206"/>
                  </a:cubicBezTo>
                  <a:cubicBezTo>
                    <a:pt x="10079" y="1333"/>
                    <a:pt x="14063" y="461"/>
                    <a:pt x="18257" y="24"/>
                  </a:cubicBezTo>
                  <a:cubicBezTo>
                    <a:pt x="19306" y="-194"/>
                    <a:pt x="20354" y="1115"/>
                    <a:pt x="21403" y="177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Google Shape;864;p19">
              <a:extLst>
                <a:ext uri="{FF2B5EF4-FFF2-40B4-BE49-F238E27FC236}">
                  <a16:creationId xmlns:a16="http://schemas.microsoft.com/office/drawing/2014/main" id="{72E3D1DA-4F58-46D9-BFA1-E153C7250BCB}"/>
                </a:ext>
              </a:extLst>
            </p:cNvPr>
            <p:cNvSpPr/>
            <p:nvPr/>
          </p:nvSpPr>
          <p:spPr>
            <a:xfrm>
              <a:off x="424313" y="43598"/>
              <a:ext cx="31650" cy="2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extrusionOk="0">
                  <a:moveTo>
                    <a:pt x="20539" y="0"/>
                  </a:moveTo>
                  <a:cubicBezTo>
                    <a:pt x="19371" y="1440"/>
                    <a:pt x="18496" y="3360"/>
                    <a:pt x="17182" y="4080"/>
                  </a:cubicBezTo>
                  <a:cubicBezTo>
                    <a:pt x="14117" y="6000"/>
                    <a:pt x="10469" y="6000"/>
                    <a:pt x="7988" y="8880"/>
                  </a:cubicBezTo>
                  <a:cubicBezTo>
                    <a:pt x="5361" y="12000"/>
                    <a:pt x="3755" y="17280"/>
                    <a:pt x="1712" y="21600"/>
                  </a:cubicBezTo>
                  <a:cubicBezTo>
                    <a:pt x="1712" y="21600"/>
                    <a:pt x="1712" y="21360"/>
                    <a:pt x="1712" y="21360"/>
                  </a:cubicBezTo>
                  <a:cubicBezTo>
                    <a:pt x="1420" y="18480"/>
                    <a:pt x="1274" y="15600"/>
                    <a:pt x="982" y="12720"/>
                  </a:cubicBezTo>
                  <a:cubicBezTo>
                    <a:pt x="-1061" y="4560"/>
                    <a:pt x="-39" y="2400"/>
                    <a:pt x="5215" y="2160"/>
                  </a:cubicBezTo>
                  <a:cubicBezTo>
                    <a:pt x="10469" y="1920"/>
                    <a:pt x="15577" y="720"/>
                    <a:pt x="20539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Google Shape;865;p19">
              <a:extLst>
                <a:ext uri="{FF2B5EF4-FFF2-40B4-BE49-F238E27FC236}">
                  <a16:creationId xmlns:a16="http://schemas.microsoft.com/office/drawing/2014/main" id="{73671EA6-0C06-4FB8-819B-8DBE099A66D6}"/>
                </a:ext>
              </a:extLst>
            </p:cNvPr>
            <p:cNvSpPr/>
            <p:nvPr/>
          </p:nvSpPr>
          <p:spPr>
            <a:xfrm>
              <a:off x="459951" y="15486"/>
              <a:ext cx="4392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000"/>
                    <a:pt x="21600" y="21200"/>
                  </a:cubicBezTo>
                  <a:cubicBezTo>
                    <a:pt x="21600" y="21200"/>
                    <a:pt x="21600" y="21200"/>
                    <a:pt x="21600" y="21200"/>
                  </a:cubicBezTo>
                  <a:cubicBezTo>
                    <a:pt x="15431" y="21200"/>
                    <a:pt x="12344" y="21200"/>
                    <a:pt x="6172" y="21600"/>
                  </a:cubicBezTo>
                  <a:cubicBezTo>
                    <a:pt x="3084" y="21200"/>
                    <a:pt x="0" y="21200"/>
                    <a:pt x="0" y="20800"/>
                  </a:cubicBezTo>
                  <a:cubicBezTo>
                    <a:pt x="6172" y="14000"/>
                    <a:pt x="12344" y="6800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5" name="Google Shape;866;p19">
              <a:extLst>
                <a:ext uri="{FF2B5EF4-FFF2-40B4-BE49-F238E27FC236}">
                  <a16:creationId xmlns:a16="http://schemas.microsoft.com/office/drawing/2014/main" id="{7C841540-5043-477C-97BB-5436A05A6D60}"/>
                </a:ext>
              </a:extLst>
            </p:cNvPr>
            <p:cNvGrpSpPr/>
            <p:nvPr/>
          </p:nvGrpSpPr>
          <p:grpSpPr>
            <a:xfrm>
              <a:off x="424418" y="55517"/>
              <a:ext cx="4391" cy="8097"/>
              <a:chOff x="0" y="0"/>
              <a:chExt cx="4390" cy="8096"/>
            </a:xfrm>
          </p:grpSpPr>
          <p:sp>
            <p:nvSpPr>
              <p:cNvPr id="395" name="خط">
                <a:extLst>
                  <a:ext uri="{FF2B5EF4-FFF2-40B4-BE49-F238E27FC236}">
                    <a16:creationId xmlns:a16="http://schemas.microsoft.com/office/drawing/2014/main" id="{A270B133-511B-407B-9EF8-228BA605EFED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39" y="7200"/>
                      <a:pt x="12961" y="144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6" name="خط">
                <a:extLst>
                  <a:ext uri="{FF2B5EF4-FFF2-40B4-BE49-F238E27FC236}">
                    <a16:creationId xmlns:a16="http://schemas.microsoft.com/office/drawing/2014/main" id="{38E9B6B9-41E6-46A4-96F9-5EF2B1DA801A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961" y="14400"/>
                      <a:pt x="8639" y="72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6" name="Google Shape;867;p19">
              <a:extLst>
                <a:ext uri="{FF2B5EF4-FFF2-40B4-BE49-F238E27FC236}">
                  <a16:creationId xmlns:a16="http://schemas.microsoft.com/office/drawing/2014/main" id="{E7216BEF-3382-416C-9FD0-6877180575EB}"/>
                </a:ext>
              </a:extLst>
            </p:cNvPr>
            <p:cNvSpPr/>
            <p:nvPr/>
          </p:nvSpPr>
          <p:spPr>
            <a:xfrm>
              <a:off x="315178" y="456505"/>
              <a:ext cx="102610" cy="3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19690" extrusionOk="0">
                  <a:moveTo>
                    <a:pt x="0" y="13928"/>
                  </a:moveTo>
                  <a:cubicBezTo>
                    <a:pt x="471" y="13928"/>
                    <a:pt x="941" y="14046"/>
                    <a:pt x="1412" y="14046"/>
                  </a:cubicBezTo>
                  <a:cubicBezTo>
                    <a:pt x="1741" y="14282"/>
                    <a:pt x="2024" y="14400"/>
                    <a:pt x="2353" y="14636"/>
                  </a:cubicBezTo>
                  <a:cubicBezTo>
                    <a:pt x="3247" y="14636"/>
                    <a:pt x="4141" y="14754"/>
                    <a:pt x="5035" y="14754"/>
                  </a:cubicBezTo>
                  <a:cubicBezTo>
                    <a:pt x="5553" y="15108"/>
                    <a:pt x="6024" y="15698"/>
                    <a:pt x="6541" y="15698"/>
                  </a:cubicBezTo>
                  <a:cubicBezTo>
                    <a:pt x="7718" y="15698"/>
                    <a:pt x="8847" y="15344"/>
                    <a:pt x="10165" y="15108"/>
                  </a:cubicBezTo>
                  <a:cubicBezTo>
                    <a:pt x="10682" y="14400"/>
                    <a:pt x="11388" y="13220"/>
                    <a:pt x="12141" y="12748"/>
                  </a:cubicBezTo>
                  <a:cubicBezTo>
                    <a:pt x="15341" y="10387"/>
                    <a:pt x="18494" y="7790"/>
                    <a:pt x="20612" y="1062"/>
                  </a:cubicBezTo>
                  <a:cubicBezTo>
                    <a:pt x="20800" y="472"/>
                    <a:pt x="21176" y="354"/>
                    <a:pt x="21459" y="0"/>
                  </a:cubicBezTo>
                  <a:cubicBezTo>
                    <a:pt x="21600" y="4603"/>
                    <a:pt x="20471" y="7790"/>
                    <a:pt x="19059" y="9915"/>
                  </a:cubicBezTo>
                  <a:cubicBezTo>
                    <a:pt x="14071" y="17705"/>
                    <a:pt x="8612" y="21600"/>
                    <a:pt x="2588" y="18767"/>
                  </a:cubicBezTo>
                  <a:cubicBezTo>
                    <a:pt x="1459" y="18177"/>
                    <a:pt x="235" y="17351"/>
                    <a:pt x="0" y="13928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7" name="Google Shape;868;p19">
              <a:extLst>
                <a:ext uri="{FF2B5EF4-FFF2-40B4-BE49-F238E27FC236}">
                  <a16:creationId xmlns:a16="http://schemas.microsoft.com/office/drawing/2014/main" id="{FD57E61C-FCE8-4567-A8F7-15D4ADF5FD1E}"/>
                </a:ext>
              </a:extLst>
            </p:cNvPr>
            <p:cNvGrpSpPr/>
            <p:nvPr/>
          </p:nvGrpSpPr>
          <p:grpSpPr>
            <a:xfrm>
              <a:off x="312083" y="473650"/>
              <a:ext cx="4391" cy="4392"/>
              <a:chOff x="0" y="0"/>
              <a:chExt cx="4390" cy="4390"/>
            </a:xfrm>
          </p:grpSpPr>
          <p:sp>
            <p:nvSpPr>
              <p:cNvPr id="393" name="خط">
                <a:extLst>
                  <a:ext uri="{FF2B5EF4-FFF2-40B4-BE49-F238E27FC236}">
                    <a16:creationId xmlns:a16="http://schemas.microsoft.com/office/drawing/2014/main" id="{CC683749-B2BE-46EF-965F-15FE262E8F4D}"/>
                  </a:ext>
                </a:extLst>
              </p:cNvPr>
              <p:cNvSpPr/>
              <p:nvPr/>
            </p:nvSpPr>
            <p:spPr>
              <a:xfrm flipH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خط">
                <a:extLst>
                  <a:ext uri="{FF2B5EF4-FFF2-40B4-BE49-F238E27FC236}">
                    <a16:creationId xmlns:a16="http://schemas.microsoft.com/office/drawing/2014/main" id="{CCEFCAE9-F8CF-4E94-ACF2-597BC791C6CB}"/>
                  </a:ext>
                </a:extLst>
              </p:cNvPr>
              <p:cNvSpPr/>
              <p:nvPr/>
            </p:nvSpPr>
            <p:spPr>
              <a:xfrm flipV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78" name="Google Shape;869;p19">
              <a:extLst>
                <a:ext uri="{FF2B5EF4-FFF2-40B4-BE49-F238E27FC236}">
                  <a16:creationId xmlns:a16="http://schemas.microsoft.com/office/drawing/2014/main" id="{C2C735FB-BF7B-4366-A14B-A97E35A5DFDE}"/>
                </a:ext>
              </a:extLst>
            </p:cNvPr>
            <p:cNvSpPr/>
            <p:nvPr/>
          </p:nvSpPr>
          <p:spPr>
            <a:xfrm>
              <a:off x="358808" y="501933"/>
              <a:ext cx="35084" cy="1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9969"/>
                  </a:moveTo>
                  <a:cubicBezTo>
                    <a:pt x="3877" y="12185"/>
                    <a:pt x="7200" y="11354"/>
                    <a:pt x="10246" y="5816"/>
                  </a:cubicBezTo>
                  <a:cubicBezTo>
                    <a:pt x="11215" y="4154"/>
                    <a:pt x="13846" y="5816"/>
                    <a:pt x="15646" y="6092"/>
                  </a:cubicBezTo>
                  <a:cubicBezTo>
                    <a:pt x="15646" y="6646"/>
                    <a:pt x="15785" y="7477"/>
                    <a:pt x="15785" y="8031"/>
                  </a:cubicBezTo>
                  <a:cubicBezTo>
                    <a:pt x="17723" y="5262"/>
                    <a:pt x="19662" y="2492"/>
                    <a:pt x="21600" y="0"/>
                  </a:cubicBezTo>
                  <a:cubicBezTo>
                    <a:pt x="20492" y="12462"/>
                    <a:pt x="15785" y="20492"/>
                    <a:pt x="9277" y="21323"/>
                  </a:cubicBezTo>
                  <a:cubicBezTo>
                    <a:pt x="5123" y="21600"/>
                    <a:pt x="831" y="16615"/>
                    <a:pt x="0" y="9969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Google Shape;870;p19">
              <a:extLst>
                <a:ext uri="{FF2B5EF4-FFF2-40B4-BE49-F238E27FC236}">
                  <a16:creationId xmlns:a16="http://schemas.microsoft.com/office/drawing/2014/main" id="{139989E8-7EC4-4264-9F2D-8E4C7F91DD6F}"/>
                </a:ext>
              </a:extLst>
            </p:cNvPr>
            <p:cNvSpPr/>
            <p:nvPr/>
          </p:nvSpPr>
          <p:spPr>
            <a:xfrm>
              <a:off x="381126" y="520653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887" y="5403"/>
                    <a:pt x="7715" y="10800"/>
                    <a:pt x="0" y="21600"/>
                  </a:cubicBezTo>
                  <a:cubicBezTo>
                    <a:pt x="7715" y="16203"/>
                    <a:pt x="13887" y="5403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Google Shape;871;p19">
              <a:extLst>
                <a:ext uri="{FF2B5EF4-FFF2-40B4-BE49-F238E27FC236}">
                  <a16:creationId xmlns:a16="http://schemas.microsoft.com/office/drawing/2014/main" id="{1BE67725-65E7-47B6-9C70-915F8C3E054B}"/>
                </a:ext>
              </a:extLst>
            </p:cNvPr>
            <p:cNvSpPr/>
            <p:nvPr/>
          </p:nvSpPr>
          <p:spPr>
            <a:xfrm>
              <a:off x="299211" y="197651"/>
              <a:ext cx="9446" cy="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83"/>
                  </a:moveTo>
                  <a:cubicBezTo>
                    <a:pt x="14400" y="20983"/>
                    <a:pt x="7200" y="21600"/>
                    <a:pt x="0" y="21600"/>
                  </a:cubicBezTo>
                  <a:cubicBezTo>
                    <a:pt x="4628" y="14194"/>
                    <a:pt x="8743" y="6788"/>
                    <a:pt x="13371" y="0"/>
                  </a:cubicBezTo>
                  <a:cubicBezTo>
                    <a:pt x="15429" y="0"/>
                    <a:pt x="18000" y="0"/>
                    <a:pt x="20057" y="0"/>
                  </a:cubicBezTo>
                  <a:cubicBezTo>
                    <a:pt x="20571" y="6788"/>
                    <a:pt x="21086" y="14194"/>
                    <a:pt x="21600" y="20983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Google Shape;872;p19">
              <a:extLst>
                <a:ext uri="{FF2B5EF4-FFF2-40B4-BE49-F238E27FC236}">
                  <a16:creationId xmlns:a16="http://schemas.microsoft.com/office/drawing/2014/main" id="{855DD473-68D8-44F3-B599-169A867999CE}"/>
                </a:ext>
              </a:extLst>
            </p:cNvPr>
            <p:cNvSpPr/>
            <p:nvPr/>
          </p:nvSpPr>
          <p:spPr>
            <a:xfrm>
              <a:off x="295666" y="2053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400" y="21600"/>
                    <a:pt x="7200" y="21600"/>
                    <a:pt x="0" y="21600"/>
                  </a:cubicBezTo>
                  <a:cubicBezTo>
                    <a:pt x="72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Google Shape;873;p19">
              <a:extLst>
                <a:ext uri="{FF2B5EF4-FFF2-40B4-BE49-F238E27FC236}">
                  <a16:creationId xmlns:a16="http://schemas.microsoft.com/office/drawing/2014/main" id="{89DEBAB5-6DE9-47EA-B2B1-959E67B10B7E}"/>
                </a:ext>
              </a:extLst>
            </p:cNvPr>
            <p:cNvSpPr/>
            <p:nvPr/>
          </p:nvSpPr>
          <p:spPr>
            <a:xfrm>
              <a:off x="295666" y="208050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  <a:cubicBezTo>
                    <a:pt x="0" y="18002"/>
                    <a:pt x="0" y="10798"/>
                    <a:pt x="0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3" name="Google Shape;874;p19">
              <a:extLst>
                <a:ext uri="{FF2B5EF4-FFF2-40B4-BE49-F238E27FC236}">
                  <a16:creationId xmlns:a16="http://schemas.microsoft.com/office/drawing/2014/main" id="{16C35A19-828D-417A-9740-7267987F3AD0}"/>
                </a:ext>
              </a:extLst>
            </p:cNvPr>
            <p:cNvSpPr/>
            <p:nvPr/>
          </p:nvSpPr>
          <p:spPr>
            <a:xfrm>
              <a:off x="339017" y="454930"/>
              <a:ext cx="13045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3" extrusionOk="0">
                  <a:moveTo>
                    <a:pt x="21600" y="0"/>
                  </a:moveTo>
                  <a:cubicBezTo>
                    <a:pt x="16386" y="21600"/>
                    <a:pt x="8566" y="20660"/>
                    <a:pt x="0" y="15964"/>
                  </a:cubicBezTo>
                  <a:cubicBezTo>
                    <a:pt x="7076" y="11269"/>
                    <a:pt x="14524" y="5635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Google Shape;875;p19">
              <a:extLst>
                <a:ext uri="{FF2B5EF4-FFF2-40B4-BE49-F238E27FC236}">
                  <a16:creationId xmlns:a16="http://schemas.microsoft.com/office/drawing/2014/main" id="{2FAA37DE-2B83-414E-80CF-EC91891D1BEE}"/>
                </a:ext>
              </a:extLst>
            </p:cNvPr>
            <p:cNvSpPr/>
            <p:nvPr/>
          </p:nvSpPr>
          <p:spPr>
            <a:xfrm>
              <a:off x="354759" y="452106"/>
              <a:ext cx="85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1" extrusionOk="0">
                  <a:moveTo>
                    <a:pt x="21600" y="0"/>
                  </a:moveTo>
                  <a:cubicBezTo>
                    <a:pt x="18758" y="21600"/>
                    <a:pt x="9095" y="14400"/>
                    <a:pt x="0" y="9600"/>
                  </a:cubicBezTo>
                  <a:cubicBezTo>
                    <a:pt x="7390" y="6400"/>
                    <a:pt x="14211" y="3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Google Shape;876;p19">
              <a:extLst>
                <a:ext uri="{FF2B5EF4-FFF2-40B4-BE49-F238E27FC236}">
                  <a16:creationId xmlns:a16="http://schemas.microsoft.com/office/drawing/2014/main" id="{3957D5F4-08EA-4193-B441-D9E791220321}"/>
                </a:ext>
              </a:extLst>
            </p:cNvPr>
            <p:cNvSpPr/>
            <p:nvPr/>
          </p:nvSpPr>
          <p:spPr>
            <a:xfrm>
              <a:off x="331986" y="457233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79" y="7200"/>
                    <a:pt x="6821" y="14400"/>
                    <a:pt x="0" y="21600"/>
                  </a:cubicBezTo>
                  <a:cubicBezTo>
                    <a:pt x="6821" y="14400"/>
                    <a:pt x="13642" y="7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6" name="Google Shape;877;p19">
              <a:extLst>
                <a:ext uri="{FF2B5EF4-FFF2-40B4-BE49-F238E27FC236}">
                  <a16:creationId xmlns:a16="http://schemas.microsoft.com/office/drawing/2014/main" id="{9EFC7534-0879-4AB7-A4FD-E8E16158954C}"/>
                </a:ext>
              </a:extLst>
            </p:cNvPr>
            <p:cNvSpPr/>
            <p:nvPr/>
          </p:nvSpPr>
          <p:spPr>
            <a:xfrm>
              <a:off x="327713" y="460328"/>
              <a:ext cx="4392" cy="440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7" name="Google Shape;878;p19">
              <a:extLst>
                <a:ext uri="{FF2B5EF4-FFF2-40B4-BE49-F238E27FC236}">
                  <a16:creationId xmlns:a16="http://schemas.microsoft.com/office/drawing/2014/main" id="{7BA92BA5-E01E-4500-9345-3C04CD6E816B}"/>
                </a:ext>
              </a:extLst>
            </p:cNvPr>
            <p:cNvGrpSpPr/>
            <p:nvPr/>
          </p:nvGrpSpPr>
          <p:grpSpPr>
            <a:xfrm>
              <a:off x="321925" y="481634"/>
              <a:ext cx="4499" cy="4392"/>
              <a:chOff x="0" y="0"/>
              <a:chExt cx="4497" cy="4390"/>
            </a:xfrm>
          </p:grpSpPr>
          <p:sp>
            <p:nvSpPr>
              <p:cNvPr id="391" name="خط">
                <a:extLst>
                  <a:ext uri="{FF2B5EF4-FFF2-40B4-BE49-F238E27FC236}">
                    <a16:creationId xmlns:a16="http://schemas.microsoft.com/office/drawing/2014/main" id="{F1ECBFBD-F755-4732-AD1F-323A36810EED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39" y="12956"/>
                      <a:pt x="7559" y="8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2" name="خط">
                <a:extLst>
                  <a:ext uri="{FF2B5EF4-FFF2-40B4-BE49-F238E27FC236}">
                    <a16:creationId xmlns:a16="http://schemas.microsoft.com/office/drawing/2014/main" id="{A70A6058-AB7C-4F2B-891C-C0A4C18F31FB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559" y="8639"/>
                      <a:pt x="14039" y="1295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8" name="Google Shape;879;p19">
              <a:extLst>
                <a:ext uri="{FF2B5EF4-FFF2-40B4-BE49-F238E27FC236}">
                  <a16:creationId xmlns:a16="http://schemas.microsoft.com/office/drawing/2014/main" id="{8F08BDC5-B3BB-42B2-8769-B3A5C1076EE7}"/>
                </a:ext>
              </a:extLst>
            </p:cNvPr>
            <p:cNvSpPr/>
            <p:nvPr/>
          </p:nvSpPr>
          <p:spPr>
            <a:xfrm>
              <a:off x="328726" y="30086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01" extrusionOk="0">
                  <a:moveTo>
                    <a:pt x="0" y="18002"/>
                  </a:moveTo>
                  <a:cubicBezTo>
                    <a:pt x="3598" y="14400"/>
                    <a:pt x="7200" y="10802"/>
                    <a:pt x="21600" y="0"/>
                  </a:cubicBezTo>
                  <a:cubicBezTo>
                    <a:pt x="7200" y="14400"/>
                    <a:pt x="7200" y="18002"/>
                    <a:pt x="0" y="18002"/>
                  </a:cubicBezTo>
                  <a:cubicBezTo>
                    <a:pt x="3598" y="21600"/>
                    <a:pt x="0" y="18002"/>
                    <a:pt x="0" y="18002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Google Shape;880;p19">
              <a:extLst>
                <a:ext uri="{FF2B5EF4-FFF2-40B4-BE49-F238E27FC236}">
                  <a16:creationId xmlns:a16="http://schemas.microsoft.com/office/drawing/2014/main" id="{12583A7F-C2E6-4AAC-83F0-D9D200E4BA86}"/>
                </a:ext>
              </a:extLst>
            </p:cNvPr>
            <p:cNvSpPr/>
            <p:nvPr/>
          </p:nvSpPr>
          <p:spPr>
            <a:xfrm>
              <a:off x="527582" y="267197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14400"/>
                    <a:pt x="0" y="7200"/>
                    <a:pt x="0" y="0"/>
                  </a:cubicBezTo>
                  <a:cubicBezTo>
                    <a:pt x="21600" y="7200"/>
                    <a:pt x="0" y="14400"/>
                    <a:pt x="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Google Shape;881;p19">
              <a:extLst>
                <a:ext uri="{FF2B5EF4-FFF2-40B4-BE49-F238E27FC236}">
                  <a16:creationId xmlns:a16="http://schemas.microsoft.com/office/drawing/2014/main" id="{0F6E9972-12CF-43B3-B4FA-38CD7F5A3C9E}"/>
                </a:ext>
              </a:extLst>
            </p:cNvPr>
            <p:cNvSpPr/>
            <p:nvPr/>
          </p:nvSpPr>
          <p:spPr>
            <a:xfrm>
              <a:off x="460176" y="27122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1"/>
                  </a:moveTo>
                  <a:cubicBezTo>
                    <a:pt x="8639" y="0"/>
                    <a:pt x="12961" y="0"/>
                    <a:pt x="21600" y="0"/>
                  </a:cubicBezTo>
                  <a:cubicBezTo>
                    <a:pt x="21600" y="7623"/>
                    <a:pt x="21600" y="13977"/>
                    <a:pt x="21600" y="21600"/>
                  </a:cubicBezTo>
                  <a:cubicBezTo>
                    <a:pt x="17278" y="21600"/>
                    <a:pt x="8639" y="21600"/>
                    <a:pt x="4317" y="21600"/>
                  </a:cubicBezTo>
                  <a:cubicBezTo>
                    <a:pt x="0" y="15247"/>
                    <a:pt x="0" y="8895"/>
                    <a:pt x="0" y="1271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B16536E-4EE0-E088-773A-1007B8CB1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" name="IMG_4497.png" descr="IMG_4497.png">
            <a:extLst>
              <a:ext uri="{FF2B5EF4-FFF2-40B4-BE49-F238E27FC236}">
                <a16:creationId xmlns:a16="http://schemas.microsoft.com/office/drawing/2014/main" id="{9E97CA53-955F-4590-8B33-AE7E3AC8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836"/>
          <a:stretch>
            <a:fillRect/>
          </a:stretch>
        </p:blipFill>
        <p:spPr>
          <a:xfrm>
            <a:off x="5738186" y="1768498"/>
            <a:ext cx="3979077" cy="354238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8106123" y="151777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B0E73FD-BAF8-457D-99AE-403FCB2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600" y="2552919"/>
            <a:ext cx="2951511" cy="25415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0498327-1B42-4CBB-BE2C-21AB4825E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442" y="2522627"/>
            <a:ext cx="3122473" cy="2453855"/>
          </a:xfrm>
          <a:prstGeom prst="rect">
            <a:avLst/>
          </a:prstGeom>
        </p:spPr>
      </p:pic>
      <p:sp>
        <p:nvSpPr>
          <p:cNvPr id="28" name="خط">
            <a:extLst>
              <a:ext uri="{FF2B5EF4-FFF2-40B4-BE49-F238E27FC236}">
                <a16:creationId xmlns:a16="http://schemas.microsoft.com/office/drawing/2014/main" id="{81F906A5-5034-4116-8729-3761EB833DA6}"/>
              </a:ext>
            </a:extLst>
          </p:cNvPr>
          <p:cNvSpPr/>
          <p:nvPr/>
        </p:nvSpPr>
        <p:spPr>
          <a:xfrm flipV="1">
            <a:off x="5842253" y="2617129"/>
            <a:ext cx="44387" cy="35423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334E8E1-0E1B-F339-F617-DF28E66C0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B19AEC-A36F-D631-F897-742FC50E81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8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8106123" y="151777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7" name="IMG_4500.png" descr="IMG_4500.png">
            <a:extLst>
              <a:ext uri="{FF2B5EF4-FFF2-40B4-BE49-F238E27FC236}">
                <a16:creationId xmlns:a16="http://schemas.microsoft.com/office/drawing/2014/main" id="{C08BDBF8-4074-4F4D-BE22-9413EF712A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233"/>
          <a:stretch>
            <a:fillRect/>
          </a:stretch>
        </p:blipFill>
        <p:spPr>
          <a:xfrm>
            <a:off x="2497204" y="2151114"/>
            <a:ext cx="7286431" cy="1054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C93F81E-39D7-3631-AB9D-EABAD054F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6BBF1D-D760-A1A9-7F4D-BFC76D959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8106123" y="151777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تدريب 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77A133-AE77-4F2A-8067-1B83F956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607" y="2208530"/>
            <a:ext cx="5993705" cy="191197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3CE1CD9-4D76-18C1-95C3-4C6C6E939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211D8E-52B1-27C9-3B4B-8ABA735BAC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7656391" y="1554505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ADA0A412-1404-4E4C-882B-5D1F2240A6EE}"/>
              </a:ext>
            </a:extLst>
          </p:cNvPr>
          <p:cNvSpPr/>
          <p:nvPr/>
        </p:nvSpPr>
        <p:spPr>
          <a:xfrm>
            <a:off x="5818692" y="2852304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-5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88C795DD-AD79-4613-BBA8-8166666A968D}"/>
              </a:ext>
            </a:extLst>
          </p:cNvPr>
          <p:cNvSpPr/>
          <p:nvPr/>
        </p:nvSpPr>
        <p:spPr>
          <a:xfrm>
            <a:off x="8831447" y="2852305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A39CD8-E8F0-4C72-B2B3-FE2549F832B3}"/>
              </a:ext>
            </a:extLst>
          </p:cNvPr>
          <p:cNvSpPr txBox="1"/>
          <p:nvPr/>
        </p:nvSpPr>
        <p:spPr>
          <a:xfrm>
            <a:off x="8903194" y="3065602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14ABD57-C943-49CF-9CA5-C67D1E7E2DB4}"/>
              </a:ext>
            </a:extLst>
          </p:cNvPr>
          <p:cNvSpPr/>
          <p:nvPr/>
        </p:nvSpPr>
        <p:spPr>
          <a:xfrm>
            <a:off x="5799574" y="5586339"/>
            <a:ext cx="2934013" cy="7444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773D0269-B92F-41DA-9CAD-56740469C861}"/>
              </a:ext>
            </a:extLst>
          </p:cNvPr>
          <p:cNvSpPr/>
          <p:nvPr/>
        </p:nvSpPr>
        <p:spPr>
          <a:xfrm>
            <a:off x="8809567" y="5620190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01F9983-244B-43A6-9462-747FCFB04C56}"/>
              </a:ext>
            </a:extLst>
          </p:cNvPr>
          <p:cNvSpPr txBox="1"/>
          <p:nvPr/>
        </p:nvSpPr>
        <p:spPr>
          <a:xfrm>
            <a:off x="8903194" y="5639369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F082F93-4050-4DE8-B3EA-29F530C8B24A}"/>
              </a:ext>
            </a:extLst>
          </p:cNvPr>
          <p:cNvSpPr/>
          <p:nvPr/>
        </p:nvSpPr>
        <p:spPr>
          <a:xfrm>
            <a:off x="5818692" y="3765592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cs typeface="+mj-cs"/>
              </a:rPr>
              <a:t>-4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BA60A29B-9791-4503-BA4B-18D22E9E2E74}"/>
              </a:ext>
            </a:extLst>
          </p:cNvPr>
          <p:cNvSpPr/>
          <p:nvPr/>
        </p:nvSpPr>
        <p:spPr>
          <a:xfrm>
            <a:off x="8845272" y="3810048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8AE8BC3-5AC9-4E28-8F22-AC4662503A03}"/>
              </a:ext>
            </a:extLst>
          </p:cNvPr>
          <p:cNvSpPr txBox="1"/>
          <p:nvPr/>
        </p:nvSpPr>
        <p:spPr>
          <a:xfrm>
            <a:off x="9002699" y="3945441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B0701B9F-BB72-4509-8768-DAC28493FB30}"/>
              </a:ext>
            </a:extLst>
          </p:cNvPr>
          <p:cNvSpPr/>
          <p:nvPr/>
        </p:nvSpPr>
        <p:spPr>
          <a:xfrm>
            <a:off x="5818692" y="4666544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787EFD6-5302-435B-B4E9-84AD64EA376C}"/>
              </a:ext>
            </a:extLst>
          </p:cNvPr>
          <p:cNvSpPr/>
          <p:nvPr/>
        </p:nvSpPr>
        <p:spPr>
          <a:xfrm>
            <a:off x="8831447" y="4733732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8EBF964-750F-4EE4-A1BB-F89B5DD41E36}"/>
              </a:ext>
            </a:extLst>
          </p:cNvPr>
          <p:cNvSpPr txBox="1"/>
          <p:nvPr/>
        </p:nvSpPr>
        <p:spPr>
          <a:xfrm>
            <a:off x="8845271" y="4811021"/>
            <a:ext cx="509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/>
              <p:nvPr/>
            </p:nvSpPr>
            <p:spPr>
              <a:xfrm>
                <a:off x="3286381" y="2273528"/>
                <a:ext cx="6098458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إذا كانت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فإن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9D05A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800" b="1" i="1">
                        <a:solidFill>
                          <a:srgbClr val="9D05A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 يساوي  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 </a:t>
                </a: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81" y="2273528"/>
                <a:ext cx="6098458" cy="480131"/>
              </a:xfrm>
              <a:prstGeom prst="rect">
                <a:avLst/>
              </a:prstGeom>
              <a:blipFill>
                <a:blip r:embed="rId5"/>
                <a:stretch>
                  <a:fillRect t="-24051" r="-1998" b="-329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EF496C1C-9DAC-18D8-C2EA-0ED846A7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5BE1F3-1FA8-FC26-5641-B959DB641B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8106123" y="151777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2DD418DD-E188-4454-9FFA-CB2F7D5D5B60}"/>
                  </a:ext>
                </a:extLst>
              </p:cNvPr>
              <p:cNvSpPr/>
              <p:nvPr/>
            </p:nvSpPr>
            <p:spPr>
              <a:xfrm>
                <a:off x="6041833" y="2819427"/>
                <a:ext cx="2934013" cy="7069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</a:rPr>
                        <m:t>R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2DD418DD-E188-4454-9FFA-CB2F7D5D5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833" y="2819427"/>
                <a:ext cx="2934013" cy="7069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24218134-0D08-450C-9EFB-2818E62D28A6}"/>
              </a:ext>
            </a:extLst>
          </p:cNvPr>
          <p:cNvSpPr/>
          <p:nvPr/>
        </p:nvSpPr>
        <p:spPr>
          <a:xfrm>
            <a:off x="9054588" y="2819427"/>
            <a:ext cx="539567" cy="7069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3F568E7-0A44-4647-AD03-9DBFC6598AC7}"/>
              </a:ext>
            </a:extLst>
          </p:cNvPr>
          <p:cNvSpPr txBox="1"/>
          <p:nvPr/>
        </p:nvSpPr>
        <p:spPr>
          <a:xfrm>
            <a:off x="9126335" y="3032724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BDCC962F-8275-4CC2-9805-91A1E783F964}"/>
              </a:ext>
            </a:extLst>
          </p:cNvPr>
          <p:cNvSpPr/>
          <p:nvPr/>
        </p:nvSpPr>
        <p:spPr>
          <a:xfrm>
            <a:off x="6022715" y="5553462"/>
            <a:ext cx="2934013" cy="7184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∞ , 1</a:t>
            </a:r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A20E4DD3-5B66-497F-BE90-3D75CBE9080E}"/>
              </a:ext>
            </a:extLst>
          </p:cNvPr>
          <p:cNvSpPr/>
          <p:nvPr/>
        </p:nvSpPr>
        <p:spPr>
          <a:xfrm>
            <a:off x="9032708" y="5587312"/>
            <a:ext cx="561447" cy="6531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2100450-9FD4-4C46-829F-44ACACF41541}"/>
              </a:ext>
            </a:extLst>
          </p:cNvPr>
          <p:cNvSpPr txBox="1"/>
          <p:nvPr/>
        </p:nvSpPr>
        <p:spPr>
          <a:xfrm>
            <a:off x="9126335" y="5606491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CA5CABB-6124-4674-B889-020A58AE2242}"/>
              </a:ext>
            </a:extLst>
          </p:cNvPr>
          <p:cNvSpPr/>
          <p:nvPr/>
        </p:nvSpPr>
        <p:spPr>
          <a:xfrm>
            <a:off x="6041833" y="3742701"/>
            <a:ext cx="2934013" cy="7069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FBF76779-2850-42F9-B58D-7EC9FC5BC407}"/>
              </a:ext>
            </a:extLst>
          </p:cNvPr>
          <p:cNvSpPr/>
          <p:nvPr/>
        </p:nvSpPr>
        <p:spPr>
          <a:xfrm>
            <a:off x="9068413" y="3777170"/>
            <a:ext cx="539567" cy="6636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5DD1BAC-C682-493F-A43E-5287D3ACEDFA}"/>
              </a:ext>
            </a:extLst>
          </p:cNvPr>
          <p:cNvSpPr txBox="1"/>
          <p:nvPr/>
        </p:nvSpPr>
        <p:spPr>
          <a:xfrm>
            <a:off x="9225840" y="3912563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: زوايا مستديرة 34">
                <a:extLst>
                  <a:ext uri="{FF2B5EF4-FFF2-40B4-BE49-F238E27FC236}">
                    <a16:creationId xmlns:a16="http://schemas.microsoft.com/office/drawing/2014/main" id="{AFEDEF7B-1B30-4A6D-AE21-5671EBA5E574}"/>
                  </a:ext>
                </a:extLst>
              </p:cNvPr>
              <p:cNvSpPr/>
              <p:nvPr/>
            </p:nvSpPr>
            <p:spPr>
              <a:xfrm>
                <a:off x="6041833" y="4633667"/>
                <a:ext cx="2934013" cy="7069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0">
                  <a:defRPr/>
                </a:pPr>
                <a:r>
                  <a:rPr lang="ar-SA" sz="2800" b="1" dirty="0">
                    <a:solidFill>
                      <a:schemeClr val="tx1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مستطيل: زوايا مستديرة 34">
                <a:extLst>
                  <a:ext uri="{FF2B5EF4-FFF2-40B4-BE49-F238E27FC236}">
                    <a16:creationId xmlns:a16="http://schemas.microsoft.com/office/drawing/2014/main" id="{AFEDEF7B-1B30-4A6D-AE21-5671EBA5E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833" y="4633667"/>
                <a:ext cx="2934013" cy="706934"/>
              </a:xfrm>
              <a:prstGeom prst="roundRect">
                <a:avLst/>
              </a:prstGeom>
              <a:blipFill>
                <a:blip r:embed="rId7"/>
                <a:stretch>
                  <a:fillRect b="-9322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C46BB70B-86CE-459D-814D-091B2DF49884}"/>
              </a:ext>
            </a:extLst>
          </p:cNvPr>
          <p:cNvSpPr/>
          <p:nvPr/>
        </p:nvSpPr>
        <p:spPr>
          <a:xfrm>
            <a:off x="9054588" y="4700854"/>
            <a:ext cx="539567" cy="6381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B1423DD-733B-4023-8D2D-FD74311C3656}"/>
              </a:ext>
            </a:extLst>
          </p:cNvPr>
          <p:cNvSpPr txBox="1"/>
          <p:nvPr/>
        </p:nvSpPr>
        <p:spPr>
          <a:xfrm>
            <a:off x="9068412" y="4778143"/>
            <a:ext cx="509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B66F3025-919C-413A-8E03-175AD6D41094}"/>
                  </a:ext>
                </a:extLst>
              </p:cNvPr>
              <p:cNvSpPr txBox="1"/>
              <p:nvPr/>
            </p:nvSpPr>
            <p:spPr>
              <a:xfrm>
                <a:off x="3418574" y="2236515"/>
                <a:ext cx="6159725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مجال الدالة 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ar-S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 يساوي  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 </a:t>
                </a: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B66F3025-919C-413A-8E03-175AD6D41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574" y="2236515"/>
                <a:ext cx="6159725" cy="480131"/>
              </a:xfrm>
              <a:prstGeom prst="rect">
                <a:avLst/>
              </a:prstGeom>
              <a:blipFill>
                <a:blip r:embed="rId8"/>
                <a:stretch>
                  <a:fillRect t="-24051" r="-1980" b="-329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E1F8ADA9-225C-DA64-8D15-D02285C5EC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23977E-9527-15EA-F260-E5C65EEA3F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7656391" y="1554505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ADA0A412-1404-4E4C-882B-5D1F2240A6EE}"/>
              </a:ext>
            </a:extLst>
          </p:cNvPr>
          <p:cNvSpPr/>
          <p:nvPr/>
        </p:nvSpPr>
        <p:spPr>
          <a:xfrm>
            <a:off x="5818692" y="2852304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-2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88C795DD-AD79-4613-BBA8-8166666A968D}"/>
              </a:ext>
            </a:extLst>
          </p:cNvPr>
          <p:cNvSpPr/>
          <p:nvPr/>
        </p:nvSpPr>
        <p:spPr>
          <a:xfrm>
            <a:off x="8831447" y="2852305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A39CD8-E8F0-4C72-B2B3-FE2549F832B3}"/>
              </a:ext>
            </a:extLst>
          </p:cNvPr>
          <p:cNvSpPr txBox="1"/>
          <p:nvPr/>
        </p:nvSpPr>
        <p:spPr>
          <a:xfrm>
            <a:off x="8903194" y="3065602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14ABD57-C943-49CF-9CA5-C67D1E7E2DB4}"/>
              </a:ext>
            </a:extLst>
          </p:cNvPr>
          <p:cNvSpPr/>
          <p:nvPr/>
        </p:nvSpPr>
        <p:spPr>
          <a:xfrm>
            <a:off x="5799574" y="5586339"/>
            <a:ext cx="2934013" cy="7444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773D0269-B92F-41DA-9CAD-56740469C861}"/>
              </a:ext>
            </a:extLst>
          </p:cNvPr>
          <p:cNvSpPr/>
          <p:nvPr/>
        </p:nvSpPr>
        <p:spPr>
          <a:xfrm>
            <a:off x="8809567" y="5620190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01F9983-244B-43A6-9462-747FCFB04C56}"/>
              </a:ext>
            </a:extLst>
          </p:cNvPr>
          <p:cNvSpPr txBox="1"/>
          <p:nvPr/>
        </p:nvSpPr>
        <p:spPr>
          <a:xfrm>
            <a:off x="8903194" y="5639369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F082F93-4050-4DE8-B3EA-29F530C8B24A}"/>
              </a:ext>
            </a:extLst>
          </p:cNvPr>
          <p:cNvSpPr/>
          <p:nvPr/>
        </p:nvSpPr>
        <p:spPr>
          <a:xfrm>
            <a:off x="5818692" y="3765592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cs typeface="+mj-cs"/>
              </a:rPr>
              <a:t>-1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BA60A29B-9791-4503-BA4B-18D22E9E2E74}"/>
              </a:ext>
            </a:extLst>
          </p:cNvPr>
          <p:cNvSpPr/>
          <p:nvPr/>
        </p:nvSpPr>
        <p:spPr>
          <a:xfrm>
            <a:off x="8845272" y="3810048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8AE8BC3-5AC9-4E28-8F22-AC4662503A03}"/>
              </a:ext>
            </a:extLst>
          </p:cNvPr>
          <p:cNvSpPr txBox="1"/>
          <p:nvPr/>
        </p:nvSpPr>
        <p:spPr>
          <a:xfrm>
            <a:off x="9002699" y="3945441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B0701B9F-BB72-4509-8768-DAC28493FB30}"/>
              </a:ext>
            </a:extLst>
          </p:cNvPr>
          <p:cNvSpPr/>
          <p:nvPr/>
        </p:nvSpPr>
        <p:spPr>
          <a:xfrm>
            <a:off x="5818692" y="4666544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787EFD6-5302-435B-B4E9-84AD64EA376C}"/>
              </a:ext>
            </a:extLst>
          </p:cNvPr>
          <p:cNvSpPr/>
          <p:nvPr/>
        </p:nvSpPr>
        <p:spPr>
          <a:xfrm>
            <a:off x="8831447" y="4733732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8EBF964-750F-4EE4-A1BB-F89B5DD41E36}"/>
              </a:ext>
            </a:extLst>
          </p:cNvPr>
          <p:cNvSpPr txBox="1"/>
          <p:nvPr/>
        </p:nvSpPr>
        <p:spPr>
          <a:xfrm>
            <a:off x="8845271" y="4811021"/>
            <a:ext cx="509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/>
              <p:nvPr/>
            </p:nvSpPr>
            <p:spPr>
              <a:xfrm>
                <a:off x="3286381" y="2273528"/>
                <a:ext cx="6098458" cy="86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إذا كانت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𝟏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فإن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9D05A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9D05A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9D05A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 يساوي  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 </a:t>
                </a: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81" y="2273528"/>
                <a:ext cx="6098458" cy="867930"/>
              </a:xfrm>
              <a:prstGeom prst="rect">
                <a:avLst/>
              </a:prstGeom>
              <a:blipFill>
                <a:blip r:embed="rId5"/>
                <a:stretch>
                  <a:fillRect l="-1598" t="-12676" r="-1998" b="-1831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EF496C1C-9DAC-18D8-C2EA-0ED846A7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5BE1F3-1FA8-FC26-5641-B959DB641B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6" name="Google Shape;792;p29">
            <a:extLst>
              <a:ext uri="{FF2B5EF4-FFF2-40B4-BE49-F238E27FC236}">
                <a16:creationId xmlns:a16="http://schemas.microsoft.com/office/drawing/2014/main" id="{E2F2DF20-62B3-48F2-9F0D-A61154371984}"/>
              </a:ext>
            </a:extLst>
          </p:cNvPr>
          <p:cNvSpPr txBox="1"/>
          <p:nvPr/>
        </p:nvSpPr>
        <p:spPr>
          <a:xfrm>
            <a:off x="7656391" y="1554505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92500" lnSpcReduction="10000"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ADA0A412-1404-4E4C-882B-5D1F2240A6EE}"/>
                  </a:ext>
                </a:extLst>
              </p:cNvPr>
              <p:cNvSpPr/>
              <p:nvPr/>
            </p:nvSpPr>
            <p:spPr>
              <a:xfrm>
                <a:off x="5818692" y="2852304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3 ,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) </a:t>
                </a:r>
                <a:r>
                  <a:rPr lang="ar-SA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]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+mj-cs"/>
                </a:endParaRPr>
              </a:p>
            </p:txBody>
          </p:sp>
        </mc:Choice>
        <mc:Fallback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ADA0A412-1404-4E4C-882B-5D1F2240A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92" y="2852304"/>
                <a:ext cx="2934013" cy="732477"/>
              </a:xfrm>
              <a:prstGeom prst="round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88C795DD-AD79-4613-BBA8-8166666A968D}"/>
              </a:ext>
            </a:extLst>
          </p:cNvPr>
          <p:cNvSpPr/>
          <p:nvPr/>
        </p:nvSpPr>
        <p:spPr>
          <a:xfrm>
            <a:off x="8831447" y="2852305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BA39CD8-E8F0-4C72-B2B3-FE2549F832B3}"/>
              </a:ext>
            </a:extLst>
          </p:cNvPr>
          <p:cNvSpPr txBox="1"/>
          <p:nvPr/>
        </p:nvSpPr>
        <p:spPr>
          <a:xfrm>
            <a:off x="8903194" y="3065602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14ABD57-C943-49CF-9CA5-C67D1E7E2DB4}"/>
              </a:ext>
            </a:extLst>
          </p:cNvPr>
          <p:cNvSpPr/>
          <p:nvPr/>
        </p:nvSpPr>
        <p:spPr>
          <a:xfrm>
            <a:off x="5799574" y="5586339"/>
            <a:ext cx="2934013" cy="7444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kern="1200">
                <a:solidFill>
                  <a:schemeClr val="tx1"/>
                </a:solidFill>
                <a:ea typeface="+mn-ea"/>
                <a:cs typeface="+mn-cs"/>
              </a:rPr>
              <a:t>الأعداد الحقيقة غير السالبة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773D0269-B92F-41DA-9CAD-56740469C861}"/>
              </a:ext>
            </a:extLst>
          </p:cNvPr>
          <p:cNvSpPr/>
          <p:nvPr/>
        </p:nvSpPr>
        <p:spPr>
          <a:xfrm>
            <a:off x="8809567" y="5620190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01F9983-244B-43A6-9462-747FCFB04C56}"/>
              </a:ext>
            </a:extLst>
          </p:cNvPr>
          <p:cNvSpPr txBox="1"/>
          <p:nvPr/>
        </p:nvSpPr>
        <p:spPr>
          <a:xfrm>
            <a:off x="8903194" y="5639369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مستطيل: زوايا مستديرة 31">
                <a:extLst>
                  <a:ext uri="{FF2B5EF4-FFF2-40B4-BE49-F238E27FC236}">
                    <a16:creationId xmlns:a16="http://schemas.microsoft.com/office/drawing/2014/main" id="{9F082F93-4050-4DE8-B3EA-29F530C8B24A}"/>
                  </a:ext>
                </a:extLst>
              </p:cNvPr>
              <p:cNvSpPr/>
              <p:nvPr/>
            </p:nvSpPr>
            <p:spPr>
              <a:xfrm>
                <a:off x="5818692" y="3775578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800" b="1" dirty="0">
                    <a:solidFill>
                      <a:schemeClr val="tx1"/>
                    </a:solidFill>
                    <a:cs typeface="+mj-cs"/>
                  </a:rPr>
                  <a:t>]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مستطيل: زوايا مستديرة 31">
                <a:extLst>
                  <a:ext uri="{FF2B5EF4-FFF2-40B4-BE49-F238E27FC236}">
                    <a16:creationId xmlns:a16="http://schemas.microsoft.com/office/drawing/2014/main" id="{9F082F93-4050-4DE8-B3EA-29F530C8B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92" y="3775578"/>
                <a:ext cx="2934013" cy="732477"/>
              </a:xfrm>
              <a:prstGeom prst="roundRect">
                <a:avLst/>
              </a:prstGeom>
              <a:blipFill>
                <a:blip r:embed="rId6"/>
                <a:stretch>
                  <a:fillRect b="-7317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BA60A29B-9791-4503-BA4B-18D22E9E2E74}"/>
              </a:ext>
            </a:extLst>
          </p:cNvPr>
          <p:cNvSpPr/>
          <p:nvPr/>
        </p:nvSpPr>
        <p:spPr>
          <a:xfrm>
            <a:off x="8845272" y="3810048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8AE8BC3-5AC9-4E28-8F22-AC4662503A03}"/>
              </a:ext>
            </a:extLst>
          </p:cNvPr>
          <p:cNvSpPr txBox="1"/>
          <p:nvPr/>
        </p:nvSpPr>
        <p:spPr>
          <a:xfrm>
            <a:off x="9002699" y="3945441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B0701B9F-BB72-4509-8768-DAC28493FB30}"/>
              </a:ext>
            </a:extLst>
          </p:cNvPr>
          <p:cNvSpPr/>
          <p:nvPr/>
        </p:nvSpPr>
        <p:spPr>
          <a:xfrm>
            <a:off x="5818692" y="4666544"/>
            <a:ext cx="2934013" cy="732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1200">
                <a:solidFill>
                  <a:schemeClr val="tx1"/>
                </a:solidFill>
                <a:ea typeface="+mn-ea"/>
                <a:cs typeface="+mn-cs"/>
              </a:rPr>
              <a:t>R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787EFD6-5302-435B-B4E9-84AD64EA376C}"/>
              </a:ext>
            </a:extLst>
          </p:cNvPr>
          <p:cNvSpPr/>
          <p:nvPr/>
        </p:nvSpPr>
        <p:spPr>
          <a:xfrm>
            <a:off x="8831447" y="4733732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8EBF964-750F-4EE4-A1BB-F89B5DD41E36}"/>
              </a:ext>
            </a:extLst>
          </p:cNvPr>
          <p:cNvSpPr txBox="1"/>
          <p:nvPr/>
        </p:nvSpPr>
        <p:spPr>
          <a:xfrm>
            <a:off x="8845271" y="4811021"/>
            <a:ext cx="509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/>
              <p:nvPr/>
            </p:nvSpPr>
            <p:spPr>
              <a:xfrm>
                <a:off x="3286381" y="2273528"/>
                <a:ext cx="6098458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مدى الدالة 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D05A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𝟑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 يساوي  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 </a:t>
                </a: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3D158C6-1A6F-430D-870F-DD7830F7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81" y="2273528"/>
                <a:ext cx="6098458" cy="480131"/>
              </a:xfrm>
              <a:prstGeom prst="rect">
                <a:avLst/>
              </a:prstGeom>
              <a:blipFill>
                <a:blip r:embed="rId7"/>
                <a:stretch>
                  <a:fillRect t="-24051" r="-1998" b="-329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EF496C1C-9DAC-18D8-C2EA-0ED846A75B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5BE1F3-1FA8-FC26-5641-B959DB641B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9179"/>
          <a:stretch/>
        </p:blipFill>
        <p:spPr bwMode="auto">
          <a:xfrm>
            <a:off x="9493032" y="691809"/>
            <a:ext cx="1929855" cy="104677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9728629" y="935441"/>
            <a:ext cx="1242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قدرات </a:t>
            </a:r>
          </a:p>
        </p:txBody>
      </p:sp>
      <p:sp>
        <p:nvSpPr>
          <p:cNvPr id="215" name="مستطيل: زوايا مستديرة 214">
            <a:extLst>
              <a:ext uri="{FF2B5EF4-FFF2-40B4-BE49-F238E27FC236}">
                <a16:creationId xmlns:a16="http://schemas.microsoft.com/office/drawing/2014/main" id="{337EB933-0BC8-41B1-84D4-783377A41803}"/>
              </a:ext>
            </a:extLst>
          </p:cNvPr>
          <p:cNvSpPr/>
          <p:nvPr/>
        </p:nvSpPr>
        <p:spPr>
          <a:xfrm>
            <a:off x="8205534" y="3756567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6" name="مستطيل: زوايا مستديرة 215">
            <a:extLst>
              <a:ext uri="{FF2B5EF4-FFF2-40B4-BE49-F238E27FC236}">
                <a16:creationId xmlns:a16="http://schemas.microsoft.com/office/drawing/2014/main" id="{55FBA4F9-C302-45A4-9770-16D3F40A69AB}"/>
              </a:ext>
            </a:extLst>
          </p:cNvPr>
          <p:cNvSpPr/>
          <p:nvPr/>
        </p:nvSpPr>
        <p:spPr>
          <a:xfrm>
            <a:off x="10989883" y="3751766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FA8E29BE-CC6F-4EF0-B49F-4B341CAAC6B8}"/>
              </a:ext>
            </a:extLst>
          </p:cNvPr>
          <p:cNvSpPr txBox="1"/>
          <p:nvPr/>
        </p:nvSpPr>
        <p:spPr>
          <a:xfrm>
            <a:off x="11105411" y="3768212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218" name="مستطيل: زوايا مستديرة 217">
            <a:extLst>
              <a:ext uri="{FF2B5EF4-FFF2-40B4-BE49-F238E27FC236}">
                <a16:creationId xmlns:a16="http://schemas.microsoft.com/office/drawing/2014/main" id="{860B20A6-0B6B-4154-B852-34B5B83F7C85}"/>
              </a:ext>
            </a:extLst>
          </p:cNvPr>
          <p:cNvSpPr/>
          <p:nvPr/>
        </p:nvSpPr>
        <p:spPr>
          <a:xfrm>
            <a:off x="8188601" y="2979934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9" name="مستطيل: زوايا مستديرة 218">
            <a:extLst>
              <a:ext uri="{FF2B5EF4-FFF2-40B4-BE49-F238E27FC236}">
                <a16:creationId xmlns:a16="http://schemas.microsoft.com/office/drawing/2014/main" id="{F221F458-40C1-479D-96E8-307E687492D8}"/>
              </a:ext>
            </a:extLst>
          </p:cNvPr>
          <p:cNvSpPr/>
          <p:nvPr/>
        </p:nvSpPr>
        <p:spPr>
          <a:xfrm>
            <a:off x="10972951" y="2979934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993AE2FC-4703-4DE5-98A5-F1FB544193B2}"/>
              </a:ext>
            </a:extLst>
          </p:cNvPr>
          <p:cNvSpPr txBox="1"/>
          <p:nvPr/>
        </p:nvSpPr>
        <p:spPr>
          <a:xfrm>
            <a:off x="11031805" y="3068216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21" name="مستطيل: زوايا مستديرة 220">
            <a:extLst>
              <a:ext uri="{FF2B5EF4-FFF2-40B4-BE49-F238E27FC236}">
                <a16:creationId xmlns:a16="http://schemas.microsoft.com/office/drawing/2014/main" id="{289622E6-3884-4087-AD45-0394EB2A213A}"/>
              </a:ext>
            </a:extLst>
          </p:cNvPr>
          <p:cNvSpPr/>
          <p:nvPr/>
        </p:nvSpPr>
        <p:spPr>
          <a:xfrm>
            <a:off x="8188601" y="5279391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2" name="مستطيل: زوايا مستديرة 221">
            <a:extLst>
              <a:ext uri="{FF2B5EF4-FFF2-40B4-BE49-F238E27FC236}">
                <a16:creationId xmlns:a16="http://schemas.microsoft.com/office/drawing/2014/main" id="{1F35DACC-3FE6-4CBE-8CE1-2C5410183022}"/>
              </a:ext>
            </a:extLst>
          </p:cNvPr>
          <p:cNvSpPr/>
          <p:nvPr/>
        </p:nvSpPr>
        <p:spPr>
          <a:xfrm>
            <a:off x="10972951" y="5279391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3" name="مربع نص 222">
            <a:extLst>
              <a:ext uri="{FF2B5EF4-FFF2-40B4-BE49-F238E27FC236}">
                <a16:creationId xmlns:a16="http://schemas.microsoft.com/office/drawing/2014/main" id="{4BFCA9D8-6A91-44E2-B8B4-156E7A5F17C2}"/>
              </a:ext>
            </a:extLst>
          </p:cNvPr>
          <p:cNvSpPr txBox="1"/>
          <p:nvPr/>
        </p:nvSpPr>
        <p:spPr>
          <a:xfrm>
            <a:off x="11031805" y="5320463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224" name="مستطيل: زوايا مستديرة 223">
            <a:extLst>
              <a:ext uri="{FF2B5EF4-FFF2-40B4-BE49-F238E27FC236}">
                <a16:creationId xmlns:a16="http://schemas.microsoft.com/office/drawing/2014/main" id="{3C180F15-1055-4589-AD5A-C0A41B3A6153}"/>
              </a:ext>
            </a:extLst>
          </p:cNvPr>
          <p:cNvSpPr/>
          <p:nvPr/>
        </p:nvSpPr>
        <p:spPr>
          <a:xfrm>
            <a:off x="8205534" y="4517979"/>
            <a:ext cx="2713703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5" name="مستطيل: زوايا مستديرة 224">
            <a:extLst>
              <a:ext uri="{FF2B5EF4-FFF2-40B4-BE49-F238E27FC236}">
                <a16:creationId xmlns:a16="http://schemas.microsoft.com/office/drawing/2014/main" id="{48897DF9-EE12-4B18-BDAC-58DF982AD430}"/>
              </a:ext>
            </a:extLst>
          </p:cNvPr>
          <p:cNvSpPr/>
          <p:nvPr/>
        </p:nvSpPr>
        <p:spPr>
          <a:xfrm>
            <a:off x="10989884" y="4517979"/>
            <a:ext cx="519289" cy="584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6" name="مربع نص 225">
            <a:extLst>
              <a:ext uri="{FF2B5EF4-FFF2-40B4-BE49-F238E27FC236}">
                <a16:creationId xmlns:a16="http://schemas.microsoft.com/office/drawing/2014/main" id="{AAB88669-8560-41E6-BFE7-6624B4DDBBA0}"/>
              </a:ext>
            </a:extLst>
          </p:cNvPr>
          <p:cNvSpPr txBox="1"/>
          <p:nvPr/>
        </p:nvSpPr>
        <p:spPr>
          <a:xfrm>
            <a:off x="11040455" y="4595841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39DF197D-73B7-48B4-A48A-4657B7C99A97}"/>
              </a:ext>
            </a:extLst>
          </p:cNvPr>
          <p:cNvSpPr txBox="1"/>
          <p:nvPr/>
        </p:nvSpPr>
        <p:spPr>
          <a:xfrm>
            <a:off x="6010936" y="1965798"/>
            <a:ext cx="5411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(200)</a:t>
            </a:r>
            <a:r>
              <a:rPr lang="ar-SA" sz="2400" baseline="300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2</a:t>
            </a:r>
            <a:r>
              <a:rPr lang="ar-SA" sz="24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 –  (199)</a:t>
            </a:r>
            <a:r>
              <a:rPr lang="ar-SA" sz="2400" baseline="300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2</a:t>
            </a:r>
            <a:r>
              <a:rPr lang="ar-SA" sz="2400" dirty="0">
                <a:solidFill>
                  <a:srgbClr val="8D2B7F"/>
                </a:solidFill>
                <a:latin typeface="Aldhabi" panose="01000000000000000000" pitchFamily="2" charset="-78"/>
                <a:cs typeface="Khalid Art bold" pitchFamily="2" charset="-78"/>
              </a:rPr>
              <a:t> = ..................</a:t>
            </a:r>
          </a:p>
        </p:txBody>
      </p: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A454A05F-F1EF-474D-8250-7166B7D3EF8F}"/>
              </a:ext>
            </a:extLst>
          </p:cNvPr>
          <p:cNvSpPr txBox="1"/>
          <p:nvPr/>
        </p:nvSpPr>
        <p:spPr>
          <a:xfrm>
            <a:off x="8696258" y="3815986"/>
            <a:ext cx="1897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398</a:t>
            </a: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E036F5DC-4212-471C-974C-E4728209D489}"/>
              </a:ext>
            </a:extLst>
          </p:cNvPr>
          <p:cNvSpPr txBox="1"/>
          <p:nvPr/>
        </p:nvSpPr>
        <p:spPr>
          <a:xfrm>
            <a:off x="8660891" y="3028989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cs typeface="PT Bold Heading" panose="02010400000000000000" pitchFamily="2" charset="-78"/>
              </a:rPr>
              <a:t>1</a:t>
            </a:r>
            <a:endParaRPr kumimoji="0" lang="ar-SA" sz="2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cs typeface="PT Bold Heading" panose="02010400000000000000" pitchFamily="2" charset="-78"/>
            </a:endParaRP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947E8745-73AC-45E4-92C1-CA39510CF41A}"/>
              </a:ext>
            </a:extLst>
          </p:cNvPr>
          <p:cNvSpPr txBox="1"/>
          <p:nvPr/>
        </p:nvSpPr>
        <p:spPr>
          <a:xfrm>
            <a:off x="8994692" y="5288559"/>
            <a:ext cx="1467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400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4EBFCCE6-60A9-4947-9D7C-E269AA75C7CE}"/>
              </a:ext>
            </a:extLst>
          </p:cNvPr>
          <p:cNvSpPr txBox="1"/>
          <p:nvPr/>
        </p:nvSpPr>
        <p:spPr>
          <a:xfrm>
            <a:off x="8655813" y="4555601"/>
            <a:ext cx="210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399</a:t>
            </a:r>
          </a:p>
        </p:txBody>
      </p:sp>
      <p:grpSp>
        <p:nvGrpSpPr>
          <p:cNvPr id="232" name="Google Shape;731;p19">
            <a:extLst>
              <a:ext uri="{FF2B5EF4-FFF2-40B4-BE49-F238E27FC236}">
                <a16:creationId xmlns:a16="http://schemas.microsoft.com/office/drawing/2014/main" id="{7DBCBEA7-DCAA-41C4-9518-BC7420897425}"/>
              </a:ext>
            </a:extLst>
          </p:cNvPr>
          <p:cNvGrpSpPr/>
          <p:nvPr/>
        </p:nvGrpSpPr>
        <p:grpSpPr>
          <a:xfrm rot="1591754">
            <a:off x="11040310" y="348050"/>
            <a:ext cx="953247" cy="800667"/>
            <a:chOff x="0" y="0"/>
            <a:chExt cx="717648" cy="535015"/>
          </a:xfrm>
        </p:grpSpPr>
        <p:sp>
          <p:nvSpPr>
            <p:cNvPr id="233" name="Google Shape;732;p19">
              <a:extLst>
                <a:ext uri="{FF2B5EF4-FFF2-40B4-BE49-F238E27FC236}">
                  <a16:creationId xmlns:a16="http://schemas.microsoft.com/office/drawing/2014/main" id="{03760F4A-6DAB-441A-97A4-E8EDDDB89A46}"/>
                </a:ext>
              </a:extLst>
            </p:cNvPr>
            <p:cNvSpPr/>
            <p:nvPr/>
          </p:nvSpPr>
          <p:spPr>
            <a:xfrm>
              <a:off x="192238" y="74875"/>
              <a:ext cx="248657" cy="3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53" extrusionOk="0">
                  <a:moveTo>
                    <a:pt x="16388" y="18913"/>
                  </a:moveTo>
                  <a:cubicBezTo>
                    <a:pt x="16407" y="18726"/>
                    <a:pt x="16464" y="18540"/>
                    <a:pt x="16426" y="18367"/>
                  </a:cubicBezTo>
                  <a:cubicBezTo>
                    <a:pt x="16255" y="17569"/>
                    <a:pt x="16027" y="16785"/>
                    <a:pt x="15837" y="15986"/>
                  </a:cubicBezTo>
                  <a:cubicBezTo>
                    <a:pt x="15666" y="15242"/>
                    <a:pt x="15837" y="14550"/>
                    <a:pt x="16426" y="13885"/>
                  </a:cubicBezTo>
                  <a:cubicBezTo>
                    <a:pt x="17262" y="12927"/>
                    <a:pt x="18173" y="11983"/>
                    <a:pt x="18819" y="10972"/>
                  </a:cubicBezTo>
                  <a:cubicBezTo>
                    <a:pt x="19978" y="9190"/>
                    <a:pt x="20396" y="7315"/>
                    <a:pt x="19617" y="5399"/>
                  </a:cubicBezTo>
                  <a:cubicBezTo>
                    <a:pt x="18971" y="3803"/>
                    <a:pt x="17755" y="2393"/>
                    <a:pt x="15780" y="1369"/>
                  </a:cubicBezTo>
                  <a:cubicBezTo>
                    <a:pt x="13063" y="-41"/>
                    <a:pt x="10062" y="-14"/>
                    <a:pt x="6984" y="784"/>
                  </a:cubicBezTo>
                  <a:cubicBezTo>
                    <a:pt x="3393" y="1715"/>
                    <a:pt x="1608" y="3551"/>
                    <a:pt x="1019" y="5971"/>
                  </a:cubicBezTo>
                  <a:cubicBezTo>
                    <a:pt x="449" y="8299"/>
                    <a:pt x="1608" y="10320"/>
                    <a:pt x="3754" y="12129"/>
                  </a:cubicBezTo>
                  <a:cubicBezTo>
                    <a:pt x="4533" y="12781"/>
                    <a:pt x="5407" y="13380"/>
                    <a:pt x="6224" y="14018"/>
                  </a:cubicBezTo>
                  <a:cubicBezTo>
                    <a:pt x="7763" y="15228"/>
                    <a:pt x="8409" y="16691"/>
                    <a:pt x="8960" y="18194"/>
                  </a:cubicBezTo>
                  <a:cubicBezTo>
                    <a:pt x="9112" y="18633"/>
                    <a:pt x="9302" y="19059"/>
                    <a:pt x="9473" y="19485"/>
                  </a:cubicBezTo>
                  <a:cubicBezTo>
                    <a:pt x="8846" y="19671"/>
                    <a:pt x="8713" y="19631"/>
                    <a:pt x="8561" y="19258"/>
                  </a:cubicBezTo>
                  <a:cubicBezTo>
                    <a:pt x="8276" y="18567"/>
                    <a:pt x="7991" y="17888"/>
                    <a:pt x="7725" y="17197"/>
                  </a:cubicBezTo>
                  <a:cubicBezTo>
                    <a:pt x="7136" y="15627"/>
                    <a:pt x="5863" y="14324"/>
                    <a:pt x="4191" y="13180"/>
                  </a:cubicBezTo>
                  <a:cubicBezTo>
                    <a:pt x="2672" y="12129"/>
                    <a:pt x="1399" y="10972"/>
                    <a:pt x="696" y="9576"/>
                  </a:cubicBezTo>
                  <a:cubicBezTo>
                    <a:pt x="-596" y="6982"/>
                    <a:pt x="-140" y="4521"/>
                    <a:pt x="2482" y="2420"/>
                  </a:cubicBezTo>
                  <a:cubicBezTo>
                    <a:pt x="4818" y="545"/>
                    <a:pt x="8086" y="-147"/>
                    <a:pt x="11714" y="26"/>
                  </a:cubicBezTo>
                  <a:cubicBezTo>
                    <a:pt x="12778" y="79"/>
                    <a:pt x="13842" y="279"/>
                    <a:pt x="14868" y="491"/>
                  </a:cubicBezTo>
                  <a:cubicBezTo>
                    <a:pt x="16217" y="771"/>
                    <a:pt x="17091" y="1502"/>
                    <a:pt x="18078" y="2127"/>
                  </a:cubicBezTo>
                  <a:cubicBezTo>
                    <a:pt x="19712" y="3471"/>
                    <a:pt x="20757" y="4987"/>
                    <a:pt x="20985" y="6716"/>
                  </a:cubicBezTo>
                  <a:cubicBezTo>
                    <a:pt x="20985" y="6876"/>
                    <a:pt x="21004" y="7035"/>
                    <a:pt x="21004" y="7195"/>
                  </a:cubicBezTo>
                  <a:cubicBezTo>
                    <a:pt x="21004" y="7381"/>
                    <a:pt x="21004" y="7567"/>
                    <a:pt x="21004" y="7740"/>
                  </a:cubicBezTo>
                  <a:cubicBezTo>
                    <a:pt x="20966" y="7886"/>
                    <a:pt x="20928" y="8020"/>
                    <a:pt x="20909" y="8166"/>
                  </a:cubicBezTo>
                  <a:cubicBezTo>
                    <a:pt x="20624" y="9935"/>
                    <a:pt x="19731" y="11557"/>
                    <a:pt x="18230" y="13047"/>
                  </a:cubicBezTo>
                  <a:cubicBezTo>
                    <a:pt x="17850" y="13433"/>
                    <a:pt x="17508" y="13832"/>
                    <a:pt x="17186" y="14244"/>
                  </a:cubicBezTo>
                  <a:cubicBezTo>
                    <a:pt x="17015" y="14457"/>
                    <a:pt x="16977" y="14710"/>
                    <a:pt x="16863" y="14949"/>
                  </a:cubicBezTo>
                  <a:cubicBezTo>
                    <a:pt x="16844" y="15016"/>
                    <a:pt x="16787" y="15082"/>
                    <a:pt x="16806" y="15135"/>
                  </a:cubicBezTo>
                  <a:cubicBezTo>
                    <a:pt x="17034" y="16279"/>
                    <a:pt x="17243" y="17423"/>
                    <a:pt x="17489" y="18567"/>
                  </a:cubicBezTo>
                  <a:cubicBezTo>
                    <a:pt x="17508" y="18633"/>
                    <a:pt x="17603" y="18740"/>
                    <a:pt x="17679" y="18740"/>
                  </a:cubicBezTo>
                  <a:cubicBezTo>
                    <a:pt x="18572" y="18806"/>
                    <a:pt x="18572" y="19285"/>
                    <a:pt x="18724" y="19697"/>
                  </a:cubicBezTo>
                  <a:cubicBezTo>
                    <a:pt x="18705" y="19777"/>
                    <a:pt x="18667" y="19857"/>
                    <a:pt x="18648" y="19950"/>
                  </a:cubicBezTo>
                  <a:cubicBezTo>
                    <a:pt x="18534" y="19990"/>
                    <a:pt x="18420" y="20017"/>
                    <a:pt x="18306" y="20056"/>
                  </a:cubicBezTo>
                  <a:cubicBezTo>
                    <a:pt x="18382" y="20096"/>
                    <a:pt x="18458" y="20150"/>
                    <a:pt x="18515" y="20189"/>
                  </a:cubicBezTo>
                  <a:cubicBezTo>
                    <a:pt x="18458" y="20269"/>
                    <a:pt x="18420" y="20349"/>
                    <a:pt x="18420" y="20336"/>
                  </a:cubicBezTo>
                  <a:cubicBezTo>
                    <a:pt x="18686" y="20562"/>
                    <a:pt x="18914" y="20735"/>
                    <a:pt x="19123" y="20908"/>
                  </a:cubicBezTo>
                  <a:cubicBezTo>
                    <a:pt x="19123" y="21094"/>
                    <a:pt x="19104" y="21267"/>
                    <a:pt x="19104" y="21453"/>
                  </a:cubicBezTo>
                  <a:cubicBezTo>
                    <a:pt x="18819" y="21320"/>
                    <a:pt x="18515" y="21187"/>
                    <a:pt x="18230" y="21054"/>
                  </a:cubicBezTo>
                  <a:cubicBezTo>
                    <a:pt x="18116" y="20934"/>
                    <a:pt x="18002" y="20801"/>
                    <a:pt x="17888" y="20682"/>
                  </a:cubicBezTo>
                  <a:cubicBezTo>
                    <a:pt x="17812" y="20522"/>
                    <a:pt x="17717" y="20349"/>
                    <a:pt x="17641" y="20189"/>
                  </a:cubicBezTo>
                  <a:cubicBezTo>
                    <a:pt x="17660" y="19950"/>
                    <a:pt x="17679" y="19724"/>
                    <a:pt x="17698" y="19485"/>
                  </a:cubicBezTo>
                  <a:cubicBezTo>
                    <a:pt x="17698" y="19125"/>
                    <a:pt x="17432" y="19006"/>
                    <a:pt x="16920" y="19139"/>
                  </a:cubicBezTo>
                  <a:cubicBezTo>
                    <a:pt x="16882" y="18886"/>
                    <a:pt x="16616" y="18913"/>
                    <a:pt x="16388" y="18913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Google Shape;733;p19">
              <a:extLst>
                <a:ext uri="{FF2B5EF4-FFF2-40B4-BE49-F238E27FC236}">
                  <a16:creationId xmlns:a16="http://schemas.microsoft.com/office/drawing/2014/main" id="{1B14DB95-D0BA-4786-95E6-197357A1CDD2}"/>
                </a:ext>
              </a:extLst>
            </p:cNvPr>
            <p:cNvSpPr/>
            <p:nvPr/>
          </p:nvSpPr>
          <p:spPr>
            <a:xfrm>
              <a:off x="283647" y="203837"/>
              <a:ext cx="134534" cy="26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47" extrusionOk="0">
                  <a:moveTo>
                    <a:pt x="16423" y="15235"/>
                  </a:moveTo>
                  <a:cubicBezTo>
                    <a:pt x="16855" y="15235"/>
                    <a:pt x="17359" y="15199"/>
                    <a:pt x="17323" y="15522"/>
                  </a:cubicBezTo>
                  <a:cubicBezTo>
                    <a:pt x="14155" y="15917"/>
                    <a:pt x="10951" y="16312"/>
                    <a:pt x="7783" y="16707"/>
                  </a:cubicBezTo>
                  <a:cubicBezTo>
                    <a:pt x="6415" y="16761"/>
                    <a:pt x="5083" y="16833"/>
                    <a:pt x="3715" y="16886"/>
                  </a:cubicBezTo>
                  <a:cubicBezTo>
                    <a:pt x="2815" y="16922"/>
                    <a:pt x="2419" y="17138"/>
                    <a:pt x="2599" y="17551"/>
                  </a:cubicBezTo>
                  <a:cubicBezTo>
                    <a:pt x="2707" y="17676"/>
                    <a:pt x="2851" y="17802"/>
                    <a:pt x="2959" y="17910"/>
                  </a:cubicBezTo>
                  <a:cubicBezTo>
                    <a:pt x="3283" y="18502"/>
                    <a:pt x="4183" y="18772"/>
                    <a:pt x="5587" y="18700"/>
                  </a:cubicBezTo>
                  <a:cubicBezTo>
                    <a:pt x="7783" y="18574"/>
                    <a:pt x="9979" y="18449"/>
                    <a:pt x="12175" y="18305"/>
                  </a:cubicBezTo>
                  <a:cubicBezTo>
                    <a:pt x="14659" y="18161"/>
                    <a:pt x="16927" y="17766"/>
                    <a:pt x="18727" y="16904"/>
                  </a:cubicBezTo>
                  <a:cubicBezTo>
                    <a:pt x="18871" y="17120"/>
                    <a:pt x="19051" y="17353"/>
                    <a:pt x="19195" y="17569"/>
                  </a:cubicBezTo>
                  <a:cubicBezTo>
                    <a:pt x="17683" y="17892"/>
                    <a:pt x="16243" y="18305"/>
                    <a:pt x="14695" y="18502"/>
                  </a:cubicBezTo>
                  <a:cubicBezTo>
                    <a:pt x="12607" y="18772"/>
                    <a:pt x="10411" y="18879"/>
                    <a:pt x="8287" y="19041"/>
                  </a:cubicBezTo>
                  <a:cubicBezTo>
                    <a:pt x="7423" y="19041"/>
                    <a:pt x="6523" y="19005"/>
                    <a:pt x="5659" y="19077"/>
                  </a:cubicBezTo>
                  <a:cubicBezTo>
                    <a:pt x="4939" y="19131"/>
                    <a:pt x="3931" y="19131"/>
                    <a:pt x="3931" y="19687"/>
                  </a:cubicBezTo>
                  <a:cubicBezTo>
                    <a:pt x="3679" y="20280"/>
                    <a:pt x="4039" y="20495"/>
                    <a:pt x="5767" y="20765"/>
                  </a:cubicBezTo>
                  <a:cubicBezTo>
                    <a:pt x="10267" y="21303"/>
                    <a:pt x="14443" y="20944"/>
                    <a:pt x="18295" y="19777"/>
                  </a:cubicBezTo>
                  <a:cubicBezTo>
                    <a:pt x="19591" y="19382"/>
                    <a:pt x="20095" y="18808"/>
                    <a:pt x="19807" y="18071"/>
                  </a:cubicBezTo>
                  <a:lnTo>
                    <a:pt x="19879" y="18089"/>
                  </a:lnTo>
                  <a:cubicBezTo>
                    <a:pt x="20419" y="18269"/>
                    <a:pt x="20995" y="18449"/>
                    <a:pt x="21535" y="18628"/>
                  </a:cubicBezTo>
                  <a:cubicBezTo>
                    <a:pt x="21535" y="18772"/>
                    <a:pt x="21535" y="18915"/>
                    <a:pt x="21499" y="19059"/>
                  </a:cubicBezTo>
                  <a:cubicBezTo>
                    <a:pt x="21211" y="19239"/>
                    <a:pt x="20887" y="19418"/>
                    <a:pt x="20599" y="19598"/>
                  </a:cubicBezTo>
                  <a:cubicBezTo>
                    <a:pt x="19555" y="19939"/>
                    <a:pt x="18619" y="20370"/>
                    <a:pt x="17503" y="20603"/>
                  </a:cubicBezTo>
                  <a:cubicBezTo>
                    <a:pt x="14803" y="21196"/>
                    <a:pt x="11887" y="21393"/>
                    <a:pt x="8935" y="21447"/>
                  </a:cubicBezTo>
                  <a:cubicBezTo>
                    <a:pt x="8107" y="21429"/>
                    <a:pt x="7315" y="21411"/>
                    <a:pt x="6487" y="21393"/>
                  </a:cubicBezTo>
                  <a:cubicBezTo>
                    <a:pt x="5335" y="21178"/>
                    <a:pt x="4183" y="20980"/>
                    <a:pt x="3031" y="20765"/>
                  </a:cubicBezTo>
                  <a:cubicBezTo>
                    <a:pt x="1807" y="20244"/>
                    <a:pt x="1807" y="19454"/>
                    <a:pt x="3067" y="18969"/>
                  </a:cubicBezTo>
                  <a:cubicBezTo>
                    <a:pt x="1699" y="18646"/>
                    <a:pt x="871" y="18161"/>
                    <a:pt x="943" y="17425"/>
                  </a:cubicBezTo>
                  <a:cubicBezTo>
                    <a:pt x="979" y="16850"/>
                    <a:pt x="1735" y="16545"/>
                    <a:pt x="2923" y="16509"/>
                  </a:cubicBezTo>
                  <a:cubicBezTo>
                    <a:pt x="4507" y="16455"/>
                    <a:pt x="6091" y="16348"/>
                    <a:pt x="7639" y="16258"/>
                  </a:cubicBezTo>
                  <a:cubicBezTo>
                    <a:pt x="8287" y="16222"/>
                    <a:pt x="8935" y="16186"/>
                    <a:pt x="9799" y="16132"/>
                  </a:cubicBezTo>
                  <a:cubicBezTo>
                    <a:pt x="9007" y="15181"/>
                    <a:pt x="8287" y="14301"/>
                    <a:pt x="7603" y="13421"/>
                  </a:cubicBezTo>
                  <a:cubicBezTo>
                    <a:pt x="6415" y="11931"/>
                    <a:pt x="5335" y="10441"/>
                    <a:pt x="5947" y="8807"/>
                  </a:cubicBezTo>
                  <a:cubicBezTo>
                    <a:pt x="6199" y="8106"/>
                    <a:pt x="5623" y="7496"/>
                    <a:pt x="4471" y="7047"/>
                  </a:cubicBezTo>
                  <a:cubicBezTo>
                    <a:pt x="3427" y="6634"/>
                    <a:pt x="2311" y="6257"/>
                    <a:pt x="1159" y="5952"/>
                  </a:cubicBezTo>
                  <a:cubicBezTo>
                    <a:pt x="403" y="5754"/>
                    <a:pt x="-65" y="5521"/>
                    <a:pt x="7" y="5126"/>
                  </a:cubicBezTo>
                  <a:cubicBezTo>
                    <a:pt x="223" y="3959"/>
                    <a:pt x="619" y="2828"/>
                    <a:pt x="2743" y="2020"/>
                  </a:cubicBezTo>
                  <a:cubicBezTo>
                    <a:pt x="3067" y="1894"/>
                    <a:pt x="3247" y="1678"/>
                    <a:pt x="3499" y="1517"/>
                  </a:cubicBezTo>
                  <a:cubicBezTo>
                    <a:pt x="3571" y="1337"/>
                    <a:pt x="3607" y="1140"/>
                    <a:pt x="3715" y="960"/>
                  </a:cubicBezTo>
                  <a:cubicBezTo>
                    <a:pt x="3859" y="673"/>
                    <a:pt x="4003" y="386"/>
                    <a:pt x="4183" y="116"/>
                  </a:cubicBezTo>
                  <a:cubicBezTo>
                    <a:pt x="5983" y="-153"/>
                    <a:pt x="7207" y="44"/>
                    <a:pt x="8395" y="709"/>
                  </a:cubicBezTo>
                  <a:cubicBezTo>
                    <a:pt x="9079" y="1104"/>
                    <a:pt x="9871" y="1463"/>
                    <a:pt x="10591" y="1822"/>
                  </a:cubicBezTo>
                  <a:cubicBezTo>
                    <a:pt x="11023" y="2002"/>
                    <a:pt x="11563" y="2163"/>
                    <a:pt x="11923" y="2379"/>
                  </a:cubicBezTo>
                  <a:cubicBezTo>
                    <a:pt x="12247" y="2576"/>
                    <a:pt x="12643" y="2881"/>
                    <a:pt x="12499" y="3043"/>
                  </a:cubicBezTo>
                  <a:cubicBezTo>
                    <a:pt x="12355" y="3223"/>
                    <a:pt x="11671" y="3366"/>
                    <a:pt x="11167" y="3420"/>
                  </a:cubicBezTo>
                  <a:cubicBezTo>
                    <a:pt x="10051" y="3528"/>
                    <a:pt x="9151" y="3258"/>
                    <a:pt x="8323" y="2935"/>
                  </a:cubicBezTo>
                  <a:cubicBezTo>
                    <a:pt x="7999" y="2810"/>
                    <a:pt x="7603" y="2522"/>
                    <a:pt x="7207" y="2899"/>
                  </a:cubicBezTo>
                  <a:cubicBezTo>
                    <a:pt x="6883" y="3258"/>
                    <a:pt x="6523" y="3600"/>
                    <a:pt x="6199" y="3959"/>
                  </a:cubicBezTo>
                  <a:cubicBezTo>
                    <a:pt x="6127" y="4282"/>
                    <a:pt x="5947" y="4623"/>
                    <a:pt x="6955" y="4695"/>
                  </a:cubicBezTo>
                  <a:cubicBezTo>
                    <a:pt x="7171" y="4695"/>
                    <a:pt x="7423" y="4713"/>
                    <a:pt x="7639" y="4695"/>
                  </a:cubicBezTo>
                  <a:cubicBezTo>
                    <a:pt x="10735" y="4533"/>
                    <a:pt x="12031" y="4928"/>
                    <a:pt x="12859" y="6347"/>
                  </a:cubicBezTo>
                  <a:cubicBezTo>
                    <a:pt x="12463" y="6472"/>
                    <a:pt x="12103" y="6652"/>
                    <a:pt x="11635" y="6724"/>
                  </a:cubicBezTo>
                  <a:cubicBezTo>
                    <a:pt x="10195" y="6903"/>
                    <a:pt x="9763" y="7352"/>
                    <a:pt x="10663" y="7927"/>
                  </a:cubicBezTo>
                  <a:cubicBezTo>
                    <a:pt x="11059" y="8178"/>
                    <a:pt x="11707" y="8340"/>
                    <a:pt x="12103" y="8591"/>
                  </a:cubicBezTo>
                  <a:cubicBezTo>
                    <a:pt x="12463" y="8825"/>
                    <a:pt x="12643" y="9130"/>
                    <a:pt x="12895" y="9399"/>
                  </a:cubicBezTo>
                  <a:cubicBezTo>
                    <a:pt x="12319" y="9525"/>
                    <a:pt x="11707" y="9650"/>
                    <a:pt x="11131" y="9758"/>
                  </a:cubicBezTo>
                  <a:cubicBezTo>
                    <a:pt x="10807" y="9830"/>
                    <a:pt x="10447" y="9866"/>
                    <a:pt x="10123" y="9920"/>
                  </a:cubicBezTo>
                  <a:cubicBezTo>
                    <a:pt x="10015" y="10351"/>
                    <a:pt x="9655" y="10800"/>
                    <a:pt x="9835" y="11213"/>
                  </a:cubicBezTo>
                  <a:cubicBezTo>
                    <a:pt x="10339" y="12308"/>
                    <a:pt x="11275" y="13331"/>
                    <a:pt x="12931" y="14193"/>
                  </a:cubicBezTo>
                  <a:cubicBezTo>
                    <a:pt x="13327" y="14409"/>
                    <a:pt x="13615" y="14660"/>
                    <a:pt x="13975" y="14893"/>
                  </a:cubicBezTo>
                  <a:cubicBezTo>
                    <a:pt x="13975" y="15109"/>
                    <a:pt x="13975" y="15342"/>
                    <a:pt x="13975" y="15612"/>
                  </a:cubicBezTo>
                  <a:cubicBezTo>
                    <a:pt x="14551" y="15522"/>
                    <a:pt x="14983" y="15450"/>
                    <a:pt x="15415" y="15378"/>
                  </a:cubicBezTo>
                  <a:cubicBezTo>
                    <a:pt x="15631" y="15342"/>
                    <a:pt x="16027" y="15288"/>
                    <a:pt x="16423" y="15235"/>
                  </a:cubicBezTo>
                  <a:close/>
                  <a:moveTo>
                    <a:pt x="8503" y="6903"/>
                  </a:moveTo>
                  <a:cubicBezTo>
                    <a:pt x="8539" y="6867"/>
                    <a:pt x="8611" y="6814"/>
                    <a:pt x="8647" y="6778"/>
                  </a:cubicBezTo>
                  <a:cubicBezTo>
                    <a:pt x="8647" y="6778"/>
                    <a:pt x="8647" y="6760"/>
                    <a:pt x="8647" y="6760"/>
                  </a:cubicBezTo>
                  <a:cubicBezTo>
                    <a:pt x="9367" y="6616"/>
                    <a:pt x="10123" y="6472"/>
                    <a:pt x="11059" y="6293"/>
                  </a:cubicBezTo>
                  <a:cubicBezTo>
                    <a:pt x="10735" y="6042"/>
                    <a:pt x="10411" y="5754"/>
                    <a:pt x="10087" y="5485"/>
                  </a:cubicBezTo>
                  <a:cubicBezTo>
                    <a:pt x="9691" y="5198"/>
                    <a:pt x="9259" y="4982"/>
                    <a:pt x="8467" y="5090"/>
                  </a:cubicBezTo>
                  <a:cubicBezTo>
                    <a:pt x="7927" y="5108"/>
                    <a:pt x="7423" y="5144"/>
                    <a:pt x="6883" y="5162"/>
                  </a:cubicBezTo>
                  <a:cubicBezTo>
                    <a:pt x="5155" y="5251"/>
                    <a:pt x="4183" y="4803"/>
                    <a:pt x="4363" y="3995"/>
                  </a:cubicBezTo>
                  <a:cubicBezTo>
                    <a:pt x="4651" y="2648"/>
                    <a:pt x="6451" y="2073"/>
                    <a:pt x="9115" y="2504"/>
                  </a:cubicBezTo>
                  <a:cubicBezTo>
                    <a:pt x="9619" y="2702"/>
                    <a:pt x="10123" y="2899"/>
                    <a:pt x="10663" y="3097"/>
                  </a:cubicBezTo>
                  <a:cubicBezTo>
                    <a:pt x="10771" y="3043"/>
                    <a:pt x="10879" y="2989"/>
                    <a:pt x="10987" y="2935"/>
                  </a:cubicBezTo>
                  <a:cubicBezTo>
                    <a:pt x="10519" y="2738"/>
                    <a:pt x="10051" y="2540"/>
                    <a:pt x="9583" y="2343"/>
                  </a:cubicBezTo>
                  <a:cubicBezTo>
                    <a:pt x="9583" y="2325"/>
                    <a:pt x="9547" y="2307"/>
                    <a:pt x="9475" y="2307"/>
                  </a:cubicBezTo>
                  <a:lnTo>
                    <a:pt x="9475" y="2271"/>
                  </a:lnTo>
                  <a:lnTo>
                    <a:pt x="9439" y="2289"/>
                  </a:lnTo>
                  <a:cubicBezTo>
                    <a:pt x="8683" y="1930"/>
                    <a:pt x="7891" y="1589"/>
                    <a:pt x="7135" y="1230"/>
                  </a:cubicBezTo>
                  <a:cubicBezTo>
                    <a:pt x="6667" y="960"/>
                    <a:pt x="6235" y="691"/>
                    <a:pt x="5767" y="404"/>
                  </a:cubicBezTo>
                  <a:cubicBezTo>
                    <a:pt x="5623" y="422"/>
                    <a:pt x="5479" y="457"/>
                    <a:pt x="5335" y="475"/>
                  </a:cubicBezTo>
                  <a:cubicBezTo>
                    <a:pt x="5335" y="870"/>
                    <a:pt x="5335" y="1265"/>
                    <a:pt x="5335" y="1643"/>
                  </a:cubicBezTo>
                  <a:cubicBezTo>
                    <a:pt x="4903" y="1876"/>
                    <a:pt x="4399" y="2091"/>
                    <a:pt x="4003" y="2343"/>
                  </a:cubicBezTo>
                  <a:cubicBezTo>
                    <a:pt x="3499" y="2666"/>
                    <a:pt x="3031" y="3025"/>
                    <a:pt x="2563" y="3366"/>
                  </a:cubicBezTo>
                  <a:cubicBezTo>
                    <a:pt x="2311" y="3689"/>
                    <a:pt x="2059" y="4013"/>
                    <a:pt x="1843" y="4354"/>
                  </a:cubicBezTo>
                  <a:cubicBezTo>
                    <a:pt x="1267" y="5359"/>
                    <a:pt x="1447" y="5521"/>
                    <a:pt x="3427" y="5934"/>
                  </a:cubicBezTo>
                  <a:cubicBezTo>
                    <a:pt x="3859" y="6077"/>
                    <a:pt x="4327" y="6221"/>
                    <a:pt x="4759" y="6365"/>
                  </a:cubicBezTo>
                  <a:cubicBezTo>
                    <a:pt x="5371" y="6634"/>
                    <a:pt x="5983" y="6903"/>
                    <a:pt x="6631" y="7173"/>
                  </a:cubicBezTo>
                  <a:cubicBezTo>
                    <a:pt x="6883" y="7370"/>
                    <a:pt x="7135" y="7550"/>
                    <a:pt x="7387" y="7747"/>
                  </a:cubicBezTo>
                  <a:cubicBezTo>
                    <a:pt x="7423" y="7819"/>
                    <a:pt x="7495" y="7909"/>
                    <a:pt x="7531" y="7981"/>
                  </a:cubicBezTo>
                  <a:lnTo>
                    <a:pt x="7531" y="7999"/>
                  </a:lnTo>
                  <a:cubicBezTo>
                    <a:pt x="7495" y="8035"/>
                    <a:pt x="7495" y="8052"/>
                    <a:pt x="7567" y="8070"/>
                  </a:cubicBezTo>
                  <a:cubicBezTo>
                    <a:pt x="7567" y="8430"/>
                    <a:pt x="7567" y="8807"/>
                    <a:pt x="7567" y="9166"/>
                  </a:cubicBezTo>
                  <a:cubicBezTo>
                    <a:pt x="7567" y="9686"/>
                    <a:pt x="7531" y="10225"/>
                    <a:pt x="7531" y="10746"/>
                  </a:cubicBezTo>
                  <a:cubicBezTo>
                    <a:pt x="7675" y="11123"/>
                    <a:pt x="7855" y="11518"/>
                    <a:pt x="7999" y="11895"/>
                  </a:cubicBezTo>
                  <a:cubicBezTo>
                    <a:pt x="8071" y="11895"/>
                    <a:pt x="8107" y="11877"/>
                    <a:pt x="8179" y="11877"/>
                  </a:cubicBezTo>
                  <a:cubicBezTo>
                    <a:pt x="8107" y="11356"/>
                    <a:pt x="8035" y="10836"/>
                    <a:pt x="7963" y="10315"/>
                  </a:cubicBezTo>
                  <a:cubicBezTo>
                    <a:pt x="8071" y="10117"/>
                    <a:pt x="8143" y="9938"/>
                    <a:pt x="8251" y="9740"/>
                  </a:cubicBezTo>
                  <a:cubicBezTo>
                    <a:pt x="9187" y="9561"/>
                    <a:pt x="10123" y="9399"/>
                    <a:pt x="11239" y="9184"/>
                  </a:cubicBezTo>
                  <a:cubicBezTo>
                    <a:pt x="10447" y="8789"/>
                    <a:pt x="9583" y="8358"/>
                    <a:pt x="8683" y="7927"/>
                  </a:cubicBezTo>
                  <a:cubicBezTo>
                    <a:pt x="8575" y="7604"/>
                    <a:pt x="8539" y="7262"/>
                    <a:pt x="8503" y="6903"/>
                  </a:cubicBezTo>
                  <a:lnTo>
                    <a:pt x="8467" y="6867"/>
                  </a:lnTo>
                  <a:cubicBezTo>
                    <a:pt x="8431" y="6885"/>
                    <a:pt x="8503" y="6903"/>
                    <a:pt x="8503" y="6903"/>
                  </a:cubicBezTo>
                  <a:close/>
                  <a:moveTo>
                    <a:pt x="10087" y="13816"/>
                  </a:moveTo>
                  <a:cubicBezTo>
                    <a:pt x="9511" y="13206"/>
                    <a:pt x="8935" y="12631"/>
                    <a:pt x="8323" y="12039"/>
                  </a:cubicBezTo>
                  <a:cubicBezTo>
                    <a:pt x="8215" y="12056"/>
                    <a:pt x="8107" y="12074"/>
                    <a:pt x="8035" y="12092"/>
                  </a:cubicBezTo>
                  <a:cubicBezTo>
                    <a:pt x="8611" y="12793"/>
                    <a:pt x="9187" y="13493"/>
                    <a:pt x="9763" y="14193"/>
                  </a:cubicBezTo>
                  <a:cubicBezTo>
                    <a:pt x="10231" y="14786"/>
                    <a:pt x="10699" y="15378"/>
                    <a:pt x="11131" y="15953"/>
                  </a:cubicBezTo>
                  <a:cubicBezTo>
                    <a:pt x="12139" y="15791"/>
                    <a:pt x="12355" y="15073"/>
                    <a:pt x="11563" y="14660"/>
                  </a:cubicBezTo>
                  <a:cubicBezTo>
                    <a:pt x="11131" y="14427"/>
                    <a:pt x="10663" y="14193"/>
                    <a:pt x="10231" y="13960"/>
                  </a:cubicBezTo>
                  <a:cubicBezTo>
                    <a:pt x="10195" y="13906"/>
                    <a:pt x="10159" y="13852"/>
                    <a:pt x="10087" y="13816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Google Shape;734;p19">
              <a:extLst>
                <a:ext uri="{FF2B5EF4-FFF2-40B4-BE49-F238E27FC236}">
                  <a16:creationId xmlns:a16="http://schemas.microsoft.com/office/drawing/2014/main" id="{E14318E7-5082-4F89-A4D0-4B58FE529B3F}"/>
                </a:ext>
              </a:extLst>
            </p:cNvPr>
            <p:cNvSpPr/>
            <p:nvPr/>
          </p:nvSpPr>
          <p:spPr>
            <a:xfrm>
              <a:off x="18320" y="330424"/>
              <a:ext cx="196106" cy="1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16" extrusionOk="0">
                  <a:moveTo>
                    <a:pt x="543" y="20222"/>
                  </a:moveTo>
                  <a:cubicBezTo>
                    <a:pt x="24" y="20027"/>
                    <a:pt x="-50" y="19608"/>
                    <a:pt x="24" y="19078"/>
                  </a:cubicBezTo>
                  <a:cubicBezTo>
                    <a:pt x="148" y="18297"/>
                    <a:pt x="271" y="17487"/>
                    <a:pt x="370" y="16706"/>
                  </a:cubicBezTo>
                  <a:cubicBezTo>
                    <a:pt x="494" y="15813"/>
                    <a:pt x="840" y="15618"/>
                    <a:pt x="1631" y="15980"/>
                  </a:cubicBezTo>
                  <a:cubicBezTo>
                    <a:pt x="2446" y="16343"/>
                    <a:pt x="3237" y="16762"/>
                    <a:pt x="4077" y="17097"/>
                  </a:cubicBezTo>
                  <a:cubicBezTo>
                    <a:pt x="4992" y="17487"/>
                    <a:pt x="5189" y="17432"/>
                    <a:pt x="5412" y="16399"/>
                  </a:cubicBezTo>
                  <a:cubicBezTo>
                    <a:pt x="5906" y="14111"/>
                    <a:pt x="6326" y="11822"/>
                    <a:pt x="6746" y="9506"/>
                  </a:cubicBezTo>
                  <a:cubicBezTo>
                    <a:pt x="7043" y="7943"/>
                    <a:pt x="7315" y="7692"/>
                    <a:pt x="8798" y="7943"/>
                  </a:cubicBezTo>
                  <a:cubicBezTo>
                    <a:pt x="9539" y="8055"/>
                    <a:pt x="10280" y="8194"/>
                    <a:pt x="11022" y="8334"/>
                  </a:cubicBezTo>
                  <a:cubicBezTo>
                    <a:pt x="12109" y="8529"/>
                    <a:pt x="12208" y="8473"/>
                    <a:pt x="12381" y="7273"/>
                  </a:cubicBezTo>
                  <a:cubicBezTo>
                    <a:pt x="12604" y="5571"/>
                    <a:pt x="12801" y="3869"/>
                    <a:pt x="13024" y="2166"/>
                  </a:cubicBezTo>
                  <a:cubicBezTo>
                    <a:pt x="13073" y="1831"/>
                    <a:pt x="13123" y="1497"/>
                    <a:pt x="13147" y="1190"/>
                  </a:cubicBezTo>
                  <a:cubicBezTo>
                    <a:pt x="13271" y="157"/>
                    <a:pt x="13617" y="-122"/>
                    <a:pt x="14581" y="45"/>
                  </a:cubicBezTo>
                  <a:cubicBezTo>
                    <a:pt x="14754" y="73"/>
                    <a:pt x="14951" y="129"/>
                    <a:pt x="15100" y="213"/>
                  </a:cubicBezTo>
                  <a:cubicBezTo>
                    <a:pt x="17101" y="1245"/>
                    <a:pt x="19103" y="2306"/>
                    <a:pt x="21105" y="3366"/>
                  </a:cubicBezTo>
                  <a:cubicBezTo>
                    <a:pt x="21278" y="3450"/>
                    <a:pt x="21402" y="3618"/>
                    <a:pt x="21550" y="3757"/>
                  </a:cubicBezTo>
                  <a:cubicBezTo>
                    <a:pt x="21550" y="3841"/>
                    <a:pt x="21525" y="3925"/>
                    <a:pt x="21525" y="4008"/>
                  </a:cubicBezTo>
                  <a:cubicBezTo>
                    <a:pt x="20734" y="4120"/>
                    <a:pt x="19919" y="4231"/>
                    <a:pt x="19128" y="4371"/>
                  </a:cubicBezTo>
                  <a:cubicBezTo>
                    <a:pt x="18485" y="4343"/>
                    <a:pt x="17843" y="4315"/>
                    <a:pt x="17176" y="4287"/>
                  </a:cubicBezTo>
                  <a:cubicBezTo>
                    <a:pt x="16088" y="4231"/>
                    <a:pt x="16088" y="4231"/>
                    <a:pt x="15891" y="5376"/>
                  </a:cubicBezTo>
                  <a:cubicBezTo>
                    <a:pt x="15866" y="5543"/>
                    <a:pt x="15866" y="5711"/>
                    <a:pt x="15841" y="5878"/>
                  </a:cubicBezTo>
                  <a:cubicBezTo>
                    <a:pt x="15545" y="7720"/>
                    <a:pt x="15223" y="9590"/>
                    <a:pt x="14927" y="11431"/>
                  </a:cubicBezTo>
                  <a:cubicBezTo>
                    <a:pt x="14778" y="12269"/>
                    <a:pt x="14284" y="12632"/>
                    <a:pt x="13543" y="12548"/>
                  </a:cubicBezTo>
                  <a:cubicBezTo>
                    <a:pt x="12900" y="12492"/>
                    <a:pt x="12258" y="12380"/>
                    <a:pt x="11615" y="12269"/>
                  </a:cubicBezTo>
                  <a:cubicBezTo>
                    <a:pt x="10182" y="12045"/>
                    <a:pt x="10182" y="12045"/>
                    <a:pt x="9761" y="13497"/>
                  </a:cubicBezTo>
                  <a:cubicBezTo>
                    <a:pt x="9168" y="15618"/>
                    <a:pt x="8649" y="17738"/>
                    <a:pt x="8031" y="19859"/>
                  </a:cubicBezTo>
                  <a:cubicBezTo>
                    <a:pt x="7636" y="21255"/>
                    <a:pt x="7290" y="21478"/>
                    <a:pt x="5906" y="21227"/>
                  </a:cubicBezTo>
                  <a:cubicBezTo>
                    <a:pt x="4127" y="20920"/>
                    <a:pt x="2347" y="20557"/>
                    <a:pt x="543" y="20222"/>
                  </a:cubicBezTo>
                  <a:close/>
                  <a:moveTo>
                    <a:pt x="14927" y="4483"/>
                  </a:moveTo>
                  <a:cubicBezTo>
                    <a:pt x="15223" y="3701"/>
                    <a:pt x="15841" y="3645"/>
                    <a:pt x="16533" y="3645"/>
                  </a:cubicBezTo>
                  <a:cubicBezTo>
                    <a:pt x="17695" y="3673"/>
                    <a:pt x="18831" y="3645"/>
                    <a:pt x="19993" y="3645"/>
                  </a:cubicBezTo>
                  <a:cubicBezTo>
                    <a:pt x="20018" y="3590"/>
                    <a:pt x="20018" y="3562"/>
                    <a:pt x="20042" y="3506"/>
                  </a:cubicBezTo>
                  <a:cubicBezTo>
                    <a:pt x="19276" y="3143"/>
                    <a:pt x="18510" y="2808"/>
                    <a:pt x="17744" y="2445"/>
                  </a:cubicBezTo>
                  <a:cubicBezTo>
                    <a:pt x="16632" y="1831"/>
                    <a:pt x="15495" y="1218"/>
                    <a:pt x="14284" y="548"/>
                  </a:cubicBezTo>
                  <a:cubicBezTo>
                    <a:pt x="14037" y="2669"/>
                    <a:pt x="13815" y="4650"/>
                    <a:pt x="13592" y="6604"/>
                  </a:cubicBezTo>
                  <a:cubicBezTo>
                    <a:pt x="13469" y="7218"/>
                    <a:pt x="13320" y="7832"/>
                    <a:pt x="13197" y="8445"/>
                  </a:cubicBezTo>
                  <a:cubicBezTo>
                    <a:pt x="12678" y="8613"/>
                    <a:pt x="12134" y="8948"/>
                    <a:pt x="11615" y="8920"/>
                  </a:cubicBezTo>
                  <a:cubicBezTo>
                    <a:pt x="10750" y="8892"/>
                    <a:pt x="9860" y="8752"/>
                    <a:pt x="8995" y="8529"/>
                  </a:cubicBezTo>
                  <a:cubicBezTo>
                    <a:pt x="8254" y="8334"/>
                    <a:pt x="7982" y="8585"/>
                    <a:pt x="7858" y="9338"/>
                  </a:cubicBezTo>
                  <a:cubicBezTo>
                    <a:pt x="7488" y="11599"/>
                    <a:pt x="7092" y="13859"/>
                    <a:pt x="6623" y="16092"/>
                  </a:cubicBezTo>
                  <a:cubicBezTo>
                    <a:pt x="6252" y="17822"/>
                    <a:pt x="5560" y="18213"/>
                    <a:pt x="3929" y="17711"/>
                  </a:cubicBezTo>
                  <a:cubicBezTo>
                    <a:pt x="3113" y="17459"/>
                    <a:pt x="2323" y="17097"/>
                    <a:pt x="1458" y="16762"/>
                  </a:cubicBezTo>
                  <a:cubicBezTo>
                    <a:pt x="1383" y="17320"/>
                    <a:pt x="1334" y="17850"/>
                    <a:pt x="1285" y="18352"/>
                  </a:cubicBezTo>
                  <a:cubicBezTo>
                    <a:pt x="1210" y="18771"/>
                    <a:pt x="1112" y="19190"/>
                    <a:pt x="1013" y="19664"/>
                  </a:cubicBezTo>
                  <a:cubicBezTo>
                    <a:pt x="2446" y="19971"/>
                    <a:pt x="3781" y="20278"/>
                    <a:pt x="5140" y="20501"/>
                  </a:cubicBezTo>
                  <a:cubicBezTo>
                    <a:pt x="6697" y="20780"/>
                    <a:pt x="6697" y="20752"/>
                    <a:pt x="7142" y="19134"/>
                  </a:cubicBezTo>
                  <a:cubicBezTo>
                    <a:pt x="7710" y="17041"/>
                    <a:pt x="8254" y="14948"/>
                    <a:pt x="8847" y="12855"/>
                  </a:cubicBezTo>
                  <a:cubicBezTo>
                    <a:pt x="9168" y="11711"/>
                    <a:pt x="9490" y="11487"/>
                    <a:pt x="10626" y="11571"/>
                  </a:cubicBezTo>
                  <a:cubicBezTo>
                    <a:pt x="11368" y="11627"/>
                    <a:pt x="12134" y="11711"/>
                    <a:pt x="12875" y="11878"/>
                  </a:cubicBezTo>
                  <a:cubicBezTo>
                    <a:pt x="13493" y="12018"/>
                    <a:pt x="13790" y="11850"/>
                    <a:pt x="13889" y="11180"/>
                  </a:cubicBezTo>
                  <a:cubicBezTo>
                    <a:pt x="14235" y="8948"/>
                    <a:pt x="14581" y="6715"/>
                    <a:pt x="14927" y="4483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" name="Google Shape;735;p19">
              <a:extLst>
                <a:ext uri="{FF2B5EF4-FFF2-40B4-BE49-F238E27FC236}">
                  <a16:creationId xmlns:a16="http://schemas.microsoft.com/office/drawing/2014/main" id="{AC19F31B-8765-40AB-8056-84B1EDB3FE81}"/>
                </a:ext>
              </a:extLst>
            </p:cNvPr>
            <p:cNvSpPr/>
            <p:nvPr/>
          </p:nvSpPr>
          <p:spPr>
            <a:xfrm>
              <a:off x="474110" y="329187"/>
              <a:ext cx="243539" cy="8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628" extrusionOk="0">
                  <a:moveTo>
                    <a:pt x="183" y="6554"/>
                  </a:moveTo>
                  <a:cubicBezTo>
                    <a:pt x="-93" y="6106"/>
                    <a:pt x="-34" y="5714"/>
                    <a:pt x="203" y="5323"/>
                  </a:cubicBezTo>
                  <a:cubicBezTo>
                    <a:pt x="1230" y="3644"/>
                    <a:pt x="2237" y="1909"/>
                    <a:pt x="3303" y="342"/>
                  </a:cubicBezTo>
                  <a:cubicBezTo>
                    <a:pt x="3816" y="-441"/>
                    <a:pt x="4428" y="175"/>
                    <a:pt x="4902" y="1629"/>
                  </a:cubicBezTo>
                  <a:cubicBezTo>
                    <a:pt x="5416" y="3196"/>
                    <a:pt x="5909" y="4875"/>
                    <a:pt x="6423" y="6554"/>
                  </a:cubicBezTo>
                  <a:cubicBezTo>
                    <a:pt x="7272" y="5267"/>
                    <a:pt x="8081" y="4092"/>
                    <a:pt x="8910" y="2917"/>
                  </a:cubicBezTo>
                  <a:cubicBezTo>
                    <a:pt x="9779" y="1685"/>
                    <a:pt x="10312" y="1965"/>
                    <a:pt x="10924" y="3980"/>
                  </a:cubicBezTo>
                  <a:cubicBezTo>
                    <a:pt x="11260" y="5099"/>
                    <a:pt x="11576" y="6274"/>
                    <a:pt x="11951" y="7505"/>
                  </a:cubicBezTo>
                  <a:cubicBezTo>
                    <a:pt x="12267" y="6946"/>
                    <a:pt x="12523" y="6498"/>
                    <a:pt x="12800" y="5994"/>
                  </a:cubicBezTo>
                  <a:cubicBezTo>
                    <a:pt x="13274" y="5155"/>
                    <a:pt x="13708" y="4204"/>
                    <a:pt x="14202" y="3588"/>
                  </a:cubicBezTo>
                  <a:cubicBezTo>
                    <a:pt x="14972" y="2581"/>
                    <a:pt x="15584" y="3028"/>
                    <a:pt x="16137" y="4875"/>
                  </a:cubicBezTo>
                  <a:cubicBezTo>
                    <a:pt x="16334" y="5547"/>
                    <a:pt x="16492" y="6218"/>
                    <a:pt x="16689" y="6890"/>
                  </a:cubicBezTo>
                  <a:cubicBezTo>
                    <a:pt x="17538" y="9967"/>
                    <a:pt x="17262" y="9799"/>
                    <a:pt x="18466" y="7673"/>
                  </a:cubicBezTo>
                  <a:cubicBezTo>
                    <a:pt x="18664" y="7337"/>
                    <a:pt x="18842" y="7001"/>
                    <a:pt x="19039" y="6666"/>
                  </a:cubicBezTo>
                  <a:cubicBezTo>
                    <a:pt x="20085" y="4819"/>
                    <a:pt x="20638" y="5379"/>
                    <a:pt x="20974" y="8624"/>
                  </a:cubicBezTo>
                  <a:cubicBezTo>
                    <a:pt x="21073" y="9576"/>
                    <a:pt x="21132" y="10583"/>
                    <a:pt x="21270" y="11534"/>
                  </a:cubicBezTo>
                  <a:cubicBezTo>
                    <a:pt x="21507" y="13213"/>
                    <a:pt x="21369" y="14556"/>
                    <a:pt x="20796" y="15563"/>
                  </a:cubicBezTo>
                  <a:cubicBezTo>
                    <a:pt x="19967" y="16962"/>
                    <a:pt x="19138" y="18361"/>
                    <a:pt x="18308" y="19704"/>
                  </a:cubicBezTo>
                  <a:cubicBezTo>
                    <a:pt x="17400" y="21159"/>
                    <a:pt x="16828" y="20935"/>
                    <a:pt x="16117" y="18753"/>
                  </a:cubicBezTo>
                  <a:cubicBezTo>
                    <a:pt x="15781" y="17746"/>
                    <a:pt x="15505" y="16682"/>
                    <a:pt x="15189" y="15619"/>
                  </a:cubicBezTo>
                  <a:cubicBezTo>
                    <a:pt x="14932" y="14724"/>
                    <a:pt x="14676" y="13828"/>
                    <a:pt x="14399" y="12877"/>
                  </a:cubicBezTo>
                  <a:cubicBezTo>
                    <a:pt x="13945" y="13661"/>
                    <a:pt x="13570" y="14388"/>
                    <a:pt x="13195" y="15059"/>
                  </a:cubicBezTo>
                  <a:cubicBezTo>
                    <a:pt x="12148" y="16906"/>
                    <a:pt x="11477" y="16738"/>
                    <a:pt x="10608" y="14276"/>
                  </a:cubicBezTo>
                  <a:cubicBezTo>
                    <a:pt x="10174" y="13045"/>
                    <a:pt x="9759" y="11702"/>
                    <a:pt x="9305" y="10359"/>
                  </a:cubicBezTo>
                  <a:cubicBezTo>
                    <a:pt x="8713" y="11422"/>
                    <a:pt x="8140" y="12485"/>
                    <a:pt x="7568" y="13437"/>
                  </a:cubicBezTo>
                  <a:cubicBezTo>
                    <a:pt x="6699" y="14892"/>
                    <a:pt x="5988" y="14724"/>
                    <a:pt x="5238" y="12877"/>
                  </a:cubicBezTo>
                  <a:cubicBezTo>
                    <a:pt x="4784" y="11758"/>
                    <a:pt x="4369" y="10471"/>
                    <a:pt x="3974" y="9184"/>
                  </a:cubicBezTo>
                  <a:cubicBezTo>
                    <a:pt x="3619" y="8065"/>
                    <a:pt x="3244" y="7505"/>
                    <a:pt x="2671" y="7673"/>
                  </a:cubicBezTo>
                  <a:cubicBezTo>
                    <a:pt x="1921" y="7897"/>
                    <a:pt x="1171" y="7953"/>
                    <a:pt x="420" y="8065"/>
                  </a:cubicBezTo>
                  <a:cubicBezTo>
                    <a:pt x="341" y="7729"/>
                    <a:pt x="282" y="7337"/>
                    <a:pt x="203" y="7001"/>
                  </a:cubicBezTo>
                  <a:cubicBezTo>
                    <a:pt x="815" y="6834"/>
                    <a:pt x="1427" y="6722"/>
                    <a:pt x="2039" y="6554"/>
                  </a:cubicBezTo>
                  <a:cubicBezTo>
                    <a:pt x="2158" y="6554"/>
                    <a:pt x="2276" y="6498"/>
                    <a:pt x="2395" y="6498"/>
                  </a:cubicBezTo>
                  <a:cubicBezTo>
                    <a:pt x="2730" y="6498"/>
                    <a:pt x="3066" y="6498"/>
                    <a:pt x="3402" y="6442"/>
                  </a:cubicBezTo>
                  <a:cubicBezTo>
                    <a:pt x="3856" y="7225"/>
                    <a:pt x="4369" y="7841"/>
                    <a:pt x="4784" y="8792"/>
                  </a:cubicBezTo>
                  <a:cubicBezTo>
                    <a:pt x="5218" y="9743"/>
                    <a:pt x="5554" y="10975"/>
                    <a:pt x="5929" y="12094"/>
                  </a:cubicBezTo>
                  <a:cubicBezTo>
                    <a:pt x="6265" y="13045"/>
                    <a:pt x="6580" y="13269"/>
                    <a:pt x="6995" y="12373"/>
                  </a:cubicBezTo>
                  <a:cubicBezTo>
                    <a:pt x="7370" y="11590"/>
                    <a:pt x="7765" y="10919"/>
                    <a:pt x="8180" y="10247"/>
                  </a:cubicBezTo>
                  <a:cubicBezTo>
                    <a:pt x="9325" y="8400"/>
                    <a:pt x="9779" y="8624"/>
                    <a:pt x="10628" y="11310"/>
                  </a:cubicBezTo>
                  <a:cubicBezTo>
                    <a:pt x="11043" y="12653"/>
                    <a:pt x="11517" y="13884"/>
                    <a:pt x="11951" y="15115"/>
                  </a:cubicBezTo>
                  <a:cubicBezTo>
                    <a:pt x="12543" y="14108"/>
                    <a:pt x="13017" y="13157"/>
                    <a:pt x="13511" y="12373"/>
                  </a:cubicBezTo>
                  <a:cubicBezTo>
                    <a:pt x="14439" y="10975"/>
                    <a:pt x="14952" y="11310"/>
                    <a:pt x="15584" y="13549"/>
                  </a:cubicBezTo>
                  <a:cubicBezTo>
                    <a:pt x="16137" y="15451"/>
                    <a:pt x="16709" y="17354"/>
                    <a:pt x="17282" y="19368"/>
                  </a:cubicBezTo>
                  <a:cubicBezTo>
                    <a:pt x="18111" y="17969"/>
                    <a:pt x="18861" y="16682"/>
                    <a:pt x="19612" y="15395"/>
                  </a:cubicBezTo>
                  <a:cubicBezTo>
                    <a:pt x="20540" y="13772"/>
                    <a:pt x="20540" y="13716"/>
                    <a:pt x="20164" y="10807"/>
                  </a:cubicBezTo>
                  <a:cubicBezTo>
                    <a:pt x="20066" y="9687"/>
                    <a:pt x="19947" y="8568"/>
                    <a:pt x="19829" y="7337"/>
                  </a:cubicBezTo>
                  <a:cubicBezTo>
                    <a:pt x="18842" y="8904"/>
                    <a:pt x="18072" y="11198"/>
                    <a:pt x="16867" y="10639"/>
                  </a:cubicBezTo>
                  <a:lnTo>
                    <a:pt x="16847" y="10527"/>
                  </a:lnTo>
                  <a:lnTo>
                    <a:pt x="16808" y="10527"/>
                  </a:lnTo>
                  <a:cubicBezTo>
                    <a:pt x="16749" y="10471"/>
                    <a:pt x="16689" y="10359"/>
                    <a:pt x="16630" y="10303"/>
                  </a:cubicBezTo>
                  <a:lnTo>
                    <a:pt x="16610" y="10303"/>
                  </a:lnTo>
                  <a:cubicBezTo>
                    <a:pt x="16255" y="9016"/>
                    <a:pt x="15880" y="7785"/>
                    <a:pt x="15525" y="6498"/>
                  </a:cubicBezTo>
                  <a:cubicBezTo>
                    <a:pt x="14893" y="4204"/>
                    <a:pt x="14912" y="4148"/>
                    <a:pt x="14064" y="5770"/>
                  </a:cubicBezTo>
                  <a:cubicBezTo>
                    <a:pt x="13669" y="6498"/>
                    <a:pt x="13293" y="7337"/>
                    <a:pt x="12879" y="7897"/>
                  </a:cubicBezTo>
                  <a:cubicBezTo>
                    <a:pt x="11931" y="9296"/>
                    <a:pt x="11260" y="8848"/>
                    <a:pt x="10628" y="6498"/>
                  </a:cubicBezTo>
                  <a:cubicBezTo>
                    <a:pt x="10352" y="5491"/>
                    <a:pt x="10055" y="4483"/>
                    <a:pt x="9740" y="3476"/>
                  </a:cubicBezTo>
                  <a:cubicBezTo>
                    <a:pt x="8851" y="4763"/>
                    <a:pt x="8022" y="5994"/>
                    <a:pt x="7173" y="7225"/>
                  </a:cubicBezTo>
                  <a:cubicBezTo>
                    <a:pt x="6521" y="8177"/>
                    <a:pt x="5909" y="8177"/>
                    <a:pt x="5376" y="6610"/>
                  </a:cubicBezTo>
                  <a:cubicBezTo>
                    <a:pt x="4942" y="5155"/>
                    <a:pt x="4507" y="3644"/>
                    <a:pt x="4093" y="2189"/>
                  </a:cubicBezTo>
                  <a:cubicBezTo>
                    <a:pt x="3895" y="1518"/>
                    <a:pt x="3718" y="1406"/>
                    <a:pt x="3421" y="1909"/>
                  </a:cubicBezTo>
                  <a:cubicBezTo>
                    <a:pt x="2592" y="3364"/>
                    <a:pt x="1743" y="4707"/>
                    <a:pt x="874" y="5994"/>
                  </a:cubicBezTo>
                  <a:cubicBezTo>
                    <a:pt x="657" y="6330"/>
                    <a:pt x="401" y="6386"/>
                    <a:pt x="183" y="6554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" name="Google Shape;736;p19">
              <a:extLst>
                <a:ext uri="{FF2B5EF4-FFF2-40B4-BE49-F238E27FC236}">
                  <a16:creationId xmlns:a16="http://schemas.microsoft.com/office/drawing/2014/main" id="{094DCE91-1A9F-4C7C-9B01-CE393B2CB04E}"/>
                </a:ext>
              </a:extLst>
            </p:cNvPr>
            <p:cNvSpPr/>
            <p:nvPr/>
          </p:nvSpPr>
          <p:spPr>
            <a:xfrm>
              <a:off x="470503" y="63148"/>
              <a:ext cx="222221" cy="11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60" extrusionOk="0">
                  <a:moveTo>
                    <a:pt x="634" y="21560"/>
                  </a:moveTo>
                  <a:cubicBezTo>
                    <a:pt x="439" y="21474"/>
                    <a:pt x="245" y="21388"/>
                    <a:pt x="29" y="21302"/>
                  </a:cubicBezTo>
                  <a:cubicBezTo>
                    <a:pt x="-166" y="18168"/>
                    <a:pt x="656" y="15677"/>
                    <a:pt x="1326" y="13143"/>
                  </a:cubicBezTo>
                  <a:cubicBezTo>
                    <a:pt x="1758" y="11554"/>
                    <a:pt x="2364" y="11039"/>
                    <a:pt x="3293" y="11469"/>
                  </a:cubicBezTo>
                  <a:cubicBezTo>
                    <a:pt x="3942" y="11726"/>
                    <a:pt x="4569" y="12156"/>
                    <a:pt x="5175" y="12585"/>
                  </a:cubicBezTo>
                  <a:cubicBezTo>
                    <a:pt x="5564" y="12886"/>
                    <a:pt x="5802" y="12757"/>
                    <a:pt x="6018" y="12070"/>
                  </a:cubicBezTo>
                  <a:cubicBezTo>
                    <a:pt x="6515" y="10524"/>
                    <a:pt x="7056" y="8978"/>
                    <a:pt x="7575" y="7432"/>
                  </a:cubicBezTo>
                  <a:cubicBezTo>
                    <a:pt x="8093" y="5929"/>
                    <a:pt x="8612" y="5457"/>
                    <a:pt x="9520" y="5800"/>
                  </a:cubicBezTo>
                  <a:cubicBezTo>
                    <a:pt x="10148" y="6015"/>
                    <a:pt x="10753" y="6358"/>
                    <a:pt x="11358" y="6745"/>
                  </a:cubicBezTo>
                  <a:cubicBezTo>
                    <a:pt x="11748" y="7003"/>
                    <a:pt x="12029" y="6831"/>
                    <a:pt x="12245" y="6230"/>
                  </a:cubicBezTo>
                  <a:cubicBezTo>
                    <a:pt x="12677" y="4984"/>
                    <a:pt x="13110" y="3739"/>
                    <a:pt x="13521" y="2451"/>
                  </a:cubicBezTo>
                  <a:cubicBezTo>
                    <a:pt x="13866" y="1377"/>
                    <a:pt x="14342" y="690"/>
                    <a:pt x="14991" y="604"/>
                  </a:cubicBezTo>
                  <a:cubicBezTo>
                    <a:pt x="16893" y="346"/>
                    <a:pt x="18796" y="175"/>
                    <a:pt x="20720" y="3"/>
                  </a:cubicBezTo>
                  <a:cubicBezTo>
                    <a:pt x="21175" y="-40"/>
                    <a:pt x="21434" y="389"/>
                    <a:pt x="21348" y="1248"/>
                  </a:cubicBezTo>
                  <a:cubicBezTo>
                    <a:pt x="21218" y="2665"/>
                    <a:pt x="21045" y="4040"/>
                    <a:pt x="20893" y="5457"/>
                  </a:cubicBezTo>
                  <a:cubicBezTo>
                    <a:pt x="19639" y="5543"/>
                    <a:pt x="18364" y="5671"/>
                    <a:pt x="17110" y="5671"/>
                  </a:cubicBezTo>
                  <a:cubicBezTo>
                    <a:pt x="16699" y="5671"/>
                    <a:pt x="16418" y="5800"/>
                    <a:pt x="16202" y="6487"/>
                  </a:cubicBezTo>
                  <a:cubicBezTo>
                    <a:pt x="15834" y="7733"/>
                    <a:pt x="15380" y="8935"/>
                    <a:pt x="15056" y="10223"/>
                  </a:cubicBezTo>
                  <a:cubicBezTo>
                    <a:pt x="14407" y="12757"/>
                    <a:pt x="13715" y="12628"/>
                    <a:pt x="12548" y="11812"/>
                  </a:cubicBezTo>
                  <a:cubicBezTo>
                    <a:pt x="11899" y="11383"/>
                    <a:pt x="11250" y="10867"/>
                    <a:pt x="10515" y="10309"/>
                  </a:cubicBezTo>
                  <a:cubicBezTo>
                    <a:pt x="10169" y="11855"/>
                    <a:pt x="9845" y="13229"/>
                    <a:pt x="9520" y="14646"/>
                  </a:cubicBezTo>
                  <a:cubicBezTo>
                    <a:pt x="9499" y="14732"/>
                    <a:pt x="9477" y="14775"/>
                    <a:pt x="9456" y="14861"/>
                  </a:cubicBezTo>
                  <a:cubicBezTo>
                    <a:pt x="9153" y="15677"/>
                    <a:pt x="8850" y="16536"/>
                    <a:pt x="8548" y="17352"/>
                  </a:cubicBezTo>
                  <a:cubicBezTo>
                    <a:pt x="8504" y="17395"/>
                    <a:pt x="8461" y="17438"/>
                    <a:pt x="8418" y="17480"/>
                  </a:cubicBezTo>
                  <a:cubicBezTo>
                    <a:pt x="8050" y="17566"/>
                    <a:pt x="7704" y="17652"/>
                    <a:pt x="7337" y="17738"/>
                  </a:cubicBezTo>
                  <a:cubicBezTo>
                    <a:pt x="7207" y="17695"/>
                    <a:pt x="7056" y="17609"/>
                    <a:pt x="6926" y="17566"/>
                  </a:cubicBezTo>
                  <a:cubicBezTo>
                    <a:pt x="6839" y="17523"/>
                    <a:pt x="6753" y="17480"/>
                    <a:pt x="6666" y="17480"/>
                  </a:cubicBezTo>
                  <a:cubicBezTo>
                    <a:pt x="6580" y="17438"/>
                    <a:pt x="6472" y="17352"/>
                    <a:pt x="6385" y="17309"/>
                  </a:cubicBezTo>
                  <a:cubicBezTo>
                    <a:pt x="6299" y="17266"/>
                    <a:pt x="6212" y="17223"/>
                    <a:pt x="6126" y="17223"/>
                  </a:cubicBezTo>
                  <a:cubicBezTo>
                    <a:pt x="6083" y="17180"/>
                    <a:pt x="6039" y="17137"/>
                    <a:pt x="5996" y="17137"/>
                  </a:cubicBezTo>
                  <a:cubicBezTo>
                    <a:pt x="5802" y="17051"/>
                    <a:pt x="5607" y="16965"/>
                    <a:pt x="5391" y="16836"/>
                  </a:cubicBezTo>
                  <a:cubicBezTo>
                    <a:pt x="4958" y="16622"/>
                    <a:pt x="4548" y="16020"/>
                    <a:pt x="4115" y="16793"/>
                  </a:cubicBezTo>
                  <a:cubicBezTo>
                    <a:pt x="4050" y="16879"/>
                    <a:pt x="4007" y="16965"/>
                    <a:pt x="3942" y="17051"/>
                  </a:cubicBezTo>
                  <a:cubicBezTo>
                    <a:pt x="3812" y="17223"/>
                    <a:pt x="3683" y="17352"/>
                    <a:pt x="3553" y="17523"/>
                  </a:cubicBezTo>
                  <a:cubicBezTo>
                    <a:pt x="2558" y="18898"/>
                    <a:pt x="1607" y="20229"/>
                    <a:pt x="634" y="21560"/>
                  </a:cubicBezTo>
                  <a:close/>
                  <a:moveTo>
                    <a:pt x="20223" y="2408"/>
                  </a:moveTo>
                  <a:cubicBezTo>
                    <a:pt x="20245" y="2150"/>
                    <a:pt x="20266" y="1892"/>
                    <a:pt x="20288" y="1635"/>
                  </a:cubicBezTo>
                  <a:cubicBezTo>
                    <a:pt x="20288" y="1463"/>
                    <a:pt x="20288" y="1291"/>
                    <a:pt x="20288" y="1119"/>
                  </a:cubicBezTo>
                  <a:cubicBezTo>
                    <a:pt x="19964" y="1119"/>
                    <a:pt x="19639" y="1077"/>
                    <a:pt x="19293" y="1077"/>
                  </a:cubicBezTo>
                  <a:cubicBezTo>
                    <a:pt x="19185" y="1077"/>
                    <a:pt x="19056" y="1077"/>
                    <a:pt x="18948" y="1119"/>
                  </a:cubicBezTo>
                  <a:cubicBezTo>
                    <a:pt x="18104" y="1205"/>
                    <a:pt x="17261" y="1291"/>
                    <a:pt x="16439" y="1334"/>
                  </a:cubicBezTo>
                  <a:cubicBezTo>
                    <a:pt x="15402" y="1077"/>
                    <a:pt x="14623" y="1721"/>
                    <a:pt x="14212" y="3610"/>
                  </a:cubicBezTo>
                  <a:cubicBezTo>
                    <a:pt x="14083" y="4211"/>
                    <a:pt x="13910" y="4770"/>
                    <a:pt x="13693" y="5242"/>
                  </a:cubicBezTo>
                  <a:cubicBezTo>
                    <a:pt x="13283" y="6101"/>
                    <a:pt x="12829" y="6917"/>
                    <a:pt x="12396" y="7733"/>
                  </a:cubicBezTo>
                  <a:cubicBezTo>
                    <a:pt x="11942" y="7690"/>
                    <a:pt x="11466" y="7647"/>
                    <a:pt x="11012" y="7604"/>
                  </a:cubicBezTo>
                  <a:cubicBezTo>
                    <a:pt x="10580" y="7346"/>
                    <a:pt x="10126" y="7131"/>
                    <a:pt x="9693" y="6831"/>
                  </a:cubicBezTo>
                  <a:cubicBezTo>
                    <a:pt x="9239" y="6530"/>
                    <a:pt x="8872" y="6573"/>
                    <a:pt x="8591" y="7475"/>
                  </a:cubicBezTo>
                  <a:cubicBezTo>
                    <a:pt x="8072" y="9107"/>
                    <a:pt x="7553" y="10781"/>
                    <a:pt x="6969" y="12327"/>
                  </a:cubicBezTo>
                  <a:cubicBezTo>
                    <a:pt x="6731" y="12972"/>
                    <a:pt x="6299" y="13401"/>
                    <a:pt x="5953" y="13916"/>
                  </a:cubicBezTo>
                  <a:cubicBezTo>
                    <a:pt x="5780" y="13916"/>
                    <a:pt x="5607" y="13873"/>
                    <a:pt x="5434" y="13873"/>
                  </a:cubicBezTo>
                  <a:cubicBezTo>
                    <a:pt x="5066" y="13616"/>
                    <a:pt x="4699" y="13358"/>
                    <a:pt x="4331" y="13143"/>
                  </a:cubicBezTo>
                  <a:cubicBezTo>
                    <a:pt x="2580" y="11984"/>
                    <a:pt x="2753" y="11469"/>
                    <a:pt x="1823" y="14990"/>
                  </a:cubicBezTo>
                  <a:cubicBezTo>
                    <a:pt x="1758" y="15247"/>
                    <a:pt x="1715" y="15548"/>
                    <a:pt x="1650" y="15806"/>
                  </a:cubicBezTo>
                  <a:cubicBezTo>
                    <a:pt x="1412" y="16922"/>
                    <a:pt x="1196" y="18039"/>
                    <a:pt x="958" y="19198"/>
                  </a:cubicBezTo>
                  <a:cubicBezTo>
                    <a:pt x="1737" y="18425"/>
                    <a:pt x="2385" y="17480"/>
                    <a:pt x="3034" y="16536"/>
                  </a:cubicBezTo>
                  <a:cubicBezTo>
                    <a:pt x="3553" y="15763"/>
                    <a:pt x="4093" y="15419"/>
                    <a:pt x="4742" y="15677"/>
                  </a:cubicBezTo>
                  <a:cubicBezTo>
                    <a:pt x="5499" y="15977"/>
                    <a:pt x="6277" y="16192"/>
                    <a:pt x="6991" y="16665"/>
                  </a:cubicBezTo>
                  <a:cubicBezTo>
                    <a:pt x="7639" y="17094"/>
                    <a:pt x="7985" y="16622"/>
                    <a:pt x="8223" y="15591"/>
                  </a:cubicBezTo>
                  <a:cubicBezTo>
                    <a:pt x="8569" y="14131"/>
                    <a:pt x="8915" y="12628"/>
                    <a:pt x="9283" y="11168"/>
                  </a:cubicBezTo>
                  <a:cubicBezTo>
                    <a:pt x="9758" y="9321"/>
                    <a:pt x="10039" y="9107"/>
                    <a:pt x="11120" y="9751"/>
                  </a:cubicBezTo>
                  <a:cubicBezTo>
                    <a:pt x="11920" y="10266"/>
                    <a:pt x="12720" y="10867"/>
                    <a:pt x="13564" y="11426"/>
                  </a:cubicBezTo>
                  <a:cubicBezTo>
                    <a:pt x="14061" y="9794"/>
                    <a:pt x="14537" y="8248"/>
                    <a:pt x="14991" y="6702"/>
                  </a:cubicBezTo>
                  <a:cubicBezTo>
                    <a:pt x="15445" y="5113"/>
                    <a:pt x="16137" y="4555"/>
                    <a:pt x="17088" y="4770"/>
                  </a:cubicBezTo>
                  <a:cubicBezTo>
                    <a:pt x="18039" y="4984"/>
                    <a:pt x="18991" y="4941"/>
                    <a:pt x="19964" y="5027"/>
                  </a:cubicBezTo>
                  <a:cubicBezTo>
                    <a:pt x="20007" y="4469"/>
                    <a:pt x="20029" y="4125"/>
                    <a:pt x="20050" y="3739"/>
                  </a:cubicBezTo>
                  <a:cubicBezTo>
                    <a:pt x="20137" y="3267"/>
                    <a:pt x="20180" y="2837"/>
                    <a:pt x="20223" y="2408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" name="Google Shape;737;p19">
              <a:extLst>
                <a:ext uri="{FF2B5EF4-FFF2-40B4-BE49-F238E27FC236}">
                  <a16:creationId xmlns:a16="http://schemas.microsoft.com/office/drawing/2014/main" id="{376830C5-64A2-47E4-B16A-FB196803B470}"/>
                </a:ext>
              </a:extLst>
            </p:cNvPr>
            <p:cNvSpPr/>
            <p:nvPr/>
          </p:nvSpPr>
          <p:spPr>
            <a:xfrm>
              <a:off x="-1" y="211148"/>
              <a:ext cx="166075" cy="7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158" extrusionOk="0">
                  <a:moveTo>
                    <a:pt x="9533" y="16407"/>
                  </a:moveTo>
                  <a:cubicBezTo>
                    <a:pt x="9300" y="17112"/>
                    <a:pt x="9096" y="17882"/>
                    <a:pt x="8863" y="18587"/>
                  </a:cubicBezTo>
                  <a:cubicBezTo>
                    <a:pt x="7902" y="19420"/>
                    <a:pt x="7233" y="18715"/>
                    <a:pt x="6680" y="17048"/>
                  </a:cubicBezTo>
                  <a:cubicBezTo>
                    <a:pt x="6156" y="15446"/>
                    <a:pt x="5603" y="13908"/>
                    <a:pt x="4962" y="11985"/>
                  </a:cubicBezTo>
                  <a:cubicBezTo>
                    <a:pt x="4467" y="14100"/>
                    <a:pt x="4060" y="15831"/>
                    <a:pt x="3681" y="17497"/>
                  </a:cubicBezTo>
                  <a:cubicBezTo>
                    <a:pt x="3303" y="18843"/>
                    <a:pt x="2954" y="20830"/>
                    <a:pt x="2022" y="19933"/>
                  </a:cubicBezTo>
                  <a:cubicBezTo>
                    <a:pt x="1236" y="19099"/>
                    <a:pt x="625" y="17497"/>
                    <a:pt x="43" y="16023"/>
                  </a:cubicBezTo>
                  <a:cubicBezTo>
                    <a:pt x="-103" y="15702"/>
                    <a:pt x="159" y="14420"/>
                    <a:pt x="363" y="13780"/>
                  </a:cubicBezTo>
                  <a:cubicBezTo>
                    <a:pt x="1120" y="11280"/>
                    <a:pt x="1877" y="8844"/>
                    <a:pt x="2692" y="6473"/>
                  </a:cubicBezTo>
                  <a:cubicBezTo>
                    <a:pt x="3332" y="4550"/>
                    <a:pt x="4031" y="4358"/>
                    <a:pt x="4962" y="5768"/>
                  </a:cubicBezTo>
                  <a:cubicBezTo>
                    <a:pt x="5574" y="6665"/>
                    <a:pt x="6156" y="7691"/>
                    <a:pt x="6854" y="8844"/>
                  </a:cubicBezTo>
                  <a:cubicBezTo>
                    <a:pt x="7524" y="6729"/>
                    <a:pt x="8164" y="4742"/>
                    <a:pt x="8805" y="2755"/>
                  </a:cubicBezTo>
                  <a:cubicBezTo>
                    <a:pt x="9795" y="-321"/>
                    <a:pt x="10668" y="-770"/>
                    <a:pt x="12211" y="1153"/>
                  </a:cubicBezTo>
                  <a:cubicBezTo>
                    <a:pt x="13142" y="2307"/>
                    <a:pt x="14045" y="3653"/>
                    <a:pt x="14918" y="5063"/>
                  </a:cubicBezTo>
                  <a:cubicBezTo>
                    <a:pt x="15471" y="5960"/>
                    <a:pt x="15995" y="6088"/>
                    <a:pt x="16606" y="5447"/>
                  </a:cubicBezTo>
                  <a:cubicBezTo>
                    <a:pt x="17596" y="4486"/>
                    <a:pt x="18615" y="3588"/>
                    <a:pt x="19605" y="2627"/>
                  </a:cubicBezTo>
                  <a:cubicBezTo>
                    <a:pt x="19750" y="2499"/>
                    <a:pt x="19925" y="2178"/>
                    <a:pt x="20012" y="1922"/>
                  </a:cubicBezTo>
                  <a:cubicBezTo>
                    <a:pt x="20303" y="512"/>
                    <a:pt x="20798" y="576"/>
                    <a:pt x="21497" y="1089"/>
                  </a:cubicBezTo>
                  <a:cubicBezTo>
                    <a:pt x="20711" y="5127"/>
                    <a:pt x="18964" y="7626"/>
                    <a:pt x="17916" y="11152"/>
                  </a:cubicBezTo>
                  <a:cubicBezTo>
                    <a:pt x="17625" y="11793"/>
                    <a:pt x="17305" y="12369"/>
                    <a:pt x="17014" y="13010"/>
                  </a:cubicBezTo>
                  <a:cubicBezTo>
                    <a:pt x="15850" y="15510"/>
                    <a:pt x="15064" y="15446"/>
                    <a:pt x="14016" y="12754"/>
                  </a:cubicBezTo>
                  <a:cubicBezTo>
                    <a:pt x="13317" y="10959"/>
                    <a:pt x="12647" y="9165"/>
                    <a:pt x="11832" y="7114"/>
                  </a:cubicBezTo>
                  <a:cubicBezTo>
                    <a:pt x="11046" y="10318"/>
                    <a:pt x="10289" y="13395"/>
                    <a:pt x="9533" y="16407"/>
                  </a:cubicBezTo>
                  <a:close/>
                  <a:moveTo>
                    <a:pt x="2051" y="12818"/>
                  </a:moveTo>
                  <a:cubicBezTo>
                    <a:pt x="1032" y="15767"/>
                    <a:pt x="1032" y="15767"/>
                    <a:pt x="2197" y="18074"/>
                  </a:cubicBezTo>
                  <a:cubicBezTo>
                    <a:pt x="2692" y="15959"/>
                    <a:pt x="3186" y="13908"/>
                    <a:pt x="3681" y="11793"/>
                  </a:cubicBezTo>
                  <a:cubicBezTo>
                    <a:pt x="3827" y="11344"/>
                    <a:pt x="3972" y="10831"/>
                    <a:pt x="4118" y="10383"/>
                  </a:cubicBezTo>
                  <a:cubicBezTo>
                    <a:pt x="5108" y="9806"/>
                    <a:pt x="5836" y="10511"/>
                    <a:pt x="6418" y="12241"/>
                  </a:cubicBezTo>
                  <a:cubicBezTo>
                    <a:pt x="6942" y="13715"/>
                    <a:pt x="7495" y="15190"/>
                    <a:pt x="7990" y="16664"/>
                  </a:cubicBezTo>
                  <a:cubicBezTo>
                    <a:pt x="8921" y="13331"/>
                    <a:pt x="9765" y="10062"/>
                    <a:pt x="10697" y="6921"/>
                  </a:cubicBezTo>
                  <a:cubicBezTo>
                    <a:pt x="11396" y="4550"/>
                    <a:pt x="12240" y="4486"/>
                    <a:pt x="13084" y="6665"/>
                  </a:cubicBezTo>
                  <a:cubicBezTo>
                    <a:pt x="13899" y="8716"/>
                    <a:pt x="14685" y="10831"/>
                    <a:pt x="15558" y="13075"/>
                  </a:cubicBezTo>
                  <a:cubicBezTo>
                    <a:pt x="16519" y="10767"/>
                    <a:pt x="17422" y="8588"/>
                    <a:pt x="18324" y="6409"/>
                  </a:cubicBezTo>
                  <a:cubicBezTo>
                    <a:pt x="18295" y="6280"/>
                    <a:pt x="18237" y="6152"/>
                    <a:pt x="18207" y="6024"/>
                  </a:cubicBezTo>
                  <a:cubicBezTo>
                    <a:pt x="17916" y="6152"/>
                    <a:pt x="17654" y="6280"/>
                    <a:pt x="17363" y="6473"/>
                  </a:cubicBezTo>
                  <a:cubicBezTo>
                    <a:pt x="15966" y="7626"/>
                    <a:pt x="14685" y="7370"/>
                    <a:pt x="13492" y="5319"/>
                  </a:cubicBezTo>
                  <a:cubicBezTo>
                    <a:pt x="13026" y="4486"/>
                    <a:pt x="12473" y="3909"/>
                    <a:pt x="11978" y="3204"/>
                  </a:cubicBezTo>
                  <a:cubicBezTo>
                    <a:pt x="11570" y="2627"/>
                    <a:pt x="11134" y="2050"/>
                    <a:pt x="10668" y="1345"/>
                  </a:cubicBezTo>
                  <a:cubicBezTo>
                    <a:pt x="9911" y="3653"/>
                    <a:pt x="9300" y="5832"/>
                    <a:pt x="8543" y="7819"/>
                  </a:cubicBezTo>
                  <a:cubicBezTo>
                    <a:pt x="8164" y="8844"/>
                    <a:pt x="7640" y="9549"/>
                    <a:pt x="7175" y="10447"/>
                  </a:cubicBezTo>
                  <a:cubicBezTo>
                    <a:pt x="6622" y="10126"/>
                    <a:pt x="6098" y="9806"/>
                    <a:pt x="5544" y="9485"/>
                  </a:cubicBezTo>
                  <a:cubicBezTo>
                    <a:pt x="5020" y="8588"/>
                    <a:pt x="4526" y="7691"/>
                    <a:pt x="3914" y="6729"/>
                  </a:cubicBezTo>
                  <a:cubicBezTo>
                    <a:pt x="3303" y="8780"/>
                    <a:pt x="2692" y="10767"/>
                    <a:pt x="2051" y="1281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Google Shape;738;p19">
              <a:extLst>
                <a:ext uri="{FF2B5EF4-FFF2-40B4-BE49-F238E27FC236}">
                  <a16:creationId xmlns:a16="http://schemas.microsoft.com/office/drawing/2014/main" id="{DFF2748D-BB86-418C-848D-7D169589864D}"/>
                </a:ext>
              </a:extLst>
            </p:cNvPr>
            <p:cNvSpPr/>
            <p:nvPr/>
          </p:nvSpPr>
          <p:spPr>
            <a:xfrm>
              <a:off x="492620" y="219448"/>
              <a:ext cx="161305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287" extrusionOk="0">
                  <a:moveTo>
                    <a:pt x="1079" y="9964"/>
                  </a:moveTo>
                  <a:cubicBezTo>
                    <a:pt x="719" y="8820"/>
                    <a:pt x="360" y="7676"/>
                    <a:pt x="0" y="6532"/>
                  </a:cubicBezTo>
                  <a:cubicBezTo>
                    <a:pt x="1468" y="4715"/>
                    <a:pt x="1468" y="4715"/>
                    <a:pt x="2636" y="6869"/>
                  </a:cubicBezTo>
                  <a:cubicBezTo>
                    <a:pt x="2996" y="7542"/>
                    <a:pt x="3355" y="8215"/>
                    <a:pt x="3655" y="8955"/>
                  </a:cubicBezTo>
                  <a:cubicBezTo>
                    <a:pt x="3984" y="9695"/>
                    <a:pt x="4254" y="10502"/>
                    <a:pt x="4644" y="11579"/>
                  </a:cubicBezTo>
                  <a:cubicBezTo>
                    <a:pt x="5482" y="9291"/>
                    <a:pt x="6141" y="7474"/>
                    <a:pt x="6801" y="5590"/>
                  </a:cubicBezTo>
                  <a:cubicBezTo>
                    <a:pt x="7999" y="2293"/>
                    <a:pt x="9017" y="1957"/>
                    <a:pt x="10635" y="4446"/>
                  </a:cubicBezTo>
                  <a:cubicBezTo>
                    <a:pt x="11085" y="5119"/>
                    <a:pt x="11534" y="5859"/>
                    <a:pt x="12073" y="6801"/>
                  </a:cubicBezTo>
                  <a:cubicBezTo>
                    <a:pt x="12583" y="5321"/>
                    <a:pt x="13062" y="3908"/>
                    <a:pt x="13571" y="2562"/>
                  </a:cubicBezTo>
                  <a:cubicBezTo>
                    <a:pt x="14470" y="140"/>
                    <a:pt x="15488" y="-735"/>
                    <a:pt x="16807" y="678"/>
                  </a:cubicBezTo>
                  <a:cubicBezTo>
                    <a:pt x="18364" y="2428"/>
                    <a:pt x="19743" y="4715"/>
                    <a:pt x="21211" y="6801"/>
                  </a:cubicBezTo>
                  <a:cubicBezTo>
                    <a:pt x="21360" y="7003"/>
                    <a:pt x="21450" y="7542"/>
                    <a:pt x="21480" y="8013"/>
                  </a:cubicBezTo>
                  <a:cubicBezTo>
                    <a:pt x="21600" y="9897"/>
                    <a:pt x="20192" y="15549"/>
                    <a:pt x="19353" y="16491"/>
                  </a:cubicBezTo>
                  <a:cubicBezTo>
                    <a:pt x="17735" y="16357"/>
                    <a:pt x="17076" y="13329"/>
                    <a:pt x="16028" y="11512"/>
                  </a:cubicBezTo>
                  <a:cubicBezTo>
                    <a:pt x="13961" y="16693"/>
                    <a:pt x="13961" y="16693"/>
                    <a:pt x="10126" y="13530"/>
                  </a:cubicBezTo>
                  <a:cubicBezTo>
                    <a:pt x="9227" y="15280"/>
                    <a:pt x="8358" y="17097"/>
                    <a:pt x="7430" y="18779"/>
                  </a:cubicBezTo>
                  <a:cubicBezTo>
                    <a:pt x="6261" y="20865"/>
                    <a:pt x="5183" y="20798"/>
                    <a:pt x="4074" y="18510"/>
                  </a:cubicBezTo>
                  <a:cubicBezTo>
                    <a:pt x="3685" y="17702"/>
                    <a:pt x="3355" y="16828"/>
                    <a:pt x="3026" y="15953"/>
                  </a:cubicBezTo>
                  <a:cubicBezTo>
                    <a:pt x="2367" y="13867"/>
                    <a:pt x="1738" y="11915"/>
                    <a:pt x="1079" y="9964"/>
                  </a:cubicBezTo>
                  <a:close/>
                  <a:moveTo>
                    <a:pt x="5333" y="12858"/>
                  </a:moveTo>
                  <a:cubicBezTo>
                    <a:pt x="4703" y="12790"/>
                    <a:pt x="4074" y="12656"/>
                    <a:pt x="3325" y="12588"/>
                  </a:cubicBezTo>
                  <a:cubicBezTo>
                    <a:pt x="3895" y="14069"/>
                    <a:pt x="4434" y="15415"/>
                    <a:pt x="4943" y="16760"/>
                  </a:cubicBezTo>
                  <a:cubicBezTo>
                    <a:pt x="5213" y="17433"/>
                    <a:pt x="5482" y="18039"/>
                    <a:pt x="5812" y="18846"/>
                  </a:cubicBezTo>
                  <a:cubicBezTo>
                    <a:pt x="6741" y="16962"/>
                    <a:pt x="7639" y="15213"/>
                    <a:pt x="8538" y="13396"/>
                  </a:cubicBezTo>
                  <a:cubicBezTo>
                    <a:pt x="9437" y="11579"/>
                    <a:pt x="10066" y="11310"/>
                    <a:pt x="11174" y="12386"/>
                  </a:cubicBezTo>
                  <a:cubicBezTo>
                    <a:pt x="11893" y="13059"/>
                    <a:pt x="12583" y="13867"/>
                    <a:pt x="13331" y="14607"/>
                  </a:cubicBezTo>
                  <a:cubicBezTo>
                    <a:pt x="13811" y="13261"/>
                    <a:pt x="14260" y="11983"/>
                    <a:pt x="14740" y="10772"/>
                  </a:cubicBezTo>
                  <a:cubicBezTo>
                    <a:pt x="15578" y="8618"/>
                    <a:pt x="16387" y="8551"/>
                    <a:pt x="17256" y="10570"/>
                  </a:cubicBezTo>
                  <a:cubicBezTo>
                    <a:pt x="17765" y="11714"/>
                    <a:pt x="18275" y="12925"/>
                    <a:pt x="18904" y="14271"/>
                  </a:cubicBezTo>
                  <a:cubicBezTo>
                    <a:pt x="19143" y="13059"/>
                    <a:pt x="19353" y="12117"/>
                    <a:pt x="19533" y="11175"/>
                  </a:cubicBezTo>
                  <a:cubicBezTo>
                    <a:pt x="19802" y="9829"/>
                    <a:pt x="20342" y="8282"/>
                    <a:pt x="19653" y="7071"/>
                  </a:cubicBezTo>
                  <a:cubicBezTo>
                    <a:pt x="18574" y="5187"/>
                    <a:pt x="17376" y="3572"/>
                    <a:pt x="16178" y="1957"/>
                  </a:cubicBezTo>
                  <a:cubicBezTo>
                    <a:pt x="15968" y="1687"/>
                    <a:pt x="15399" y="2024"/>
                    <a:pt x="15189" y="2495"/>
                  </a:cubicBezTo>
                  <a:cubicBezTo>
                    <a:pt x="14680" y="3639"/>
                    <a:pt x="14260" y="4985"/>
                    <a:pt x="13811" y="6263"/>
                  </a:cubicBezTo>
                  <a:cubicBezTo>
                    <a:pt x="12882" y="8753"/>
                    <a:pt x="11834" y="9089"/>
                    <a:pt x="10605" y="7205"/>
                  </a:cubicBezTo>
                  <a:cubicBezTo>
                    <a:pt x="10006" y="6263"/>
                    <a:pt x="9407" y="5321"/>
                    <a:pt x="8748" y="4244"/>
                  </a:cubicBezTo>
                  <a:cubicBezTo>
                    <a:pt x="8298" y="5590"/>
                    <a:pt x="7909" y="6801"/>
                    <a:pt x="7520" y="7945"/>
                  </a:cubicBezTo>
                  <a:cubicBezTo>
                    <a:pt x="6890" y="9493"/>
                    <a:pt x="6291" y="11108"/>
                    <a:pt x="5662" y="12656"/>
                  </a:cubicBezTo>
                  <a:cubicBezTo>
                    <a:pt x="5602" y="12656"/>
                    <a:pt x="5542" y="12723"/>
                    <a:pt x="5482" y="12790"/>
                  </a:cubicBezTo>
                  <a:cubicBezTo>
                    <a:pt x="5452" y="12790"/>
                    <a:pt x="5393" y="12790"/>
                    <a:pt x="5333" y="12858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Google Shape;739;p19">
              <a:extLst>
                <a:ext uri="{FF2B5EF4-FFF2-40B4-BE49-F238E27FC236}">
                  <a16:creationId xmlns:a16="http://schemas.microsoft.com/office/drawing/2014/main" id="{6B78E314-8036-4EE1-A57C-CFB2D667D1FE}"/>
                </a:ext>
              </a:extLst>
            </p:cNvPr>
            <p:cNvSpPr/>
            <p:nvPr/>
          </p:nvSpPr>
          <p:spPr>
            <a:xfrm>
              <a:off x="58454" y="1542"/>
              <a:ext cx="148551" cy="10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3" extrusionOk="0">
                  <a:moveTo>
                    <a:pt x="4285" y="613"/>
                  </a:moveTo>
                  <a:cubicBezTo>
                    <a:pt x="4610" y="377"/>
                    <a:pt x="4936" y="0"/>
                    <a:pt x="5229" y="0"/>
                  </a:cubicBezTo>
                  <a:cubicBezTo>
                    <a:pt x="5425" y="0"/>
                    <a:pt x="5718" y="566"/>
                    <a:pt x="5816" y="896"/>
                  </a:cubicBezTo>
                  <a:cubicBezTo>
                    <a:pt x="6011" y="1886"/>
                    <a:pt x="6142" y="2924"/>
                    <a:pt x="6239" y="3914"/>
                  </a:cubicBezTo>
                  <a:cubicBezTo>
                    <a:pt x="6370" y="5093"/>
                    <a:pt x="6761" y="5659"/>
                    <a:pt x="7705" y="5424"/>
                  </a:cubicBezTo>
                  <a:cubicBezTo>
                    <a:pt x="8781" y="5141"/>
                    <a:pt x="9856" y="4905"/>
                    <a:pt x="10963" y="4622"/>
                  </a:cubicBezTo>
                  <a:cubicBezTo>
                    <a:pt x="12592" y="4245"/>
                    <a:pt x="13114" y="4716"/>
                    <a:pt x="13244" y="6980"/>
                  </a:cubicBezTo>
                  <a:cubicBezTo>
                    <a:pt x="13342" y="8678"/>
                    <a:pt x="13407" y="10328"/>
                    <a:pt x="13472" y="12026"/>
                  </a:cubicBezTo>
                  <a:cubicBezTo>
                    <a:pt x="13537" y="14007"/>
                    <a:pt x="13798" y="14573"/>
                    <a:pt x="15231" y="15092"/>
                  </a:cubicBezTo>
                  <a:cubicBezTo>
                    <a:pt x="16860" y="15658"/>
                    <a:pt x="18489" y="16129"/>
                    <a:pt x="20151" y="16648"/>
                  </a:cubicBezTo>
                  <a:cubicBezTo>
                    <a:pt x="20444" y="16742"/>
                    <a:pt x="20770" y="16837"/>
                    <a:pt x="21030" y="17025"/>
                  </a:cubicBezTo>
                  <a:cubicBezTo>
                    <a:pt x="21226" y="17120"/>
                    <a:pt x="21356" y="17403"/>
                    <a:pt x="21519" y="17591"/>
                  </a:cubicBezTo>
                  <a:cubicBezTo>
                    <a:pt x="21356" y="17780"/>
                    <a:pt x="21193" y="18016"/>
                    <a:pt x="21030" y="18157"/>
                  </a:cubicBezTo>
                  <a:cubicBezTo>
                    <a:pt x="20802" y="18346"/>
                    <a:pt x="20542" y="18440"/>
                    <a:pt x="20281" y="18582"/>
                  </a:cubicBezTo>
                  <a:cubicBezTo>
                    <a:pt x="17642" y="19383"/>
                    <a:pt x="15003" y="20138"/>
                    <a:pt x="12364" y="20940"/>
                  </a:cubicBezTo>
                  <a:cubicBezTo>
                    <a:pt x="10116" y="21600"/>
                    <a:pt x="9823" y="21411"/>
                    <a:pt x="9269" y="18440"/>
                  </a:cubicBezTo>
                  <a:cubicBezTo>
                    <a:pt x="8911" y="16554"/>
                    <a:pt x="8618" y="14620"/>
                    <a:pt x="8324" y="12734"/>
                  </a:cubicBezTo>
                  <a:cubicBezTo>
                    <a:pt x="8194" y="11885"/>
                    <a:pt x="7901" y="11555"/>
                    <a:pt x="7249" y="11696"/>
                  </a:cubicBezTo>
                  <a:cubicBezTo>
                    <a:pt x="6272" y="11932"/>
                    <a:pt x="5295" y="12120"/>
                    <a:pt x="4317" y="12356"/>
                  </a:cubicBezTo>
                  <a:cubicBezTo>
                    <a:pt x="3340" y="12592"/>
                    <a:pt x="2623" y="12262"/>
                    <a:pt x="2232" y="10989"/>
                  </a:cubicBezTo>
                  <a:cubicBezTo>
                    <a:pt x="1483" y="8489"/>
                    <a:pt x="733" y="5990"/>
                    <a:pt x="49" y="3443"/>
                  </a:cubicBezTo>
                  <a:cubicBezTo>
                    <a:pt x="-81" y="2971"/>
                    <a:pt x="82" y="2311"/>
                    <a:pt x="114" y="1745"/>
                  </a:cubicBezTo>
                  <a:cubicBezTo>
                    <a:pt x="603" y="1556"/>
                    <a:pt x="1059" y="1321"/>
                    <a:pt x="1548" y="1132"/>
                  </a:cubicBezTo>
                  <a:cubicBezTo>
                    <a:pt x="2102" y="1038"/>
                    <a:pt x="2656" y="943"/>
                    <a:pt x="3210" y="849"/>
                  </a:cubicBezTo>
                  <a:cubicBezTo>
                    <a:pt x="3470" y="849"/>
                    <a:pt x="3763" y="802"/>
                    <a:pt x="4024" y="802"/>
                  </a:cubicBezTo>
                  <a:cubicBezTo>
                    <a:pt x="4057" y="755"/>
                    <a:pt x="4187" y="707"/>
                    <a:pt x="4285" y="613"/>
                  </a:cubicBezTo>
                  <a:close/>
                  <a:moveTo>
                    <a:pt x="5686" y="6225"/>
                  </a:moveTo>
                  <a:cubicBezTo>
                    <a:pt x="5229" y="4716"/>
                    <a:pt x="4741" y="3207"/>
                    <a:pt x="4285" y="1698"/>
                  </a:cubicBezTo>
                  <a:cubicBezTo>
                    <a:pt x="3731" y="1839"/>
                    <a:pt x="3047" y="1981"/>
                    <a:pt x="2330" y="2122"/>
                  </a:cubicBezTo>
                  <a:cubicBezTo>
                    <a:pt x="1157" y="2264"/>
                    <a:pt x="1124" y="2311"/>
                    <a:pt x="1515" y="3773"/>
                  </a:cubicBezTo>
                  <a:cubicBezTo>
                    <a:pt x="2069" y="5754"/>
                    <a:pt x="2721" y="7640"/>
                    <a:pt x="3242" y="9621"/>
                  </a:cubicBezTo>
                  <a:cubicBezTo>
                    <a:pt x="3600" y="10941"/>
                    <a:pt x="3991" y="11743"/>
                    <a:pt x="5164" y="11083"/>
                  </a:cubicBezTo>
                  <a:cubicBezTo>
                    <a:pt x="5686" y="10800"/>
                    <a:pt x="6305" y="10847"/>
                    <a:pt x="6891" y="10800"/>
                  </a:cubicBezTo>
                  <a:cubicBezTo>
                    <a:pt x="9204" y="10611"/>
                    <a:pt x="9530" y="10941"/>
                    <a:pt x="9986" y="14054"/>
                  </a:cubicBezTo>
                  <a:cubicBezTo>
                    <a:pt x="10312" y="16129"/>
                    <a:pt x="10703" y="18204"/>
                    <a:pt x="11061" y="20374"/>
                  </a:cubicBezTo>
                  <a:cubicBezTo>
                    <a:pt x="13961" y="19478"/>
                    <a:pt x="16632" y="18676"/>
                    <a:pt x="19336" y="17827"/>
                  </a:cubicBezTo>
                  <a:cubicBezTo>
                    <a:pt x="19336" y="17733"/>
                    <a:pt x="19336" y="17638"/>
                    <a:pt x="19304" y="17544"/>
                  </a:cubicBezTo>
                  <a:cubicBezTo>
                    <a:pt x="18163" y="17214"/>
                    <a:pt x="17023" y="16931"/>
                    <a:pt x="15915" y="16601"/>
                  </a:cubicBezTo>
                  <a:cubicBezTo>
                    <a:pt x="15622" y="16459"/>
                    <a:pt x="15329" y="16318"/>
                    <a:pt x="15036" y="16224"/>
                  </a:cubicBezTo>
                  <a:cubicBezTo>
                    <a:pt x="12201" y="15139"/>
                    <a:pt x="12071" y="14950"/>
                    <a:pt x="11908" y="11036"/>
                  </a:cubicBezTo>
                  <a:cubicBezTo>
                    <a:pt x="11843" y="9244"/>
                    <a:pt x="11713" y="7452"/>
                    <a:pt x="11615" y="5942"/>
                  </a:cubicBezTo>
                  <a:cubicBezTo>
                    <a:pt x="9530" y="6037"/>
                    <a:pt x="7608" y="6131"/>
                    <a:pt x="5686" y="6225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Google Shape;740;p19">
              <a:extLst>
                <a:ext uri="{FF2B5EF4-FFF2-40B4-BE49-F238E27FC236}">
                  <a16:creationId xmlns:a16="http://schemas.microsoft.com/office/drawing/2014/main" id="{F42E3A2E-56AB-4ED3-B14B-D31A5DDCE70B}"/>
                </a:ext>
              </a:extLst>
            </p:cNvPr>
            <p:cNvSpPr/>
            <p:nvPr/>
          </p:nvSpPr>
          <p:spPr>
            <a:xfrm>
              <a:off x="164442" y="410401"/>
              <a:ext cx="91590" cy="12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82" extrusionOk="0">
                  <a:moveTo>
                    <a:pt x="8569" y="20742"/>
                  </a:moveTo>
                  <a:cubicBezTo>
                    <a:pt x="6457" y="21600"/>
                    <a:pt x="4239" y="21288"/>
                    <a:pt x="2126" y="20820"/>
                  </a:cubicBezTo>
                  <a:cubicBezTo>
                    <a:pt x="1598" y="20703"/>
                    <a:pt x="1123" y="20079"/>
                    <a:pt x="1017" y="19651"/>
                  </a:cubicBezTo>
                  <a:cubicBezTo>
                    <a:pt x="595" y="17428"/>
                    <a:pt x="330" y="15206"/>
                    <a:pt x="14" y="12983"/>
                  </a:cubicBezTo>
                  <a:cubicBezTo>
                    <a:pt x="-92" y="12165"/>
                    <a:pt x="436" y="11697"/>
                    <a:pt x="1598" y="11463"/>
                  </a:cubicBezTo>
                  <a:cubicBezTo>
                    <a:pt x="3605" y="11034"/>
                    <a:pt x="5612" y="10527"/>
                    <a:pt x="7619" y="10059"/>
                  </a:cubicBezTo>
                  <a:cubicBezTo>
                    <a:pt x="9044" y="9747"/>
                    <a:pt x="9837" y="9201"/>
                    <a:pt x="9625" y="7993"/>
                  </a:cubicBezTo>
                  <a:cubicBezTo>
                    <a:pt x="9361" y="6472"/>
                    <a:pt x="9361" y="4913"/>
                    <a:pt x="9256" y="3353"/>
                  </a:cubicBezTo>
                  <a:cubicBezTo>
                    <a:pt x="9150" y="1832"/>
                    <a:pt x="9467" y="1443"/>
                    <a:pt x="11579" y="1170"/>
                  </a:cubicBezTo>
                  <a:cubicBezTo>
                    <a:pt x="13850" y="858"/>
                    <a:pt x="16227" y="702"/>
                    <a:pt x="18551" y="468"/>
                  </a:cubicBezTo>
                  <a:cubicBezTo>
                    <a:pt x="19448" y="351"/>
                    <a:pt x="20346" y="156"/>
                    <a:pt x="21297" y="0"/>
                  </a:cubicBezTo>
                  <a:cubicBezTo>
                    <a:pt x="21350" y="117"/>
                    <a:pt x="21455" y="273"/>
                    <a:pt x="21508" y="390"/>
                  </a:cubicBezTo>
                  <a:cubicBezTo>
                    <a:pt x="21086" y="741"/>
                    <a:pt x="20663" y="1092"/>
                    <a:pt x="20293" y="1404"/>
                  </a:cubicBezTo>
                  <a:cubicBezTo>
                    <a:pt x="19237" y="1988"/>
                    <a:pt x="18181" y="2651"/>
                    <a:pt x="17072" y="3197"/>
                  </a:cubicBezTo>
                  <a:cubicBezTo>
                    <a:pt x="16174" y="3626"/>
                    <a:pt x="15910" y="4133"/>
                    <a:pt x="16068" y="4874"/>
                  </a:cubicBezTo>
                  <a:cubicBezTo>
                    <a:pt x="16438" y="6784"/>
                    <a:pt x="16649" y="8695"/>
                    <a:pt x="17125" y="10605"/>
                  </a:cubicBezTo>
                  <a:cubicBezTo>
                    <a:pt x="17441" y="11892"/>
                    <a:pt x="16808" y="12672"/>
                    <a:pt x="15171" y="13178"/>
                  </a:cubicBezTo>
                  <a:cubicBezTo>
                    <a:pt x="13058" y="13802"/>
                    <a:pt x="10893" y="14465"/>
                    <a:pt x="8833" y="15206"/>
                  </a:cubicBezTo>
                  <a:cubicBezTo>
                    <a:pt x="8358" y="15362"/>
                    <a:pt x="7935" y="15947"/>
                    <a:pt x="7988" y="16297"/>
                  </a:cubicBezTo>
                  <a:cubicBezTo>
                    <a:pt x="8041" y="17740"/>
                    <a:pt x="8305" y="19222"/>
                    <a:pt x="8569" y="20742"/>
                  </a:cubicBezTo>
                  <a:close/>
                  <a:moveTo>
                    <a:pt x="3182" y="18130"/>
                  </a:moveTo>
                  <a:cubicBezTo>
                    <a:pt x="3235" y="18286"/>
                    <a:pt x="3288" y="18442"/>
                    <a:pt x="3341" y="18637"/>
                  </a:cubicBezTo>
                  <a:cubicBezTo>
                    <a:pt x="3341" y="20352"/>
                    <a:pt x="3763" y="20586"/>
                    <a:pt x="6245" y="20313"/>
                  </a:cubicBezTo>
                  <a:cubicBezTo>
                    <a:pt x="6034" y="18949"/>
                    <a:pt x="5823" y="17584"/>
                    <a:pt x="5506" y="16219"/>
                  </a:cubicBezTo>
                  <a:cubicBezTo>
                    <a:pt x="5348" y="15440"/>
                    <a:pt x="5664" y="14972"/>
                    <a:pt x="6721" y="14699"/>
                  </a:cubicBezTo>
                  <a:cubicBezTo>
                    <a:pt x="8411" y="14192"/>
                    <a:pt x="10048" y="13646"/>
                    <a:pt x="11685" y="13100"/>
                  </a:cubicBezTo>
                  <a:cubicBezTo>
                    <a:pt x="12583" y="12710"/>
                    <a:pt x="13533" y="12321"/>
                    <a:pt x="14431" y="11931"/>
                  </a:cubicBezTo>
                  <a:cubicBezTo>
                    <a:pt x="14484" y="11853"/>
                    <a:pt x="14590" y="11775"/>
                    <a:pt x="14642" y="11658"/>
                  </a:cubicBezTo>
                  <a:cubicBezTo>
                    <a:pt x="14537" y="11268"/>
                    <a:pt x="14484" y="10878"/>
                    <a:pt x="14378" y="10527"/>
                  </a:cubicBezTo>
                  <a:cubicBezTo>
                    <a:pt x="14378" y="10293"/>
                    <a:pt x="14326" y="10059"/>
                    <a:pt x="14326" y="9825"/>
                  </a:cubicBezTo>
                  <a:cubicBezTo>
                    <a:pt x="14167" y="8110"/>
                    <a:pt x="13903" y="6394"/>
                    <a:pt x="13850" y="4679"/>
                  </a:cubicBezTo>
                  <a:cubicBezTo>
                    <a:pt x="13850" y="4133"/>
                    <a:pt x="14273" y="3470"/>
                    <a:pt x="14801" y="3002"/>
                  </a:cubicBezTo>
                  <a:cubicBezTo>
                    <a:pt x="15540" y="2339"/>
                    <a:pt x="16491" y="1832"/>
                    <a:pt x="17389" y="1248"/>
                  </a:cubicBezTo>
                  <a:cubicBezTo>
                    <a:pt x="17494" y="1209"/>
                    <a:pt x="17600" y="1170"/>
                    <a:pt x="17653" y="1170"/>
                  </a:cubicBezTo>
                  <a:cubicBezTo>
                    <a:pt x="17600" y="1131"/>
                    <a:pt x="17547" y="1092"/>
                    <a:pt x="17547" y="1092"/>
                  </a:cubicBezTo>
                  <a:cubicBezTo>
                    <a:pt x="17441" y="1131"/>
                    <a:pt x="17389" y="1170"/>
                    <a:pt x="17283" y="1209"/>
                  </a:cubicBezTo>
                  <a:cubicBezTo>
                    <a:pt x="15963" y="1365"/>
                    <a:pt x="14695" y="1560"/>
                    <a:pt x="13375" y="1677"/>
                  </a:cubicBezTo>
                  <a:cubicBezTo>
                    <a:pt x="12108" y="1794"/>
                    <a:pt x="11579" y="2261"/>
                    <a:pt x="11685" y="3158"/>
                  </a:cubicBezTo>
                  <a:cubicBezTo>
                    <a:pt x="11843" y="4679"/>
                    <a:pt x="11949" y="6238"/>
                    <a:pt x="12002" y="7798"/>
                  </a:cubicBezTo>
                  <a:cubicBezTo>
                    <a:pt x="12108" y="9591"/>
                    <a:pt x="11685" y="10059"/>
                    <a:pt x="9150" y="10683"/>
                  </a:cubicBezTo>
                  <a:cubicBezTo>
                    <a:pt x="7302" y="11112"/>
                    <a:pt x="5453" y="11463"/>
                    <a:pt x="3658" y="11970"/>
                  </a:cubicBezTo>
                  <a:cubicBezTo>
                    <a:pt x="3077" y="12126"/>
                    <a:pt x="2390" y="12710"/>
                    <a:pt x="2443" y="13061"/>
                  </a:cubicBezTo>
                  <a:cubicBezTo>
                    <a:pt x="2496" y="14387"/>
                    <a:pt x="2865" y="15752"/>
                    <a:pt x="3077" y="17077"/>
                  </a:cubicBezTo>
                  <a:cubicBezTo>
                    <a:pt x="3077" y="17389"/>
                    <a:pt x="3130" y="17779"/>
                    <a:pt x="3182" y="1813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" name="Google Shape;741;p19">
              <a:extLst>
                <a:ext uri="{FF2B5EF4-FFF2-40B4-BE49-F238E27FC236}">
                  <a16:creationId xmlns:a16="http://schemas.microsoft.com/office/drawing/2014/main" id="{B8977625-9066-4926-8349-62E603A3B519}"/>
                </a:ext>
              </a:extLst>
            </p:cNvPr>
            <p:cNvSpPr/>
            <p:nvPr/>
          </p:nvSpPr>
          <p:spPr>
            <a:xfrm>
              <a:off x="390068" y="-1"/>
              <a:ext cx="108175" cy="8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21375" y="6446"/>
                  </a:moveTo>
                  <a:cubicBezTo>
                    <a:pt x="21016" y="6606"/>
                    <a:pt x="20612" y="6713"/>
                    <a:pt x="20253" y="6873"/>
                  </a:cubicBezTo>
                  <a:cubicBezTo>
                    <a:pt x="18681" y="6606"/>
                    <a:pt x="17873" y="7406"/>
                    <a:pt x="17738" y="9166"/>
                  </a:cubicBezTo>
                  <a:cubicBezTo>
                    <a:pt x="17693" y="9860"/>
                    <a:pt x="17424" y="10500"/>
                    <a:pt x="17379" y="11193"/>
                  </a:cubicBezTo>
                  <a:cubicBezTo>
                    <a:pt x="17289" y="12580"/>
                    <a:pt x="16526" y="13486"/>
                    <a:pt x="15403" y="13433"/>
                  </a:cubicBezTo>
                  <a:cubicBezTo>
                    <a:pt x="12035" y="13380"/>
                    <a:pt x="10778" y="15300"/>
                    <a:pt x="10418" y="18820"/>
                  </a:cubicBezTo>
                  <a:cubicBezTo>
                    <a:pt x="10194" y="20953"/>
                    <a:pt x="9520" y="21433"/>
                    <a:pt x="7589" y="21220"/>
                  </a:cubicBezTo>
                  <a:cubicBezTo>
                    <a:pt x="5524" y="21006"/>
                    <a:pt x="3548" y="20420"/>
                    <a:pt x="1482" y="20046"/>
                  </a:cubicBezTo>
                  <a:cubicBezTo>
                    <a:pt x="988" y="19566"/>
                    <a:pt x="494" y="19086"/>
                    <a:pt x="0" y="18553"/>
                  </a:cubicBezTo>
                  <a:cubicBezTo>
                    <a:pt x="45" y="18340"/>
                    <a:pt x="135" y="18180"/>
                    <a:pt x="180" y="17966"/>
                  </a:cubicBezTo>
                  <a:cubicBezTo>
                    <a:pt x="1257" y="17700"/>
                    <a:pt x="2335" y="17433"/>
                    <a:pt x="3413" y="17220"/>
                  </a:cubicBezTo>
                  <a:cubicBezTo>
                    <a:pt x="5434" y="16793"/>
                    <a:pt x="5434" y="16846"/>
                    <a:pt x="5164" y="14606"/>
                  </a:cubicBezTo>
                  <a:cubicBezTo>
                    <a:pt x="5119" y="14126"/>
                    <a:pt x="5074" y="13646"/>
                    <a:pt x="5030" y="13166"/>
                  </a:cubicBezTo>
                  <a:cubicBezTo>
                    <a:pt x="4715" y="10660"/>
                    <a:pt x="5030" y="10180"/>
                    <a:pt x="7230" y="9806"/>
                  </a:cubicBezTo>
                  <a:cubicBezTo>
                    <a:pt x="8128" y="9646"/>
                    <a:pt x="9026" y="9593"/>
                    <a:pt x="9924" y="9700"/>
                  </a:cubicBezTo>
                  <a:cubicBezTo>
                    <a:pt x="11406" y="9913"/>
                    <a:pt x="11810" y="9006"/>
                    <a:pt x="11945" y="7620"/>
                  </a:cubicBezTo>
                  <a:cubicBezTo>
                    <a:pt x="12035" y="6180"/>
                    <a:pt x="12259" y="4793"/>
                    <a:pt x="12394" y="3353"/>
                  </a:cubicBezTo>
                  <a:cubicBezTo>
                    <a:pt x="12529" y="2073"/>
                    <a:pt x="13113" y="1326"/>
                    <a:pt x="14235" y="1060"/>
                  </a:cubicBezTo>
                  <a:cubicBezTo>
                    <a:pt x="15942" y="686"/>
                    <a:pt x="17693" y="366"/>
                    <a:pt x="19400" y="46"/>
                  </a:cubicBezTo>
                  <a:cubicBezTo>
                    <a:pt x="20477" y="-167"/>
                    <a:pt x="21151" y="366"/>
                    <a:pt x="21241" y="1593"/>
                  </a:cubicBezTo>
                  <a:cubicBezTo>
                    <a:pt x="21375" y="3140"/>
                    <a:pt x="21465" y="4633"/>
                    <a:pt x="21600" y="6180"/>
                  </a:cubicBezTo>
                  <a:cubicBezTo>
                    <a:pt x="21555" y="6286"/>
                    <a:pt x="21465" y="6393"/>
                    <a:pt x="21375" y="6446"/>
                  </a:cubicBezTo>
                  <a:close/>
                  <a:moveTo>
                    <a:pt x="7410" y="15140"/>
                  </a:moveTo>
                  <a:cubicBezTo>
                    <a:pt x="7589" y="17006"/>
                    <a:pt x="6691" y="17753"/>
                    <a:pt x="5209" y="17966"/>
                  </a:cubicBezTo>
                  <a:cubicBezTo>
                    <a:pt x="4087" y="18126"/>
                    <a:pt x="3009" y="18393"/>
                    <a:pt x="1617" y="18713"/>
                  </a:cubicBezTo>
                  <a:cubicBezTo>
                    <a:pt x="2919" y="19140"/>
                    <a:pt x="3952" y="19460"/>
                    <a:pt x="4985" y="19780"/>
                  </a:cubicBezTo>
                  <a:cubicBezTo>
                    <a:pt x="5119" y="19833"/>
                    <a:pt x="5254" y="19833"/>
                    <a:pt x="5389" y="19886"/>
                  </a:cubicBezTo>
                  <a:cubicBezTo>
                    <a:pt x="7993" y="20473"/>
                    <a:pt x="7904" y="20420"/>
                    <a:pt x="8577" y="17593"/>
                  </a:cubicBezTo>
                  <a:cubicBezTo>
                    <a:pt x="9385" y="13966"/>
                    <a:pt x="8577" y="13273"/>
                    <a:pt x="13158" y="12846"/>
                  </a:cubicBezTo>
                  <a:cubicBezTo>
                    <a:pt x="14505" y="12740"/>
                    <a:pt x="15178" y="12100"/>
                    <a:pt x="15403" y="10446"/>
                  </a:cubicBezTo>
                  <a:cubicBezTo>
                    <a:pt x="15942" y="6553"/>
                    <a:pt x="16032" y="6606"/>
                    <a:pt x="19310" y="5860"/>
                  </a:cubicBezTo>
                  <a:cubicBezTo>
                    <a:pt x="19400" y="5860"/>
                    <a:pt x="19444" y="5753"/>
                    <a:pt x="19579" y="5646"/>
                  </a:cubicBezTo>
                  <a:cubicBezTo>
                    <a:pt x="19489" y="4580"/>
                    <a:pt x="19400" y="3460"/>
                    <a:pt x="19310" y="2393"/>
                  </a:cubicBezTo>
                  <a:cubicBezTo>
                    <a:pt x="19310" y="2180"/>
                    <a:pt x="19175" y="2020"/>
                    <a:pt x="19130" y="1806"/>
                  </a:cubicBezTo>
                  <a:cubicBezTo>
                    <a:pt x="18906" y="1646"/>
                    <a:pt x="18681" y="1326"/>
                    <a:pt x="18501" y="1380"/>
                  </a:cubicBezTo>
                  <a:cubicBezTo>
                    <a:pt x="17648" y="1486"/>
                    <a:pt x="16750" y="1753"/>
                    <a:pt x="15897" y="1913"/>
                  </a:cubicBezTo>
                  <a:cubicBezTo>
                    <a:pt x="14999" y="2126"/>
                    <a:pt x="14505" y="2713"/>
                    <a:pt x="14595" y="3780"/>
                  </a:cubicBezTo>
                  <a:cubicBezTo>
                    <a:pt x="14460" y="4686"/>
                    <a:pt x="14370" y="5646"/>
                    <a:pt x="14235" y="6553"/>
                  </a:cubicBezTo>
                  <a:cubicBezTo>
                    <a:pt x="13876" y="7833"/>
                    <a:pt x="13562" y="9166"/>
                    <a:pt x="13202" y="10446"/>
                  </a:cubicBezTo>
                  <a:cubicBezTo>
                    <a:pt x="11631" y="10606"/>
                    <a:pt x="10104" y="10873"/>
                    <a:pt x="8532" y="10926"/>
                  </a:cubicBezTo>
                  <a:cubicBezTo>
                    <a:pt x="6916" y="10980"/>
                    <a:pt x="6601" y="11460"/>
                    <a:pt x="7230" y="13273"/>
                  </a:cubicBezTo>
                  <a:cubicBezTo>
                    <a:pt x="7275" y="13806"/>
                    <a:pt x="7320" y="14446"/>
                    <a:pt x="7410" y="15140"/>
                  </a:cubicBezTo>
                  <a:close/>
                </a:path>
              </a:pathLst>
            </a:custGeom>
            <a:solidFill>
              <a:srgbClr val="1916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Google Shape;742;p19">
              <a:extLst>
                <a:ext uri="{FF2B5EF4-FFF2-40B4-BE49-F238E27FC236}">
                  <a16:creationId xmlns:a16="http://schemas.microsoft.com/office/drawing/2014/main" id="{D5ACBF49-8127-415B-9D6E-E6D359014917}"/>
                </a:ext>
              </a:extLst>
            </p:cNvPr>
            <p:cNvSpPr/>
            <p:nvPr/>
          </p:nvSpPr>
          <p:spPr>
            <a:xfrm>
              <a:off x="270241" y="211369"/>
              <a:ext cx="74174" cy="19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extrusionOk="0">
                  <a:moveTo>
                    <a:pt x="9721" y="1310"/>
                  </a:moveTo>
                  <a:cubicBezTo>
                    <a:pt x="9281" y="1532"/>
                    <a:pt x="8967" y="1829"/>
                    <a:pt x="8402" y="2002"/>
                  </a:cubicBezTo>
                  <a:cubicBezTo>
                    <a:pt x="4760" y="3114"/>
                    <a:pt x="4007" y="4671"/>
                    <a:pt x="3630" y="6277"/>
                  </a:cubicBezTo>
                  <a:cubicBezTo>
                    <a:pt x="3504" y="6821"/>
                    <a:pt x="4321" y="7142"/>
                    <a:pt x="5639" y="7414"/>
                  </a:cubicBezTo>
                  <a:cubicBezTo>
                    <a:pt x="7649" y="7859"/>
                    <a:pt x="9595" y="8378"/>
                    <a:pt x="11416" y="8922"/>
                  </a:cubicBezTo>
                  <a:cubicBezTo>
                    <a:pt x="13425" y="9540"/>
                    <a:pt x="14430" y="10355"/>
                    <a:pt x="13990" y="11344"/>
                  </a:cubicBezTo>
                  <a:cubicBezTo>
                    <a:pt x="12923" y="13593"/>
                    <a:pt x="14807" y="15644"/>
                    <a:pt x="16879" y="17695"/>
                  </a:cubicBezTo>
                  <a:cubicBezTo>
                    <a:pt x="18072" y="18906"/>
                    <a:pt x="19390" y="20117"/>
                    <a:pt x="20709" y="21427"/>
                  </a:cubicBezTo>
                  <a:cubicBezTo>
                    <a:pt x="19265" y="21501"/>
                    <a:pt x="18072" y="21551"/>
                    <a:pt x="16942" y="21600"/>
                  </a:cubicBezTo>
                  <a:cubicBezTo>
                    <a:pt x="16628" y="21180"/>
                    <a:pt x="16314" y="20735"/>
                    <a:pt x="16000" y="20315"/>
                  </a:cubicBezTo>
                  <a:cubicBezTo>
                    <a:pt x="15183" y="19104"/>
                    <a:pt x="14493" y="17868"/>
                    <a:pt x="13488" y="16657"/>
                  </a:cubicBezTo>
                  <a:cubicBezTo>
                    <a:pt x="12232" y="15125"/>
                    <a:pt x="11039" y="13617"/>
                    <a:pt x="11228" y="11986"/>
                  </a:cubicBezTo>
                  <a:cubicBezTo>
                    <a:pt x="11228" y="11714"/>
                    <a:pt x="10788" y="11443"/>
                    <a:pt x="10474" y="11171"/>
                  </a:cubicBezTo>
                  <a:cubicBezTo>
                    <a:pt x="10474" y="11171"/>
                    <a:pt x="10474" y="11171"/>
                    <a:pt x="10474" y="11171"/>
                  </a:cubicBezTo>
                  <a:cubicBezTo>
                    <a:pt x="10223" y="11022"/>
                    <a:pt x="9972" y="10874"/>
                    <a:pt x="9721" y="10726"/>
                  </a:cubicBezTo>
                  <a:cubicBezTo>
                    <a:pt x="9721" y="10676"/>
                    <a:pt x="9658" y="10627"/>
                    <a:pt x="9658" y="10578"/>
                  </a:cubicBezTo>
                  <a:cubicBezTo>
                    <a:pt x="9344" y="10380"/>
                    <a:pt x="9156" y="10133"/>
                    <a:pt x="8716" y="9984"/>
                  </a:cubicBezTo>
                  <a:cubicBezTo>
                    <a:pt x="7272" y="9515"/>
                    <a:pt x="5639" y="9119"/>
                    <a:pt x="4195" y="8625"/>
                  </a:cubicBezTo>
                  <a:cubicBezTo>
                    <a:pt x="3002" y="8230"/>
                    <a:pt x="1997" y="7760"/>
                    <a:pt x="930" y="7340"/>
                  </a:cubicBezTo>
                  <a:cubicBezTo>
                    <a:pt x="-891" y="5635"/>
                    <a:pt x="-138" y="3509"/>
                    <a:pt x="4069" y="2323"/>
                  </a:cubicBezTo>
                  <a:cubicBezTo>
                    <a:pt x="6079" y="1977"/>
                    <a:pt x="6895" y="1335"/>
                    <a:pt x="7272" y="568"/>
                  </a:cubicBezTo>
                  <a:cubicBezTo>
                    <a:pt x="7962" y="395"/>
                    <a:pt x="8716" y="222"/>
                    <a:pt x="9658" y="0"/>
                  </a:cubicBezTo>
                  <a:cubicBezTo>
                    <a:pt x="9721" y="470"/>
                    <a:pt x="9721" y="890"/>
                    <a:pt x="9721" y="131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Google Shape;743;p19">
              <a:extLst>
                <a:ext uri="{FF2B5EF4-FFF2-40B4-BE49-F238E27FC236}">
                  <a16:creationId xmlns:a16="http://schemas.microsoft.com/office/drawing/2014/main" id="{D66D84B2-A3AC-4D16-B4D1-1D5159FDC6FC}"/>
                </a:ext>
              </a:extLst>
            </p:cNvPr>
            <p:cNvSpPr/>
            <p:nvPr/>
          </p:nvSpPr>
          <p:spPr>
            <a:xfrm>
              <a:off x="390473" y="108725"/>
              <a:ext cx="61799" cy="29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42" extrusionOk="0">
                  <a:moveTo>
                    <a:pt x="16807" y="5718"/>
                  </a:moveTo>
                  <a:cubicBezTo>
                    <a:pt x="15891" y="3615"/>
                    <a:pt x="11693" y="1770"/>
                    <a:pt x="5129" y="136"/>
                  </a:cubicBezTo>
                  <a:cubicBezTo>
                    <a:pt x="6198" y="-58"/>
                    <a:pt x="6961" y="-42"/>
                    <a:pt x="8182" y="169"/>
                  </a:cubicBezTo>
                  <a:cubicBezTo>
                    <a:pt x="13677" y="1155"/>
                    <a:pt x="16730" y="2401"/>
                    <a:pt x="18868" y="3809"/>
                  </a:cubicBezTo>
                  <a:cubicBezTo>
                    <a:pt x="21310" y="5443"/>
                    <a:pt x="21539" y="7093"/>
                    <a:pt x="20013" y="8711"/>
                  </a:cubicBezTo>
                  <a:cubicBezTo>
                    <a:pt x="18410" y="10394"/>
                    <a:pt x="15509" y="12028"/>
                    <a:pt x="10014" y="13436"/>
                  </a:cubicBezTo>
                  <a:cubicBezTo>
                    <a:pt x="8029" y="13938"/>
                    <a:pt x="6427" y="14504"/>
                    <a:pt x="4900" y="15054"/>
                  </a:cubicBezTo>
                  <a:cubicBezTo>
                    <a:pt x="2381" y="15944"/>
                    <a:pt x="3297" y="16882"/>
                    <a:pt x="3984" y="17821"/>
                  </a:cubicBezTo>
                  <a:cubicBezTo>
                    <a:pt x="4290" y="18177"/>
                    <a:pt x="4366" y="18549"/>
                    <a:pt x="4900" y="18905"/>
                  </a:cubicBezTo>
                  <a:cubicBezTo>
                    <a:pt x="5511" y="19358"/>
                    <a:pt x="6427" y="19795"/>
                    <a:pt x="7266" y="20231"/>
                  </a:cubicBezTo>
                  <a:cubicBezTo>
                    <a:pt x="7877" y="20571"/>
                    <a:pt x="8564" y="20911"/>
                    <a:pt x="9174" y="21251"/>
                  </a:cubicBezTo>
                  <a:cubicBezTo>
                    <a:pt x="8716" y="21348"/>
                    <a:pt x="8182" y="21445"/>
                    <a:pt x="7724" y="21542"/>
                  </a:cubicBezTo>
                  <a:cubicBezTo>
                    <a:pt x="7190" y="21040"/>
                    <a:pt x="7114" y="20458"/>
                    <a:pt x="3526" y="20377"/>
                  </a:cubicBezTo>
                  <a:cubicBezTo>
                    <a:pt x="3221" y="20377"/>
                    <a:pt x="2839" y="20248"/>
                    <a:pt x="2763" y="20167"/>
                  </a:cubicBezTo>
                  <a:cubicBezTo>
                    <a:pt x="1847" y="18775"/>
                    <a:pt x="931" y="17384"/>
                    <a:pt x="15" y="15992"/>
                  </a:cubicBezTo>
                  <a:cubicBezTo>
                    <a:pt x="-61" y="15911"/>
                    <a:pt x="168" y="15847"/>
                    <a:pt x="244" y="15766"/>
                  </a:cubicBezTo>
                  <a:cubicBezTo>
                    <a:pt x="931" y="15701"/>
                    <a:pt x="1771" y="15653"/>
                    <a:pt x="2229" y="15555"/>
                  </a:cubicBezTo>
                  <a:cubicBezTo>
                    <a:pt x="4976" y="14844"/>
                    <a:pt x="5969" y="13954"/>
                    <a:pt x="9098" y="13242"/>
                  </a:cubicBezTo>
                  <a:cubicBezTo>
                    <a:pt x="12991" y="12352"/>
                    <a:pt x="14441" y="11171"/>
                    <a:pt x="16425" y="10071"/>
                  </a:cubicBezTo>
                  <a:cubicBezTo>
                    <a:pt x="18639" y="8825"/>
                    <a:pt x="19783" y="7563"/>
                    <a:pt x="19707" y="6236"/>
                  </a:cubicBezTo>
                  <a:cubicBezTo>
                    <a:pt x="19707" y="6123"/>
                    <a:pt x="19555" y="6009"/>
                    <a:pt x="19478" y="5896"/>
                  </a:cubicBezTo>
                  <a:cubicBezTo>
                    <a:pt x="19249" y="5896"/>
                    <a:pt x="19020" y="5896"/>
                    <a:pt x="18791" y="5896"/>
                  </a:cubicBezTo>
                  <a:cubicBezTo>
                    <a:pt x="18791" y="6301"/>
                    <a:pt x="18791" y="6721"/>
                    <a:pt x="18791" y="7174"/>
                  </a:cubicBezTo>
                  <a:cubicBezTo>
                    <a:pt x="17875" y="7077"/>
                    <a:pt x="17417" y="7029"/>
                    <a:pt x="16960" y="6980"/>
                  </a:cubicBezTo>
                  <a:cubicBezTo>
                    <a:pt x="16960" y="6754"/>
                    <a:pt x="16960" y="6527"/>
                    <a:pt x="16960" y="6317"/>
                  </a:cubicBezTo>
                  <a:cubicBezTo>
                    <a:pt x="18257" y="6107"/>
                    <a:pt x="18410" y="5896"/>
                    <a:pt x="16807" y="5718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Google Shape;744;p19">
              <a:extLst>
                <a:ext uri="{FF2B5EF4-FFF2-40B4-BE49-F238E27FC236}">
                  <a16:creationId xmlns:a16="http://schemas.microsoft.com/office/drawing/2014/main" id="{0416F0FA-1644-47A1-8E6A-F09F193067D3}"/>
                </a:ext>
              </a:extLst>
            </p:cNvPr>
            <p:cNvSpPr/>
            <p:nvPr/>
          </p:nvSpPr>
          <p:spPr>
            <a:xfrm>
              <a:off x="23264" y="364678"/>
              <a:ext cx="169347" cy="14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18873"/>
                  </a:moveTo>
                  <a:cubicBezTo>
                    <a:pt x="2094" y="19269"/>
                    <a:pt x="4159" y="19664"/>
                    <a:pt x="6253" y="20027"/>
                  </a:cubicBezTo>
                  <a:cubicBezTo>
                    <a:pt x="7860" y="20291"/>
                    <a:pt x="8261" y="20060"/>
                    <a:pt x="8720" y="18411"/>
                  </a:cubicBezTo>
                  <a:cubicBezTo>
                    <a:pt x="9409" y="15905"/>
                    <a:pt x="10040" y="13399"/>
                    <a:pt x="10728" y="10892"/>
                  </a:cubicBezTo>
                  <a:cubicBezTo>
                    <a:pt x="11187" y="9178"/>
                    <a:pt x="11216" y="9178"/>
                    <a:pt x="12880" y="9441"/>
                  </a:cubicBezTo>
                  <a:cubicBezTo>
                    <a:pt x="13626" y="9573"/>
                    <a:pt x="14371" y="9705"/>
                    <a:pt x="15117" y="9771"/>
                  </a:cubicBezTo>
                  <a:cubicBezTo>
                    <a:pt x="15978" y="9837"/>
                    <a:pt x="16580" y="9441"/>
                    <a:pt x="16724" y="8452"/>
                  </a:cubicBezTo>
                  <a:cubicBezTo>
                    <a:pt x="17068" y="6276"/>
                    <a:pt x="17441" y="4066"/>
                    <a:pt x="17785" y="1890"/>
                  </a:cubicBezTo>
                  <a:cubicBezTo>
                    <a:pt x="17814" y="1692"/>
                    <a:pt x="17814" y="1494"/>
                    <a:pt x="17842" y="1296"/>
                  </a:cubicBezTo>
                  <a:cubicBezTo>
                    <a:pt x="18072" y="-56"/>
                    <a:pt x="18072" y="-23"/>
                    <a:pt x="19334" y="10"/>
                  </a:cubicBezTo>
                  <a:cubicBezTo>
                    <a:pt x="20080" y="43"/>
                    <a:pt x="20825" y="76"/>
                    <a:pt x="21600" y="109"/>
                  </a:cubicBezTo>
                  <a:cubicBezTo>
                    <a:pt x="21313" y="900"/>
                    <a:pt x="20625" y="933"/>
                    <a:pt x="20051" y="1032"/>
                  </a:cubicBezTo>
                  <a:cubicBezTo>
                    <a:pt x="18990" y="1164"/>
                    <a:pt x="18617" y="1593"/>
                    <a:pt x="18502" y="2714"/>
                  </a:cubicBezTo>
                  <a:cubicBezTo>
                    <a:pt x="18387" y="3736"/>
                    <a:pt x="18100" y="4726"/>
                    <a:pt x="17871" y="5748"/>
                  </a:cubicBezTo>
                  <a:cubicBezTo>
                    <a:pt x="17613" y="6869"/>
                    <a:pt x="17355" y="7957"/>
                    <a:pt x="17068" y="9079"/>
                  </a:cubicBezTo>
                  <a:cubicBezTo>
                    <a:pt x="16953" y="9606"/>
                    <a:pt x="16867" y="10167"/>
                    <a:pt x="16609" y="10596"/>
                  </a:cubicBezTo>
                  <a:cubicBezTo>
                    <a:pt x="16408" y="10925"/>
                    <a:pt x="15949" y="11255"/>
                    <a:pt x="15605" y="11255"/>
                  </a:cubicBezTo>
                  <a:cubicBezTo>
                    <a:pt x="14830" y="11255"/>
                    <a:pt x="14027" y="11024"/>
                    <a:pt x="13224" y="10958"/>
                  </a:cubicBezTo>
                  <a:cubicBezTo>
                    <a:pt x="12736" y="10892"/>
                    <a:pt x="12277" y="10958"/>
                    <a:pt x="11704" y="10958"/>
                  </a:cubicBezTo>
                  <a:cubicBezTo>
                    <a:pt x="11302" y="12574"/>
                    <a:pt x="10986" y="14223"/>
                    <a:pt x="10470" y="15806"/>
                  </a:cubicBezTo>
                  <a:cubicBezTo>
                    <a:pt x="10040" y="17224"/>
                    <a:pt x="9437" y="18576"/>
                    <a:pt x="8892" y="19928"/>
                  </a:cubicBezTo>
                  <a:cubicBezTo>
                    <a:pt x="8892" y="19961"/>
                    <a:pt x="8835" y="19961"/>
                    <a:pt x="8835" y="19994"/>
                  </a:cubicBezTo>
                  <a:cubicBezTo>
                    <a:pt x="8606" y="20588"/>
                    <a:pt x="8749" y="21511"/>
                    <a:pt x="7774" y="21511"/>
                  </a:cubicBezTo>
                  <a:cubicBezTo>
                    <a:pt x="7171" y="21511"/>
                    <a:pt x="6540" y="21544"/>
                    <a:pt x="5938" y="21445"/>
                  </a:cubicBezTo>
                  <a:cubicBezTo>
                    <a:pt x="4876" y="21247"/>
                    <a:pt x="3786" y="21016"/>
                    <a:pt x="2754" y="20720"/>
                  </a:cubicBezTo>
                  <a:cubicBezTo>
                    <a:pt x="1951" y="20489"/>
                    <a:pt x="1147" y="20126"/>
                    <a:pt x="402" y="19730"/>
                  </a:cubicBezTo>
                  <a:cubicBezTo>
                    <a:pt x="172" y="19598"/>
                    <a:pt x="115" y="19170"/>
                    <a:pt x="0" y="18873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" name="Google Shape;745;p19">
              <a:extLst>
                <a:ext uri="{FF2B5EF4-FFF2-40B4-BE49-F238E27FC236}">
                  <a16:creationId xmlns:a16="http://schemas.microsoft.com/office/drawing/2014/main" id="{88076856-1BA4-4E68-A17E-40E4BDAE96A9}"/>
                </a:ext>
              </a:extLst>
            </p:cNvPr>
            <p:cNvSpPr/>
            <p:nvPr/>
          </p:nvSpPr>
          <p:spPr>
            <a:xfrm>
              <a:off x="478452" y="359907"/>
              <a:ext cx="234432" cy="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6" extrusionOk="0">
                  <a:moveTo>
                    <a:pt x="0" y="580"/>
                  </a:moveTo>
                  <a:cubicBezTo>
                    <a:pt x="783" y="426"/>
                    <a:pt x="1566" y="349"/>
                    <a:pt x="2350" y="40"/>
                  </a:cubicBezTo>
                  <a:cubicBezTo>
                    <a:pt x="2927" y="-191"/>
                    <a:pt x="3339" y="580"/>
                    <a:pt x="3710" y="2123"/>
                  </a:cubicBezTo>
                  <a:cubicBezTo>
                    <a:pt x="4122" y="3898"/>
                    <a:pt x="4555" y="5595"/>
                    <a:pt x="5029" y="7215"/>
                  </a:cubicBezTo>
                  <a:cubicBezTo>
                    <a:pt x="5812" y="9760"/>
                    <a:pt x="6554" y="9915"/>
                    <a:pt x="7461" y="7986"/>
                  </a:cubicBezTo>
                  <a:cubicBezTo>
                    <a:pt x="8059" y="6675"/>
                    <a:pt x="8656" y="5209"/>
                    <a:pt x="9275" y="3743"/>
                  </a:cubicBezTo>
                  <a:cubicBezTo>
                    <a:pt x="9749" y="5672"/>
                    <a:pt x="10182" y="7446"/>
                    <a:pt x="10635" y="9143"/>
                  </a:cubicBezTo>
                  <a:cubicBezTo>
                    <a:pt x="11542" y="12538"/>
                    <a:pt x="12243" y="12769"/>
                    <a:pt x="13335" y="10223"/>
                  </a:cubicBezTo>
                  <a:cubicBezTo>
                    <a:pt x="13727" y="9298"/>
                    <a:pt x="14118" y="8372"/>
                    <a:pt x="14592" y="7215"/>
                  </a:cubicBezTo>
                  <a:cubicBezTo>
                    <a:pt x="14881" y="8526"/>
                    <a:pt x="15149" y="9760"/>
                    <a:pt x="15417" y="10995"/>
                  </a:cubicBezTo>
                  <a:cubicBezTo>
                    <a:pt x="15726" y="12460"/>
                    <a:pt x="16035" y="13926"/>
                    <a:pt x="16386" y="15315"/>
                  </a:cubicBezTo>
                  <a:cubicBezTo>
                    <a:pt x="17127" y="18323"/>
                    <a:pt x="17725" y="18632"/>
                    <a:pt x="18673" y="16626"/>
                  </a:cubicBezTo>
                  <a:cubicBezTo>
                    <a:pt x="19539" y="14775"/>
                    <a:pt x="20405" y="12846"/>
                    <a:pt x="21270" y="10917"/>
                  </a:cubicBezTo>
                  <a:cubicBezTo>
                    <a:pt x="21518" y="11689"/>
                    <a:pt x="21600" y="12460"/>
                    <a:pt x="21250" y="13232"/>
                  </a:cubicBezTo>
                  <a:cubicBezTo>
                    <a:pt x="20487" y="15083"/>
                    <a:pt x="19663" y="16780"/>
                    <a:pt x="18982" y="19018"/>
                  </a:cubicBezTo>
                  <a:cubicBezTo>
                    <a:pt x="18673" y="20020"/>
                    <a:pt x="18385" y="20792"/>
                    <a:pt x="18014" y="21023"/>
                  </a:cubicBezTo>
                  <a:cubicBezTo>
                    <a:pt x="17684" y="21255"/>
                    <a:pt x="17272" y="21409"/>
                    <a:pt x="17024" y="20792"/>
                  </a:cubicBezTo>
                  <a:cubicBezTo>
                    <a:pt x="16468" y="19480"/>
                    <a:pt x="15994" y="17706"/>
                    <a:pt x="15520" y="16009"/>
                  </a:cubicBezTo>
                  <a:cubicBezTo>
                    <a:pt x="15169" y="14698"/>
                    <a:pt x="14922" y="12846"/>
                    <a:pt x="14510" y="11843"/>
                  </a:cubicBezTo>
                  <a:cubicBezTo>
                    <a:pt x="14283" y="11303"/>
                    <a:pt x="13809" y="11998"/>
                    <a:pt x="13459" y="12306"/>
                  </a:cubicBezTo>
                  <a:cubicBezTo>
                    <a:pt x="12964" y="12846"/>
                    <a:pt x="12490" y="13695"/>
                    <a:pt x="11995" y="14080"/>
                  </a:cubicBezTo>
                  <a:cubicBezTo>
                    <a:pt x="11769" y="14235"/>
                    <a:pt x="11501" y="13463"/>
                    <a:pt x="11253" y="13078"/>
                  </a:cubicBezTo>
                  <a:cubicBezTo>
                    <a:pt x="11109" y="12846"/>
                    <a:pt x="10965" y="12538"/>
                    <a:pt x="10821" y="12306"/>
                  </a:cubicBezTo>
                  <a:cubicBezTo>
                    <a:pt x="10676" y="12075"/>
                    <a:pt x="10470" y="11998"/>
                    <a:pt x="10367" y="11612"/>
                  </a:cubicBezTo>
                  <a:cubicBezTo>
                    <a:pt x="9996" y="10300"/>
                    <a:pt x="9666" y="8758"/>
                    <a:pt x="9295" y="7446"/>
                  </a:cubicBezTo>
                  <a:cubicBezTo>
                    <a:pt x="9213" y="7138"/>
                    <a:pt x="8966" y="7060"/>
                    <a:pt x="8863" y="7292"/>
                  </a:cubicBezTo>
                  <a:cubicBezTo>
                    <a:pt x="8182" y="8603"/>
                    <a:pt x="7564" y="10300"/>
                    <a:pt x="6843" y="11226"/>
                  </a:cubicBezTo>
                  <a:cubicBezTo>
                    <a:pt x="6389" y="11843"/>
                    <a:pt x="5812" y="11303"/>
                    <a:pt x="5256" y="11303"/>
                  </a:cubicBezTo>
                  <a:cubicBezTo>
                    <a:pt x="5215" y="10532"/>
                    <a:pt x="5173" y="9838"/>
                    <a:pt x="5132" y="9143"/>
                  </a:cubicBezTo>
                  <a:cubicBezTo>
                    <a:pt x="5091" y="9298"/>
                    <a:pt x="5050" y="9375"/>
                    <a:pt x="5008" y="9529"/>
                  </a:cubicBezTo>
                  <a:cubicBezTo>
                    <a:pt x="4555" y="8063"/>
                    <a:pt x="4081" y="6675"/>
                    <a:pt x="3648" y="5132"/>
                  </a:cubicBezTo>
                  <a:cubicBezTo>
                    <a:pt x="3153" y="3435"/>
                    <a:pt x="2679" y="1969"/>
                    <a:pt x="1917" y="2200"/>
                  </a:cubicBezTo>
                  <a:cubicBezTo>
                    <a:pt x="1278" y="2432"/>
                    <a:pt x="556" y="2740"/>
                    <a:pt x="0" y="58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" name="Google Shape;746;p19">
              <a:extLst>
                <a:ext uri="{FF2B5EF4-FFF2-40B4-BE49-F238E27FC236}">
                  <a16:creationId xmlns:a16="http://schemas.microsoft.com/office/drawing/2014/main" id="{90BAE1CF-09CB-4CF5-B9E5-9B4B18AAA19C}"/>
                </a:ext>
              </a:extLst>
            </p:cNvPr>
            <p:cNvSpPr/>
            <p:nvPr/>
          </p:nvSpPr>
          <p:spPr>
            <a:xfrm>
              <a:off x="51699" y="9863"/>
              <a:ext cx="146310" cy="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9" extrusionOk="0">
                  <a:moveTo>
                    <a:pt x="1039" y="0"/>
                  </a:moveTo>
                  <a:cubicBezTo>
                    <a:pt x="1006" y="589"/>
                    <a:pt x="842" y="1276"/>
                    <a:pt x="973" y="1767"/>
                  </a:cubicBezTo>
                  <a:cubicBezTo>
                    <a:pt x="1665" y="4418"/>
                    <a:pt x="2422" y="7020"/>
                    <a:pt x="3180" y="9622"/>
                  </a:cubicBezTo>
                  <a:cubicBezTo>
                    <a:pt x="3575" y="10996"/>
                    <a:pt x="4332" y="11340"/>
                    <a:pt x="5287" y="11045"/>
                  </a:cubicBezTo>
                  <a:cubicBezTo>
                    <a:pt x="6275" y="10800"/>
                    <a:pt x="7262" y="10604"/>
                    <a:pt x="8250" y="10358"/>
                  </a:cubicBezTo>
                  <a:cubicBezTo>
                    <a:pt x="8909" y="10211"/>
                    <a:pt x="9205" y="10604"/>
                    <a:pt x="9337" y="11438"/>
                  </a:cubicBezTo>
                  <a:cubicBezTo>
                    <a:pt x="9633" y="13451"/>
                    <a:pt x="9930" y="15415"/>
                    <a:pt x="10292" y="17378"/>
                  </a:cubicBezTo>
                  <a:cubicBezTo>
                    <a:pt x="10852" y="20471"/>
                    <a:pt x="11148" y="20716"/>
                    <a:pt x="13420" y="19980"/>
                  </a:cubicBezTo>
                  <a:cubicBezTo>
                    <a:pt x="16087" y="19145"/>
                    <a:pt x="18754" y="18360"/>
                    <a:pt x="21421" y="17525"/>
                  </a:cubicBezTo>
                  <a:cubicBezTo>
                    <a:pt x="21059" y="19685"/>
                    <a:pt x="19709" y="19980"/>
                    <a:pt x="18523" y="20373"/>
                  </a:cubicBezTo>
                  <a:cubicBezTo>
                    <a:pt x="16943" y="20864"/>
                    <a:pt x="15362" y="21355"/>
                    <a:pt x="13749" y="21502"/>
                  </a:cubicBezTo>
                  <a:cubicBezTo>
                    <a:pt x="12531" y="21600"/>
                    <a:pt x="11280" y="21256"/>
                    <a:pt x="10127" y="20815"/>
                  </a:cubicBezTo>
                  <a:cubicBezTo>
                    <a:pt x="9699" y="20667"/>
                    <a:pt x="9370" y="19587"/>
                    <a:pt x="9205" y="18851"/>
                  </a:cubicBezTo>
                  <a:cubicBezTo>
                    <a:pt x="8843" y="17133"/>
                    <a:pt x="8612" y="15365"/>
                    <a:pt x="8283" y="13647"/>
                  </a:cubicBezTo>
                  <a:cubicBezTo>
                    <a:pt x="8217" y="13304"/>
                    <a:pt x="7888" y="13058"/>
                    <a:pt x="7658" y="12813"/>
                  </a:cubicBezTo>
                  <a:cubicBezTo>
                    <a:pt x="7559" y="12715"/>
                    <a:pt x="7394" y="12813"/>
                    <a:pt x="7262" y="12813"/>
                  </a:cubicBezTo>
                  <a:cubicBezTo>
                    <a:pt x="5715" y="12715"/>
                    <a:pt x="4167" y="12567"/>
                    <a:pt x="2620" y="12469"/>
                  </a:cubicBezTo>
                  <a:cubicBezTo>
                    <a:pt x="2686" y="12273"/>
                    <a:pt x="2752" y="12076"/>
                    <a:pt x="2817" y="11880"/>
                  </a:cubicBezTo>
                  <a:cubicBezTo>
                    <a:pt x="2389" y="10849"/>
                    <a:pt x="1928" y="9818"/>
                    <a:pt x="1500" y="8787"/>
                  </a:cubicBezTo>
                  <a:cubicBezTo>
                    <a:pt x="1401" y="8493"/>
                    <a:pt x="1303" y="8198"/>
                    <a:pt x="1237" y="7904"/>
                  </a:cubicBezTo>
                  <a:cubicBezTo>
                    <a:pt x="842" y="5989"/>
                    <a:pt x="545" y="4075"/>
                    <a:pt x="84" y="2209"/>
                  </a:cubicBezTo>
                  <a:cubicBezTo>
                    <a:pt x="-179" y="1080"/>
                    <a:pt x="183" y="98"/>
                    <a:pt x="1039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" name="Google Shape;747;p19">
              <a:extLst>
                <a:ext uri="{FF2B5EF4-FFF2-40B4-BE49-F238E27FC236}">
                  <a16:creationId xmlns:a16="http://schemas.microsoft.com/office/drawing/2014/main" id="{A677F81B-CFAD-48CA-B6FA-76A6C8A40E88}"/>
                </a:ext>
              </a:extLst>
            </p:cNvPr>
            <p:cNvSpPr/>
            <p:nvPr/>
          </p:nvSpPr>
          <p:spPr>
            <a:xfrm>
              <a:off x="303238" y="444810"/>
              <a:ext cx="125857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222" y="8178"/>
                  </a:moveTo>
                  <a:cubicBezTo>
                    <a:pt x="21184" y="8444"/>
                    <a:pt x="21146" y="8622"/>
                    <a:pt x="21108" y="8889"/>
                  </a:cubicBezTo>
                  <a:cubicBezTo>
                    <a:pt x="19813" y="12444"/>
                    <a:pt x="18251" y="15289"/>
                    <a:pt x="16232" y="16711"/>
                  </a:cubicBezTo>
                  <a:cubicBezTo>
                    <a:pt x="15813" y="17244"/>
                    <a:pt x="15394" y="17778"/>
                    <a:pt x="14975" y="18311"/>
                  </a:cubicBezTo>
                  <a:cubicBezTo>
                    <a:pt x="12156" y="19378"/>
                    <a:pt x="9298" y="20533"/>
                    <a:pt x="6479" y="21600"/>
                  </a:cubicBezTo>
                  <a:cubicBezTo>
                    <a:pt x="5298" y="21244"/>
                    <a:pt x="4079" y="20978"/>
                    <a:pt x="2898" y="20444"/>
                  </a:cubicBezTo>
                  <a:cubicBezTo>
                    <a:pt x="1108" y="19556"/>
                    <a:pt x="-73" y="16889"/>
                    <a:pt x="3" y="13778"/>
                  </a:cubicBezTo>
                  <a:cubicBezTo>
                    <a:pt x="41" y="12800"/>
                    <a:pt x="308" y="11911"/>
                    <a:pt x="498" y="10933"/>
                  </a:cubicBezTo>
                  <a:cubicBezTo>
                    <a:pt x="1222" y="10667"/>
                    <a:pt x="1984" y="9511"/>
                    <a:pt x="2556" y="11556"/>
                  </a:cubicBezTo>
                  <a:cubicBezTo>
                    <a:pt x="2365" y="11733"/>
                    <a:pt x="2137" y="11911"/>
                    <a:pt x="1946" y="12000"/>
                  </a:cubicBezTo>
                  <a:cubicBezTo>
                    <a:pt x="1870" y="12178"/>
                    <a:pt x="1794" y="12355"/>
                    <a:pt x="1717" y="12533"/>
                  </a:cubicBezTo>
                  <a:cubicBezTo>
                    <a:pt x="1794" y="13333"/>
                    <a:pt x="1870" y="14222"/>
                    <a:pt x="1946" y="15022"/>
                  </a:cubicBezTo>
                  <a:cubicBezTo>
                    <a:pt x="2137" y="17600"/>
                    <a:pt x="3127" y="18311"/>
                    <a:pt x="4041" y="18667"/>
                  </a:cubicBezTo>
                  <a:cubicBezTo>
                    <a:pt x="8917" y="20800"/>
                    <a:pt x="13337" y="17867"/>
                    <a:pt x="17375" y="12000"/>
                  </a:cubicBezTo>
                  <a:cubicBezTo>
                    <a:pt x="18517" y="10400"/>
                    <a:pt x="19432" y="8000"/>
                    <a:pt x="19317" y="4533"/>
                  </a:cubicBezTo>
                  <a:cubicBezTo>
                    <a:pt x="19241" y="3644"/>
                    <a:pt x="19127" y="2667"/>
                    <a:pt x="19051" y="1778"/>
                  </a:cubicBezTo>
                  <a:cubicBezTo>
                    <a:pt x="19241" y="1156"/>
                    <a:pt x="19394" y="622"/>
                    <a:pt x="19584" y="0"/>
                  </a:cubicBezTo>
                  <a:cubicBezTo>
                    <a:pt x="19927" y="89"/>
                    <a:pt x="20232" y="178"/>
                    <a:pt x="20575" y="267"/>
                  </a:cubicBezTo>
                  <a:cubicBezTo>
                    <a:pt x="21527" y="2756"/>
                    <a:pt x="21337" y="5511"/>
                    <a:pt x="21222" y="8178"/>
                  </a:cubicBezTo>
                  <a:close/>
                </a:path>
              </a:pathLst>
            </a:custGeom>
            <a:solidFill>
              <a:srgbClr val="0F0E1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Google Shape;748;p19">
              <a:extLst>
                <a:ext uri="{FF2B5EF4-FFF2-40B4-BE49-F238E27FC236}">
                  <a16:creationId xmlns:a16="http://schemas.microsoft.com/office/drawing/2014/main" id="{55F10F96-9A24-4D41-A3C5-E084087BFAF1}"/>
                </a:ext>
              </a:extLst>
            </p:cNvPr>
            <p:cNvSpPr/>
            <p:nvPr/>
          </p:nvSpPr>
          <p:spPr>
            <a:xfrm>
              <a:off x="559638" y="91950"/>
              <a:ext cx="128479" cy="6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690" y="16509"/>
                  </a:moveTo>
                  <a:cubicBezTo>
                    <a:pt x="2254" y="14040"/>
                    <a:pt x="2817" y="11494"/>
                    <a:pt x="3418" y="8717"/>
                  </a:cubicBezTo>
                  <a:cubicBezTo>
                    <a:pt x="4696" y="9720"/>
                    <a:pt x="5785" y="10569"/>
                    <a:pt x="6950" y="11417"/>
                  </a:cubicBezTo>
                  <a:cubicBezTo>
                    <a:pt x="8978" y="12806"/>
                    <a:pt x="10180" y="13114"/>
                    <a:pt x="11307" y="8563"/>
                  </a:cubicBezTo>
                  <a:cubicBezTo>
                    <a:pt x="11871" y="6249"/>
                    <a:pt x="12659" y="4089"/>
                    <a:pt x="13298" y="1851"/>
                  </a:cubicBezTo>
                  <a:cubicBezTo>
                    <a:pt x="13636" y="617"/>
                    <a:pt x="14162" y="386"/>
                    <a:pt x="14876" y="386"/>
                  </a:cubicBezTo>
                  <a:cubicBezTo>
                    <a:pt x="17055" y="386"/>
                    <a:pt x="19271" y="154"/>
                    <a:pt x="21450" y="0"/>
                  </a:cubicBezTo>
                  <a:cubicBezTo>
                    <a:pt x="21600" y="4551"/>
                    <a:pt x="20097" y="4629"/>
                    <a:pt x="18369" y="3857"/>
                  </a:cubicBezTo>
                  <a:cubicBezTo>
                    <a:pt x="17280" y="3394"/>
                    <a:pt x="16191" y="2777"/>
                    <a:pt x="15101" y="2391"/>
                  </a:cubicBezTo>
                  <a:cubicBezTo>
                    <a:pt x="14838" y="2314"/>
                    <a:pt x="14350" y="2700"/>
                    <a:pt x="14237" y="3163"/>
                  </a:cubicBezTo>
                  <a:cubicBezTo>
                    <a:pt x="13636" y="5400"/>
                    <a:pt x="13223" y="7791"/>
                    <a:pt x="12547" y="9951"/>
                  </a:cubicBezTo>
                  <a:cubicBezTo>
                    <a:pt x="12021" y="11726"/>
                    <a:pt x="11270" y="13346"/>
                    <a:pt x="10556" y="14889"/>
                  </a:cubicBezTo>
                  <a:cubicBezTo>
                    <a:pt x="10368" y="15274"/>
                    <a:pt x="9767" y="15351"/>
                    <a:pt x="9429" y="15043"/>
                  </a:cubicBezTo>
                  <a:cubicBezTo>
                    <a:pt x="8302" y="14194"/>
                    <a:pt x="7137" y="13269"/>
                    <a:pt x="6086" y="12111"/>
                  </a:cubicBezTo>
                  <a:cubicBezTo>
                    <a:pt x="4921" y="10877"/>
                    <a:pt x="4095" y="12111"/>
                    <a:pt x="3531" y="15351"/>
                  </a:cubicBezTo>
                  <a:cubicBezTo>
                    <a:pt x="3155" y="17589"/>
                    <a:pt x="2291" y="19517"/>
                    <a:pt x="1653" y="21523"/>
                  </a:cubicBezTo>
                  <a:cubicBezTo>
                    <a:pt x="1578" y="21291"/>
                    <a:pt x="1503" y="21060"/>
                    <a:pt x="1427" y="20829"/>
                  </a:cubicBezTo>
                  <a:cubicBezTo>
                    <a:pt x="1352" y="21060"/>
                    <a:pt x="1277" y="21291"/>
                    <a:pt x="1202" y="21523"/>
                  </a:cubicBezTo>
                  <a:cubicBezTo>
                    <a:pt x="1014" y="21523"/>
                    <a:pt x="826" y="21523"/>
                    <a:pt x="676" y="21600"/>
                  </a:cubicBezTo>
                  <a:cubicBezTo>
                    <a:pt x="451" y="21523"/>
                    <a:pt x="225" y="21523"/>
                    <a:pt x="0" y="21446"/>
                  </a:cubicBezTo>
                  <a:cubicBezTo>
                    <a:pt x="526" y="19980"/>
                    <a:pt x="1052" y="18437"/>
                    <a:pt x="1578" y="16971"/>
                  </a:cubicBezTo>
                  <a:cubicBezTo>
                    <a:pt x="1615" y="16817"/>
                    <a:pt x="1653" y="16663"/>
                    <a:pt x="1690" y="16509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Google Shape;749;p19">
              <a:extLst>
                <a:ext uri="{FF2B5EF4-FFF2-40B4-BE49-F238E27FC236}">
                  <a16:creationId xmlns:a16="http://schemas.microsoft.com/office/drawing/2014/main" id="{786CF327-CDD7-450E-82C1-3D9FCB6EF8EB}"/>
                </a:ext>
              </a:extLst>
            </p:cNvPr>
            <p:cNvSpPr/>
            <p:nvPr/>
          </p:nvSpPr>
          <p:spPr>
            <a:xfrm>
              <a:off x="498222" y="252750"/>
              <a:ext cx="139681" cy="4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15" extrusionOk="0">
                  <a:moveTo>
                    <a:pt x="377" y="0"/>
                  </a:moveTo>
                  <a:cubicBezTo>
                    <a:pt x="1126" y="3314"/>
                    <a:pt x="1840" y="6629"/>
                    <a:pt x="2588" y="9943"/>
                  </a:cubicBezTo>
                  <a:cubicBezTo>
                    <a:pt x="2963" y="11543"/>
                    <a:pt x="3337" y="13029"/>
                    <a:pt x="3779" y="14286"/>
                  </a:cubicBezTo>
                  <a:cubicBezTo>
                    <a:pt x="5038" y="18171"/>
                    <a:pt x="6262" y="18286"/>
                    <a:pt x="7589" y="14743"/>
                  </a:cubicBezTo>
                  <a:cubicBezTo>
                    <a:pt x="8643" y="11886"/>
                    <a:pt x="9630" y="8800"/>
                    <a:pt x="10650" y="5828"/>
                  </a:cubicBezTo>
                  <a:cubicBezTo>
                    <a:pt x="15004" y="11314"/>
                    <a:pt x="15004" y="11314"/>
                    <a:pt x="17351" y="2400"/>
                  </a:cubicBezTo>
                  <a:cubicBezTo>
                    <a:pt x="18576" y="5486"/>
                    <a:pt x="19290" y="10629"/>
                    <a:pt x="21127" y="10857"/>
                  </a:cubicBezTo>
                  <a:cubicBezTo>
                    <a:pt x="20889" y="12571"/>
                    <a:pt x="19630" y="13600"/>
                    <a:pt x="19086" y="12343"/>
                  </a:cubicBezTo>
                  <a:cubicBezTo>
                    <a:pt x="18508" y="11086"/>
                    <a:pt x="17930" y="9714"/>
                    <a:pt x="17317" y="8343"/>
                  </a:cubicBezTo>
                  <a:cubicBezTo>
                    <a:pt x="16365" y="11886"/>
                    <a:pt x="15242" y="13714"/>
                    <a:pt x="13882" y="12686"/>
                  </a:cubicBezTo>
                  <a:cubicBezTo>
                    <a:pt x="12997" y="12000"/>
                    <a:pt x="12147" y="10514"/>
                    <a:pt x="11262" y="9600"/>
                  </a:cubicBezTo>
                  <a:cubicBezTo>
                    <a:pt x="10956" y="9257"/>
                    <a:pt x="10480" y="9257"/>
                    <a:pt x="10276" y="9829"/>
                  </a:cubicBezTo>
                  <a:cubicBezTo>
                    <a:pt x="9221" y="12800"/>
                    <a:pt x="8235" y="15771"/>
                    <a:pt x="7283" y="18971"/>
                  </a:cubicBezTo>
                  <a:cubicBezTo>
                    <a:pt x="6534" y="21486"/>
                    <a:pt x="4629" y="21600"/>
                    <a:pt x="3847" y="19086"/>
                  </a:cubicBezTo>
                  <a:cubicBezTo>
                    <a:pt x="2997" y="16457"/>
                    <a:pt x="2078" y="14171"/>
                    <a:pt x="1262" y="11543"/>
                  </a:cubicBezTo>
                  <a:cubicBezTo>
                    <a:pt x="241" y="8343"/>
                    <a:pt x="-473" y="4800"/>
                    <a:pt x="37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" name="Google Shape;750;p19">
              <a:extLst>
                <a:ext uri="{FF2B5EF4-FFF2-40B4-BE49-F238E27FC236}">
                  <a16:creationId xmlns:a16="http://schemas.microsoft.com/office/drawing/2014/main" id="{0AD92486-593A-4D29-B5F2-A42FAEFED0A0}"/>
                </a:ext>
              </a:extLst>
            </p:cNvPr>
            <p:cNvSpPr/>
            <p:nvPr/>
          </p:nvSpPr>
          <p:spPr>
            <a:xfrm>
              <a:off x="198215" y="418272"/>
              <a:ext cx="52516" cy="11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105" y="21600"/>
                  </a:moveTo>
                  <a:cubicBezTo>
                    <a:pt x="739" y="19949"/>
                    <a:pt x="190" y="18297"/>
                    <a:pt x="7" y="16602"/>
                  </a:cubicBezTo>
                  <a:cubicBezTo>
                    <a:pt x="-85" y="16211"/>
                    <a:pt x="739" y="15559"/>
                    <a:pt x="1471" y="15385"/>
                  </a:cubicBezTo>
                  <a:cubicBezTo>
                    <a:pt x="5040" y="14559"/>
                    <a:pt x="8793" y="13864"/>
                    <a:pt x="12454" y="13125"/>
                  </a:cubicBezTo>
                  <a:cubicBezTo>
                    <a:pt x="15291" y="12560"/>
                    <a:pt x="16481" y="11734"/>
                    <a:pt x="15840" y="10257"/>
                  </a:cubicBezTo>
                  <a:cubicBezTo>
                    <a:pt x="15017" y="8127"/>
                    <a:pt x="14651" y="5998"/>
                    <a:pt x="14010" y="3868"/>
                  </a:cubicBezTo>
                  <a:cubicBezTo>
                    <a:pt x="13735" y="3042"/>
                    <a:pt x="14193" y="2477"/>
                    <a:pt x="15749" y="1999"/>
                  </a:cubicBezTo>
                  <a:cubicBezTo>
                    <a:pt x="17671" y="1391"/>
                    <a:pt x="19501" y="652"/>
                    <a:pt x="21332" y="0"/>
                  </a:cubicBezTo>
                  <a:cubicBezTo>
                    <a:pt x="21515" y="1260"/>
                    <a:pt x="21149" y="2303"/>
                    <a:pt x="18403" y="3173"/>
                  </a:cubicBezTo>
                  <a:cubicBezTo>
                    <a:pt x="17488" y="3433"/>
                    <a:pt x="17854" y="4694"/>
                    <a:pt x="17946" y="5476"/>
                  </a:cubicBezTo>
                  <a:cubicBezTo>
                    <a:pt x="18220" y="7214"/>
                    <a:pt x="18586" y="8909"/>
                    <a:pt x="19044" y="10604"/>
                  </a:cubicBezTo>
                  <a:cubicBezTo>
                    <a:pt x="19410" y="11908"/>
                    <a:pt x="18312" y="12821"/>
                    <a:pt x="15932" y="13473"/>
                  </a:cubicBezTo>
                  <a:cubicBezTo>
                    <a:pt x="15017" y="13734"/>
                    <a:pt x="13827" y="13777"/>
                    <a:pt x="12820" y="13994"/>
                  </a:cubicBezTo>
                  <a:cubicBezTo>
                    <a:pt x="10257" y="14603"/>
                    <a:pt x="7603" y="15211"/>
                    <a:pt x="5132" y="15907"/>
                  </a:cubicBezTo>
                  <a:cubicBezTo>
                    <a:pt x="4491" y="16080"/>
                    <a:pt x="4125" y="16559"/>
                    <a:pt x="4034" y="16906"/>
                  </a:cubicBezTo>
                  <a:cubicBezTo>
                    <a:pt x="3576" y="18167"/>
                    <a:pt x="3301" y="19470"/>
                    <a:pt x="2752" y="20731"/>
                  </a:cubicBezTo>
                  <a:cubicBezTo>
                    <a:pt x="2661" y="21079"/>
                    <a:pt x="1654" y="21296"/>
                    <a:pt x="1105" y="2160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" name="Google Shape;751;p19">
              <a:extLst>
                <a:ext uri="{FF2B5EF4-FFF2-40B4-BE49-F238E27FC236}">
                  <a16:creationId xmlns:a16="http://schemas.microsoft.com/office/drawing/2014/main" id="{9154A584-06AA-42D4-B6FA-DF8053F6C7D5}"/>
                </a:ext>
              </a:extLst>
            </p:cNvPr>
            <p:cNvSpPr/>
            <p:nvPr/>
          </p:nvSpPr>
          <p:spPr>
            <a:xfrm>
              <a:off x="397489" y="28380"/>
              <a:ext cx="95132" cy="7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729" extrusionOk="0">
                  <a:moveTo>
                    <a:pt x="0" y="16460"/>
                  </a:moveTo>
                  <a:cubicBezTo>
                    <a:pt x="2277" y="16992"/>
                    <a:pt x="4553" y="17656"/>
                    <a:pt x="6880" y="17922"/>
                  </a:cubicBezTo>
                  <a:cubicBezTo>
                    <a:pt x="9055" y="18188"/>
                    <a:pt x="9814" y="17656"/>
                    <a:pt x="10067" y="14931"/>
                  </a:cubicBezTo>
                  <a:cubicBezTo>
                    <a:pt x="10471" y="10611"/>
                    <a:pt x="11938" y="8152"/>
                    <a:pt x="15682" y="8219"/>
                  </a:cubicBezTo>
                  <a:cubicBezTo>
                    <a:pt x="16946" y="8219"/>
                    <a:pt x="17806" y="7155"/>
                    <a:pt x="17908" y="5427"/>
                  </a:cubicBezTo>
                  <a:cubicBezTo>
                    <a:pt x="17958" y="4563"/>
                    <a:pt x="18262" y="3766"/>
                    <a:pt x="18312" y="2902"/>
                  </a:cubicBezTo>
                  <a:cubicBezTo>
                    <a:pt x="18464" y="708"/>
                    <a:pt x="19375" y="-222"/>
                    <a:pt x="21145" y="44"/>
                  </a:cubicBezTo>
                  <a:cubicBezTo>
                    <a:pt x="21246" y="708"/>
                    <a:pt x="21297" y="1307"/>
                    <a:pt x="21398" y="1905"/>
                  </a:cubicBezTo>
                  <a:cubicBezTo>
                    <a:pt x="20336" y="2702"/>
                    <a:pt x="19273" y="3300"/>
                    <a:pt x="19982" y="5294"/>
                  </a:cubicBezTo>
                  <a:cubicBezTo>
                    <a:pt x="20437" y="6557"/>
                    <a:pt x="18970" y="9083"/>
                    <a:pt x="17806" y="9481"/>
                  </a:cubicBezTo>
                  <a:cubicBezTo>
                    <a:pt x="16188" y="9947"/>
                    <a:pt x="14569" y="10478"/>
                    <a:pt x="13051" y="11143"/>
                  </a:cubicBezTo>
                  <a:cubicBezTo>
                    <a:pt x="12596" y="11342"/>
                    <a:pt x="12191" y="12273"/>
                    <a:pt x="12040" y="12937"/>
                  </a:cubicBezTo>
                  <a:cubicBezTo>
                    <a:pt x="11686" y="14333"/>
                    <a:pt x="11382" y="15795"/>
                    <a:pt x="11230" y="17257"/>
                  </a:cubicBezTo>
                  <a:cubicBezTo>
                    <a:pt x="10977" y="19916"/>
                    <a:pt x="9005" y="21378"/>
                    <a:pt x="6981" y="20448"/>
                  </a:cubicBezTo>
                  <a:cubicBezTo>
                    <a:pt x="5008" y="19584"/>
                    <a:pt x="2985" y="18786"/>
                    <a:pt x="911" y="18254"/>
                  </a:cubicBezTo>
                  <a:cubicBezTo>
                    <a:pt x="-202" y="18055"/>
                    <a:pt x="51" y="17257"/>
                    <a:pt x="0" y="1646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Google Shape;752;p19">
              <a:extLst>
                <a:ext uri="{FF2B5EF4-FFF2-40B4-BE49-F238E27FC236}">
                  <a16:creationId xmlns:a16="http://schemas.microsoft.com/office/drawing/2014/main" id="{A8577F27-ABA9-4C69-B6A8-87A6E5B565F4}"/>
                </a:ext>
              </a:extLst>
            </p:cNvPr>
            <p:cNvSpPr/>
            <p:nvPr/>
          </p:nvSpPr>
          <p:spPr>
            <a:xfrm>
              <a:off x="376124" y="467300"/>
              <a:ext cx="56462" cy="6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94" extrusionOk="0">
                  <a:moveTo>
                    <a:pt x="8507" y="6253"/>
                  </a:moveTo>
                  <a:cubicBezTo>
                    <a:pt x="12927" y="5116"/>
                    <a:pt x="16346" y="2842"/>
                    <a:pt x="19181" y="0"/>
                  </a:cubicBezTo>
                  <a:cubicBezTo>
                    <a:pt x="21600" y="2629"/>
                    <a:pt x="21600" y="2629"/>
                    <a:pt x="18681" y="4974"/>
                  </a:cubicBezTo>
                  <a:cubicBezTo>
                    <a:pt x="18264" y="5329"/>
                    <a:pt x="17847" y="5755"/>
                    <a:pt x="17347" y="5968"/>
                  </a:cubicBezTo>
                  <a:cubicBezTo>
                    <a:pt x="15012" y="7105"/>
                    <a:pt x="14344" y="8668"/>
                    <a:pt x="14761" y="10729"/>
                  </a:cubicBezTo>
                  <a:cubicBezTo>
                    <a:pt x="15929" y="16839"/>
                    <a:pt x="7339" y="21600"/>
                    <a:pt x="1585" y="21387"/>
                  </a:cubicBezTo>
                  <a:cubicBezTo>
                    <a:pt x="1084" y="21387"/>
                    <a:pt x="500" y="21387"/>
                    <a:pt x="0" y="21387"/>
                  </a:cubicBezTo>
                  <a:cubicBezTo>
                    <a:pt x="667" y="20818"/>
                    <a:pt x="1334" y="20108"/>
                    <a:pt x="2168" y="19753"/>
                  </a:cubicBezTo>
                  <a:cubicBezTo>
                    <a:pt x="4337" y="18758"/>
                    <a:pt x="6672" y="18047"/>
                    <a:pt x="8757" y="16982"/>
                  </a:cubicBezTo>
                  <a:cubicBezTo>
                    <a:pt x="10091" y="16271"/>
                    <a:pt x="9674" y="15560"/>
                    <a:pt x="8006" y="15560"/>
                  </a:cubicBezTo>
                  <a:cubicBezTo>
                    <a:pt x="11509" y="12079"/>
                    <a:pt x="11592" y="9521"/>
                    <a:pt x="8507" y="6253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" name="Google Shape;753;p19">
              <a:extLst>
                <a:ext uri="{FF2B5EF4-FFF2-40B4-BE49-F238E27FC236}">
                  <a16:creationId xmlns:a16="http://schemas.microsoft.com/office/drawing/2014/main" id="{465C0F6B-2B8E-48B0-B4D4-BB5BAA2FF07F}"/>
                </a:ext>
              </a:extLst>
            </p:cNvPr>
            <p:cNvSpPr/>
            <p:nvPr/>
          </p:nvSpPr>
          <p:spPr>
            <a:xfrm>
              <a:off x="345989" y="280862"/>
              <a:ext cx="24514" cy="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6" h="21600" extrusionOk="0">
                  <a:moveTo>
                    <a:pt x="0" y="14819"/>
                  </a:moveTo>
                  <a:cubicBezTo>
                    <a:pt x="1715" y="14610"/>
                    <a:pt x="3257" y="14470"/>
                    <a:pt x="4800" y="14190"/>
                  </a:cubicBezTo>
                  <a:cubicBezTo>
                    <a:pt x="7715" y="13771"/>
                    <a:pt x="10457" y="13282"/>
                    <a:pt x="13200" y="12792"/>
                  </a:cubicBezTo>
                  <a:cubicBezTo>
                    <a:pt x="12000" y="11744"/>
                    <a:pt x="11143" y="10555"/>
                    <a:pt x="9429" y="9647"/>
                  </a:cubicBezTo>
                  <a:cubicBezTo>
                    <a:pt x="7543" y="8668"/>
                    <a:pt x="4457" y="8039"/>
                    <a:pt x="2572" y="7060"/>
                  </a:cubicBezTo>
                  <a:cubicBezTo>
                    <a:pt x="-1714" y="4753"/>
                    <a:pt x="172" y="3076"/>
                    <a:pt x="7200" y="2377"/>
                  </a:cubicBezTo>
                  <a:cubicBezTo>
                    <a:pt x="9257" y="2167"/>
                    <a:pt x="10972" y="1398"/>
                    <a:pt x="13029" y="909"/>
                  </a:cubicBezTo>
                  <a:cubicBezTo>
                    <a:pt x="13886" y="1049"/>
                    <a:pt x="14914" y="1188"/>
                    <a:pt x="16115" y="1398"/>
                  </a:cubicBezTo>
                  <a:cubicBezTo>
                    <a:pt x="16286" y="909"/>
                    <a:pt x="16286" y="419"/>
                    <a:pt x="16457" y="0"/>
                  </a:cubicBezTo>
                  <a:cubicBezTo>
                    <a:pt x="17143" y="280"/>
                    <a:pt x="17829" y="559"/>
                    <a:pt x="18515" y="839"/>
                  </a:cubicBezTo>
                  <a:cubicBezTo>
                    <a:pt x="18515" y="839"/>
                    <a:pt x="18515" y="909"/>
                    <a:pt x="18515" y="839"/>
                  </a:cubicBezTo>
                  <a:cubicBezTo>
                    <a:pt x="18515" y="1398"/>
                    <a:pt x="18515" y="1957"/>
                    <a:pt x="18686" y="2517"/>
                  </a:cubicBezTo>
                  <a:cubicBezTo>
                    <a:pt x="18515" y="3006"/>
                    <a:pt x="18686" y="3705"/>
                    <a:pt x="17829" y="3845"/>
                  </a:cubicBezTo>
                  <a:cubicBezTo>
                    <a:pt x="12000" y="5173"/>
                    <a:pt x="15086" y="6711"/>
                    <a:pt x="16972" y="8179"/>
                  </a:cubicBezTo>
                  <a:cubicBezTo>
                    <a:pt x="19886" y="10485"/>
                    <a:pt x="19029" y="13631"/>
                    <a:pt x="14743" y="14959"/>
                  </a:cubicBezTo>
                  <a:cubicBezTo>
                    <a:pt x="13543" y="15309"/>
                    <a:pt x="12000" y="15588"/>
                    <a:pt x="10629" y="15728"/>
                  </a:cubicBezTo>
                  <a:cubicBezTo>
                    <a:pt x="5829" y="16148"/>
                    <a:pt x="4286" y="17336"/>
                    <a:pt x="6172" y="19083"/>
                  </a:cubicBezTo>
                  <a:cubicBezTo>
                    <a:pt x="7029" y="19852"/>
                    <a:pt x="7200" y="20761"/>
                    <a:pt x="7715" y="21600"/>
                  </a:cubicBezTo>
                  <a:cubicBezTo>
                    <a:pt x="7029" y="21390"/>
                    <a:pt x="6172" y="21181"/>
                    <a:pt x="5486" y="20901"/>
                  </a:cubicBezTo>
                  <a:cubicBezTo>
                    <a:pt x="1886" y="19083"/>
                    <a:pt x="5143" y="16357"/>
                    <a:pt x="0" y="14819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" name="Google Shape;754;p19">
              <a:extLst>
                <a:ext uri="{FF2B5EF4-FFF2-40B4-BE49-F238E27FC236}">
                  <a16:creationId xmlns:a16="http://schemas.microsoft.com/office/drawing/2014/main" id="{48584FD9-3880-4C3D-9694-8402B42ACF3E}"/>
                </a:ext>
              </a:extLst>
            </p:cNvPr>
            <p:cNvSpPr/>
            <p:nvPr/>
          </p:nvSpPr>
          <p:spPr>
            <a:xfrm>
              <a:off x="345089" y="487090"/>
              <a:ext cx="59896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extrusionOk="0">
                  <a:moveTo>
                    <a:pt x="18715" y="0"/>
                  </a:moveTo>
                  <a:cubicBezTo>
                    <a:pt x="21600" y="6037"/>
                    <a:pt x="21444" y="11001"/>
                    <a:pt x="18247" y="17575"/>
                  </a:cubicBezTo>
                  <a:cubicBezTo>
                    <a:pt x="16765" y="18783"/>
                    <a:pt x="15284" y="19856"/>
                    <a:pt x="13802" y="21063"/>
                  </a:cubicBezTo>
                  <a:cubicBezTo>
                    <a:pt x="13412" y="21198"/>
                    <a:pt x="13100" y="21332"/>
                    <a:pt x="12710" y="21600"/>
                  </a:cubicBezTo>
                  <a:cubicBezTo>
                    <a:pt x="10761" y="21600"/>
                    <a:pt x="8734" y="21600"/>
                    <a:pt x="6784" y="21600"/>
                  </a:cubicBezTo>
                  <a:cubicBezTo>
                    <a:pt x="6472" y="21600"/>
                    <a:pt x="6160" y="21600"/>
                    <a:pt x="5770" y="21600"/>
                  </a:cubicBezTo>
                  <a:cubicBezTo>
                    <a:pt x="2339" y="19722"/>
                    <a:pt x="702" y="15429"/>
                    <a:pt x="0" y="9928"/>
                  </a:cubicBezTo>
                  <a:cubicBezTo>
                    <a:pt x="1560" y="6976"/>
                    <a:pt x="2885" y="7245"/>
                    <a:pt x="3743" y="10465"/>
                  </a:cubicBezTo>
                  <a:cubicBezTo>
                    <a:pt x="4055" y="11538"/>
                    <a:pt x="4367" y="12611"/>
                    <a:pt x="4679" y="13685"/>
                  </a:cubicBezTo>
                  <a:cubicBezTo>
                    <a:pt x="5225" y="16904"/>
                    <a:pt x="7564" y="19319"/>
                    <a:pt x="9981" y="19185"/>
                  </a:cubicBezTo>
                  <a:cubicBezTo>
                    <a:pt x="13646" y="18917"/>
                    <a:pt x="16297" y="14892"/>
                    <a:pt x="16921" y="8855"/>
                  </a:cubicBezTo>
                  <a:cubicBezTo>
                    <a:pt x="16687" y="6708"/>
                    <a:pt x="16453" y="4562"/>
                    <a:pt x="16142" y="2415"/>
                  </a:cubicBezTo>
                  <a:cubicBezTo>
                    <a:pt x="16999" y="1610"/>
                    <a:pt x="17857" y="805"/>
                    <a:pt x="18715" y="0"/>
                  </a:cubicBezTo>
                  <a:close/>
                </a:path>
              </a:pathLst>
            </a:custGeom>
            <a:solidFill>
              <a:srgbClr val="14141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6" name="Google Shape;755;p19">
              <a:extLst>
                <a:ext uri="{FF2B5EF4-FFF2-40B4-BE49-F238E27FC236}">
                  <a16:creationId xmlns:a16="http://schemas.microsoft.com/office/drawing/2014/main" id="{29125941-6293-4A34-9E89-85EEF35DBA74}"/>
                </a:ext>
              </a:extLst>
            </p:cNvPr>
            <p:cNvSpPr/>
            <p:nvPr/>
          </p:nvSpPr>
          <p:spPr>
            <a:xfrm>
              <a:off x="73641" y="235658"/>
              <a:ext cx="64771" cy="3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extrusionOk="0">
                  <a:moveTo>
                    <a:pt x="0" y="19970"/>
                  </a:moveTo>
                  <a:cubicBezTo>
                    <a:pt x="1950" y="13585"/>
                    <a:pt x="3825" y="7064"/>
                    <a:pt x="5925" y="0"/>
                  </a:cubicBezTo>
                  <a:cubicBezTo>
                    <a:pt x="7950" y="4347"/>
                    <a:pt x="9750" y="8151"/>
                    <a:pt x="11550" y="11955"/>
                  </a:cubicBezTo>
                  <a:cubicBezTo>
                    <a:pt x="14250" y="17660"/>
                    <a:pt x="16275" y="17796"/>
                    <a:pt x="19275" y="12498"/>
                  </a:cubicBezTo>
                  <a:cubicBezTo>
                    <a:pt x="20025" y="11140"/>
                    <a:pt x="20775" y="9917"/>
                    <a:pt x="21600" y="8559"/>
                  </a:cubicBezTo>
                  <a:cubicBezTo>
                    <a:pt x="20625" y="16709"/>
                    <a:pt x="16725" y="21600"/>
                    <a:pt x="12000" y="20513"/>
                  </a:cubicBezTo>
                  <a:cubicBezTo>
                    <a:pt x="11475" y="20377"/>
                    <a:pt x="10875" y="19970"/>
                    <a:pt x="10575" y="19426"/>
                  </a:cubicBezTo>
                  <a:cubicBezTo>
                    <a:pt x="8850" y="16302"/>
                    <a:pt x="7125" y="13041"/>
                    <a:pt x="5175" y="9238"/>
                  </a:cubicBezTo>
                  <a:cubicBezTo>
                    <a:pt x="3975" y="12091"/>
                    <a:pt x="2850" y="14808"/>
                    <a:pt x="1650" y="17525"/>
                  </a:cubicBezTo>
                  <a:cubicBezTo>
                    <a:pt x="1275" y="18611"/>
                    <a:pt x="600" y="19291"/>
                    <a:pt x="0" y="1997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" name="Google Shape;756;p19">
              <a:extLst>
                <a:ext uri="{FF2B5EF4-FFF2-40B4-BE49-F238E27FC236}">
                  <a16:creationId xmlns:a16="http://schemas.microsoft.com/office/drawing/2014/main" id="{9CAD0566-BE58-4BA6-A88F-18B179B07F74}"/>
                </a:ext>
              </a:extLst>
            </p:cNvPr>
            <p:cNvSpPr/>
            <p:nvPr/>
          </p:nvSpPr>
          <p:spPr>
            <a:xfrm>
              <a:off x="343755" y="328539"/>
              <a:ext cx="29532" cy="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600" extrusionOk="0">
                  <a:moveTo>
                    <a:pt x="1479" y="0"/>
                  </a:moveTo>
                  <a:cubicBezTo>
                    <a:pt x="5948" y="1794"/>
                    <a:pt x="3118" y="4757"/>
                    <a:pt x="6395" y="6784"/>
                  </a:cubicBezTo>
                  <a:cubicBezTo>
                    <a:pt x="6842" y="7096"/>
                    <a:pt x="7736" y="7330"/>
                    <a:pt x="8332" y="7564"/>
                  </a:cubicBezTo>
                  <a:cubicBezTo>
                    <a:pt x="9226" y="8188"/>
                    <a:pt x="10417" y="8812"/>
                    <a:pt x="11013" y="9513"/>
                  </a:cubicBezTo>
                  <a:cubicBezTo>
                    <a:pt x="12950" y="11619"/>
                    <a:pt x="14886" y="13802"/>
                    <a:pt x="16674" y="15986"/>
                  </a:cubicBezTo>
                  <a:cubicBezTo>
                    <a:pt x="17568" y="16921"/>
                    <a:pt x="18462" y="17857"/>
                    <a:pt x="19504" y="18793"/>
                  </a:cubicBezTo>
                  <a:cubicBezTo>
                    <a:pt x="19504" y="18793"/>
                    <a:pt x="19504" y="18793"/>
                    <a:pt x="19504" y="18793"/>
                  </a:cubicBezTo>
                  <a:cubicBezTo>
                    <a:pt x="18760" y="19729"/>
                    <a:pt x="21143" y="21288"/>
                    <a:pt x="17270" y="21600"/>
                  </a:cubicBezTo>
                  <a:cubicBezTo>
                    <a:pt x="15929" y="20586"/>
                    <a:pt x="14588" y="19495"/>
                    <a:pt x="12950" y="18559"/>
                  </a:cubicBezTo>
                  <a:cubicBezTo>
                    <a:pt x="6098" y="14816"/>
                    <a:pt x="2224" y="10371"/>
                    <a:pt x="139" y="5614"/>
                  </a:cubicBezTo>
                  <a:cubicBezTo>
                    <a:pt x="-457" y="3821"/>
                    <a:pt x="1033" y="1871"/>
                    <a:pt x="1479" y="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Google Shape;757;p19">
              <a:extLst>
                <a:ext uri="{FF2B5EF4-FFF2-40B4-BE49-F238E27FC236}">
                  <a16:creationId xmlns:a16="http://schemas.microsoft.com/office/drawing/2014/main" id="{4FF6D724-47ED-486F-BA81-E9EF5062D881}"/>
                </a:ext>
              </a:extLst>
            </p:cNvPr>
            <p:cNvSpPr/>
            <p:nvPr/>
          </p:nvSpPr>
          <p:spPr>
            <a:xfrm>
              <a:off x="28437" y="253200"/>
              <a:ext cx="40032" cy="3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0" y="12811"/>
                  </a:moveTo>
                  <a:cubicBezTo>
                    <a:pt x="1699" y="8938"/>
                    <a:pt x="3276" y="4916"/>
                    <a:pt x="5339" y="0"/>
                  </a:cubicBezTo>
                  <a:cubicBezTo>
                    <a:pt x="8009" y="4469"/>
                    <a:pt x="10436" y="8044"/>
                    <a:pt x="12499" y="11768"/>
                  </a:cubicBezTo>
                  <a:cubicBezTo>
                    <a:pt x="14804" y="15790"/>
                    <a:pt x="17595" y="17429"/>
                    <a:pt x="21600" y="15343"/>
                  </a:cubicBezTo>
                  <a:cubicBezTo>
                    <a:pt x="20872" y="17429"/>
                    <a:pt x="20387" y="21004"/>
                    <a:pt x="19416" y="21153"/>
                  </a:cubicBezTo>
                  <a:cubicBezTo>
                    <a:pt x="16503" y="21600"/>
                    <a:pt x="13227" y="21153"/>
                    <a:pt x="10315" y="20408"/>
                  </a:cubicBezTo>
                  <a:cubicBezTo>
                    <a:pt x="8980" y="19961"/>
                    <a:pt x="7524" y="17876"/>
                    <a:pt x="7038" y="16237"/>
                  </a:cubicBezTo>
                  <a:cubicBezTo>
                    <a:pt x="5825" y="11470"/>
                    <a:pt x="3276" y="11619"/>
                    <a:pt x="0" y="1281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Google Shape;758;p19">
              <a:extLst>
                <a:ext uri="{FF2B5EF4-FFF2-40B4-BE49-F238E27FC236}">
                  <a16:creationId xmlns:a16="http://schemas.microsoft.com/office/drawing/2014/main" id="{5B1F1360-47BA-4C9A-937E-0CB80794F3C5}"/>
                </a:ext>
              </a:extLst>
            </p:cNvPr>
            <p:cNvSpPr/>
            <p:nvPr/>
          </p:nvSpPr>
          <p:spPr>
            <a:xfrm>
              <a:off x="341716" y="491139"/>
              <a:ext cx="52401" cy="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extrusionOk="0">
                  <a:moveTo>
                    <a:pt x="7045" y="19722"/>
                  </a:moveTo>
                  <a:cubicBezTo>
                    <a:pt x="6675" y="17843"/>
                    <a:pt x="6304" y="15965"/>
                    <a:pt x="5933" y="14087"/>
                  </a:cubicBezTo>
                  <a:cubicBezTo>
                    <a:pt x="4913" y="8218"/>
                    <a:pt x="3337" y="7983"/>
                    <a:pt x="1483" y="13148"/>
                  </a:cubicBezTo>
                  <a:cubicBezTo>
                    <a:pt x="1020" y="11739"/>
                    <a:pt x="464" y="10096"/>
                    <a:pt x="0" y="8687"/>
                  </a:cubicBezTo>
                  <a:cubicBezTo>
                    <a:pt x="6860" y="5870"/>
                    <a:pt x="13813" y="2817"/>
                    <a:pt x="20673" y="0"/>
                  </a:cubicBezTo>
                  <a:cubicBezTo>
                    <a:pt x="20951" y="3757"/>
                    <a:pt x="21229" y="7513"/>
                    <a:pt x="21600" y="11270"/>
                  </a:cubicBezTo>
                  <a:cubicBezTo>
                    <a:pt x="20302" y="13617"/>
                    <a:pt x="19004" y="15965"/>
                    <a:pt x="17706" y="18078"/>
                  </a:cubicBezTo>
                  <a:cubicBezTo>
                    <a:pt x="17706" y="17609"/>
                    <a:pt x="17614" y="16904"/>
                    <a:pt x="17614" y="16435"/>
                  </a:cubicBezTo>
                  <a:cubicBezTo>
                    <a:pt x="16409" y="16200"/>
                    <a:pt x="14555" y="14791"/>
                    <a:pt x="13998" y="16200"/>
                  </a:cubicBezTo>
                  <a:cubicBezTo>
                    <a:pt x="11773" y="20896"/>
                    <a:pt x="9549" y="21600"/>
                    <a:pt x="7045" y="19722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Google Shape;759;p19">
              <a:extLst>
                <a:ext uri="{FF2B5EF4-FFF2-40B4-BE49-F238E27FC236}">
                  <a16:creationId xmlns:a16="http://schemas.microsoft.com/office/drawing/2014/main" id="{896AA473-5027-433A-8A53-0F78B5E3339B}"/>
                </a:ext>
              </a:extLst>
            </p:cNvPr>
            <p:cNvSpPr/>
            <p:nvPr/>
          </p:nvSpPr>
          <p:spPr>
            <a:xfrm>
              <a:off x="476203" y="335603"/>
              <a:ext cx="59148" cy="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extrusionOk="0">
                  <a:moveTo>
                    <a:pt x="0" y="18946"/>
                  </a:moveTo>
                  <a:cubicBezTo>
                    <a:pt x="986" y="18305"/>
                    <a:pt x="2053" y="18091"/>
                    <a:pt x="2875" y="16808"/>
                  </a:cubicBezTo>
                  <a:cubicBezTo>
                    <a:pt x="6406" y="11675"/>
                    <a:pt x="10020" y="6542"/>
                    <a:pt x="13469" y="1196"/>
                  </a:cubicBezTo>
                  <a:cubicBezTo>
                    <a:pt x="14701" y="-729"/>
                    <a:pt x="15440" y="-301"/>
                    <a:pt x="16262" y="2265"/>
                  </a:cubicBezTo>
                  <a:cubicBezTo>
                    <a:pt x="17986" y="8039"/>
                    <a:pt x="19793" y="13600"/>
                    <a:pt x="21600" y="19160"/>
                  </a:cubicBezTo>
                  <a:cubicBezTo>
                    <a:pt x="21271" y="19588"/>
                    <a:pt x="20943" y="20016"/>
                    <a:pt x="20614" y="20443"/>
                  </a:cubicBezTo>
                  <a:cubicBezTo>
                    <a:pt x="19957" y="19588"/>
                    <a:pt x="19136" y="19160"/>
                    <a:pt x="18643" y="17877"/>
                  </a:cubicBezTo>
                  <a:cubicBezTo>
                    <a:pt x="15851" y="10392"/>
                    <a:pt x="12894" y="8681"/>
                    <a:pt x="8131" y="13172"/>
                  </a:cubicBezTo>
                  <a:cubicBezTo>
                    <a:pt x="10677" y="14027"/>
                    <a:pt x="12894" y="14669"/>
                    <a:pt x="15112" y="15525"/>
                  </a:cubicBezTo>
                  <a:cubicBezTo>
                    <a:pt x="15030" y="16166"/>
                    <a:pt x="15030" y="16808"/>
                    <a:pt x="14947" y="17449"/>
                  </a:cubicBezTo>
                  <a:cubicBezTo>
                    <a:pt x="14373" y="17877"/>
                    <a:pt x="13880" y="18305"/>
                    <a:pt x="13305" y="18732"/>
                  </a:cubicBezTo>
                  <a:cubicBezTo>
                    <a:pt x="11909" y="18732"/>
                    <a:pt x="10513" y="18732"/>
                    <a:pt x="9116" y="18946"/>
                  </a:cubicBezTo>
                  <a:cubicBezTo>
                    <a:pt x="8624" y="18946"/>
                    <a:pt x="8131" y="19160"/>
                    <a:pt x="7638" y="19160"/>
                  </a:cubicBezTo>
                  <a:cubicBezTo>
                    <a:pt x="5092" y="19802"/>
                    <a:pt x="2546" y="20230"/>
                    <a:pt x="0" y="20871"/>
                  </a:cubicBezTo>
                  <a:cubicBezTo>
                    <a:pt x="0" y="20016"/>
                    <a:pt x="0" y="19588"/>
                    <a:pt x="0" y="18946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Google Shape;760;p19">
              <a:extLst>
                <a:ext uri="{FF2B5EF4-FFF2-40B4-BE49-F238E27FC236}">
                  <a16:creationId xmlns:a16="http://schemas.microsoft.com/office/drawing/2014/main" id="{3B4E37FC-CCBF-48EC-8C21-5E653088FD8B}"/>
                </a:ext>
              </a:extLst>
            </p:cNvPr>
            <p:cNvSpPr/>
            <p:nvPr/>
          </p:nvSpPr>
          <p:spPr>
            <a:xfrm>
              <a:off x="307756" y="197651"/>
              <a:ext cx="45430" cy="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5" y="21600"/>
                  </a:moveTo>
                  <a:cubicBezTo>
                    <a:pt x="17537" y="18137"/>
                    <a:pt x="15184" y="14840"/>
                    <a:pt x="13153" y="11377"/>
                  </a:cubicBezTo>
                  <a:cubicBezTo>
                    <a:pt x="9624" y="5111"/>
                    <a:pt x="5988" y="3463"/>
                    <a:pt x="642" y="5936"/>
                  </a:cubicBezTo>
                  <a:cubicBezTo>
                    <a:pt x="642" y="5936"/>
                    <a:pt x="428" y="5771"/>
                    <a:pt x="428" y="5771"/>
                  </a:cubicBezTo>
                  <a:cubicBezTo>
                    <a:pt x="321" y="3957"/>
                    <a:pt x="107" y="2144"/>
                    <a:pt x="0" y="165"/>
                  </a:cubicBezTo>
                  <a:cubicBezTo>
                    <a:pt x="428" y="165"/>
                    <a:pt x="855" y="0"/>
                    <a:pt x="1283" y="0"/>
                  </a:cubicBezTo>
                  <a:cubicBezTo>
                    <a:pt x="4491" y="660"/>
                    <a:pt x="7699" y="1319"/>
                    <a:pt x="10907" y="1979"/>
                  </a:cubicBezTo>
                  <a:cubicBezTo>
                    <a:pt x="12297" y="3792"/>
                    <a:pt x="13794" y="5441"/>
                    <a:pt x="14970" y="7420"/>
                  </a:cubicBezTo>
                  <a:cubicBezTo>
                    <a:pt x="17323" y="11542"/>
                    <a:pt x="19354" y="15829"/>
                    <a:pt x="21600" y="19951"/>
                  </a:cubicBezTo>
                  <a:cubicBezTo>
                    <a:pt x="20958" y="20446"/>
                    <a:pt x="20317" y="20941"/>
                    <a:pt x="19675" y="21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Google Shape;761;p19">
              <a:extLst>
                <a:ext uri="{FF2B5EF4-FFF2-40B4-BE49-F238E27FC236}">
                  <a16:creationId xmlns:a16="http://schemas.microsoft.com/office/drawing/2014/main" id="{CEC6A034-3A45-4BA9-8E18-4F63C943BDB9}"/>
                </a:ext>
              </a:extLst>
            </p:cNvPr>
            <p:cNvSpPr/>
            <p:nvPr/>
          </p:nvSpPr>
          <p:spPr>
            <a:xfrm>
              <a:off x="327547" y="224863"/>
              <a:ext cx="37301" cy="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extrusionOk="0">
                  <a:moveTo>
                    <a:pt x="11393" y="1490"/>
                  </a:moveTo>
                  <a:cubicBezTo>
                    <a:pt x="12105" y="1043"/>
                    <a:pt x="12818" y="447"/>
                    <a:pt x="13530" y="0"/>
                  </a:cubicBezTo>
                  <a:cubicBezTo>
                    <a:pt x="19226" y="3575"/>
                    <a:pt x="21600" y="12513"/>
                    <a:pt x="17921" y="16833"/>
                  </a:cubicBezTo>
                  <a:cubicBezTo>
                    <a:pt x="17565" y="17280"/>
                    <a:pt x="17090" y="17280"/>
                    <a:pt x="16615" y="17578"/>
                  </a:cubicBezTo>
                  <a:cubicBezTo>
                    <a:pt x="15072" y="18770"/>
                    <a:pt x="13648" y="19961"/>
                    <a:pt x="12105" y="21153"/>
                  </a:cubicBezTo>
                  <a:cubicBezTo>
                    <a:pt x="9850" y="21153"/>
                    <a:pt x="7596" y="21153"/>
                    <a:pt x="5341" y="21153"/>
                  </a:cubicBezTo>
                  <a:cubicBezTo>
                    <a:pt x="6053" y="20259"/>
                    <a:pt x="6646" y="19365"/>
                    <a:pt x="7358" y="18323"/>
                  </a:cubicBezTo>
                  <a:cubicBezTo>
                    <a:pt x="6290" y="19365"/>
                    <a:pt x="5222" y="20557"/>
                    <a:pt x="4035" y="21600"/>
                  </a:cubicBezTo>
                  <a:cubicBezTo>
                    <a:pt x="3679" y="19068"/>
                    <a:pt x="3442" y="16386"/>
                    <a:pt x="3086" y="13854"/>
                  </a:cubicBezTo>
                  <a:cubicBezTo>
                    <a:pt x="2018" y="12662"/>
                    <a:pt x="1068" y="11619"/>
                    <a:pt x="0" y="10428"/>
                  </a:cubicBezTo>
                  <a:cubicBezTo>
                    <a:pt x="1305" y="7299"/>
                    <a:pt x="2611" y="9534"/>
                    <a:pt x="3679" y="10725"/>
                  </a:cubicBezTo>
                  <a:cubicBezTo>
                    <a:pt x="6409" y="13407"/>
                    <a:pt x="9376" y="15790"/>
                    <a:pt x="13055" y="14748"/>
                  </a:cubicBezTo>
                  <a:cubicBezTo>
                    <a:pt x="14716" y="14301"/>
                    <a:pt x="16971" y="13109"/>
                    <a:pt x="17446" y="11619"/>
                  </a:cubicBezTo>
                  <a:cubicBezTo>
                    <a:pt x="17921" y="10279"/>
                    <a:pt x="16615" y="7746"/>
                    <a:pt x="15547" y="6108"/>
                  </a:cubicBezTo>
                  <a:cubicBezTo>
                    <a:pt x="14598" y="4320"/>
                    <a:pt x="12818" y="2979"/>
                    <a:pt x="11393" y="149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Google Shape;762;p19">
              <a:extLst>
                <a:ext uri="{FF2B5EF4-FFF2-40B4-BE49-F238E27FC236}">
                  <a16:creationId xmlns:a16="http://schemas.microsoft.com/office/drawing/2014/main" id="{CD38CE8B-3E58-4758-92EA-FD444B0A0409}"/>
                </a:ext>
              </a:extLst>
            </p:cNvPr>
            <p:cNvSpPr/>
            <p:nvPr/>
          </p:nvSpPr>
          <p:spPr>
            <a:xfrm>
              <a:off x="307677" y="312797"/>
              <a:ext cx="20096" cy="8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extrusionOk="0">
                  <a:moveTo>
                    <a:pt x="317" y="0"/>
                  </a:moveTo>
                  <a:cubicBezTo>
                    <a:pt x="1256" y="642"/>
                    <a:pt x="3135" y="1284"/>
                    <a:pt x="3135" y="1927"/>
                  </a:cubicBezTo>
                  <a:cubicBezTo>
                    <a:pt x="2665" y="5779"/>
                    <a:pt x="7126" y="9341"/>
                    <a:pt x="11587" y="12960"/>
                  </a:cubicBezTo>
                  <a:cubicBezTo>
                    <a:pt x="15109" y="15821"/>
                    <a:pt x="17926" y="18739"/>
                    <a:pt x="20978" y="21600"/>
                  </a:cubicBezTo>
                  <a:cubicBezTo>
                    <a:pt x="18161" y="20257"/>
                    <a:pt x="14639" y="19031"/>
                    <a:pt x="12526" y="17630"/>
                  </a:cubicBezTo>
                  <a:cubicBezTo>
                    <a:pt x="9708" y="15879"/>
                    <a:pt x="8300" y="14011"/>
                    <a:pt x="5952" y="12259"/>
                  </a:cubicBezTo>
                  <a:cubicBezTo>
                    <a:pt x="317" y="8231"/>
                    <a:pt x="-622" y="4145"/>
                    <a:pt x="317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Google Shape;763;p19">
              <a:extLst>
                <a:ext uri="{FF2B5EF4-FFF2-40B4-BE49-F238E27FC236}">
                  <a16:creationId xmlns:a16="http://schemas.microsoft.com/office/drawing/2014/main" id="{DD654EB6-36B7-4437-A7ED-B14B5E9049C0}"/>
                </a:ext>
              </a:extLst>
            </p:cNvPr>
            <p:cNvSpPr/>
            <p:nvPr/>
          </p:nvSpPr>
          <p:spPr>
            <a:xfrm>
              <a:off x="364655" y="516552"/>
              <a:ext cx="37157" cy="1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extrusionOk="0">
                  <a:moveTo>
                    <a:pt x="0" y="7902"/>
                  </a:moveTo>
                  <a:cubicBezTo>
                    <a:pt x="3140" y="7902"/>
                    <a:pt x="6405" y="7902"/>
                    <a:pt x="9544" y="7902"/>
                  </a:cubicBezTo>
                  <a:cubicBezTo>
                    <a:pt x="10172" y="7639"/>
                    <a:pt x="10674" y="7376"/>
                    <a:pt x="11302" y="6849"/>
                  </a:cubicBezTo>
                  <a:cubicBezTo>
                    <a:pt x="13688" y="4478"/>
                    <a:pt x="16074" y="2371"/>
                    <a:pt x="18460" y="0"/>
                  </a:cubicBezTo>
                  <a:cubicBezTo>
                    <a:pt x="20847" y="264"/>
                    <a:pt x="21600" y="2634"/>
                    <a:pt x="19591" y="5268"/>
                  </a:cubicBezTo>
                  <a:cubicBezTo>
                    <a:pt x="16451" y="9220"/>
                    <a:pt x="12935" y="11854"/>
                    <a:pt x="9670" y="15542"/>
                  </a:cubicBezTo>
                  <a:cubicBezTo>
                    <a:pt x="8414" y="16859"/>
                    <a:pt x="7535" y="19756"/>
                    <a:pt x="6405" y="21600"/>
                  </a:cubicBezTo>
                  <a:cubicBezTo>
                    <a:pt x="2009" y="21337"/>
                    <a:pt x="628" y="18703"/>
                    <a:pt x="126" y="9220"/>
                  </a:cubicBezTo>
                  <a:cubicBezTo>
                    <a:pt x="0" y="9220"/>
                    <a:pt x="0" y="8429"/>
                    <a:pt x="0" y="7902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Google Shape;764;p19">
              <a:extLst>
                <a:ext uri="{FF2B5EF4-FFF2-40B4-BE49-F238E27FC236}">
                  <a16:creationId xmlns:a16="http://schemas.microsoft.com/office/drawing/2014/main" id="{0F1026F9-CE27-46DC-B670-9A3959B2E0C4}"/>
                </a:ext>
              </a:extLst>
            </p:cNvPr>
            <p:cNvSpPr/>
            <p:nvPr/>
          </p:nvSpPr>
          <p:spPr>
            <a:xfrm>
              <a:off x="511286" y="151322"/>
              <a:ext cx="58249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39" extrusionOk="0">
                  <a:moveTo>
                    <a:pt x="19432" y="5959"/>
                  </a:moveTo>
                  <a:cubicBezTo>
                    <a:pt x="19849" y="5959"/>
                    <a:pt x="20266" y="5959"/>
                    <a:pt x="20599" y="5586"/>
                  </a:cubicBezTo>
                  <a:cubicBezTo>
                    <a:pt x="20933" y="7076"/>
                    <a:pt x="21266" y="8566"/>
                    <a:pt x="21600" y="9683"/>
                  </a:cubicBezTo>
                  <a:cubicBezTo>
                    <a:pt x="20015" y="19366"/>
                    <a:pt x="16513" y="21600"/>
                    <a:pt x="13510" y="17131"/>
                  </a:cubicBezTo>
                  <a:cubicBezTo>
                    <a:pt x="10425" y="12662"/>
                    <a:pt x="7172" y="8938"/>
                    <a:pt x="3920" y="6331"/>
                  </a:cubicBezTo>
                  <a:cubicBezTo>
                    <a:pt x="2669" y="5214"/>
                    <a:pt x="1334" y="8566"/>
                    <a:pt x="0" y="10055"/>
                  </a:cubicBezTo>
                  <a:cubicBezTo>
                    <a:pt x="0" y="7448"/>
                    <a:pt x="0" y="4842"/>
                    <a:pt x="0" y="2234"/>
                  </a:cubicBezTo>
                  <a:cubicBezTo>
                    <a:pt x="250" y="1490"/>
                    <a:pt x="417" y="745"/>
                    <a:pt x="667" y="0"/>
                  </a:cubicBezTo>
                  <a:cubicBezTo>
                    <a:pt x="2335" y="0"/>
                    <a:pt x="4003" y="372"/>
                    <a:pt x="5588" y="372"/>
                  </a:cubicBezTo>
                  <a:cubicBezTo>
                    <a:pt x="6338" y="1117"/>
                    <a:pt x="7089" y="1862"/>
                    <a:pt x="7923" y="2979"/>
                  </a:cubicBezTo>
                  <a:cubicBezTo>
                    <a:pt x="8090" y="3352"/>
                    <a:pt x="8256" y="3724"/>
                    <a:pt x="8423" y="3724"/>
                  </a:cubicBezTo>
                  <a:cubicBezTo>
                    <a:pt x="8757" y="4096"/>
                    <a:pt x="9090" y="4469"/>
                    <a:pt x="9424" y="4469"/>
                  </a:cubicBezTo>
                  <a:cubicBezTo>
                    <a:pt x="9757" y="4842"/>
                    <a:pt x="10174" y="5586"/>
                    <a:pt x="10508" y="5959"/>
                  </a:cubicBezTo>
                  <a:cubicBezTo>
                    <a:pt x="10842" y="6331"/>
                    <a:pt x="11175" y="6703"/>
                    <a:pt x="11509" y="6703"/>
                  </a:cubicBezTo>
                  <a:cubicBezTo>
                    <a:pt x="12009" y="7076"/>
                    <a:pt x="12593" y="7820"/>
                    <a:pt x="13093" y="8193"/>
                  </a:cubicBezTo>
                  <a:cubicBezTo>
                    <a:pt x="14511" y="7448"/>
                    <a:pt x="15846" y="6703"/>
                    <a:pt x="17263" y="5959"/>
                  </a:cubicBezTo>
                  <a:cubicBezTo>
                    <a:pt x="18097" y="11172"/>
                    <a:pt x="18848" y="12662"/>
                    <a:pt x="19432" y="5959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Google Shape;765;p19">
              <a:extLst>
                <a:ext uri="{FF2B5EF4-FFF2-40B4-BE49-F238E27FC236}">
                  <a16:creationId xmlns:a16="http://schemas.microsoft.com/office/drawing/2014/main" id="{183F58C8-6348-4431-BF63-7F62EA06719D}"/>
                </a:ext>
              </a:extLst>
            </p:cNvPr>
            <p:cNvSpPr/>
            <p:nvPr/>
          </p:nvSpPr>
          <p:spPr>
            <a:xfrm>
              <a:off x="477102" y="152672"/>
              <a:ext cx="34185" cy="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6" extrusionOk="0">
                  <a:moveTo>
                    <a:pt x="21600" y="0"/>
                  </a:moveTo>
                  <a:cubicBezTo>
                    <a:pt x="21600" y="1210"/>
                    <a:pt x="21600" y="2419"/>
                    <a:pt x="21600" y="3629"/>
                  </a:cubicBezTo>
                  <a:cubicBezTo>
                    <a:pt x="19753" y="5702"/>
                    <a:pt x="17905" y="7949"/>
                    <a:pt x="15916" y="10022"/>
                  </a:cubicBezTo>
                  <a:cubicBezTo>
                    <a:pt x="13074" y="12787"/>
                    <a:pt x="9947" y="15379"/>
                    <a:pt x="7105" y="18317"/>
                  </a:cubicBezTo>
                  <a:cubicBezTo>
                    <a:pt x="4547" y="20736"/>
                    <a:pt x="2274" y="21600"/>
                    <a:pt x="0" y="17971"/>
                  </a:cubicBezTo>
                  <a:cubicBezTo>
                    <a:pt x="6395" y="12614"/>
                    <a:pt x="12647" y="7258"/>
                    <a:pt x="19042" y="1901"/>
                  </a:cubicBezTo>
                  <a:cubicBezTo>
                    <a:pt x="19895" y="1210"/>
                    <a:pt x="20747" y="518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" name="Google Shape;766;p19">
              <a:extLst>
                <a:ext uri="{FF2B5EF4-FFF2-40B4-BE49-F238E27FC236}">
                  <a16:creationId xmlns:a16="http://schemas.microsoft.com/office/drawing/2014/main" id="{1ABEC67C-FD23-4204-AB93-522DA6D66146}"/>
                </a:ext>
              </a:extLst>
            </p:cNvPr>
            <p:cNvSpPr/>
            <p:nvPr/>
          </p:nvSpPr>
          <p:spPr>
            <a:xfrm>
              <a:off x="273761" y="277938"/>
              <a:ext cx="31298" cy="2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7" extrusionOk="0">
                  <a:moveTo>
                    <a:pt x="24" y="0"/>
                  </a:moveTo>
                  <a:cubicBezTo>
                    <a:pt x="2647" y="2945"/>
                    <a:pt x="5116" y="5891"/>
                    <a:pt x="8047" y="8509"/>
                  </a:cubicBezTo>
                  <a:cubicBezTo>
                    <a:pt x="11596" y="11618"/>
                    <a:pt x="15453" y="14400"/>
                    <a:pt x="19156" y="17509"/>
                  </a:cubicBezTo>
                  <a:cubicBezTo>
                    <a:pt x="20236" y="18491"/>
                    <a:pt x="20698" y="20127"/>
                    <a:pt x="21470" y="21436"/>
                  </a:cubicBezTo>
                  <a:cubicBezTo>
                    <a:pt x="20698" y="21436"/>
                    <a:pt x="19619" y="21600"/>
                    <a:pt x="19156" y="21273"/>
                  </a:cubicBezTo>
                  <a:cubicBezTo>
                    <a:pt x="12521" y="15546"/>
                    <a:pt x="4036" y="11618"/>
                    <a:pt x="333" y="2945"/>
                  </a:cubicBezTo>
                  <a:cubicBezTo>
                    <a:pt x="-130" y="1964"/>
                    <a:pt x="24" y="982"/>
                    <a:pt x="24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Google Shape;767;p19">
              <a:extLst>
                <a:ext uri="{FF2B5EF4-FFF2-40B4-BE49-F238E27FC236}">
                  <a16:creationId xmlns:a16="http://schemas.microsoft.com/office/drawing/2014/main" id="{EF5F17B3-DB43-4B1D-A084-84A28D06A2E9}"/>
                </a:ext>
              </a:extLst>
            </p:cNvPr>
            <p:cNvSpPr/>
            <p:nvPr/>
          </p:nvSpPr>
          <p:spPr>
            <a:xfrm>
              <a:off x="284942" y="197424"/>
              <a:ext cx="20117" cy="3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2" extrusionOk="0">
                  <a:moveTo>
                    <a:pt x="12347" y="11631"/>
                  </a:moveTo>
                  <a:cubicBezTo>
                    <a:pt x="10907" y="15924"/>
                    <a:pt x="7787" y="19524"/>
                    <a:pt x="107" y="21462"/>
                  </a:cubicBezTo>
                  <a:cubicBezTo>
                    <a:pt x="107" y="21047"/>
                    <a:pt x="-133" y="20493"/>
                    <a:pt x="107" y="20216"/>
                  </a:cubicBezTo>
                  <a:cubicBezTo>
                    <a:pt x="7067" y="15093"/>
                    <a:pt x="6827" y="8862"/>
                    <a:pt x="9467" y="3047"/>
                  </a:cubicBezTo>
                  <a:cubicBezTo>
                    <a:pt x="10907" y="-138"/>
                    <a:pt x="16187" y="0"/>
                    <a:pt x="21227" y="0"/>
                  </a:cubicBezTo>
                  <a:cubicBezTo>
                    <a:pt x="21227" y="0"/>
                    <a:pt x="21467" y="139"/>
                    <a:pt x="21467" y="139"/>
                  </a:cubicBezTo>
                  <a:cubicBezTo>
                    <a:pt x="19307" y="1800"/>
                    <a:pt x="17387" y="3462"/>
                    <a:pt x="15227" y="4985"/>
                  </a:cubicBezTo>
                  <a:cubicBezTo>
                    <a:pt x="14267" y="5816"/>
                    <a:pt x="13307" y="6647"/>
                    <a:pt x="12347" y="7477"/>
                  </a:cubicBezTo>
                  <a:cubicBezTo>
                    <a:pt x="12347" y="7754"/>
                    <a:pt x="12347" y="8031"/>
                    <a:pt x="12587" y="8308"/>
                  </a:cubicBezTo>
                  <a:cubicBezTo>
                    <a:pt x="12347" y="9416"/>
                    <a:pt x="12347" y="10523"/>
                    <a:pt x="12347" y="1163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Google Shape;768;p19">
              <a:extLst>
                <a:ext uri="{FF2B5EF4-FFF2-40B4-BE49-F238E27FC236}">
                  <a16:creationId xmlns:a16="http://schemas.microsoft.com/office/drawing/2014/main" id="{B1447248-F790-4ACB-AEE9-41BB1CF5F0A4}"/>
                </a:ext>
              </a:extLst>
            </p:cNvPr>
            <p:cNvSpPr/>
            <p:nvPr/>
          </p:nvSpPr>
          <p:spPr>
            <a:xfrm>
              <a:off x="350487" y="251176"/>
              <a:ext cx="19791" cy="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25"/>
                  </a:moveTo>
                  <a:cubicBezTo>
                    <a:pt x="3191" y="2417"/>
                    <a:pt x="6136" y="1208"/>
                    <a:pt x="9327" y="0"/>
                  </a:cubicBezTo>
                  <a:cubicBezTo>
                    <a:pt x="6873" y="4834"/>
                    <a:pt x="15464" y="7099"/>
                    <a:pt x="16936" y="10876"/>
                  </a:cubicBezTo>
                  <a:cubicBezTo>
                    <a:pt x="18409" y="14501"/>
                    <a:pt x="19882" y="17975"/>
                    <a:pt x="21600" y="21600"/>
                  </a:cubicBezTo>
                  <a:cubicBezTo>
                    <a:pt x="20618" y="20996"/>
                    <a:pt x="19636" y="20392"/>
                    <a:pt x="18655" y="19787"/>
                  </a:cubicBezTo>
                  <a:cubicBezTo>
                    <a:pt x="15709" y="13141"/>
                    <a:pt x="10309" y="7402"/>
                    <a:pt x="0" y="362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Google Shape;769;p19">
              <a:extLst>
                <a:ext uri="{FF2B5EF4-FFF2-40B4-BE49-F238E27FC236}">
                  <a16:creationId xmlns:a16="http://schemas.microsoft.com/office/drawing/2014/main" id="{EACECF2F-2A04-4C11-AFE3-AC7FA6A52A1D}"/>
                </a:ext>
              </a:extLst>
            </p:cNvPr>
            <p:cNvSpPr/>
            <p:nvPr/>
          </p:nvSpPr>
          <p:spPr>
            <a:xfrm>
              <a:off x="409409" y="403879"/>
              <a:ext cx="13720" cy="2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9" y="3600"/>
                  </a:moveTo>
                  <a:cubicBezTo>
                    <a:pt x="8144" y="2400"/>
                    <a:pt x="10623" y="1200"/>
                    <a:pt x="12747" y="0"/>
                  </a:cubicBezTo>
                  <a:cubicBezTo>
                    <a:pt x="13456" y="1800"/>
                    <a:pt x="14164" y="3400"/>
                    <a:pt x="14872" y="5200"/>
                  </a:cubicBezTo>
                  <a:cubicBezTo>
                    <a:pt x="16997" y="10600"/>
                    <a:pt x="19475" y="16000"/>
                    <a:pt x="21600" y="21400"/>
                  </a:cubicBezTo>
                  <a:cubicBezTo>
                    <a:pt x="18767" y="21400"/>
                    <a:pt x="15934" y="21600"/>
                    <a:pt x="13101" y="21600"/>
                  </a:cubicBezTo>
                  <a:cubicBezTo>
                    <a:pt x="9206" y="19000"/>
                    <a:pt x="5312" y="16400"/>
                    <a:pt x="0" y="13000"/>
                  </a:cubicBezTo>
                  <a:cubicBezTo>
                    <a:pt x="0" y="13200"/>
                    <a:pt x="708" y="12000"/>
                    <a:pt x="1771" y="10800"/>
                  </a:cubicBezTo>
                  <a:cubicBezTo>
                    <a:pt x="2478" y="9600"/>
                    <a:pt x="3187" y="8400"/>
                    <a:pt x="4249" y="7200"/>
                  </a:cubicBezTo>
                  <a:cubicBezTo>
                    <a:pt x="4957" y="6200"/>
                    <a:pt x="5312" y="5000"/>
                    <a:pt x="6019" y="3600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Google Shape;770;p19">
              <a:extLst>
                <a:ext uri="{FF2B5EF4-FFF2-40B4-BE49-F238E27FC236}">
                  <a16:creationId xmlns:a16="http://schemas.microsoft.com/office/drawing/2014/main" id="{40FCD8E7-8FE4-4CB3-8FE2-E99B8B80EEFC}"/>
                </a:ext>
              </a:extLst>
            </p:cNvPr>
            <p:cNvSpPr/>
            <p:nvPr/>
          </p:nvSpPr>
          <p:spPr>
            <a:xfrm>
              <a:off x="417505" y="428168"/>
              <a:ext cx="11246" cy="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" y="270"/>
                  </a:moveTo>
                  <a:cubicBezTo>
                    <a:pt x="4320" y="270"/>
                    <a:pt x="7776" y="0"/>
                    <a:pt x="11232" y="0"/>
                  </a:cubicBezTo>
                  <a:cubicBezTo>
                    <a:pt x="11232" y="0"/>
                    <a:pt x="11232" y="0"/>
                    <a:pt x="11232" y="0"/>
                  </a:cubicBezTo>
                  <a:cubicBezTo>
                    <a:pt x="11232" y="3510"/>
                    <a:pt x="10368" y="7020"/>
                    <a:pt x="12096" y="10260"/>
                  </a:cubicBezTo>
                  <a:cubicBezTo>
                    <a:pt x="13392" y="13230"/>
                    <a:pt x="11664" y="18630"/>
                    <a:pt x="21600" y="17820"/>
                  </a:cubicBezTo>
                  <a:cubicBezTo>
                    <a:pt x="21600" y="18900"/>
                    <a:pt x="21600" y="19980"/>
                    <a:pt x="21600" y="21060"/>
                  </a:cubicBezTo>
                  <a:cubicBezTo>
                    <a:pt x="19440" y="21330"/>
                    <a:pt x="16848" y="21330"/>
                    <a:pt x="14688" y="21600"/>
                  </a:cubicBezTo>
                  <a:cubicBezTo>
                    <a:pt x="10800" y="21330"/>
                    <a:pt x="7344" y="21060"/>
                    <a:pt x="3456" y="20790"/>
                  </a:cubicBezTo>
                  <a:cubicBezTo>
                    <a:pt x="2160" y="19980"/>
                    <a:pt x="1296" y="18900"/>
                    <a:pt x="0" y="18090"/>
                  </a:cubicBezTo>
                  <a:cubicBezTo>
                    <a:pt x="0" y="15930"/>
                    <a:pt x="0" y="13770"/>
                    <a:pt x="432" y="11610"/>
                  </a:cubicBezTo>
                  <a:cubicBezTo>
                    <a:pt x="432" y="7560"/>
                    <a:pt x="432" y="3780"/>
                    <a:pt x="864" y="27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Google Shape;771;p19">
              <a:extLst>
                <a:ext uri="{FF2B5EF4-FFF2-40B4-BE49-F238E27FC236}">
                  <a16:creationId xmlns:a16="http://schemas.microsoft.com/office/drawing/2014/main" id="{BDA2D19E-F1DF-4FBF-8BFF-AAE9AE4E7235}"/>
                </a:ext>
              </a:extLst>
            </p:cNvPr>
            <p:cNvSpPr/>
            <p:nvPr/>
          </p:nvSpPr>
          <p:spPr>
            <a:xfrm>
              <a:off x="369827" y="382514"/>
              <a:ext cx="8997" cy="1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2"/>
                  </a:moveTo>
                  <a:cubicBezTo>
                    <a:pt x="14040" y="9095"/>
                    <a:pt x="5400" y="3411"/>
                    <a:pt x="8100" y="0"/>
                  </a:cubicBezTo>
                  <a:cubicBezTo>
                    <a:pt x="12420" y="5968"/>
                    <a:pt x="17280" y="11937"/>
                    <a:pt x="21600" y="17905"/>
                  </a:cubicBezTo>
                  <a:cubicBezTo>
                    <a:pt x="15120" y="19042"/>
                    <a:pt x="8640" y="20179"/>
                    <a:pt x="0" y="21600"/>
                  </a:cubicBezTo>
                  <a:cubicBezTo>
                    <a:pt x="0" y="17337"/>
                    <a:pt x="0" y="13926"/>
                    <a:pt x="0" y="10232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Google Shape;772;p19">
              <a:extLst>
                <a:ext uri="{FF2B5EF4-FFF2-40B4-BE49-F238E27FC236}">
                  <a16:creationId xmlns:a16="http://schemas.microsoft.com/office/drawing/2014/main" id="{D2BC59B2-2AEC-410D-A83B-567BFE6565F5}"/>
                </a:ext>
              </a:extLst>
            </p:cNvPr>
            <p:cNvSpPr/>
            <p:nvPr/>
          </p:nvSpPr>
          <p:spPr>
            <a:xfrm>
              <a:off x="424927" y="445485"/>
              <a:ext cx="8108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extrusionOk="0">
                  <a:moveTo>
                    <a:pt x="0" y="485"/>
                  </a:moveTo>
                  <a:cubicBezTo>
                    <a:pt x="2919" y="243"/>
                    <a:pt x="6422" y="243"/>
                    <a:pt x="9340" y="0"/>
                  </a:cubicBezTo>
                  <a:cubicBezTo>
                    <a:pt x="13427" y="5097"/>
                    <a:pt x="19265" y="10193"/>
                    <a:pt x="21016" y="15290"/>
                  </a:cubicBezTo>
                  <a:cubicBezTo>
                    <a:pt x="21600" y="17231"/>
                    <a:pt x="12843" y="19416"/>
                    <a:pt x="8757" y="21600"/>
                  </a:cubicBezTo>
                  <a:cubicBezTo>
                    <a:pt x="11092" y="14319"/>
                    <a:pt x="14011" y="6796"/>
                    <a:pt x="0" y="48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Google Shape;773;p19">
              <a:extLst>
                <a:ext uri="{FF2B5EF4-FFF2-40B4-BE49-F238E27FC236}">
                  <a16:creationId xmlns:a16="http://schemas.microsoft.com/office/drawing/2014/main" id="{91E3A5D0-D8E1-4D4F-B333-5215EEB57C50}"/>
                </a:ext>
              </a:extLst>
            </p:cNvPr>
            <p:cNvSpPr/>
            <p:nvPr/>
          </p:nvSpPr>
          <p:spPr>
            <a:xfrm>
              <a:off x="302116" y="464151"/>
              <a:ext cx="21609" cy="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16106" y="21600"/>
                  </a:moveTo>
                  <a:cubicBezTo>
                    <a:pt x="12800" y="10549"/>
                    <a:pt x="8392" y="17079"/>
                    <a:pt x="4204" y="18084"/>
                  </a:cubicBezTo>
                  <a:cubicBezTo>
                    <a:pt x="7731" y="6530"/>
                    <a:pt x="-424" y="8037"/>
                    <a:pt x="17" y="0"/>
                  </a:cubicBezTo>
                  <a:cubicBezTo>
                    <a:pt x="7070" y="6028"/>
                    <a:pt x="14123" y="11553"/>
                    <a:pt x="21176" y="17582"/>
                  </a:cubicBezTo>
                  <a:cubicBezTo>
                    <a:pt x="19413" y="19089"/>
                    <a:pt x="17870" y="20595"/>
                    <a:pt x="16106" y="2160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Google Shape;774;p19">
              <a:extLst>
                <a:ext uri="{FF2B5EF4-FFF2-40B4-BE49-F238E27FC236}">
                  <a16:creationId xmlns:a16="http://schemas.microsoft.com/office/drawing/2014/main" id="{86261E71-F02A-4CC6-823F-F0D4A1E001F0}"/>
                </a:ext>
              </a:extLst>
            </p:cNvPr>
            <p:cNvSpPr/>
            <p:nvPr/>
          </p:nvSpPr>
          <p:spPr>
            <a:xfrm>
              <a:off x="310455" y="194805"/>
              <a:ext cx="20242" cy="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6" extrusionOk="0">
                  <a:moveTo>
                    <a:pt x="21600" y="20436"/>
                  </a:moveTo>
                  <a:cubicBezTo>
                    <a:pt x="14400" y="16980"/>
                    <a:pt x="7200" y="13524"/>
                    <a:pt x="0" y="10068"/>
                  </a:cubicBezTo>
                  <a:cubicBezTo>
                    <a:pt x="0" y="6612"/>
                    <a:pt x="0" y="4020"/>
                    <a:pt x="0" y="564"/>
                  </a:cubicBezTo>
                  <a:cubicBezTo>
                    <a:pt x="4800" y="564"/>
                    <a:pt x="9840" y="-1164"/>
                    <a:pt x="14400" y="1428"/>
                  </a:cubicBezTo>
                  <a:cubicBezTo>
                    <a:pt x="17040" y="3156"/>
                    <a:pt x="19200" y="14388"/>
                    <a:pt x="21600" y="20436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Google Shape;775;p19">
              <a:extLst>
                <a:ext uri="{FF2B5EF4-FFF2-40B4-BE49-F238E27FC236}">
                  <a16:creationId xmlns:a16="http://schemas.microsoft.com/office/drawing/2014/main" id="{AA20DBD0-CFD2-4A86-9C63-67B7AC01221A}"/>
                </a:ext>
              </a:extLst>
            </p:cNvPr>
            <p:cNvSpPr/>
            <p:nvPr/>
          </p:nvSpPr>
          <p:spPr>
            <a:xfrm>
              <a:off x="423015" y="427943"/>
              <a:ext cx="5511" cy="1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011" extrusionOk="0">
                  <a:moveTo>
                    <a:pt x="20354" y="20965"/>
                  </a:moveTo>
                  <a:cubicBezTo>
                    <a:pt x="416" y="21600"/>
                    <a:pt x="4570" y="15565"/>
                    <a:pt x="2077" y="12071"/>
                  </a:cubicBezTo>
                  <a:cubicBezTo>
                    <a:pt x="-1246" y="8259"/>
                    <a:pt x="416" y="4130"/>
                    <a:pt x="416" y="0"/>
                  </a:cubicBezTo>
                  <a:cubicBezTo>
                    <a:pt x="4570" y="3176"/>
                    <a:pt x="10385" y="6035"/>
                    <a:pt x="13708" y="9529"/>
                  </a:cubicBezTo>
                  <a:cubicBezTo>
                    <a:pt x="17031" y="13341"/>
                    <a:pt x="17862" y="17153"/>
                    <a:pt x="20354" y="20965"/>
                  </a:cubicBezTo>
                  <a:close/>
                </a:path>
              </a:pathLst>
            </a:custGeom>
            <a:solidFill>
              <a:srgbClr val="CDCF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Google Shape;776;p19">
              <a:extLst>
                <a:ext uri="{FF2B5EF4-FFF2-40B4-BE49-F238E27FC236}">
                  <a16:creationId xmlns:a16="http://schemas.microsoft.com/office/drawing/2014/main" id="{5558D1D0-7C15-4E3A-9C21-EB71C51AFC6D}"/>
                </a:ext>
              </a:extLst>
            </p:cNvPr>
            <p:cNvSpPr/>
            <p:nvPr/>
          </p:nvSpPr>
          <p:spPr>
            <a:xfrm>
              <a:off x="368913" y="374418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5" h="21600" extrusionOk="0">
                  <a:moveTo>
                    <a:pt x="14152" y="21600"/>
                  </a:moveTo>
                  <a:cubicBezTo>
                    <a:pt x="9683" y="14400"/>
                    <a:pt x="5213" y="7200"/>
                    <a:pt x="0" y="0"/>
                  </a:cubicBezTo>
                  <a:cubicBezTo>
                    <a:pt x="21600" y="1200"/>
                    <a:pt x="11917" y="13800"/>
                    <a:pt x="14152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8" name="Google Shape;777;p19">
              <a:extLst>
                <a:ext uri="{FF2B5EF4-FFF2-40B4-BE49-F238E27FC236}">
                  <a16:creationId xmlns:a16="http://schemas.microsoft.com/office/drawing/2014/main" id="{BD19992B-B330-4B86-885E-0B9B9F95027A}"/>
                </a:ext>
              </a:extLst>
            </p:cNvPr>
            <p:cNvGrpSpPr/>
            <p:nvPr/>
          </p:nvGrpSpPr>
          <p:grpSpPr>
            <a:xfrm>
              <a:off x="68693" y="5590"/>
              <a:ext cx="11471" cy="1351"/>
              <a:chOff x="0" y="0"/>
              <a:chExt cx="11469" cy="1349"/>
            </a:xfrm>
          </p:grpSpPr>
          <p:sp>
            <p:nvSpPr>
              <p:cNvPr id="401" name="خط">
                <a:extLst>
                  <a:ext uri="{FF2B5EF4-FFF2-40B4-BE49-F238E27FC236}">
                    <a16:creationId xmlns:a16="http://schemas.microsoft.com/office/drawing/2014/main" id="{2C5C8D98-0242-4924-8765-83A3012ED5F5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1471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خط">
                <a:extLst>
                  <a:ext uri="{FF2B5EF4-FFF2-40B4-BE49-F238E27FC236}">
                    <a16:creationId xmlns:a16="http://schemas.microsoft.com/office/drawing/2014/main" id="{45312CD5-813D-433D-82BF-CDD18A812401}"/>
                  </a:ext>
                </a:extLst>
              </p:cNvPr>
              <p:cNvSpPr/>
              <p:nvPr/>
            </p:nvSpPr>
            <p:spPr>
              <a:xfrm flipV="1">
                <a:off x="0" y="0"/>
                <a:ext cx="11470" cy="135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79" name="Google Shape;778;p19">
              <a:extLst>
                <a:ext uri="{FF2B5EF4-FFF2-40B4-BE49-F238E27FC236}">
                  <a16:creationId xmlns:a16="http://schemas.microsoft.com/office/drawing/2014/main" id="{65B60053-B3DF-40DB-BAB1-99E40109E3A9}"/>
                </a:ext>
              </a:extLst>
            </p:cNvPr>
            <p:cNvSpPr/>
            <p:nvPr/>
          </p:nvSpPr>
          <p:spPr>
            <a:xfrm>
              <a:off x="565990" y="152672"/>
              <a:ext cx="4391" cy="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7280"/>
                    <a:pt x="7200" y="12960"/>
                    <a:pt x="0" y="9721"/>
                  </a:cubicBezTo>
                  <a:cubicBezTo>
                    <a:pt x="3600" y="6480"/>
                    <a:pt x="7200" y="3241"/>
                    <a:pt x="10800" y="0"/>
                  </a:cubicBezTo>
                  <a:cubicBezTo>
                    <a:pt x="14400" y="3241"/>
                    <a:pt x="18000" y="6480"/>
                    <a:pt x="21600" y="9721"/>
                  </a:cubicBezTo>
                  <a:cubicBezTo>
                    <a:pt x="21600" y="14041"/>
                    <a:pt x="21600" y="17280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Google Shape;779;p19">
              <a:extLst>
                <a:ext uri="{FF2B5EF4-FFF2-40B4-BE49-F238E27FC236}">
                  <a16:creationId xmlns:a16="http://schemas.microsoft.com/office/drawing/2014/main" id="{C91C9FEB-402E-42E0-BFAC-92F1A346F311}"/>
                </a:ext>
              </a:extLst>
            </p:cNvPr>
            <p:cNvSpPr/>
            <p:nvPr/>
          </p:nvSpPr>
          <p:spPr>
            <a:xfrm>
              <a:off x="369614" y="283335"/>
              <a:ext cx="4392" cy="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199" y="21600"/>
                  </a:moveTo>
                  <a:cubicBezTo>
                    <a:pt x="1199" y="14400"/>
                    <a:pt x="1199" y="7200"/>
                    <a:pt x="0" y="0"/>
                  </a:cubicBezTo>
                  <a:cubicBezTo>
                    <a:pt x="21600" y="7200"/>
                    <a:pt x="21600" y="14400"/>
                    <a:pt x="1199" y="2160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Google Shape;780;p19">
              <a:extLst>
                <a:ext uri="{FF2B5EF4-FFF2-40B4-BE49-F238E27FC236}">
                  <a16:creationId xmlns:a16="http://schemas.microsoft.com/office/drawing/2014/main" id="{BD256FF2-3C14-43D7-98B4-9F522ADDFA8D}"/>
                </a:ext>
              </a:extLst>
            </p:cNvPr>
            <p:cNvSpPr/>
            <p:nvPr/>
          </p:nvSpPr>
          <p:spPr>
            <a:xfrm>
              <a:off x="304833" y="194106"/>
              <a:ext cx="5848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19799"/>
                  </a:cubicBezTo>
                  <a:cubicBezTo>
                    <a:pt x="18277" y="19799"/>
                    <a:pt x="14954" y="21600"/>
                    <a:pt x="11631" y="21600"/>
                  </a:cubicBezTo>
                  <a:cubicBezTo>
                    <a:pt x="8308" y="21600"/>
                    <a:pt x="4154" y="21600"/>
                    <a:pt x="831" y="21600"/>
                  </a:cubicBezTo>
                  <a:cubicBezTo>
                    <a:pt x="831" y="21600"/>
                    <a:pt x="0" y="19799"/>
                    <a:pt x="0" y="19799"/>
                  </a:cubicBezTo>
                  <a:cubicBezTo>
                    <a:pt x="6646" y="12599"/>
                    <a:pt x="14123" y="72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2" name="Google Shape;781;p19">
              <a:extLst>
                <a:ext uri="{FF2B5EF4-FFF2-40B4-BE49-F238E27FC236}">
                  <a16:creationId xmlns:a16="http://schemas.microsoft.com/office/drawing/2014/main" id="{28EB7156-15B2-4815-A510-FAC19A993424}"/>
                </a:ext>
              </a:extLst>
            </p:cNvPr>
            <p:cNvGrpSpPr/>
            <p:nvPr/>
          </p:nvGrpSpPr>
          <p:grpSpPr>
            <a:xfrm>
              <a:off x="304944" y="308578"/>
              <a:ext cx="2928" cy="4391"/>
              <a:chOff x="0" y="0"/>
              <a:chExt cx="2926" cy="4390"/>
            </a:xfrm>
          </p:grpSpPr>
          <p:sp>
            <p:nvSpPr>
              <p:cNvPr id="399" name="خط">
                <a:extLst>
                  <a:ext uri="{FF2B5EF4-FFF2-40B4-BE49-F238E27FC236}">
                    <a16:creationId xmlns:a16="http://schemas.microsoft.com/office/drawing/2014/main" id="{11B0B34A-DF70-4E9F-9913-F37E45668DB4}"/>
                  </a:ext>
                </a:extLst>
              </p:cNvPr>
              <p:cNvSpPr/>
              <p:nvPr/>
            </p:nvSpPr>
            <p:spPr>
              <a:xfrm>
                <a:off x="0" y="-1"/>
                <a:ext cx="2927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خط">
                <a:extLst>
                  <a:ext uri="{FF2B5EF4-FFF2-40B4-BE49-F238E27FC236}">
                    <a16:creationId xmlns:a16="http://schemas.microsoft.com/office/drawing/2014/main" id="{2308A245-8A26-4A61-B130-0B239841F40B}"/>
                  </a:ext>
                </a:extLst>
              </p:cNvPr>
              <p:cNvSpPr/>
              <p:nvPr/>
            </p:nvSpPr>
            <p:spPr>
              <a:xfrm flipH="1" flipV="1">
                <a:off x="-1" y="-1"/>
                <a:ext cx="2928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83" name="Google Shape;782;p19">
              <a:extLst>
                <a:ext uri="{FF2B5EF4-FFF2-40B4-BE49-F238E27FC236}">
                  <a16:creationId xmlns:a16="http://schemas.microsoft.com/office/drawing/2014/main" id="{661D973C-28DD-4D2A-B355-E88A9ED24B00}"/>
                </a:ext>
              </a:extLst>
            </p:cNvPr>
            <p:cNvSpPr/>
            <p:nvPr/>
          </p:nvSpPr>
          <p:spPr>
            <a:xfrm>
              <a:off x="360998" y="52177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952" y="14400"/>
                    <a:pt x="8308" y="7200"/>
                    <a:pt x="0" y="0"/>
                  </a:cubicBezTo>
                  <a:cubicBezTo>
                    <a:pt x="8308" y="0"/>
                    <a:pt x="14952" y="0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Google Shape;783;p19">
              <a:extLst>
                <a:ext uri="{FF2B5EF4-FFF2-40B4-BE49-F238E27FC236}">
                  <a16:creationId xmlns:a16="http://schemas.microsoft.com/office/drawing/2014/main" id="{CB5EA1A5-259C-494C-9C32-C4185EE75C23}"/>
                </a:ext>
              </a:extLst>
            </p:cNvPr>
            <p:cNvSpPr/>
            <p:nvPr/>
          </p:nvSpPr>
          <p:spPr>
            <a:xfrm>
              <a:off x="84714" y="2720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121" y="5403"/>
                    <a:pt x="6481" y="16203"/>
                    <a:pt x="0" y="21600"/>
                  </a:cubicBezTo>
                  <a:cubicBezTo>
                    <a:pt x="6481" y="16203"/>
                    <a:pt x="15121" y="10800"/>
                    <a:pt x="21600" y="0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Google Shape;784;p19">
              <a:extLst>
                <a:ext uri="{FF2B5EF4-FFF2-40B4-BE49-F238E27FC236}">
                  <a16:creationId xmlns:a16="http://schemas.microsoft.com/office/drawing/2014/main" id="{6420AABA-F27B-4E21-A954-CB642B597AF8}"/>
                </a:ext>
              </a:extLst>
            </p:cNvPr>
            <p:cNvSpPr/>
            <p:nvPr/>
          </p:nvSpPr>
          <p:spPr>
            <a:xfrm>
              <a:off x="495597" y="24760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1"/>
                  </a:moveTo>
                  <a:cubicBezTo>
                    <a:pt x="7200" y="8101"/>
                    <a:pt x="14400" y="5400"/>
                    <a:pt x="21600" y="0"/>
                  </a:cubicBezTo>
                  <a:cubicBezTo>
                    <a:pt x="18002" y="8101"/>
                    <a:pt x="18002" y="13501"/>
                    <a:pt x="14400" y="21600"/>
                  </a:cubicBezTo>
                  <a:cubicBezTo>
                    <a:pt x="10802" y="18901"/>
                    <a:pt x="3602" y="16200"/>
                    <a:pt x="0" y="13501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Google Shape;785;p19">
              <a:extLst>
                <a:ext uri="{FF2B5EF4-FFF2-40B4-BE49-F238E27FC236}">
                  <a16:creationId xmlns:a16="http://schemas.microsoft.com/office/drawing/2014/main" id="{3BA2701A-919D-495F-8349-3B94B46DB9F1}"/>
                </a:ext>
              </a:extLst>
            </p:cNvPr>
            <p:cNvSpPr/>
            <p:nvPr/>
          </p:nvSpPr>
          <p:spPr>
            <a:xfrm>
              <a:off x="321925" y="397457"/>
              <a:ext cx="78939" cy="3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76" extrusionOk="0">
                  <a:moveTo>
                    <a:pt x="2769" y="9708"/>
                  </a:moveTo>
                  <a:cubicBezTo>
                    <a:pt x="8185" y="6681"/>
                    <a:pt x="13662" y="3654"/>
                    <a:pt x="19077" y="627"/>
                  </a:cubicBezTo>
                  <a:cubicBezTo>
                    <a:pt x="20738" y="-886"/>
                    <a:pt x="21538" y="352"/>
                    <a:pt x="21600" y="4204"/>
                  </a:cubicBezTo>
                  <a:cubicBezTo>
                    <a:pt x="20677" y="5580"/>
                    <a:pt x="19815" y="7094"/>
                    <a:pt x="18892" y="8332"/>
                  </a:cubicBezTo>
                  <a:cubicBezTo>
                    <a:pt x="15692" y="13147"/>
                    <a:pt x="12000" y="15486"/>
                    <a:pt x="8185" y="16999"/>
                  </a:cubicBezTo>
                  <a:cubicBezTo>
                    <a:pt x="5477" y="18100"/>
                    <a:pt x="2831" y="20714"/>
                    <a:pt x="0" y="18788"/>
                  </a:cubicBezTo>
                  <a:cubicBezTo>
                    <a:pt x="246" y="17687"/>
                    <a:pt x="492" y="15624"/>
                    <a:pt x="738" y="15761"/>
                  </a:cubicBezTo>
                  <a:cubicBezTo>
                    <a:pt x="3015" y="15899"/>
                    <a:pt x="2769" y="12597"/>
                    <a:pt x="2769" y="9708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Google Shape;786;p19">
              <a:extLst>
                <a:ext uri="{FF2B5EF4-FFF2-40B4-BE49-F238E27FC236}">
                  <a16:creationId xmlns:a16="http://schemas.microsoft.com/office/drawing/2014/main" id="{E5F3EDD9-55B9-44B8-9449-BA5E99B78791}"/>
                </a:ext>
              </a:extLst>
            </p:cNvPr>
            <p:cNvSpPr/>
            <p:nvPr/>
          </p:nvSpPr>
          <p:spPr>
            <a:xfrm>
              <a:off x="301684" y="404329"/>
              <a:ext cx="99180" cy="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extrusionOk="0">
                  <a:moveTo>
                    <a:pt x="4408" y="14583"/>
                  </a:moveTo>
                  <a:cubicBezTo>
                    <a:pt x="6661" y="16510"/>
                    <a:pt x="8816" y="13896"/>
                    <a:pt x="10922" y="12795"/>
                  </a:cubicBezTo>
                  <a:cubicBezTo>
                    <a:pt x="13959" y="11282"/>
                    <a:pt x="16849" y="8943"/>
                    <a:pt x="19445" y="4127"/>
                  </a:cubicBezTo>
                  <a:cubicBezTo>
                    <a:pt x="20180" y="2752"/>
                    <a:pt x="20865" y="1376"/>
                    <a:pt x="21600" y="0"/>
                  </a:cubicBezTo>
                  <a:cubicBezTo>
                    <a:pt x="21551" y="2476"/>
                    <a:pt x="21502" y="4815"/>
                    <a:pt x="21453" y="7292"/>
                  </a:cubicBezTo>
                  <a:cubicBezTo>
                    <a:pt x="19004" y="13896"/>
                    <a:pt x="15918" y="16922"/>
                    <a:pt x="12539" y="18023"/>
                  </a:cubicBezTo>
                  <a:cubicBezTo>
                    <a:pt x="9551" y="18986"/>
                    <a:pt x="6563" y="20087"/>
                    <a:pt x="3575" y="21050"/>
                  </a:cubicBezTo>
                  <a:cubicBezTo>
                    <a:pt x="1665" y="21600"/>
                    <a:pt x="490" y="19536"/>
                    <a:pt x="0" y="14996"/>
                  </a:cubicBezTo>
                  <a:cubicBezTo>
                    <a:pt x="784" y="15134"/>
                    <a:pt x="1616" y="15409"/>
                    <a:pt x="2400" y="15271"/>
                  </a:cubicBezTo>
                  <a:cubicBezTo>
                    <a:pt x="2939" y="15271"/>
                    <a:pt x="3527" y="14859"/>
                    <a:pt x="4065" y="14721"/>
                  </a:cubicBezTo>
                  <a:lnTo>
                    <a:pt x="4212" y="14721"/>
                  </a:lnTo>
                  <a:lnTo>
                    <a:pt x="4408" y="14583"/>
                  </a:ln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Google Shape;787;p19">
              <a:extLst>
                <a:ext uri="{FF2B5EF4-FFF2-40B4-BE49-F238E27FC236}">
                  <a16:creationId xmlns:a16="http://schemas.microsoft.com/office/drawing/2014/main" id="{9CEEB684-1637-406D-9FFC-73E4B40A2C49}"/>
                </a:ext>
              </a:extLst>
            </p:cNvPr>
            <p:cNvSpPr/>
            <p:nvPr/>
          </p:nvSpPr>
          <p:spPr>
            <a:xfrm>
              <a:off x="391192" y="190454"/>
              <a:ext cx="57360" cy="13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8478" y="2372"/>
                  </a:moveTo>
                  <a:cubicBezTo>
                    <a:pt x="18984" y="2479"/>
                    <a:pt x="19575" y="2585"/>
                    <a:pt x="20503" y="2797"/>
                  </a:cubicBezTo>
                  <a:cubicBezTo>
                    <a:pt x="20503" y="1806"/>
                    <a:pt x="20503" y="921"/>
                    <a:pt x="20503" y="0"/>
                  </a:cubicBezTo>
                  <a:cubicBezTo>
                    <a:pt x="20756" y="0"/>
                    <a:pt x="21009" y="0"/>
                    <a:pt x="21263" y="0"/>
                  </a:cubicBezTo>
                  <a:cubicBezTo>
                    <a:pt x="21347" y="248"/>
                    <a:pt x="21516" y="496"/>
                    <a:pt x="21516" y="744"/>
                  </a:cubicBezTo>
                  <a:cubicBezTo>
                    <a:pt x="21600" y="3612"/>
                    <a:pt x="20334" y="6374"/>
                    <a:pt x="17887" y="9136"/>
                  </a:cubicBezTo>
                  <a:cubicBezTo>
                    <a:pt x="15694" y="11579"/>
                    <a:pt x="14091" y="14129"/>
                    <a:pt x="9788" y="16076"/>
                  </a:cubicBezTo>
                  <a:cubicBezTo>
                    <a:pt x="6328" y="17599"/>
                    <a:pt x="5231" y="19582"/>
                    <a:pt x="2194" y="21140"/>
                  </a:cubicBezTo>
                  <a:cubicBezTo>
                    <a:pt x="1687" y="21388"/>
                    <a:pt x="759" y="21458"/>
                    <a:pt x="0" y="21600"/>
                  </a:cubicBezTo>
                  <a:cubicBezTo>
                    <a:pt x="422" y="20963"/>
                    <a:pt x="675" y="20290"/>
                    <a:pt x="1434" y="19723"/>
                  </a:cubicBezTo>
                  <a:cubicBezTo>
                    <a:pt x="2784" y="18626"/>
                    <a:pt x="4303" y="17563"/>
                    <a:pt x="6075" y="16536"/>
                  </a:cubicBezTo>
                  <a:cubicBezTo>
                    <a:pt x="12741" y="12571"/>
                    <a:pt x="16706" y="8250"/>
                    <a:pt x="17972" y="3541"/>
                  </a:cubicBezTo>
                  <a:cubicBezTo>
                    <a:pt x="18141" y="3151"/>
                    <a:pt x="18309" y="2762"/>
                    <a:pt x="18478" y="2372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Google Shape;788;p19">
              <a:extLst>
                <a:ext uri="{FF2B5EF4-FFF2-40B4-BE49-F238E27FC236}">
                  <a16:creationId xmlns:a16="http://schemas.microsoft.com/office/drawing/2014/main" id="{9DAC991F-1076-47C2-A99A-2BAC5864EF92}"/>
                </a:ext>
              </a:extLst>
            </p:cNvPr>
            <p:cNvSpPr/>
            <p:nvPr/>
          </p:nvSpPr>
          <p:spPr>
            <a:xfrm>
              <a:off x="323499" y="424345"/>
              <a:ext cx="83437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11" y="11001"/>
                  </a:moveTo>
                  <a:cubicBezTo>
                    <a:pt x="6404" y="9660"/>
                    <a:pt x="9898" y="8855"/>
                    <a:pt x="13274" y="6976"/>
                  </a:cubicBezTo>
                  <a:cubicBezTo>
                    <a:pt x="15836" y="5501"/>
                    <a:pt x="18165" y="2415"/>
                    <a:pt x="20552" y="0"/>
                  </a:cubicBezTo>
                  <a:cubicBezTo>
                    <a:pt x="20901" y="1208"/>
                    <a:pt x="21251" y="2549"/>
                    <a:pt x="21600" y="3757"/>
                  </a:cubicBezTo>
                  <a:cubicBezTo>
                    <a:pt x="21600" y="3757"/>
                    <a:pt x="21484" y="3622"/>
                    <a:pt x="21484" y="3622"/>
                  </a:cubicBezTo>
                  <a:cubicBezTo>
                    <a:pt x="20960" y="4427"/>
                    <a:pt x="20319" y="4964"/>
                    <a:pt x="19853" y="6037"/>
                  </a:cubicBezTo>
                  <a:cubicBezTo>
                    <a:pt x="17175" y="11940"/>
                    <a:pt x="14031" y="15563"/>
                    <a:pt x="10247" y="16636"/>
                  </a:cubicBezTo>
                  <a:cubicBezTo>
                    <a:pt x="9490" y="17173"/>
                    <a:pt x="8791" y="17709"/>
                    <a:pt x="8035" y="18246"/>
                  </a:cubicBezTo>
                  <a:cubicBezTo>
                    <a:pt x="7802" y="18246"/>
                    <a:pt x="7569" y="18246"/>
                    <a:pt x="7336" y="18380"/>
                  </a:cubicBezTo>
                  <a:cubicBezTo>
                    <a:pt x="6230" y="19185"/>
                    <a:pt x="5123" y="19856"/>
                    <a:pt x="3959" y="20661"/>
                  </a:cubicBezTo>
                  <a:cubicBezTo>
                    <a:pt x="3726" y="20661"/>
                    <a:pt x="3493" y="20661"/>
                    <a:pt x="3260" y="20661"/>
                  </a:cubicBezTo>
                  <a:cubicBezTo>
                    <a:pt x="2911" y="20929"/>
                    <a:pt x="2504" y="21197"/>
                    <a:pt x="2154" y="21466"/>
                  </a:cubicBezTo>
                  <a:cubicBezTo>
                    <a:pt x="2038" y="21466"/>
                    <a:pt x="1921" y="21466"/>
                    <a:pt x="1805" y="21600"/>
                  </a:cubicBezTo>
                  <a:cubicBezTo>
                    <a:pt x="1688" y="21600"/>
                    <a:pt x="1630" y="21600"/>
                    <a:pt x="1514" y="21600"/>
                  </a:cubicBezTo>
                  <a:cubicBezTo>
                    <a:pt x="1514" y="21600"/>
                    <a:pt x="1514" y="21600"/>
                    <a:pt x="1514" y="21600"/>
                  </a:cubicBezTo>
                  <a:cubicBezTo>
                    <a:pt x="990" y="20527"/>
                    <a:pt x="524" y="19588"/>
                    <a:pt x="0" y="18514"/>
                  </a:cubicBezTo>
                  <a:cubicBezTo>
                    <a:pt x="815" y="18380"/>
                    <a:pt x="1630" y="18380"/>
                    <a:pt x="2445" y="18246"/>
                  </a:cubicBezTo>
                  <a:cubicBezTo>
                    <a:pt x="2620" y="15429"/>
                    <a:pt x="2795" y="13148"/>
                    <a:pt x="2911" y="11001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Google Shape;789;p19">
              <a:extLst>
                <a:ext uri="{FF2B5EF4-FFF2-40B4-BE49-F238E27FC236}">
                  <a16:creationId xmlns:a16="http://schemas.microsoft.com/office/drawing/2014/main" id="{81BE1EA7-8BD9-4D92-8669-AA5D97905AFF}"/>
                </a:ext>
              </a:extLst>
            </p:cNvPr>
            <p:cNvSpPr/>
            <p:nvPr/>
          </p:nvSpPr>
          <p:spPr>
            <a:xfrm>
              <a:off x="439416" y="188205"/>
              <a:ext cx="4392" cy="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8" h="21600" extrusionOk="0">
                  <a:moveTo>
                    <a:pt x="0" y="0"/>
                  </a:moveTo>
                  <a:cubicBezTo>
                    <a:pt x="21600" y="6600"/>
                    <a:pt x="19440" y="13800"/>
                    <a:pt x="1079" y="21600"/>
                  </a:cubicBezTo>
                  <a:cubicBezTo>
                    <a:pt x="1079" y="14400"/>
                    <a:pt x="1079" y="7200"/>
                    <a:pt x="0" y="0"/>
                  </a:cubicBezTo>
                  <a:close/>
                </a:path>
              </a:pathLst>
            </a:custGeom>
            <a:solidFill>
              <a:srgbClr val="BDBF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Google Shape;790;p19">
              <a:extLst>
                <a:ext uri="{FF2B5EF4-FFF2-40B4-BE49-F238E27FC236}">
                  <a16:creationId xmlns:a16="http://schemas.microsoft.com/office/drawing/2014/main" id="{E00B545E-8E57-4EAE-98A7-44D2A99B2331}"/>
                </a:ext>
              </a:extLst>
            </p:cNvPr>
            <p:cNvSpPr/>
            <p:nvPr/>
          </p:nvSpPr>
          <p:spPr>
            <a:xfrm>
              <a:off x="407888" y="412029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7200"/>
                    <a:pt x="16800" y="14400"/>
                    <a:pt x="13201" y="21600"/>
                  </a:cubicBezTo>
                  <a:cubicBezTo>
                    <a:pt x="8401" y="18001"/>
                    <a:pt x="3601" y="13201"/>
                    <a:pt x="0" y="9600"/>
                  </a:cubicBezTo>
                  <a:cubicBezTo>
                    <a:pt x="7200" y="6001"/>
                    <a:pt x="14400" y="3601"/>
                    <a:pt x="21600" y="0"/>
                  </a:cubicBezTo>
                  <a:close/>
                </a:path>
              </a:pathLst>
            </a:custGeom>
            <a:solidFill>
              <a:srgbClr val="16140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Google Shape;791;p19">
              <a:extLst>
                <a:ext uri="{FF2B5EF4-FFF2-40B4-BE49-F238E27FC236}">
                  <a16:creationId xmlns:a16="http://schemas.microsoft.com/office/drawing/2014/main" id="{3CBFD002-91BF-4475-887A-091050C282FA}"/>
                </a:ext>
              </a:extLst>
            </p:cNvPr>
            <p:cNvSpPr/>
            <p:nvPr/>
          </p:nvSpPr>
          <p:spPr>
            <a:xfrm>
              <a:off x="299052" y="219241"/>
              <a:ext cx="44464" cy="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extrusionOk="0">
                  <a:moveTo>
                    <a:pt x="76" y="9600"/>
                  </a:moveTo>
                  <a:cubicBezTo>
                    <a:pt x="1466" y="8080"/>
                    <a:pt x="2856" y="6480"/>
                    <a:pt x="4353" y="5040"/>
                  </a:cubicBezTo>
                  <a:cubicBezTo>
                    <a:pt x="5529" y="3920"/>
                    <a:pt x="6919" y="2960"/>
                    <a:pt x="8309" y="1920"/>
                  </a:cubicBezTo>
                  <a:cubicBezTo>
                    <a:pt x="10127" y="1280"/>
                    <a:pt x="11945" y="640"/>
                    <a:pt x="13763" y="0"/>
                  </a:cubicBezTo>
                  <a:cubicBezTo>
                    <a:pt x="16008" y="1600"/>
                    <a:pt x="18361" y="3120"/>
                    <a:pt x="20606" y="4720"/>
                  </a:cubicBezTo>
                  <a:cubicBezTo>
                    <a:pt x="20606" y="4720"/>
                    <a:pt x="20820" y="4800"/>
                    <a:pt x="20820" y="4800"/>
                  </a:cubicBezTo>
                  <a:cubicBezTo>
                    <a:pt x="21034" y="4800"/>
                    <a:pt x="21034" y="4800"/>
                    <a:pt x="21141" y="4960"/>
                  </a:cubicBezTo>
                  <a:cubicBezTo>
                    <a:pt x="20713" y="5200"/>
                    <a:pt x="20179" y="5520"/>
                    <a:pt x="19751" y="5760"/>
                  </a:cubicBezTo>
                  <a:cubicBezTo>
                    <a:pt x="11838" y="3840"/>
                    <a:pt x="6491" y="6400"/>
                    <a:pt x="5636" y="12400"/>
                  </a:cubicBezTo>
                  <a:cubicBezTo>
                    <a:pt x="5101" y="16000"/>
                    <a:pt x="7988" y="17920"/>
                    <a:pt x="13121" y="17600"/>
                  </a:cubicBezTo>
                  <a:cubicBezTo>
                    <a:pt x="14725" y="17520"/>
                    <a:pt x="16222" y="17360"/>
                    <a:pt x="17826" y="17280"/>
                  </a:cubicBezTo>
                  <a:cubicBezTo>
                    <a:pt x="16971" y="18000"/>
                    <a:pt x="15901" y="18640"/>
                    <a:pt x="15474" y="19520"/>
                  </a:cubicBezTo>
                  <a:cubicBezTo>
                    <a:pt x="14511" y="21120"/>
                    <a:pt x="13121" y="21600"/>
                    <a:pt x="10769" y="21360"/>
                  </a:cubicBezTo>
                  <a:cubicBezTo>
                    <a:pt x="8202" y="21120"/>
                    <a:pt x="5529" y="21120"/>
                    <a:pt x="2963" y="21040"/>
                  </a:cubicBezTo>
                  <a:cubicBezTo>
                    <a:pt x="2963" y="21040"/>
                    <a:pt x="2963" y="21040"/>
                    <a:pt x="2963" y="21040"/>
                  </a:cubicBezTo>
                  <a:cubicBezTo>
                    <a:pt x="-459" y="17440"/>
                    <a:pt x="-31" y="13520"/>
                    <a:pt x="76" y="9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Google Shape;792;p19">
              <a:extLst>
                <a:ext uri="{FF2B5EF4-FFF2-40B4-BE49-F238E27FC236}">
                  <a16:creationId xmlns:a16="http://schemas.microsoft.com/office/drawing/2014/main" id="{AD71A471-7D73-4813-A28B-20E2B169AAED}"/>
                </a:ext>
              </a:extLst>
            </p:cNvPr>
            <p:cNvSpPr/>
            <p:nvPr/>
          </p:nvSpPr>
          <p:spPr>
            <a:xfrm>
              <a:off x="338792" y="449533"/>
              <a:ext cx="78714" cy="3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8" y="0"/>
                  </a:moveTo>
                  <a:cubicBezTo>
                    <a:pt x="21291" y="1317"/>
                    <a:pt x="21477" y="2766"/>
                    <a:pt x="21600" y="4083"/>
                  </a:cubicBezTo>
                  <a:cubicBezTo>
                    <a:pt x="21230" y="4478"/>
                    <a:pt x="20736" y="4610"/>
                    <a:pt x="20489" y="5268"/>
                  </a:cubicBezTo>
                  <a:cubicBezTo>
                    <a:pt x="17712" y="12776"/>
                    <a:pt x="13577" y="15673"/>
                    <a:pt x="9381" y="18307"/>
                  </a:cubicBezTo>
                  <a:cubicBezTo>
                    <a:pt x="8393" y="18966"/>
                    <a:pt x="7467" y="20283"/>
                    <a:pt x="6789" y="20941"/>
                  </a:cubicBezTo>
                  <a:cubicBezTo>
                    <a:pt x="5122" y="21205"/>
                    <a:pt x="3579" y="21600"/>
                    <a:pt x="2037" y="21600"/>
                  </a:cubicBezTo>
                  <a:cubicBezTo>
                    <a:pt x="1358" y="21600"/>
                    <a:pt x="741" y="20941"/>
                    <a:pt x="62" y="20546"/>
                  </a:cubicBezTo>
                  <a:cubicBezTo>
                    <a:pt x="62" y="18307"/>
                    <a:pt x="62" y="15937"/>
                    <a:pt x="0" y="13698"/>
                  </a:cubicBezTo>
                  <a:cubicBezTo>
                    <a:pt x="5061" y="13302"/>
                    <a:pt x="10059" y="11854"/>
                    <a:pt x="14688" y="7507"/>
                  </a:cubicBezTo>
                  <a:cubicBezTo>
                    <a:pt x="16601" y="5663"/>
                    <a:pt x="18206" y="2634"/>
                    <a:pt x="19995" y="132"/>
                  </a:cubicBezTo>
                  <a:cubicBezTo>
                    <a:pt x="20427" y="0"/>
                    <a:pt x="20798" y="0"/>
                    <a:pt x="21168" y="0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Google Shape;793;p19">
              <a:extLst>
                <a:ext uri="{FF2B5EF4-FFF2-40B4-BE49-F238E27FC236}">
                  <a16:creationId xmlns:a16="http://schemas.microsoft.com/office/drawing/2014/main" id="{C0413FED-01C9-4FDA-AF0C-4425EE52EFF3}"/>
                </a:ext>
              </a:extLst>
            </p:cNvPr>
            <p:cNvSpPr/>
            <p:nvPr/>
          </p:nvSpPr>
          <p:spPr>
            <a:xfrm>
              <a:off x="318776" y="430192"/>
              <a:ext cx="88284" cy="3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19660" extrusionOk="0">
                  <a:moveTo>
                    <a:pt x="2815" y="16080"/>
                  </a:moveTo>
                  <a:cubicBezTo>
                    <a:pt x="2923" y="16080"/>
                    <a:pt x="3032" y="16080"/>
                    <a:pt x="3140" y="15960"/>
                  </a:cubicBezTo>
                  <a:cubicBezTo>
                    <a:pt x="3465" y="15720"/>
                    <a:pt x="3844" y="15480"/>
                    <a:pt x="4168" y="15240"/>
                  </a:cubicBezTo>
                  <a:cubicBezTo>
                    <a:pt x="4385" y="15240"/>
                    <a:pt x="4602" y="15240"/>
                    <a:pt x="4818" y="15240"/>
                  </a:cubicBezTo>
                  <a:cubicBezTo>
                    <a:pt x="6063" y="15960"/>
                    <a:pt x="7200" y="15960"/>
                    <a:pt x="7958" y="13200"/>
                  </a:cubicBezTo>
                  <a:cubicBezTo>
                    <a:pt x="8174" y="13200"/>
                    <a:pt x="8391" y="13200"/>
                    <a:pt x="8608" y="13080"/>
                  </a:cubicBezTo>
                  <a:cubicBezTo>
                    <a:pt x="9474" y="13920"/>
                    <a:pt x="10448" y="15000"/>
                    <a:pt x="10665" y="11640"/>
                  </a:cubicBezTo>
                  <a:cubicBezTo>
                    <a:pt x="14183" y="10680"/>
                    <a:pt x="17161" y="7440"/>
                    <a:pt x="19597" y="2160"/>
                  </a:cubicBezTo>
                  <a:cubicBezTo>
                    <a:pt x="20030" y="1320"/>
                    <a:pt x="20626" y="720"/>
                    <a:pt x="21113" y="0"/>
                  </a:cubicBezTo>
                  <a:cubicBezTo>
                    <a:pt x="21600" y="4800"/>
                    <a:pt x="20788" y="8760"/>
                    <a:pt x="18839" y="11400"/>
                  </a:cubicBezTo>
                  <a:cubicBezTo>
                    <a:pt x="13047" y="19320"/>
                    <a:pt x="6767" y="21600"/>
                    <a:pt x="0" y="18000"/>
                  </a:cubicBezTo>
                  <a:cubicBezTo>
                    <a:pt x="271" y="14640"/>
                    <a:pt x="1570" y="16320"/>
                    <a:pt x="2436" y="15720"/>
                  </a:cubicBezTo>
                  <a:cubicBezTo>
                    <a:pt x="2436" y="15720"/>
                    <a:pt x="2436" y="15720"/>
                    <a:pt x="2436" y="15720"/>
                  </a:cubicBezTo>
                  <a:cubicBezTo>
                    <a:pt x="2598" y="16080"/>
                    <a:pt x="2707" y="16080"/>
                    <a:pt x="2815" y="1608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Google Shape;794;p19">
              <a:extLst>
                <a:ext uri="{FF2B5EF4-FFF2-40B4-BE49-F238E27FC236}">
                  <a16:creationId xmlns:a16="http://schemas.microsoft.com/office/drawing/2014/main" id="{05C89185-5CD5-4624-8A24-E631F59D514C}"/>
                </a:ext>
              </a:extLst>
            </p:cNvPr>
            <p:cNvSpPr/>
            <p:nvPr/>
          </p:nvSpPr>
          <p:spPr>
            <a:xfrm>
              <a:off x="304833" y="267239"/>
              <a:ext cx="41381" cy="3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extrusionOk="0">
                  <a:moveTo>
                    <a:pt x="0" y="6857"/>
                  </a:moveTo>
                  <a:cubicBezTo>
                    <a:pt x="2817" y="6999"/>
                    <a:pt x="5752" y="6857"/>
                    <a:pt x="8570" y="7422"/>
                  </a:cubicBezTo>
                  <a:cubicBezTo>
                    <a:pt x="11152" y="7846"/>
                    <a:pt x="12796" y="6999"/>
                    <a:pt x="13735" y="4175"/>
                  </a:cubicBezTo>
                  <a:cubicBezTo>
                    <a:pt x="14204" y="2763"/>
                    <a:pt x="15496" y="1493"/>
                    <a:pt x="16317" y="222"/>
                  </a:cubicBezTo>
                  <a:cubicBezTo>
                    <a:pt x="18900" y="-625"/>
                    <a:pt x="20426" y="1069"/>
                    <a:pt x="21600" y="3328"/>
                  </a:cubicBezTo>
                  <a:cubicBezTo>
                    <a:pt x="21013" y="4034"/>
                    <a:pt x="20544" y="4740"/>
                    <a:pt x="19957" y="5304"/>
                  </a:cubicBezTo>
                  <a:cubicBezTo>
                    <a:pt x="17843" y="7563"/>
                    <a:pt x="16200" y="9963"/>
                    <a:pt x="16904" y="13493"/>
                  </a:cubicBezTo>
                  <a:cubicBezTo>
                    <a:pt x="16904" y="13493"/>
                    <a:pt x="16904" y="13634"/>
                    <a:pt x="16904" y="13634"/>
                  </a:cubicBezTo>
                  <a:cubicBezTo>
                    <a:pt x="16787" y="13916"/>
                    <a:pt x="16552" y="14340"/>
                    <a:pt x="16435" y="14622"/>
                  </a:cubicBezTo>
                  <a:lnTo>
                    <a:pt x="16317" y="14340"/>
                  </a:lnTo>
                  <a:cubicBezTo>
                    <a:pt x="16317" y="14340"/>
                    <a:pt x="16552" y="14481"/>
                    <a:pt x="16552" y="14481"/>
                  </a:cubicBezTo>
                  <a:cubicBezTo>
                    <a:pt x="16200" y="16316"/>
                    <a:pt x="15848" y="18293"/>
                    <a:pt x="15496" y="20128"/>
                  </a:cubicBezTo>
                  <a:cubicBezTo>
                    <a:pt x="14557" y="20410"/>
                    <a:pt x="13617" y="20693"/>
                    <a:pt x="12678" y="20975"/>
                  </a:cubicBezTo>
                  <a:cubicBezTo>
                    <a:pt x="11857" y="19422"/>
                    <a:pt x="11035" y="18010"/>
                    <a:pt x="10213" y="16457"/>
                  </a:cubicBezTo>
                  <a:cubicBezTo>
                    <a:pt x="10565" y="9822"/>
                    <a:pt x="10565" y="9822"/>
                    <a:pt x="4930" y="10104"/>
                  </a:cubicBezTo>
                  <a:cubicBezTo>
                    <a:pt x="4696" y="10104"/>
                    <a:pt x="4461" y="10104"/>
                    <a:pt x="4226" y="10104"/>
                  </a:cubicBezTo>
                  <a:cubicBezTo>
                    <a:pt x="2817" y="9116"/>
                    <a:pt x="1409" y="7987"/>
                    <a:pt x="0" y="6857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Google Shape;795;p19">
              <a:extLst>
                <a:ext uri="{FF2B5EF4-FFF2-40B4-BE49-F238E27FC236}">
                  <a16:creationId xmlns:a16="http://schemas.microsoft.com/office/drawing/2014/main" id="{B8E75D19-8B93-48AA-B931-143F3E3B9FA5}"/>
                </a:ext>
              </a:extLst>
            </p:cNvPr>
            <p:cNvSpPr/>
            <p:nvPr/>
          </p:nvSpPr>
          <p:spPr>
            <a:xfrm>
              <a:off x="326141" y="256348"/>
              <a:ext cx="41438" cy="2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12638" y="169"/>
                  </a:moveTo>
                  <a:cubicBezTo>
                    <a:pt x="17542" y="4387"/>
                    <a:pt x="20111" y="10800"/>
                    <a:pt x="21512" y="18225"/>
                  </a:cubicBezTo>
                  <a:cubicBezTo>
                    <a:pt x="21395" y="19406"/>
                    <a:pt x="21395" y="20419"/>
                    <a:pt x="21278" y="21600"/>
                  </a:cubicBezTo>
                  <a:cubicBezTo>
                    <a:pt x="20461" y="21094"/>
                    <a:pt x="19877" y="20756"/>
                    <a:pt x="19177" y="20419"/>
                  </a:cubicBezTo>
                  <a:cubicBezTo>
                    <a:pt x="16375" y="7087"/>
                    <a:pt x="12288" y="3375"/>
                    <a:pt x="2247" y="4894"/>
                  </a:cubicBezTo>
                  <a:cubicBezTo>
                    <a:pt x="1547" y="5062"/>
                    <a:pt x="729" y="4894"/>
                    <a:pt x="29" y="4894"/>
                  </a:cubicBezTo>
                  <a:cubicBezTo>
                    <a:pt x="29" y="4050"/>
                    <a:pt x="-88" y="2531"/>
                    <a:pt x="146" y="2362"/>
                  </a:cubicBezTo>
                  <a:cubicBezTo>
                    <a:pt x="2014" y="1350"/>
                    <a:pt x="3998" y="675"/>
                    <a:pt x="5983" y="0"/>
                  </a:cubicBezTo>
                  <a:cubicBezTo>
                    <a:pt x="8202" y="169"/>
                    <a:pt x="10420" y="169"/>
                    <a:pt x="12638" y="169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Google Shape;796;p19">
              <a:extLst>
                <a:ext uri="{FF2B5EF4-FFF2-40B4-BE49-F238E27FC236}">
                  <a16:creationId xmlns:a16="http://schemas.microsoft.com/office/drawing/2014/main" id="{87CA1AC7-52B6-4F27-B8E0-62EFDB28B513}"/>
                </a:ext>
              </a:extLst>
            </p:cNvPr>
            <p:cNvSpPr/>
            <p:nvPr/>
          </p:nvSpPr>
          <p:spPr>
            <a:xfrm>
              <a:off x="299184" y="413550"/>
              <a:ext cx="32666" cy="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extrusionOk="0">
                  <a:moveTo>
                    <a:pt x="14276" y="21600"/>
                  </a:moveTo>
                  <a:lnTo>
                    <a:pt x="13852" y="21600"/>
                  </a:lnTo>
                  <a:cubicBezTo>
                    <a:pt x="13852" y="21600"/>
                    <a:pt x="13428" y="21600"/>
                    <a:pt x="13428" y="21600"/>
                  </a:cubicBezTo>
                  <a:cubicBezTo>
                    <a:pt x="9334" y="15618"/>
                    <a:pt x="4958" y="13292"/>
                    <a:pt x="158" y="15618"/>
                  </a:cubicBezTo>
                  <a:cubicBezTo>
                    <a:pt x="-548" y="7643"/>
                    <a:pt x="1146" y="3988"/>
                    <a:pt x="4534" y="3323"/>
                  </a:cubicBezTo>
                  <a:cubicBezTo>
                    <a:pt x="9899" y="2326"/>
                    <a:pt x="15123" y="997"/>
                    <a:pt x="20487" y="0"/>
                  </a:cubicBezTo>
                  <a:cubicBezTo>
                    <a:pt x="20487" y="7311"/>
                    <a:pt x="21052" y="15286"/>
                    <a:pt x="15829" y="14621"/>
                  </a:cubicBezTo>
                  <a:cubicBezTo>
                    <a:pt x="15546" y="13957"/>
                    <a:pt x="14840" y="18941"/>
                    <a:pt x="14276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Google Shape;797;p19">
              <a:extLst>
                <a:ext uri="{FF2B5EF4-FFF2-40B4-BE49-F238E27FC236}">
                  <a16:creationId xmlns:a16="http://schemas.microsoft.com/office/drawing/2014/main" id="{17EBA880-2197-4210-925B-AFCA7FFD2BBD}"/>
                </a:ext>
              </a:extLst>
            </p:cNvPr>
            <p:cNvSpPr/>
            <p:nvPr/>
          </p:nvSpPr>
          <p:spPr>
            <a:xfrm>
              <a:off x="307756" y="442752"/>
              <a:ext cx="26989" cy="1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extrusionOk="0">
                  <a:moveTo>
                    <a:pt x="21600" y="59"/>
                  </a:moveTo>
                  <a:cubicBezTo>
                    <a:pt x="21060" y="6230"/>
                    <a:pt x="20700" y="12401"/>
                    <a:pt x="20160" y="20116"/>
                  </a:cubicBezTo>
                  <a:cubicBezTo>
                    <a:pt x="17640" y="20501"/>
                    <a:pt x="15120" y="20501"/>
                    <a:pt x="12600" y="20887"/>
                  </a:cubicBezTo>
                  <a:cubicBezTo>
                    <a:pt x="8460" y="18573"/>
                    <a:pt x="4140" y="16259"/>
                    <a:pt x="0" y="13944"/>
                  </a:cubicBezTo>
                  <a:cubicBezTo>
                    <a:pt x="0" y="1987"/>
                    <a:pt x="5040" y="1987"/>
                    <a:pt x="8640" y="830"/>
                  </a:cubicBezTo>
                  <a:cubicBezTo>
                    <a:pt x="12780" y="-713"/>
                    <a:pt x="17280" y="444"/>
                    <a:pt x="21600" y="59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Google Shape;798;p19">
              <a:extLst>
                <a:ext uri="{FF2B5EF4-FFF2-40B4-BE49-F238E27FC236}">
                  <a16:creationId xmlns:a16="http://schemas.microsoft.com/office/drawing/2014/main" id="{478A4DF1-B84C-46CB-83D5-BA4D778B1C20}"/>
                </a:ext>
              </a:extLst>
            </p:cNvPr>
            <p:cNvSpPr/>
            <p:nvPr/>
          </p:nvSpPr>
          <p:spPr>
            <a:xfrm>
              <a:off x="313829" y="472472"/>
              <a:ext cx="25414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9" y="800"/>
                  </a:moveTo>
                  <a:cubicBezTo>
                    <a:pt x="21409" y="7600"/>
                    <a:pt x="21409" y="14800"/>
                    <a:pt x="21600" y="21600"/>
                  </a:cubicBezTo>
                  <a:cubicBezTo>
                    <a:pt x="17968" y="21600"/>
                    <a:pt x="14336" y="21200"/>
                    <a:pt x="10704" y="21200"/>
                  </a:cubicBezTo>
                  <a:cubicBezTo>
                    <a:pt x="9366" y="20400"/>
                    <a:pt x="8220" y="20000"/>
                    <a:pt x="6881" y="19200"/>
                  </a:cubicBezTo>
                  <a:cubicBezTo>
                    <a:pt x="4970" y="19200"/>
                    <a:pt x="3058" y="18800"/>
                    <a:pt x="1147" y="18800"/>
                  </a:cubicBezTo>
                  <a:cubicBezTo>
                    <a:pt x="765" y="15200"/>
                    <a:pt x="382" y="11200"/>
                    <a:pt x="0" y="7600"/>
                  </a:cubicBezTo>
                  <a:cubicBezTo>
                    <a:pt x="382" y="6800"/>
                    <a:pt x="765" y="6000"/>
                    <a:pt x="1147" y="5200"/>
                  </a:cubicBezTo>
                  <a:cubicBezTo>
                    <a:pt x="2103" y="4400"/>
                    <a:pt x="3249" y="3600"/>
                    <a:pt x="4205" y="3200"/>
                  </a:cubicBezTo>
                  <a:cubicBezTo>
                    <a:pt x="5543" y="2000"/>
                    <a:pt x="7072" y="1200"/>
                    <a:pt x="8411" y="0"/>
                  </a:cubicBezTo>
                  <a:cubicBezTo>
                    <a:pt x="12616" y="0"/>
                    <a:pt x="17012" y="400"/>
                    <a:pt x="21409" y="8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Google Shape;799;p19">
              <a:extLst>
                <a:ext uri="{FF2B5EF4-FFF2-40B4-BE49-F238E27FC236}">
                  <a16:creationId xmlns:a16="http://schemas.microsoft.com/office/drawing/2014/main" id="{749379B9-2EAA-48CD-A9F2-515A9E604229}"/>
                </a:ext>
              </a:extLst>
            </p:cNvPr>
            <p:cNvSpPr/>
            <p:nvPr/>
          </p:nvSpPr>
          <p:spPr>
            <a:xfrm>
              <a:off x="329346" y="299528"/>
              <a:ext cx="24290" cy="2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9"/>
                  </a:moveTo>
                  <a:cubicBezTo>
                    <a:pt x="1600" y="726"/>
                    <a:pt x="3200" y="363"/>
                    <a:pt x="4800" y="0"/>
                  </a:cubicBezTo>
                  <a:cubicBezTo>
                    <a:pt x="5600" y="1089"/>
                    <a:pt x="6400" y="2178"/>
                    <a:pt x="7400" y="3267"/>
                  </a:cubicBezTo>
                  <a:cubicBezTo>
                    <a:pt x="12200" y="7623"/>
                    <a:pt x="17000" y="11980"/>
                    <a:pt x="21600" y="15973"/>
                  </a:cubicBezTo>
                  <a:cubicBezTo>
                    <a:pt x="15400" y="17970"/>
                    <a:pt x="10200" y="19785"/>
                    <a:pt x="5000" y="21600"/>
                  </a:cubicBezTo>
                  <a:cubicBezTo>
                    <a:pt x="5400" y="17244"/>
                    <a:pt x="5800" y="12887"/>
                    <a:pt x="6400" y="8531"/>
                  </a:cubicBezTo>
                  <a:cubicBezTo>
                    <a:pt x="6800" y="5264"/>
                    <a:pt x="5000" y="3993"/>
                    <a:pt x="1400" y="4356"/>
                  </a:cubicBezTo>
                  <a:cubicBezTo>
                    <a:pt x="1000" y="4175"/>
                    <a:pt x="1000" y="3812"/>
                    <a:pt x="1200" y="3630"/>
                  </a:cubicBezTo>
                  <a:cubicBezTo>
                    <a:pt x="1400" y="3449"/>
                    <a:pt x="1600" y="3267"/>
                    <a:pt x="2200" y="2723"/>
                  </a:cubicBezTo>
                  <a:cubicBezTo>
                    <a:pt x="1400" y="3267"/>
                    <a:pt x="1200" y="3449"/>
                    <a:pt x="1000" y="3630"/>
                  </a:cubicBezTo>
                  <a:cubicBezTo>
                    <a:pt x="600" y="2541"/>
                    <a:pt x="200" y="1815"/>
                    <a:pt x="0" y="1089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Google Shape;800;p19">
              <a:extLst>
                <a:ext uri="{FF2B5EF4-FFF2-40B4-BE49-F238E27FC236}">
                  <a16:creationId xmlns:a16="http://schemas.microsoft.com/office/drawing/2014/main" id="{A82B39D8-13C2-458D-8FC4-D57BA5DC944A}"/>
                </a:ext>
              </a:extLst>
            </p:cNvPr>
            <p:cNvSpPr/>
            <p:nvPr/>
          </p:nvSpPr>
          <p:spPr>
            <a:xfrm>
              <a:off x="344864" y="376667"/>
              <a:ext cx="14249" cy="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extrusionOk="0">
                  <a:moveTo>
                    <a:pt x="3900" y="1452"/>
                  </a:moveTo>
                  <a:cubicBezTo>
                    <a:pt x="7500" y="3812"/>
                    <a:pt x="11400" y="6171"/>
                    <a:pt x="15000" y="8531"/>
                  </a:cubicBezTo>
                  <a:cubicBezTo>
                    <a:pt x="21600" y="12887"/>
                    <a:pt x="19800" y="19966"/>
                    <a:pt x="11400" y="21600"/>
                  </a:cubicBezTo>
                  <a:cubicBezTo>
                    <a:pt x="7500" y="15610"/>
                    <a:pt x="3600" y="9620"/>
                    <a:pt x="0" y="3812"/>
                  </a:cubicBezTo>
                  <a:cubicBezTo>
                    <a:pt x="900" y="2541"/>
                    <a:pt x="1800" y="1270"/>
                    <a:pt x="2400" y="0"/>
                  </a:cubicBezTo>
                  <a:cubicBezTo>
                    <a:pt x="2400" y="0"/>
                    <a:pt x="2400" y="182"/>
                    <a:pt x="2400" y="182"/>
                  </a:cubicBezTo>
                  <a:cubicBezTo>
                    <a:pt x="3000" y="545"/>
                    <a:pt x="3300" y="1089"/>
                    <a:pt x="3900" y="145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Google Shape;801;p19">
              <a:extLst>
                <a:ext uri="{FF2B5EF4-FFF2-40B4-BE49-F238E27FC236}">
                  <a16:creationId xmlns:a16="http://schemas.microsoft.com/office/drawing/2014/main" id="{A9CDA42C-3E09-41AB-BC70-A1C366FC4DC5}"/>
                </a:ext>
              </a:extLst>
            </p:cNvPr>
            <p:cNvSpPr/>
            <p:nvPr/>
          </p:nvSpPr>
          <p:spPr>
            <a:xfrm>
              <a:off x="307201" y="450882"/>
              <a:ext cx="22146" cy="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extrusionOk="0">
                  <a:moveTo>
                    <a:pt x="514" y="0"/>
                  </a:moveTo>
                  <a:cubicBezTo>
                    <a:pt x="5290" y="2197"/>
                    <a:pt x="10275" y="4393"/>
                    <a:pt x="15052" y="6590"/>
                  </a:cubicBezTo>
                  <a:cubicBezTo>
                    <a:pt x="16921" y="9519"/>
                    <a:pt x="18583" y="12081"/>
                    <a:pt x="20452" y="15010"/>
                  </a:cubicBezTo>
                  <a:cubicBezTo>
                    <a:pt x="17129" y="16475"/>
                    <a:pt x="12144" y="11715"/>
                    <a:pt x="11106" y="21600"/>
                  </a:cubicBezTo>
                  <a:cubicBezTo>
                    <a:pt x="929" y="16475"/>
                    <a:pt x="-1148" y="12447"/>
                    <a:pt x="514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Google Shape;802;p19">
              <a:extLst>
                <a:ext uri="{FF2B5EF4-FFF2-40B4-BE49-F238E27FC236}">
                  <a16:creationId xmlns:a16="http://schemas.microsoft.com/office/drawing/2014/main" id="{61234F35-AC2E-4AC7-94E3-47C62F80E5A3}"/>
                </a:ext>
              </a:extLst>
            </p:cNvPr>
            <p:cNvSpPr/>
            <p:nvPr/>
          </p:nvSpPr>
          <p:spPr>
            <a:xfrm>
              <a:off x="293147" y="246228"/>
              <a:ext cx="11687" cy="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extrusionOk="0">
                  <a:moveTo>
                    <a:pt x="9706" y="0"/>
                  </a:moveTo>
                  <a:cubicBezTo>
                    <a:pt x="9346" y="7401"/>
                    <a:pt x="8266" y="14954"/>
                    <a:pt x="18706" y="21600"/>
                  </a:cubicBezTo>
                  <a:cubicBezTo>
                    <a:pt x="-1094" y="18126"/>
                    <a:pt x="-2894" y="16917"/>
                    <a:pt x="2866" y="8308"/>
                  </a:cubicBezTo>
                  <a:cubicBezTo>
                    <a:pt x="4306" y="5438"/>
                    <a:pt x="7186" y="2719"/>
                    <a:pt x="9706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Google Shape;803;p19">
              <a:extLst>
                <a:ext uri="{FF2B5EF4-FFF2-40B4-BE49-F238E27FC236}">
                  <a16:creationId xmlns:a16="http://schemas.microsoft.com/office/drawing/2014/main" id="{BE83EAB8-9783-4573-932E-E5F9930EA082}"/>
                </a:ext>
              </a:extLst>
            </p:cNvPr>
            <p:cNvSpPr/>
            <p:nvPr/>
          </p:nvSpPr>
          <p:spPr>
            <a:xfrm>
              <a:off x="321000" y="245778"/>
              <a:ext cx="20717" cy="1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extrusionOk="0">
                  <a:moveTo>
                    <a:pt x="16503" y="13465"/>
                  </a:moveTo>
                  <a:cubicBezTo>
                    <a:pt x="12717" y="14868"/>
                    <a:pt x="9154" y="15990"/>
                    <a:pt x="5369" y="17392"/>
                  </a:cubicBezTo>
                  <a:cubicBezTo>
                    <a:pt x="4923" y="17673"/>
                    <a:pt x="5146" y="20198"/>
                    <a:pt x="5146" y="21600"/>
                  </a:cubicBezTo>
                  <a:cubicBezTo>
                    <a:pt x="-1089" y="20478"/>
                    <a:pt x="-198" y="15148"/>
                    <a:pt x="470" y="10099"/>
                  </a:cubicBezTo>
                  <a:cubicBezTo>
                    <a:pt x="6705" y="10660"/>
                    <a:pt x="10490" y="6733"/>
                    <a:pt x="12495" y="0"/>
                  </a:cubicBezTo>
                  <a:cubicBezTo>
                    <a:pt x="13162" y="4769"/>
                    <a:pt x="13608" y="9818"/>
                    <a:pt x="14276" y="14587"/>
                  </a:cubicBezTo>
                  <a:cubicBezTo>
                    <a:pt x="16280" y="12624"/>
                    <a:pt x="18284" y="10379"/>
                    <a:pt x="20511" y="8416"/>
                  </a:cubicBezTo>
                  <a:cubicBezTo>
                    <a:pt x="18952" y="10099"/>
                    <a:pt x="17839" y="11782"/>
                    <a:pt x="16503" y="13465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Google Shape;804;p19">
              <a:extLst>
                <a:ext uri="{FF2B5EF4-FFF2-40B4-BE49-F238E27FC236}">
                  <a16:creationId xmlns:a16="http://schemas.microsoft.com/office/drawing/2014/main" id="{979366E8-CB9B-409A-BCD3-F2C06C11CD8E}"/>
                </a:ext>
              </a:extLst>
            </p:cNvPr>
            <p:cNvSpPr/>
            <p:nvPr/>
          </p:nvSpPr>
          <p:spPr>
            <a:xfrm>
              <a:off x="330246" y="304618"/>
              <a:ext cx="6135" cy="3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369" extrusionOk="0">
                  <a:moveTo>
                    <a:pt x="1490" y="51"/>
                  </a:moveTo>
                  <a:cubicBezTo>
                    <a:pt x="14897" y="-231"/>
                    <a:pt x="21600" y="616"/>
                    <a:pt x="20110" y="3298"/>
                  </a:cubicBezTo>
                  <a:cubicBezTo>
                    <a:pt x="17876" y="6687"/>
                    <a:pt x="16387" y="10075"/>
                    <a:pt x="14897" y="13463"/>
                  </a:cubicBezTo>
                  <a:cubicBezTo>
                    <a:pt x="12662" y="15016"/>
                    <a:pt x="11173" y="16428"/>
                    <a:pt x="8938" y="17981"/>
                  </a:cubicBezTo>
                  <a:cubicBezTo>
                    <a:pt x="5959" y="19110"/>
                    <a:pt x="2979" y="20240"/>
                    <a:pt x="0" y="21369"/>
                  </a:cubicBezTo>
                  <a:cubicBezTo>
                    <a:pt x="0" y="21369"/>
                    <a:pt x="0" y="21369"/>
                    <a:pt x="0" y="21369"/>
                  </a:cubicBezTo>
                  <a:cubicBezTo>
                    <a:pt x="0" y="17275"/>
                    <a:pt x="744" y="13040"/>
                    <a:pt x="744" y="8946"/>
                  </a:cubicBezTo>
                  <a:cubicBezTo>
                    <a:pt x="1490" y="5840"/>
                    <a:pt x="1490" y="3016"/>
                    <a:pt x="1490" y="51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Google Shape;805;p19">
              <a:extLst>
                <a:ext uri="{FF2B5EF4-FFF2-40B4-BE49-F238E27FC236}">
                  <a16:creationId xmlns:a16="http://schemas.microsoft.com/office/drawing/2014/main" id="{50523643-8416-481D-98CA-A6D4645A7610}"/>
                </a:ext>
              </a:extLst>
            </p:cNvPr>
            <p:cNvSpPr/>
            <p:nvPr/>
          </p:nvSpPr>
          <p:spPr>
            <a:xfrm>
              <a:off x="337350" y="272316"/>
              <a:ext cx="15386" cy="1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417" y="21600"/>
                  </a:moveTo>
                  <a:cubicBezTo>
                    <a:pt x="-1358" y="14100"/>
                    <a:pt x="2784" y="9000"/>
                    <a:pt x="8111" y="4200"/>
                  </a:cubicBezTo>
                  <a:cubicBezTo>
                    <a:pt x="9590" y="3000"/>
                    <a:pt x="10773" y="1500"/>
                    <a:pt x="12253" y="0"/>
                  </a:cubicBezTo>
                  <a:cubicBezTo>
                    <a:pt x="14916" y="4800"/>
                    <a:pt x="17875" y="9300"/>
                    <a:pt x="20242" y="13500"/>
                  </a:cubicBezTo>
                  <a:cubicBezTo>
                    <a:pt x="12549" y="16800"/>
                    <a:pt x="6335" y="19200"/>
                    <a:pt x="4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Google Shape;806;p19">
              <a:extLst>
                <a:ext uri="{FF2B5EF4-FFF2-40B4-BE49-F238E27FC236}">
                  <a16:creationId xmlns:a16="http://schemas.microsoft.com/office/drawing/2014/main" id="{F1850ADC-D92F-484D-AD36-A26A683203DB}"/>
                </a:ext>
              </a:extLst>
            </p:cNvPr>
            <p:cNvSpPr/>
            <p:nvPr/>
          </p:nvSpPr>
          <p:spPr>
            <a:xfrm>
              <a:off x="316303" y="208895"/>
              <a:ext cx="11470" cy="1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87"/>
                  </a:moveTo>
                  <a:cubicBezTo>
                    <a:pt x="14400" y="16591"/>
                    <a:pt x="7200" y="19095"/>
                    <a:pt x="0" y="21600"/>
                  </a:cubicBezTo>
                  <a:cubicBezTo>
                    <a:pt x="0" y="14713"/>
                    <a:pt x="0" y="7826"/>
                    <a:pt x="0" y="1252"/>
                  </a:cubicBezTo>
                  <a:cubicBezTo>
                    <a:pt x="1694" y="939"/>
                    <a:pt x="3388" y="313"/>
                    <a:pt x="5082" y="0"/>
                  </a:cubicBezTo>
                  <a:cubicBezTo>
                    <a:pt x="11012" y="4696"/>
                    <a:pt x="16518" y="9391"/>
                    <a:pt x="21600" y="14087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Google Shape;807;p19">
              <a:extLst>
                <a:ext uri="{FF2B5EF4-FFF2-40B4-BE49-F238E27FC236}">
                  <a16:creationId xmlns:a16="http://schemas.microsoft.com/office/drawing/2014/main" id="{9DE1C5F6-52F3-4491-978E-EFD7EAA1331A}"/>
                </a:ext>
              </a:extLst>
            </p:cNvPr>
            <p:cNvSpPr/>
            <p:nvPr/>
          </p:nvSpPr>
          <p:spPr>
            <a:xfrm>
              <a:off x="321475" y="240605"/>
              <a:ext cx="12145" cy="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21600" y="8144"/>
                  </a:moveTo>
                  <a:cubicBezTo>
                    <a:pt x="18000" y="16643"/>
                    <a:pt x="11600" y="21600"/>
                    <a:pt x="0" y="20892"/>
                  </a:cubicBezTo>
                  <a:cubicBezTo>
                    <a:pt x="3600" y="13810"/>
                    <a:pt x="7600" y="7082"/>
                    <a:pt x="11200" y="0"/>
                  </a:cubicBezTo>
                  <a:cubicBezTo>
                    <a:pt x="14400" y="2833"/>
                    <a:pt x="18000" y="5312"/>
                    <a:pt x="21600" y="8144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Google Shape;808;p19">
              <a:extLst>
                <a:ext uri="{FF2B5EF4-FFF2-40B4-BE49-F238E27FC236}">
                  <a16:creationId xmlns:a16="http://schemas.microsoft.com/office/drawing/2014/main" id="{D910C140-7FF8-488E-8605-F70487D7658B}"/>
                </a:ext>
              </a:extLst>
            </p:cNvPr>
            <p:cNvSpPr/>
            <p:nvPr/>
          </p:nvSpPr>
          <p:spPr>
            <a:xfrm>
              <a:off x="296512" y="205297"/>
              <a:ext cx="12595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98"/>
                  </a:moveTo>
                  <a:cubicBezTo>
                    <a:pt x="0" y="11210"/>
                    <a:pt x="0" y="9023"/>
                    <a:pt x="0" y="6836"/>
                  </a:cubicBezTo>
                  <a:cubicBezTo>
                    <a:pt x="1543" y="6289"/>
                    <a:pt x="3086" y="5742"/>
                    <a:pt x="4629" y="5195"/>
                  </a:cubicBezTo>
                  <a:cubicBezTo>
                    <a:pt x="4629" y="3555"/>
                    <a:pt x="4629" y="1914"/>
                    <a:pt x="4629" y="273"/>
                  </a:cubicBezTo>
                  <a:cubicBezTo>
                    <a:pt x="4629" y="273"/>
                    <a:pt x="4629" y="273"/>
                    <a:pt x="4629" y="273"/>
                  </a:cubicBezTo>
                  <a:cubicBezTo>
                    <a:pt x="10029" y="273"/>
                    <a:pt x="15429" y="0"/>
                    <a:pt x="20829" y="0"/>
                  </a:cubicBezTo>
                  <a:cubicBezTo>
                    <a:pt x="20829" y="0"/>
                    <a:pt x="21600" y="273"/>
                    <a:pt x="21600" y="273"/>
                  </a:cubicBezTo>
                  <a:cubicBezTo>
                    <a:pt x="20057" y="4648"/>
                    <a:pt x="18128" y="9023"/>
                    <a:pt x="16586" y="13124"/>
                  </a:cubicBezTo>
                  <a:cubicBezTo>
                    <a:pt x="15814" y="15858"/>
                    <a:pt x="15043" y="18866"/>
                    <a:pt x="14271" y="21600"/>
                  </a:cubicBezTo>
                  <a:cubicBezTo>
                    <a:pt x="14271" y="16952"/>
                    <a:pt x="14271" y="12577"/>
                    <a:pt x="14271" y="7109"/>
                  </a:cubicBezTo>
                  <a:cubicBezTo>
                    <a:pt x="8486" y="9843"/>
                    <a:pt x="4243" y="11483"/>
                    <a:pt x="0" y="1339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Google Shape;809;p19">
              <a:extLst>
                <a:ext uri="{FF2B5EF4-FFF2-40B4-BE49-F238E27FC236}">
                  <a16:creationId xmlns:a16="http://schemas.microsoft.com/office/drawing/2014/main" id="{633E954E-F331-4973-997E-13C91877D37F}"/>
                </a:ext>
              </a:extLst>
            </p:cNvPr>
            <p:cNvSpPr/>
            <p:nvPr/>
          </p:nvSpPr>
          <p:spPr>
            <a:xfrm>
              <a:off x="334069" y="354402"/>
              <a:ext cx="12595" cy="2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820"/>
                  </a:moveTo>
                  <a:cubicBezTo>
                    <a:pt x="20443" y="19080"/>
                    <a:pt x="19286" y="20340"/>
                    <a:pt x="18514" y="21600"/>
                  </a:cubicBezTo>
                  <a:cubicBezTo>
                    <a:pt x="12343" y="14580"/>
                    <a:pt x="6171" y="7560"/>
                    <a:pt x="0" y="540"/>
                  </a:cubicBezTo>
                  <a:cubicBezTo>
                    <a:pt x="1157" y="360"/>
                    <a:pt x="2314" y="180"/>
                    <a:pt x="3086" y="0"/>
                  </a:cubicBezTo>
                  <a:cubicBezTo>
                    <a:pt x="9257" y="5940"/>
                    <a:pt x="15429" y="11880"/>
                    <a:pt x="21600" y="1782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Google Shape;810;p19">
              <a:extLst>
                <a:ext uri="{FF2B5EF4-FFF2-40B4-BE49-F238E27FC236}">
                  <a16:creationId xmlns:a16="http://schemas.microsoft.com/office/drawing/2014/main" id="{0EF3C6F5-8934-48AC-AF6B-83939B1A11DF}"/>
                </a:ext>
              </a:extLst>
            </p:cNvPr>
            <p:cNvSpPr/>
            <p:nvPr/>
          </p:nvSpPr>
          <p:spPr>
            <a:xfrm>
              <a:off x="299660" y="423644"/>
              <a:ext cx="21141" cy="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3" extrusionOk="0">
                  <a:moveTo>
                    <a:pt x="0" y="1632"/>
                  </a:moveTo>
                  <a:cubicBezTo>
                    <a:pt x="7813" y="-2997"/>
                    <a:pt x="14936" y="2403"/>
                    <a:pt x="21600" y="15517"/>
                  </a:cubicBezTo>
                  <a:cubicBezTo>
                    <a:pt x="19072" y="17060"/>
                    <a:pt x="16315" y="18603"/>
                    <a:pt x="13787" y="18603"/>
                  </a:cubicBezTo>
                  <a:cubicBezTo>
                    <a:pt x="10111" y="18603"/>
                    <a:pt x="6204" y="17831"/>
                    <a:pt x="2528" y="17060"/>
                  </a:cubicBezTo>
                  <a:cubicBezTo>
                    <a:pt x="1379" y="11660"/>
                    <a:pt x="689" y="6260"/>
                    <a:pt x="0" y="1632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Google Shape;811;p19">
              <a:extLst>
                <a:ext uri="{FF2B5EF4-FFF2-40B4-BE49-F238E27FC236}">
                  <a16:creationId xmlns:a16="http://schemas.microsoft.com/office/drawing/2014/main" id="{6E49C871-23F5-423D-864E-344B4F161997}"/>
                </a:ext>
              </a:extLst>
            </p:cNvPr>
            <p:cNvSpPr/>
            <p:nvPr/>
          </p:nvSpPr>
          <p:spPr>
            <a:xfrm>
              <a:off x="313154" y="283420"/>
              <a:ext cx="11826" cy="1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0968" extrusionOk="0">
                  <a:moveTo>
                    <a:pt x="0" y="287"/>
                  </a:moveTo>
                  <a:cubicBezTo>
                    <a:pt x="785" y="287"/>
                    <a:pt x="1571" y="287"/>
                    <a:pt x="2356" y="287"/>
                  </a:cubicBezTo>
                  <a:cubicBezTo>
                    <a:pt x="21600" y="-632"/>
                    <a:pt x="21600" y="-632"/>
                    <a:pt x="20029" y="20968"/>
                  </a:cubicBezTo>
                  <a:cubicBezTo>
                    <a:pt x="13353" y="14075"/>
                    <a:pt x="6676" y="7181"/>
                    <a:pt x="0" y="287"/>
                  </a:cubicBezTo>
                  <a:close/>
                </a:path>
              </a:pathLst>
            </a:custGeom>
            <a:solidFill>
              <a:srgbClr val="F0EF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Google Shape;812;p19">
              <a:extLst>
                <a:ext uri="{FF2B5EF4-FFF2-40B4-BE49-F238E27FC236}">
                  <a16:creationId xmlns:a16="http://schemas.microsoft.com/office/drawing/2014/main" id="{3AECF920-CBD1-4906-892C-E6B21F088A18}"/>
                </a:ext>
              </a:extLst>
            </p:cNvPr>
            <p:cNvSpPr/>
            <p:nvPr/>
          </p:nvSpPr>
          <p:spPr>
            <a:xfrm>
              <a:off x="340366" y="232959"/>
              <a:ext cx="11696" cy="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43"/>
                  </a:moveTo>
                  <a:cubicBezTo>
                    <a:pt x="1662" y="3600"/>
                    <a:pt x="3738" y="1543"/>
                    <a:pt x="5400" y="0"/>
                  </a:cubicBezTo>
                  <a:cubicBezTo>
                    <a:pt x="10800" y="5657"/>
                    <a:pt x="16200" y="11314"/>
                    <a:pt x="21600" y="16971"/>
                  </a:cubicBezTo>
                  <a:cubicBezTo>
                    <a:pt x="20354" y="18514"/>
                    <a:pt x="19108" y="20057"/>
                    <a:pt x="17862" y="21600"/>
                  </a:cubicBezTo>
                  <a:cubicBezTo>
                    <a:pt x="11631" y="16457"/>
                    <a:pt x="5815" y="10800"/>
                    <a:pt x="0" y="5143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Google Shape;813;p19">
              <a:extLst>
                <a:ext uri="{FF2B5EF4-FFF2-40B4-BE49-F238E27FC236}">
                  <a16:creationId xmlns:a16="http://schemas.microsoft.com/office/drawing/2014/main" id="{E6D8DBE9-3A33-421C-8136-6B27F597E13A}"/>
                </a:ext>
              </a:extLst>
            </p:cNvPr>
            <p:cNvSpPr/>
            <p:nvPr/>
          </p:nvSpPr>
          <p:spPr>
            <a:xfrm>
              <a:off x="330300" y="333037"/>
              <a:ext cx="4391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cubicBezTo>
                    <a:pt x="4800" y="3927"/>
                    <a:pt x="9600" y="1964"/>
                    <a:pt x="14400" y="0"/>
                  </a:cubicBezTo>
                  <a:cubicBezTo>
                    <a:pt x="16800" y="7118"/>
                    <a:pt x="19200" y="14236"/>
                    <a:pt x="21600" y="21354"/>
                  </a:cubicBezTo>
                  <a:cubicBezTo>
                    <a:pt x="19200" y="21354"/>
                    <a:pt x="18001" y="21600"/>
                    <a:pt x="15601" y="21600"/>
                  </a:cubicBezTo>
                  <a:cubicBezTo>
                    <a:pt x="9600" y="16445"/>
                    <a:pt x="4800" y="11291"/>
                    <a:pt x="0" y="5891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Google Shape;814;p19">
              <a:extLst>
                <a:ext uri="{FF2B5EF4-FFF2-40B4-BE49-F238E27FC236}">
                  <a16:creationId xmlns:a16="http://schemas.microsoft.com/office/drawing/2014/main" id="{4C312778-6F2C-437B-9C44-E5745A079285}"/>
                </a:ext>
              </a:extLst>
            </p:cNvPr>
            <p:cNvSpPr/>
            <p:nvPr/>
          </p:nvSpPr>
          <p:spPr>
            <a:xfrm>
              <a:off x="328163" y="318644"/>
              <a:ext cx="4392" cy="1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118"/>
                    <a:pt x="0" y="14482"/>
                    <a:pt x="0" y="21600"/>
                  </a:cubicBezTo>
                  <a:cubicBezTo>
                    <a:pt x="21600" y="14482"/>
                    <a:pt x="21600" y="7118"/>
                    <a:pt x="21600" y="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Google Shape;815;p19">
              <a:extLst>
                <a:ext uri="{FF2B5EF4-FFF2-40B4-BE49-F238E27FC236}">
                  <a16:creationId xmlns:a16="http://schemas.microsoft.com/office/drawing/2014/main" id="{0A4312B7-D579-4B8F-9819-6F13EB1D7CE0}"/>
                </a:ext>
              </a:extLst>
            </p:cNvPr>
            <p:cNvSpPr/>
            <p:nvPr/>
          </p:nvSpPr>
          <p:spPr>
            <a:xfrm>
              <a:off x="411658" y="442786"/>
              <a:ext cx="7423" cy="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6" y="21600"/>
                  </a:moveTo>
                  <a:cubicBezTo>
                    <a:pt x="8509" y="21600"/>
                    <a:pt x="4581" y="21600"/>
                    <a:pt x="0" y="21600"/>
                  </a:cubicBezTo>
                  <a:cubicBezTo>
                    <a:pt x="5236" y="14400"/>
                    <a:pt x="11127" y="7200"/>
                    <a:pt x="16364" y="0"/>
                  </a:cubicBezTo>
                  <a:cubicBezTo>
                    <a:pt x="18327" y="2160"/>
                    <a:pt x="19636" y="5040"/>
                    <a:pt x="21600" y="7200"/>
                  </a:cubicBezTo>
                  <a:cubicBezTo>
                    <a:pt x="18981" y="12240"/>
                    <a:pt x="15709" y="17280"/>
                    <a:pt x="12436" y="21600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Google Shape;816;p19">
              <a:extLst>
                <a:ext uri="{FF2B5EF4-FFF2-40B4-BE49-F238E27FC236}">
                  <a16:creationId xmlns:a16="http://schemas.microsoft.com/office/drawing/2014/main" id="{93D9BA4F-0BB4-48A8-9335-98D69DB5F7E5}"/>
                </a:ext>
              </a:extLst>
            </p:cNvPr>
            <p:cNvSpPr/>
            <p:nvPr/>
          </p:nvSpPr>
          <p:spPr>
            <a:xfrm>
              <a:off x="334011" y="290307"/>
              <a:ext cx="4391" cy="1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2" y="19366"/>
                    <a:pt x="8308" y="17131"/>
                    <a:pt x="0" y="14897"/>
                  </a:cubicBezTo>
                  <a:cubicBezTo>
                    <a:pt x="4985" y="10055"/>
                    <a:pt x="9969" y="4842"/>
                    <a:pt x="14952" y="0"/>
                  </a:cubicBezTo>
                  <a:cubicBezTo>
                    <a:pt x="16615" y="7448"/>
                    <a:pt x="18275" y="14524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Google Shape;817;p19">
              <a:extLst>
                <a:ext uri="{FF2B5EF4-FFF2-40B4-BE49-F238E27FC236}">
                  <a16:creationId xmlns:a16="http://schemas.microsoft.com/office/drawing/2014/main" id="{CE3C87A7-E8B8-4E79-A580-7E5A0D95F164}"/>
                </a:ext>
              </a:extLst>
            </p:cNvPr>
            <p:cNvSpPr/>
            <p:nvPr/>
          </p:nvSpPr>
          <p:spPr>
            <a:xfrm>
              <a:off x="345030" y="375371"/>
              <a:ext cx="4392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956" y="13501"/>
                    <a:pt x="8639" y="8101"/>
                    <a:pt x="0" y="0"/>
                  </a:cubicBezTo>
                  <a:cubicBezTo>
                    <a:pt x="8639" y="8101"/>
                    <a:pt x="12956" y="16200"/>
                    <a:pt x="21600" y="21600"/>
                  </a:cubicBezTo>
                  <a:close/>
                </a:path>
              </a:pathLst>
            </a:custGeom>
            <a:solidFill>
              <a:srgbClr val="A3AA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Google Shape;818;p19">
              <a:extLst>
                <a:ext uri="{FF2B5EF4-FFF2-40B4-BE49-F238E27FC236}">
                  <a16:creationId xmlns:a16="http://schemas.microsoft.com/office/drawing/2014/main" id="{956E9A47-FE9D-4652-876E-F2DB34B9525E}"/>
                </a:ext>
              </a:extLst>
            </p:cNvPr>
            <p:cNvSpPr/>
            <p:nvPr/>
          </p:nvSpPr>
          <p:spPr>
            <a:xfrm>
              <a:off x="340195" y="230089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0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Google Shape;819;p19">
              <a:extLst>
                <a:ext uri="{FF2B5EF4-FFF2-40B4-BE49-F238E27FC236}">
                  <a16:creationId xmlns:a16="http://schemas.microsoft.com/office/drawing/2014/main" id="{39DDF344-9E86-4280-9430-08F814633CA0}"/>
                </a:ext>
              </a:extLst>
            </p:cNvPr>
            <p:cNvSpPr/>
            <p:nvPr/>
          </p:nvSpPr>
          <p:spPr>
            <a:xfrm>
              <a:off x="335022" y="28732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3" y="15431"/>
                    <a:pt x="16203" y="6172"/>
                    <a:pt x="21600" y="0"/>
                  </a:cubicBezTo>
                  <a:cubicBezTo>
                    <a:pt x="10800" y="9256"/>
                    <a:pt x="5403" y="15431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Google Shape;820;p19">
              <a:extLst>
                <a:ext uri="{FF2B5EF4-FFF2-40B4-BE49-F238E27FC236}">
                  <a16:creationId xmlns:a16="http://schemas.microsoft.com/office/drawing/2014/main" id="{8524B7A5-C4A9-4DF8-91AF-C3E8215D35F6}"/>
                </a:ext>
              </a:extLst>
            </p:cNvPr>
            <p:cNvSpPr/>
            <p:nvPr/>
          </p:nvSpPr>
          <p:spPr>
            <a:xfrm>
              <a:off x="29988" y="398707"/>
              <a:ext cx="108424" cy="8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85" extrusionOk="0">
                  <a:moveTo>
                    <a:pt x="5" y="18887"/>
                  </a:moveTo>
                  <a:cubicBezTo>
                    <a:pt x="94" y="17876"/>
                    <a:pt x="228" y="16918"/>
                    <a:pt x="318" y="15854"/>
                  </a:cubicBezTo>
                  <a:cubicBezTo>
                    <a:pt x="1883" y="16492"/>
                    <a:pt x="3314" y="17184"/>
                    <a:pt x="4790" y="17663"/>
                  </a:cubicBezTo>
                  <a:cubicBezTo>
                    <a:pt x="7697" y="18620"/>
                    <a:pt x="8994" y="17876"/>
                    <a:pt x="9664" y="14577"/>
                  </a:cubicBezTo>
                  <a:cubicBezTo>
                    <a:pt x="10514" y="10321"/>
                    <a:pt x="11230" y="6012"/>
                    <a:pt x="11900" y="1702"/>
                  </a:cubicBezTo>
                  <a:cubicBezTo>
                    <a:pt x="12124" y="266"/>
                    <a:pt x="12616" y="-213"/>
                    <a:pt x="13958" y="159"/>
                  </a:cubicBezTo>
                  <a:cubicBezTo>
                    <a:pt x="15523" y="585"/>
                    <a:pt x="17133" y="904"/>
                    <a:pt x="18698" y="904"/>
                  </a:cubicBezTo>
                  <a:cubicBezTo>
                    <a:pt x="19637" y="904"/>
                    <a:pt x="20621" y="319"/>
                    <a:pt x="21560" y="0"/>
                  </a:cubicBezTo>
                  <a:cubicBezTo>
                    <a:pt x="21471" y="1436"/>
                    <a:pt x="21336" y="2873"/>
                    <a:pt x="21202" y="4522"/>
                  </a:cubicBezTo>
                  <a:cubicBezTo>
                    <a:pt x="19548" y="4309"/>
                    <a:pt x="18072" y="4043"/>
                    <a:pt x="16596" y="3937"/>
                  </a:cubicBezTo>
                  <a:cubicBezTo>
                    <a:pt x="15836" y="3884"/>
                    <a:pt x="14941" y="3884"/>
                    <a:pt x="14360" y="4309"/>
                  </a:cubicBezTo>
                  <a:cubicBezTo>
                    <a:pt x="12616" y="5586"/>
                    <a:pt x="11856" y="7714"/>
                    <a:pt x="11677" y="9949"/>
                  </a:cubicBezTo>
                  <a:cubicBezTo>
                    <a:pt x="11408" y="12875"/>
                    <a:pt x="10335" y="15428"/>
                    <a:pt x="9262" y="18035"/>
                  </a:cubicBezTo>
                  <a:cubicBezTo>
                    <a:pt x="8994" y="18620"/>
                    <a:pt x="9038" y="19365"/>
                    <a:pt x="8904" y="20057"/>
                  </a:cubicBezTo>
                  <a:cubicBezTo>
                    <a:pt x="8278" y="21281"/>
                    <a:pt x="7071" y="21387"/>
                    <a:pt x="5863" y="21227"/>
                  </a:cubicBezTo>
                  <a:cubicBezTo>
                    <a:pt x="4298" y="21015"/>
                    <a:pt x="2733" y="20536"/>
                    <a:pt x="1167" y="20376"/>
                  </a:cubicBezTo>
                  <a:cubicBezTo>
                    <a:pt x="228" y="20270"/>
                    <a:pt x="-40" y="19844"/>
                    <a:pt x="5" y="1888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Google Shape;821;p19">
              <a:extLst>
                <a:ext uri="{FF2B5EF4-FFF2-40B4-BE49-F238E27FC236}">
                  <a16:creationId xmlns:a16="http://schemas.microsoft.com/office/drawing/2014/main" id="{9DCA4809-3EA8-410F-B503-7DF4B6111A51}"/>
                </a:ext>
              </a:extLst>
            </p:cNvPr>
            <p:cNvSpPr/>
            <p:nvPr/>
          </p:nvSpPr>
          <p:spPr>
            <a:xfrm>
              <a:off x="27762" y="366547"/>
              <a:ext cx="126617" cy="13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extrusionOk="0">
                  <a:moveTo>
                    <a:pt x="384" y="18388"/>
                  </a:moveTo>
                  <a:cubicBezTo>
                    <a:pt x="345" y="19015"/>
                    <a:pt x="576" y="19348"/>
                    <a:pt x="1420" y="19385"/>
                  </a:cubicBezTo>
                  <a:cubicBezTo>
                    <a:pt x="2762" y="19495"/>
                    <a:pt x="4105" y="19828"/>
                    <a:pt x="5448" y="19975"/>
                  </a:cubicBezTo>
                  <a:cubicBezTo>
                    <a:pt x="6484" y="20086"/>
                    <a:pt x="7520" y="20012"/>
                    <a:pt x="8057" y="19163"/>
                  </a:cubicBezTo>
                  <a:cubicBezTo>
                    <a:pt x="8134" y="18683"/>
                    <a:pt x="8134" y="18166"/>
                    <a:pt x="8364" y="17760"/>
                  </a:cubicBezTo>
                  <a:cubicBezTo>
                    <a:pt x="9285" y="15951"/>
                    <a:pt x="10205" y="14178"/>
                    <a:pt x="10436" y="12148"/>
                  </a:cubicBezTo>
                  <a:cubicBezTo>
                    <a:pt x="10627" y="10634"/>
                    <a:pt x="11280" y="9157"/>
                    <a:pt x="12737" y="8234"/>
                  </a:cubicBezTo>
                  <a:cubicBezTo>
                    <a:pt x="13236" y="7938"/>
                    <a:pt x="14004" y="7938"/>
                    <a:pt x="14656" y="7975"/>
                  </a:cubicBezTo>
                  <a:cubicBezTo>
                    <a:pt x="15922" y="8049"/>
                    <a:pt x="17188" y="8234"/>
                    <a:pt x="18607" y="8382"/>
                  </a:cubicBezTo>
                  <a:cubicBezTo>
                    <a:pt x="18723" y="7237"/>
                    <a:pt x="18799" y="6240"/>
                    <a:pt x="18914" y="5243"/>
                  </a:cubicBezTo>
                  <a:cubicBezTo>
                    <a:pt x="19106" y="4431"/>
                    <a:pt x="19336" y="3618"/>
                    <a:pt x="19528" y="2806"/>
                  </a:cubicBezTo>
                  <a:cubicBezTo>
                    <a:pt x="19720" y="2511"/>
                    <a:pt x="19989" y="2252"/>
                    <a:pt x="20104" y="1957"/>
                  </a:cubicBezTo>
                  <a:cubicBezTo>
                    <a:pt x="20411" y="1182"/>
                    <a:pt x="20257" y="111"/>
                    <a:pt x="21600" y="0"/>
                  </a:cubicBezTo>
                  <a:cubicBezTo>
                    <a:pt x="21063" y="2954"/>
                    <a:pt x="20526" y="5908"/>
                    <a:pt x="19989" y="8862"/>
                  </a:cubicBezTo>
                  <a:cubicBezTo>
                    <a:pt x="19835" y="9748"/>
                    <a:pt x="19375" y="9969"/>
                    <a:pt x="18416" y="9785"/>
                  </a:cubicBezTo>
                  <a:cubicBezTo>
                    <a:pt x="17265" y="9563"/>
                    <a:pt x="16114" y="9415"/>
                    <a:pt x="14924" y="9378"/>
                  </a:cubicBezTo>
                  <a:cubicBezTo>
                    <a:pt x="13160" y="9305"/>
                    <a:pt x="12661" y="9563"/>
                    <a:pt x="12162" y="11077"/>
                  </a:cubicBezTo>
                  <a:cubicBezTo>
                    <a:pt x="11241" y="13846"/>
                    <a:pt x="10397" y="16615"/>
                    <a:pt x="9515" y="19385"/>
                  </a:cubicBezTo>
                  <a:cubicBezTo>
                    <a:pt x="8824" y="21563"/>
                    <a:pt x="8824" y="21600"/>
                    <a:pt x="6407" y="21194"/>
                  </a:cubicBezTo>
                  <a:cubicBezTo>
                    <a:pt x="4297" y="20862"/>
                    <a:pt x="2225" y="20455"/>
                    <a:pt x="0" y="20086"/>
                  </a:cubicBezTo>
                  <a:cubicBezTo>
                    <a:pt x="115" y="19495"/>
                    <a:pt x="269" y="18942"/>
                    <a:pt x="384" y="1838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Google Shape;822;p19">
              <a:extLst>
                <a:ext uri="{FF2B5EF4-FFF2-40B4-BE49-F238E27FC236}">
                  <a16:creationId xmlns:a16="http://schemas.microsoft.com/office/drawing/2014/main" id="{8A4F0A9F-7544-4B9B-B4A1-620F7F34E8A3}"/>
                </a:ext>
              </a:extLst>
            </p:cNvPr>
            <p:cNvSpPr/>
            <p:nvPr/>
          </p:nvSpPr>
          <p:spPr>
            <a:xfrm>
              <a:off x="142009" y="334836"/>
              <a:ext cx="37783" cy="4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3" y="14035"/>
                  </a:moveTo>
                  <a:cubicBezTo>
                    <a:pt x="2443" y="14334"/>
                    <a:pt x="2957" y="17220"/>
                    <a:pt x="1929" y="19311"/>
                  </a:cubicBezTo>
                  <a:cubicBezTo>
                    <a:pt x="1543" y="20107"/>
                    <a:pt x="643" y="20903"/>
                    <a:pt x="0" y="21600"/>
                  </a:cubicBezTo>
                  <a:cubicBezTo>
                    <a:pt x="1157" y="14533"/>
                    <a:pt x="2314" y="7565"/>
                    <a:pt x="3600" y="0"/>
                  </a:cubicBezTo>
                  <a:cubicBezTo>
                    <a:pt x="9900" y="2389"/>
                    <a:pt x="15814" y="4579"/>
                    <a:pt x="21600" y="6769"/>
                  </a:cubicBezTo>
                  <a:cubicBezTo>
                    <a:pt x="18771" y="6968"/>
                    <a:pt x="16071" y="7266"/>
                    <a:pt x="13243" y="7366"/>
                  </a:cubicBezTo>
                  <a:cubicBezTo>
                    <a:pt x="7586" y="7664"/>
                    <a:pt x="4886" y="10452"/>
                    <a:pt x="6943" y="1403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Google Shape;823;p19">
              <a:extLst>
                <a:ext uri="{FF2B5EF4-FFF2-40B4-BE49-F238E27FC236}">
                  <a16:creationId xmlns:a16="http://schemas.microsoft.com/office/drawing/2014/main" id="{9B31150F-F93D-4F1A-A7EE-2DEEF0C8B81E}"/>
                </a:ext>
              </a:extLst>
            </p:cNvPr>
            <p:cNvSpPr/>
            <p:nvPr/>
          </p:nvSpPr>
          <p:spPr>
            <a:xfrm>
              <a:off x="152952" y="350354"/>
              <a:ext cx="47755" cy="1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extrusionOk="0">
                  <a:moveTo>
                    <a:pt x="517" y="21600"/>
                  </a:moveTo>
                  <a:cubicBezTo>
                    <a:pt x="-1033" y="10500"/>
                    <a:pt x="1001" y="2100"/>
                    <a:pt x="5263" y="1800"/>
                  </a:cubicBezTo>
                  <a:cubicBezTo>
                    <a:pt x="7394" y="1500"/>
                    <a:pt x="9428" y="600"/>
                    <a:pt x="11559" y="0"/>
                  </a:cubicBezTo>
                  <a:cubicBezTo>
                    <a:pt x="14562" y="3900"/>
                    <a:pt x="17564" y="7500"/>
                    <a:pt x="20567" y="11400"/>
                  </a:cubicBezTo>
                  <a:cubicBezTo>
                    <a:pt x="20470" y="12000"/>
                    <a:pt x="20470" y="12300"/>
                    <a:pt x="20373" y="12900"/>
                  </a:cubicBezTo>
                  <a:cubicBezTo>
                    <a:pt x="15821" y="12900"/>
                    <a:pt x="11365" y="13200"/>
                    <a:pt x="6813" y="12900"/>
                  </a:cubicBezTo>
                  <a:cubicBezTo>
                    <a:pt x="4198" y="12600"/>
                    <a:pt x="1776" y="13200"/>
                    <a:pt x="517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Google Shape;824;p19">
              <a:extLst>
                <a:ext uri="{FF2B5EF4-FFF2-40B4-BE49-F238E27FC236}">
                  <a16:creationId xmlns:a16="http://schemas.microsoft.com/office/drawing/2014/main" id="{3B401AFE-99AA-4F63-ABD0-4C27BAB19E81}"/>
                </a:ext>
              </a:extLst>
            </p:cNvPr>
            <p:cNvSpPr/>
            <p:nvPr/>
          </p:nvSpPr>
          <p:spPr>
            <a:xfrm>
              <a:off x="498692" y="346967"/>
              <a:ext cx="208133" cy="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03" extrusionOk="0">
                  <a:moveTo>
                    <a:pt x="1459" y="2890"/>
                  </a:moveTo>
                  <a:cubicBezTo>
                    <a:pt x="1621" y="2734"/>
                    <a:pt x="1759" y="2578"/>
                    <a:pt x="1922" y="2422"/>
                  </a:cubicBezTo>
                  <a:cubicBezTo>
                    <a:pt x="1945" y="2188"/>
                    <a:pt x="1945" y="1954"/>
                    <a:pt x="1968" y="1720"/>
                  </a:cubicBezTo>
                  <a:cubicBezTo>
                    <a:pt x="1343" y="1486"/>
                    <a:pt x="718" y="1174"/>
                    <a:pt x="0" y="863"/>
                  </a:cubicBezTo>
                  <a:cubicBezTo>
                    <a:pt x="1343" y="-697"/>
                    <a:pt x="2199" y="-151"/>
                    <a:pt x="2963" y="2578"/>
                  </a:cubicBezTo>
                  <a:cubicBezTo>
                    <a:pt x="3102" y="3046"/>
                    <a:pt x="3334" y="3202"/>
                    <a:pt x="3519" y="3514"/>
                  </a:cubicBezTo>
                  <a:cubicBezTo>
                    <a:pt x="3982" y="4917"/>
                    <a:pt x="4422" y="6321"/>
                    <a:pt x="4908" y="7569"/>
                  </a:cubicBezTo>
                  <a:cubicBezTo>
                    <a:pt x="5024" y="7881"/>
                    <a:pt x="5325" y="7569"/>
                    <a:pt x="5510" y="7335"/>
                  </a:cubicBezTo>
                  <a:cubicBezTo>
                    <a:pt x="6274" y="6243"/>
                    <a:pt x="6992" y="4917"/>
                    <a:pt x="7756" y="3904"/>
                  </a:cubicBezTo>
                  <a:cubicBezTo>
                    <a:pt x="8797" y="2500"/>
                    <a:pt x="10117" y="4138"/>
                    <a:pt x="10673" y="7257"/>
                  </a:cubicBezTo>
                  <a:cubicBezTo>
                    <a:pt x="10881" y="8426"/>
                    <a:pt x="11182" y="9362"/>
                    <a:pt x="11344" y="10142"/>
                  </a:cubicBezTo>
                  <a:cubicBezTo>
                    <a:pt x="12154" y="8894"/>
                    <a:pt x="12803" y="7413"/>
                    <a:pt x="13520" y="6945"/>
                  </a:cubicBezTo>
                  <a:cubicBezTo>
                    <a:pt x="14354" y="6321"/>
                    <a:pt x="15326" y="5775"/>
                    <a:pt x="15882" y="9128"/>
                  </a:cubicBezTo>
                  <a:cubicBezTo>
                    <a:pt x="15974" y="9752"/>
                    <a:pt x="16229" y="10064"/>
                    <a:pt x="16414" y="10532"/>
                  </a:cubicBezTo>
                  <a:cubicBezTo>
                    <a:pt x="16877" y="12403"/>
                    <a:pt x="17317" y="14353"/>
                    <a:pt x="17780" y="16302"/>
                  </a:cubicBezTo>
                  <a:cubicBezTo>
                    <a:pt x="18197" y="15445"/>
                    <a:pt x="18475" y="14899"/>
                    <a:pt x="18752" y="14275"/>
                  </a:cubicBezTo>
                  <a:cubicBezTo>
                    <a:pt x="19516" y="12949"/>
                    <a:pt x="20280" y="11624"/>
                    <a:pt x="21021" y="10220"/>
                  </a:cubicBezTo>
                  <a:cubicBezTo>
                    <a:pt x="21114" y="10064"/>
                    <a:pt x="21114" y="9362"/>
                    <a:pt x="21160" y="8972"/>
                  </a:cubicBezTo>
                  <a:cubicBezTo>
                    <a:pt x="21577" y="13027"/>
                    <a:pt x="21600" y="13027"/>
                    <a:pt x="20512" y="15367"/>
                  </a:cubicBezTo>
                  <a:cubicBezTo>
                    <a:pt x="19632" y="17238"/>
                    <a:pt x="18752" y="18954"/>
                    <a:pt x="17780" y="20903"/>
                  </a:cubicBezTo>
                  <a:cubicBezTo>
                    <a:pt x="17086" y="18096"/>
                    <a:pt x="16437" y="15445"/>
                    <a:pt x="15789" y="12793"/>
                  </a:cubicBezTo>
                  <a:cubicBezTo>
                    <a:pt x="15025" y="9674"/>
                    <a:pt x="14446" y="9206"/>
                    <a:pt x="13358" y="11156"/>
                  </a:cubicBezTo>
                  <a:cubicBezTo>
                    <a:pt x="12779" y="12247"/>
                    <a:pt x="12224" y="13495"/>
                    <a:pt x="11529" y="14977"/>
                  </a:cubicBezTo>
                  <a:cubicBezTo>
                    <a:pt x="11020" y="13183"/>
                    <a:pt x="10487" y="11468"/>
                    <a:pt x="9978" y="9674"/>
                  </a:cubicBezTo>
                  <a:cubicBezTo>
                    <a:pt x="8983" y="5931"/>
                    <a:pt x="8450" y="5619"/>
                    <a:pt x="7107" y="8193"/>
                  </a:cubicBezTo>
                  <a:cubicBezTo>
                    <a:pt x="6621" y="9128"/>
                    <a:pt x="6158" y="10064"/>
                    <a:pt x="5718" y="11156"/>
                  </a:cubicBezTo>
                  <a:cubicBezTo>
                    <a:pt x="5232" y="12403"/>
                    <a:pt x="4839" y="12169"/>
                    <a:pt x="4468" y="10766"/>
                  </a:cubicBezTo>
                  <a:cubicBezTo>
                    <a:pt x="4028" y="9206"/>
                    <a:pt x="3635" y="7491"/>
                    <a:pt x="3125" y="6165"/>
                  </a:cubicBezTo>
                  <a:cubicBezTo>
                    <a:pt x="2593" y="4839"/>
                    <a:pt x="1991" y="3904"/>
                    <a:pt x="1459" y="289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Google Shape;825;p19">
              <a:extLst>
                <a:ext uri="{FF2B5EF4-FFF2-40B4-BE49-F238E27FC236}">
                  <a16:creationId xmlns:a16="http://schemas.microsoft.com/office/drawing/2014/main" id="{BCD23661-FDEB-4AA3-86FD-33992B1D05F0}"/>
                </a:ext>
              </a:extLst>
            </p:cNvPr>
            <p:cNvSpPr/>
            <p:nvPr/>
          </p:nvSpPr>
          <p:spPr>
            <a:xfrm>
              <a:off x="532651" y="342933"/>
              <a:ext cx="130665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8" y="21600"/>
                  </a:moveTo>
                  <a:cubicBezTo>
                    <a:pt x="20410" y="20747"/>
                    <a:pt x="20039" y="20037"/>
                    <a:pt x="19853" y="19042"/>
                  </a:cubicBezTo>
                  <a:cubicBezTo>
                    <a:pt x="18960" y="13074"/>
                    <a:pt x="17399" y="14068"/>
                    <a:pt x="16061" y="15063"/>
                  </a:cubicBezTo>
                  <a:cubicBezTo>
                    <a:pt x="14908" y="16058"/>
                    <a:pt x="13867" y="18616"/>
                    <a:pt x="12566" y="20889"/>
                  </a:cubicBezTo>
                  <a:cubicBezTo>
                    <a:pt x="12269" y="19611"/>
                    <a:pt x="11822" y="17763"/>
                    <a:pt x="11488" y="15632"/>
                  </a:cubicBezTo>
                  <a:cubicBezTo>
                    <a:pt x="10596" y="9947"/>
                    <a:pt x="8476" y="6963"/>
                    <a:pt x="6803" y="9521"/>
                  </a:cubicBezTo>
                  <a:cubicBezTo>
                    <a:pt x="5577" y="11368"/>
                    <a:pt x="4424" y="13784"/>
                    <a:pt x="3197" y="15774"/>
                  </a:cubicBezTo>
                  <a:cubicBezTo>
                    <a:pt x="2900" y="16200"/>
                    <a:pt x="2417" y="16768"/>
                    <a:pt x="2231" y="16200"/>
                  </a:cubicBezTo>
                  <a:cubicBezTo>
                    <a:pt x="1450" y="13926"/>
                    <a:pt x="744" y="11368"/>
                    <a:pt x="0" y="8811"/>
                  </a:cubicBezTo>
                  <a:cubicBezTo>
                    <a:pt x="149" y="8526"/>
                    <a:pt x="297" y="8242"/>
                    <a:pt x="446" y="7958"/>
                  </a:cubicBezTo>
                  <a:cubicBezTo>
                    <a:pt x="1450" y="11795"/>
                    <a:pt x="2640" y="11937"/>
                    <a:pt x="3829" y="9521"/>
                  </a:cubicBezTo>
                  <a:cubicBezTo>
                    <a:pt x="5428" y="6537"/>
                    <a:pt x="6989" y="3268"/>
                    <a:pt x="8662" y="0"/>
                  </a:cubicBezTo>
                  <a:cubicBezTo>
                    <a:pt x="9220" y="2700"/>
                    <a:pt x="9778" y="5116"/>
                    <a:pt x="10335" y="7674"/>
                  </a:cubicBezTo>
                  <a:cubicBezTo>
                    <a:pt x="11525" y="13500"/>
                    <a:pt x="12826" y="14637"/>
                    <a:pt x="14574" y="11226"/>
                  </a:cubicBezTo>
                  <a:cubicBezTo>
                    <a:pt x="15354" y="9663"/>
                    <a:pt x="16061" y="7674"/>
                    <a:pt x="16804" y="5826"/>
                  </a:cubicBezTo>
                  <a:cubicBezTo>
                    <a:pt x="18403" y="1705"/>
                    <a:pt x="18403" y="1705"/>
                    <a:pt x="19555" y="7674"/>
                  </a:cubicBezTo>
                  <a:cubicBezTo>
                    <a:pt x="20224" y="10942"/>
                    <a:pt x="20931" y="14211"/>
                    <a:pt x="21600" y="17337"/>
                  </a:cubicBezTo>
                  <a:cubicBezTo>
                    <a:pt x="20708" y="17195"/>
                    <a:pt x="20671" y="19326"/>
                    <a:pt x="20708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Google Shape;826;p19">
              <a:extLst>
                <a:ext uri="{FF2B5EF4-FFF2-40B4-BE49-F238E27FC236}">
                  <a16:creationId xmlns:a16="http://schemas.microsoft.com/office/drawing/2014/main" id="{6757EF3A-4D91-4554-9FD2-F8BA8066D2F8}"/>
                </a:ext>
              </a:extLst>
            </p:cNvPr>
            <p:cNvSpPr/>
            <p:nvPr/>
          </p:nvSpPr>
          <p:spPr>
            <a:xfrm>
              <a:off x="666014" y="358675"/>
              <a:ext cx="37783" cy="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02"/>
                  </a:moveTo>
                  <a:cubicBezTo>
                    <a:pt x="21343" y="11298"/>
                    <a:pt x="21343" y="12628"/>
                    <a:pt x="20829" y="12960"/>
                  </a:cubicBezTo>
                  <a:cubicBezTo>
                    <a:pt x="16714" y="15951"/>
                    <a:pt x="12471" y="18775"/>
                    <a:pt x="8229" y="21600"/>
                  </a:cubicBezTo>
                  <a:cubicBezTo>
                    <a:pt x="7586" y="18111"/>
                    <a:pt x="6943" y="14455"/>
                    <a:pt x="6300" y="11465"/>
                  </a:cubicBezTo>
                  <a:cubicBezTo>
                    <a:pt x="3857" y="10800"/>
                    <a:pt x="1929" y="10302"/>
                    <a:pt x="0" y="9803"/>
                  </a:cubicBezTo>
                  <a:cubicBezTo>
                    <a:pt x="7843" y="11465"/>
                    <a:pt x="12857" y="4652"/>
                    <a:pt x="19286" y="0"/>
                  </a:cubicBezTo>
                  <a:cubicBezTo>
                    <a:pt x="20186" y="3655"/>
                    <a:pt x="20957" y="6978"/>
                    <a:pt x="21600" y="10302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Google Shape;827;p19">
              <a:extLst>
                <a:ext uri="{FF2B5EF4-FFF2-40B4-BE49-F238E27FC236}">
                  <a16:creationId xmlns:a16="http://schemas.microsoft.com/office/drawing/2014/main" id="{F087FADA-6A52-4BF2-9F95-460D7B451788}"/>
                </a:ext>
              </a:extLst>
            </p:cNvPr>
            <p:cNvSpPr/>
            <p:nvPr/>
          </p:nvSpPr>
          <p:spPr>
            <a:xfrm>
              <a:off x="658087" y="370359"/>
              <a:ext cx="22771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5" extrusionOk="0">
                  <a:moveTo>
                    <a:pt x="7887" y="1451"/>
                  </a:moveTo>
                  <a:cubicBezTo>
                    <a:pt x="11063" y="2068"/>
                    <a:pt x="14240" y="2685"/>
                    <a:pt x="18263" y="3508"/>
                  </a:cubicBezTo>
                  <a:cubicBezTo>
                    <a:pt x="19110" y="7416"/>
                    <a:pt x="20169" y="11736"/>
                    <a:pt x="21440" y="16056"/>
                  </a:cubicBezTo>
                  <a:cubicBezTo>
                    <a:pt x="18899" y="17497"/>
                    <a:pt x="16358" y="19142"/>
                    <a:pt x="12546" y="21405"/>
                  </a:cubicBezTo>
                  <a:cubicBezTo>
                    <a:pt x="8311" y="16262"/>
                    <a:pt x="4075" y="11325"/>
                    <a:pt x="52" y="6182"/>
                  </a:cubicBezTo>
                  <a:cubicBezTo>
                    <a:pt x="-160" y="2685"/>
                    <a:pt x="52" y="-195"/>
                    <a:pt x="5134" y="11"/>
                  </a:cubicBezTo>
                  <a:cubicBezTo>
                    <a:pt x="5134" y="11"/>
                    <a:pt x="5346" y="11"/>
                    <a:pt x="5346" y="11"/>
                  </a:cubicBezTo>
                  <a:cubicBezTo>
                    <a:pt x="5981" y="216"/>
                    <a:pt x="6616" y="628"/>
                    <a:pt x="7252" y="833"/>
                  </a:cubicBezTo>
                  <a:lnTo>
                    <a:pt x="7675" y="833"/>
                  </a:lnTo>
                  <a:lnTo>
                    <a:pt x="7887" y="1451"/>
                  </a:ln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Google Shape;828;p19">
              <a:extLst>
                <a:ext uri="{FF2B5EF4-FFF2-40B4-BE49-F238E27FC236}">
                  <a16:creationId xmlns:a16="http://schemas.microsoft.com/office/drawing/2014/main" id="{5519320D-E725-44F1-9BDF-9C0AA4D1C5BD}"/>
                </a:ext>
              </a:extLst>
            </p:cNvPr>
            <p:cNvSpPr/>
            <p:nvPr/>
          </p:nvSpPr>
          <p:spPr>
            <a:xfrm>
              <a:off x="496947" y="35321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21600"/>
                    <a:pt x="14400" y="0"/>
                    <a:pt x="21600" y="0"/>
                  </a:cubicBezTo>
                  <a:cubicBezTo>
                    <a:pt x="14400" y="21600"/>
                    <a:pt x="7200" y="21600"/>
                    <a:pt x="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Google Shape;829;p19">
              <a:extLst>
                <a:ext uri="{FF2B5EF4-FFF2-40B4-BE49-F238E27FC236}">
                  <a16:creationId xmlns:a16="http://schemas.microsoft.com/office/drawing/2014/main" id="{B38BFAE2-8DBE-410E-9F04-72769D804999}"/>
                </a:ext>
              </a:extLst>
            </p:cNvPr>
            <p:cNvSpPr/>
            <p:nvPr/>
          </p:nvSpPr>
          <p:spPr>
            <a:xfrm>
              <a:off x="662357" y="369074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1" y="16197"/>
                    <a:pt x="7199" y="5397"/>
                    <a:pt x="0" y="0"/>
                  </a:cubicBezTo>
                  <a:cubicBezTo>
                    <a:pt x="7199" y="5397"/>
                    <a:pt x="14401" y="10800"/>
                    <a:pt x="2160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Google Shape;830;p19">
              <a:extLst>
                <a:ext uri="{FF2B5EF4-FFF2-40B4-BE49-F238E27FC236}">
                  <a16:creationId xmlns:a16="http://schemas.microsoft.com/office/drawing/2014/main" id="{3093562F-472D-4B43-A2FF-9367F2EBAB40}"/>
                </a:ext>
              </a:extLst>
            </p:cNvPr>
            <p:cNvSpPr/>
            <p:nvPr/>
          </p:nvSpPr>
          <p:spPr>
            <a:xfrm>
              <a:off x="481150" y="79294"/>
              <a:ext cx="198584" cy="8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extrusionOk="0">
                  <a:moveTo>
                    <a:pt x="5015" y="14377"/>
                  </a:moveTo>
                  <a:cubicBezTo>
                    <a:pt x="5210" y="14377"/>
                    <a:pt x="5406" y="14434"/>
                    <a:pt x="5602" y="14434"/>
                  </a:cubicBezTo>
                  <a:cubicBezTo>
                    <a:pt x="5553" y="14607"/>
                    <a:pt x="5479" y="14837"/>
                    <a:pt x="5406" y="15124"/>
                  </a:cubicBezTo>
                  <a:cubicBezTo>
                    <a:pt x="5577" y="15124"/>
                    <a:pt x="5700" y="15066"/>
                    <a:pt x="5798" y="15124"/>
                  </a:cubicBezTo>
                  <a:cubicBezTo>
                    <a:pt x="6923" y="15583"/>
                    <a:pt x="7583" y="14664"/>
                    <a:pt x="7877" y="12137"/>
                  </a:cubicBezTo>
                  <a:cubicBezTo>
                    <a:pt x="8024" y="10873"/>
                    <a:pt x="8390" y="9666"/>
                    <a:pt x="8733" y="8575"/>
                  </a:cubicBezTo>
                  <a:cubicBezTo>
                    <a:pt x="8929" y="7886"/>
                    <a:pt x="9247" y="7254"/>
                    <a:pt x="9589" y="6966"/>
                  </a:cubicBezTo>
                  <a:cubicBezTo>
                    <a:pt x="10127" y="6507"/>
                    <a:pt x="10739" y="6277"/>
                    <a:pt x="11326" y="5990"/>
                  </a:cubicBezTo>
                  <a:cubicBezTo>
                    <a:pt x="11840" y="6047"/>
                    <a:pt x="12378" y="6105"/>
                    <a:pt x="12892" y="6162"/>
                  </a:cubicBezTo>
                  <a:cubicBezTo>
                    <a:pt x="12598" y="6335"/>
                    <a:pt x="12280" y="6564"/>
                    <a:pt x="12060" y="6679"/>
                  </a:cubicBezTo>
                  <a:cubicBezTo>
                    <a:pt x="12500" y="6909"/>
                    <a:pt x="12989" y="7311"/>
                    <a:pt x="13503" y="7426"/>
                  </a:cubicBezTo>
                  <a:cubicBezTo>
                    <a:pt x="13748" y="7483"/>
                    <a:pt x="14090" y="7196"/>
                    <a:pt x="14286" y="6852"/>
                  </a:cubicBezTo>
                  <a:cubicBezTo>
                    <a:pt x="14555" y="6335"/>
                    <a:pt x="14775" y="5645"/>
                    <a:pt x="14922" y="4956"/>
                  </a:cubicBezTo>
                  <a:cubicBezTo>
                    <a:pt x="15778" y="1049"/>
                    <a:pt x="17246" y="-157"/>
                    <a:pt x="19080" y="15"/>
                  </a:cubicBezTo>
                  <a:cubicBezTo>
                    <a:pt x="19643" y="73"/>
                    <a:pt x="20206" y="130"/>
                    <a:pt x="20744" y="245"/>
                  </a:cubicBezTo>
                  <a:cubicBezTo>
                    <a:pt x="21037" y="303"/>
                    <a:pt x="21306" y="590"/>
                    <a:pt x="21600" y="762"/>
                  </a:cubicBezTo>
                  <a:cubicBezTo>
                    <a:pt x="21576" y="1279"/>
                    <a:pt x="21551" y="1739"/>
                    <a:pt x="21502" y="2486"/>
                  </a:cubicBezTo>
                  <a:cubicBezTo>
                    <a:pt x="20377" y="2371"/>
                    <a:pt x="19301" y="2371"/>
                    <a:pt x="18249" y="2141"/>
                  </a:cubicBezTo>
                  <a:cubicBezTo>
                    <a:pt x="17172" y="1854"/>
                    <a:pt x="16390" y="2600"/>
                    <a:pt x="15876" y="4726"/>
                  </a:cubicBezTo>
                  <a:cubicBezTo>
                    <a:pt x="15362" y="6852"/>
                    <a:pt x="14824" y="8862"/>
                    <a:pt x="14261" y="11045"/>
                  </a:cubicBezTo>
                  <a:cubicBezTo>
                    <a:pt x="13307" y="10241"/>
                    <a:pt x="12402" y="9494"/>
                    <a:pt x="11497" y="8805"/>
                  </a:cubicBezTo>
                  <a:cubicBezTo>
                    <a:pt x="10274" y="7886"/>
                    <a:pt x="9956" y="8173"/>
                    <a:pt x="9418" y="10700"/>
                  </a:cubicBezTo>
                  <a:cubicBezTo>
                    <a:pt x="9002" y="12654"/>
                    <a:pt x="8611" y="14664"/>
                    <a:pt x="8219" y="16617"/>
                  </a:cubicBezTo>
                  <a:cubicBezTo>
                    <a:pt x="7950" y="17996"/>
                    <a:pt x="7559" y="18571"/>
                    <a:pt x="6825" y="18054"/>
                  </a:cubicBezTo>
                  <a:cubicBezTo>
                    <a:pt x="5993" y="17422"/>
                    <a:pt x="5137" y="17135"/>
                    <a:pt x="4281" y="16732"/>
                  </a:cubicBezTo>
                  <a:cubicBezTo>
                    <a:pt x="3547" y="16388"/>
                    <a:pt x="2911" y="16905"/>
                    <a:pt x="2348" y="17881"/>
                  </a:cubicBezTo>
                  <a:cubicBezTo>
                    <a:pt x="1639" y="19145"/>
                    <a:pt x="881" y="20352"/>
                    <a:pt x="0" y="21443"/>
                  </a:cubicBezTo>
                  <a:cubicBezTo>
                    <a:pt x="269" y="19949"/>
                    <a:pt x="514" y="18456"/>
                    <a:pt x="783" y="16905"/>
                  </a:cubicBezTo>
                  <a:cubicBezTo>
                    <a:pt x="807" y="17135"/>
                    <a:pt x="856" y="17307"/>
                    <a:pt x="881" y="17479"/>
                  </a:cubicBezTo>
                  <a:cubicBezTo>
                    <a:pt x="1566" y="15583"/>
                    <a:pt x="2348" y="14262"/>
                    <a:pt x="3523" y="14377"/>
                  </a:cubicBezTo>
                  <a:cubicBezTo>
                    <a:pt x="3987" y="14492"/>
                    <a:pt x="4501" y="14434"/>
                    <a:pt x="5015" y="14377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Google Shape;831;p19">
              <a:extLst>
                <a:ext uri="{FF2B5EF4-FFF2-40B4-BE49-F238E27FC236}">
                  <a16:creationId xmlns:a16="http://schemas.microsoft.com/office/drawing/2014/main" id="{B5F5AAD1-0DEF-44DF-BFD0-3FE836B0B0CC}"/>
                </a:ext>
              </a:extLst>
            </p:cNvPr>
            <p:cNvSpPr/>
            <p:nvPr/>
          </p:nvSpPr>
          <p:spPr>
            <a:xfrm>
              <a:off x="591799" y="69011"/>
              <a:ext cx="89734" cy="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extrusionOk="0">
                  <a:moveTo>
                    <a:pt x="21113" y="7320"/>
                  </a:moveTo>
                  <a:cubicBezTo>
                    <a:pt x="20463" y="6960"/>
                    <a:pt x="19868" y="6360"/>
                    <a:pt x="19218" y="6240"/>
                  </a:cubicBezTo>
                  <a:cubicBezTo>
                    <a:pt x="17973" y="6000"/>
                    <a:pt x="16782" y="5880"/>
                    <a:pt x="15537" y="5760"/>
                  </a:cubicBezTo>
                  <a:cubicBezTo>
                    <a:pt x="11477" y="5400"/>
                    <a:pt x="8229" y="7920"/>
                    <a:pt x="6334" y="16080"/>
                  </a:cubicBezTo>
                  <a:cubicBezTo>
                    <a:pt x="6009" y="17520"/>
                    <a:pt x="5522" y="18960"/>
                    <a:pt x="4926" y="20040"/>
                  </a:cubicBezTo>
                  <a:cubicBezTo>
                    <a:pt x="4493" y="20880"/>
                    <a:pt x="3735" y="21480"/>
                    <a:pt x="3194" y="21240"/>
                  </a:cubicBezTo>
                  <a:cubicBezTo>
                    <a:pt x="2057" y="21000"/>
                    <a:pt x="974" y="20160"/>
                    <a:pt x="0" y="19680"/>
                  </a:cubicBezTo>
                  <a:cubicBezTo>
                    <a:pt x="487" y="19440"/>
                    <a:pt x="1191" y="18960"/>
                    <a:pt x="1841" y="18600"/>
                  </a:cubicBezTo>
                  <a:cubicBezTo>
                    <a:pt x="2923" y="16320"/>
                    <a:pt x="4060" y="14040"/>
                    <a:pt x="5089" y="11640"/>
                  </a:cubicBezTo>
                  <a:cubicBezTo>
                    <a:pt x="5630" y="10320"/>
                    <a:pt x="6063" y="8760"/>
                    <a:pt x="6388" y="7080"/>
                  </a:cubicBezTo>
                  <a:cubicBezTo>
                    <a:pt x="7417" y="1800"/>
                    <a:pt x="9365" y="-120"/>
                    <a:pt x="11964" y="720"/>
                  </a:cubicBezTo>
                  <a:cubicBezTo>
                    <a:pt x="14075" y="480"/>
                    <a:pt x="16186" y="240"/>
                    <a:pt x="18244" y="120"/>
                  </a:cubicBezTo>
                  <a:cubicBezTo>
                    <a:pt x="18514" y="120"/>
                    <a:pt x="18839" y="120"/>
                    <a:pt x="19110" y="0"/>
                  </a:cubicBezTo>
                  <a:cubicBezTo>
                    <a:pt x="19922" y="0"/>
                    <a:pt x="20734" y="120"/>
                    <a:pt x="21600" y="120"/>
                  </a:cubicBezTo>
                  <a:cubicBezTo>
                    <a:pt x="21600" y="600"/>
                    <a:pt x="21600" y="1080"/>
                    <a:pt x="21600" y="1560"/>
                  </a:cubicBezTo>
                  <a:cubicBezTo>
                    <a:pt x="21546" y="2280"/>
                    <a:pt x="21492" y="3000"/>
                    <a:pt x="21438" y="3720"/>
                  </a:cubicBezTo>
                  <a:cubicBezTo>
                    <a:pt x="21438" y="3720"/>
                    <a:pt x="21438" y="3720"/>
                    <a:pt x="21438" y="3720"/>
                  </a:cubicBezTo>
                  <a:cubicBezTo>
                    <a:pt x="21329" y="4800"/>
                    <a:pt x="21221" y="6000"/>
                    <a:pt x="21113" y="7320"/>
                  </a:cubicBezTo>
                  <a:cubicBezTo>
                    <a:pt x="21113" y="7200"/>
                    <a:pt x="21113" y="7320"/>
                    <a:pt x="21113" y="732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Google Shape;832;p19">
              <a:extLst>
                <a:ext uri="{FF2B5EF4-FFF2-40B4-BE49-F238E27FC236}">
                  <a16:creationId xmlns:a16="http://schemas.microsoft.com/office/drawing/2014/main" id="{98EF51D6-7AB9-489B-90AB-7C392C22A836}"/>
                </a:ext>
              </a:extLst>
            </p:cNvPr>
            <p:cNvSpPr/>
            <p:nvPr/>
          </p:nvSpPr>
          <p:spPr>
            <a:xfrm>
              <a:off x="530627" y="98097"/>
              <a:ext cx="54426" cy="4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8" extrusionOk="0">
                  <a:moveTo>
                    <a:pt x="21600" y="2437"/>
                  </a:moveTo>
                  <a:cubicBezTo>
                    <a:pt x="19458" y="3000"/>
                    <a:pt x="17316" y="3450"/>
                    <a:pt x="15263" y="4350"/>
                  </a:cubicBezTo>
                  <a:cubicBezTo>
                    <a:pt x="14102" y="4913"/>
                    <a:pt x="12942" y="6150"/>
                    <a:pt x="12139" y="7500"/>
                  </a:cubicBezTo>
                  <a:cubicBezTo>
                    <a:pt x="10889" y="9638"/>
                    <a:pt x="9550" y="12000"/>
                    <a:pt x="9015" y="14475"/>
                  </a:cubicBezTo>
                  <a:cubicBezTo>
                    <a:pt x="7944" y="19425"/>
                    <a:pt x="5534" y="21225"/>
                    <a:pt x="1428" y="20325"/>
                  </a:cubicBezTo>
                  <a:cubicBezTo>
                    <a:pt x="1071" y="20213"/>
                    <a:pt x="714" y="20325"/>
                    <a:pt x="0" y="20325"/>
                  </a:cubicBezTo>
                  <a:cubicBezTo>
                    <a:pt x="268" y="19763"/>
                    <a:pt x="536" y="19425"/>
                    <a:pt x="714" y="18975"/>
                  </a:cubicBezTo>
                  <a:cubicBezTo>
                    <a:pt x="2142" y="17625"/>
                    <a:pt x="3838" y="16500"/>
                    <a:pt x="4909" y="14812"/>
                  </a:cubicBezTo>
                  <a:cubicBezTo>
                    <a:pt x="7319" y="10763"/>
                    <a:pt x="9461" y="6375"/>
                    <a:pt x="11603" y="2100"/>
                  </a:cubicBezTo>
                  <a:cubicBezTo>
                    <a:pt x="12764" y="-150"/>
                    <a:pt x="14192" y="-375"/>
                    <a:pt x="16155" y="413"/>
                  </a:cubicBezTo>
                  <a:cubicBezTo>
                    <a:pt x="17941" y="1200"/>
                    <a:pt x="19815" y="1763"/>
                    <a:pt x="21600" y="243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Google Shape;833;p19">
              <a:extLst>
                <a:ext uri="{FF2B5EF4-FFF2-40B4-BE49-F238E27FC236}">
                  <a16:creationId xmlns:a16="http://schemas.microsoft.com/office/drawing/2014/main" id="{1FB415AF-A748-424B-993F-B175196B7F48}"/>
                </a:ext>
              </a:extLst>
            </p:cNvPr>
            <p:cNvSpPr/>
            <p:nvPr/>
          </p:nvSpPr>
          <p:spPr>
            <a:xfrm>
              <a:off x="487897" y="127206"/>
              <a:ext cx="39358" cy="2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7245"/>
                  </a:moveTo>
                  <a:cubicBezTo>
                    <a:pt x="19008" y="7245"/>
                    <a:pt x="16416" y="7635"/>
                    <a:pt x="13824" y="7440"/>
                  </a:cubicBezTo>
                  <a:cubicBezTo>
                    <a:pt x="8023" y="7051"/>
                    <a:pt x="3950" y="11526"/>
                    <a:pt x="494" y="17948"/>
                  </a:cubicBezTo>
                  <a:cubicBezTo>
                    <a:pt x="370" y="17364"/>
                    <a:pt x="123" y="16586"/>
                    <a:pt x="0" y="16002"/>
                  </a:cubicBezTo>
                  <a:cubicBezTo>
                    <a:pt x="370" y="14834"/>
                    <a:pt x="617" y="13472"/>
                    <a:pt x="987" y="12305"/>
                  </a:cubicBezTo>
                  <a:cubicBezTo>
                    <a:pt x="6295" y="-3652"/>
                    <a:pt x="5307" y="-1317"/>
                    <a:pt x="15305" y="3937"/>
                  </a:cubicBezTo>
                  <a:cubicBezTo>
                    <a:pt x="17403" y="5105"/>
                    <a:pt x="19502" y="6272"/>
                    <a:pt x="21600" y="724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Google Shape;834;p19">
              <a:extLst>
                <a:ext uri="{FF2B5EF4-FFF2-40B4-BE49-F238E27FC236}">
                  <a16:creationId xmlns:a16="http://schemas.microsoft.com/office/drawing/2014/main" id="{3EC1EB69-9502-4512-8757-E7382B8B7A1F}"/>
                </a:ext>
              </a:extLst>
            </p:cNvPr>
            <p:cNvSpPr/>
            <p:nvPr/>
          </p:nvSpPr>
          <p:spPr>
            <a:xfrm>
              <a:off x="641725" y="67378"/>
              <a:ext cx="26089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338" y="8639"/>
                    <a:pt x="7076" y="17278"/>
                    <a:pt x="0" y="21600"/>
                  </a:cubicBezTo>
                  <a:cubicBezTo>
                    <a:pt x="7262" y="12956"/>
                    <a:pt x="14338" y="4317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Google Shape;835;p19">
              <a:extLst>
                <a:ext uri="{FF2B5EF4-FFF2-40B4-BE49-F238E27FC236}">
                  <a16:creationId xmlns:a16="http://schemas.microsoft.com/office/drawing/2014/main" id="{EE165974-1F33-4F4C-97D1-C81D86A701DF}"/>
                </a:ext>
              </a:extLst>
            </p:cNvPr>
            <p:cNvSpPr/>
            <p:nvPr/>
          </p:nvSpPr>
          <p:spPr>
            <a:xfrm>
              <a:off x="513310" y="148012"/>
              <a:ext cx="13270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272" extrusionOk="0">
                  <a:moveTo>
                    <a:pt x="21600" y="11272"/>
                  </a:moveTo>
                  <a:cubicBezTo>
                    <a:pt x="14278" y="11272"/>
                    <a:pt x="6956" y="10135"/>
                    <a:pt x="0" y="10135"/>
                  </a:cubicBezTo>
                  <a:cubicBezTo>
                    <a:pt x="6956" y="-10328"/>
                    <a:pt x="14278" y="5587"/>
                    <a:pt x="21600" y="11272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Google Shape;836;p19">
              <a:extLst>
                <a:ext uri="{FF2B5EF4-FFF2-40B4-BE49-F238E27FC236}">
                  <a16:creationId xmlns:a16="http://schemas.microsoft.com/office/drawing/2014/main" id="{500CC2D1-208F-49BC-83BB-4A4BC6AD0FFE}"/>
                </a:ext>
              </a:extLst>
            </p:cNvPr>
            <p:cNvSpPr/>
            <p:nvPr/>
          </p:nvSpPr>
          <p:spPr>
            <a:xfrm>
              <a:off x="558064" y="153911"/>
              <a:ext cx="5624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62" extrusionOk="0">
                  <a:moveTo>
                    <a:pt x="21600" y="2057"/>
                  </a:moveTo>
                  <a:cubicBezTo>
                    <a:pt x="15552" y="21600"/>
                    <a:pt x="7775" y="16458"/>
                    <a:pt x="0" y="3085"/>
                  </a:cubicBezTo>
                  <a:cubicBezTo>
                    <a:pt x="1728" y="2057"/>
                    <a:pt x="3456" y="1028"/>
                    <a:pt x="5184" y="0"/>
                  </a:cubicBezTo>
                  <a:cubicBezTo>
                    <a:pt x="11231" y="0"/>
                    <a:pt x="16415" y="1028"/>
                    <a:pt x="21600" y="2057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Google Shape;837;p19">
              <a:extLst>
                <a:ext uri="{FF2B5EF4-FFF2-40B4-BE49-F238E27FC236}">
                  <a16:creationId xmlns:a16="http://schemas.microsoft.com/office/drawing/2014/main" id="{428248CB-EC2D-4FBF-B8BB-A9205E9B14DF}"/>
                </a:ext>
              </a:extLst>
            </p:cNvPr>
            <p:cNvSpPr/>
            <p:nvPr/>
          </p:nvSpPr>
          <p:spPr>
            <a:xfrm>
              <a:off x="671411" y="66703"/>
              <a:ext cx="103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557" y="21600"/>
                    <a:pt x="7513" y="0"/>
                    <a:pt x="0" y="0"/>
                  </a:cubicBezTo>
                  <a:cubicBezTo>
                    <a:pt x="7044" y="0"/>
                    <a:pt x="14557" y="216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39" name="Google Shape;838;p19">
              <a:extLst>
                <a:ext uri="{FF2B5EF4-FFF2-40B4-BE49-F238E27FC236}">
                  <a16:creationId xmlns:a16="http://schemas.microsoft.com/office/drawing/2014/main" id="{3A6E2D0E-1961-433D-BCED-6B268CDD004C}"/>
                </a:ext>
              </a:extLst>
            </p:cNvPr>
            <p:cNvGrpSpPr/>
            <p:nvPr/>
          </p:nvGrpSpPr>
          <p:grpSpPr>
            <a:xfrm>
              <a:off x="679508" y="75758"/>
              <a:ext cx="1350" cy="6747"/>
              <a:chOff x="0" y="0"/>
              <a:chExt cx="1349" cy="6746"/>
            </a:xfrm>
          </p:grpSpPr>
          <p:sp>
            <p:nvSpPr>
              <p:cNvPr id="397" name="خط">
                <a:extLst>
                  <a:ext uri="{FF2B5EF4-FFF2-40B4-BE49-F238E27FC236}">
                    <a16:creationId xmlns:a16="http://schemas.microsoft.com/office/drawing/2014/main" id="{4E6F3AD2-9DB9-40C9-8495-936D5DFC910B}"/>
                  </a:ext>
                </a:extLst>
              </p:cNvPr>
              <p:cNvSpPr/>
              <p:nvPr/>
            </p:nvSpPr>
            <p:spPr>
              <a:xfrm flipV="1">
                <a:off x="0" y="0"/>
                <a:ext cx="1350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خط">
                <a:extLst>
                  <a:ext uri="{FF2B5EF4-FFF2-40B4-BE49-F238E27FC236}">
                    <a16:creationId xmlns:a16="http://schemas.microsoft.com/office/drawing/2014/main" id="{974F3581-0A14-4483-B663-0183A805928E}"/>
                  </a:ext>
                </a:extLst>
              </p:cNvPr>
              <p:cNvSpPr/>
              <p:nvPr/>
            </p:nvSpPr>
            <p:spPr>
              <a:xfrm flipH="1">
                <a:off x="-1" y="0"/>
                <a:ext cx="1351" cy="674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40" name="Google Shape;839;p19">
              <a:extLst>
                <a:ext uri="{FF2B5EF4-FFF2-40B4-BE49-F238E27FC236}">
                  <a16:creationId xmlns:a16="http://schemas.microsoft.com/office/drawing/2014/main" id="{D03370DA-7201-406B-87B6-D405B318B464}"/>
                </a:ext>
              </a:extLst>
            </p:cNvPr>
            <p:cNvGrpSpPr/>
            <p:nvPr/>
          </p:nvGrpSpPr>
          <p:grpSpPr>
            <a:xfrm>
              <a:off x="542488" y="153625"/>
              <a:ext cx="4391" cy="4391"/>
              <a:chOff x="0" y="0"/>
              <a:chExt cx="4390" cy="4390"/>
            </a:xfrm>
          </p:grpSpPr>
          <p:sp>
            <p:nvSpPr>
              <p:cNvPr id="395" name="خط">
                <a:extLst>
                  <a:ext uri="{FF2B5EF4-FFF2-40B4-BE49-F238E27FC236}">
                    <a16:creationId xmlns:a16="http://schemas.microsoft.com/office/drawing/2014/main" id="{DBF39E67-DBE4-4CD0-B57A-6F0141576523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779" y="16197"/>
                      <a:pt x="6821" y="53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6" name="خط">
                <a:extLst>
                  <a:ext uri="{FF2B5EF4-FFF2-40B4-BE49-F238E27FC236}">
                    <a16:creationId xmlns:a16="http://schemas.microsoft.com/office/drawing/2014/main" id="{3B8BDD4B-9F48-4AA9-BA33-DE4C7C5171C1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821" y="5397"/>
                      <a:pt x="14779" y="1619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1" name="Google Shape;840;p19">
              <a:extLst>
                <a:ext uri="{FF2B5EF4-FFF2-40B4-BE49-F238E27FC236}">
                  <a16:creationId xmlns:a16="http://schemas.microsoft.com/office/drawing/2014/main" id="{36187B19-3387-4274-9566-543FC5A99502}"/>
                </a:ext>
              </a:extLst>
            </p:cNvPr>
            <p:cNvSpPr/>
            <p:nvPr/>
          </p:nvSpPr>
          <p:spPr>
            <a:xfrm>
              <a:off x="536191" y="1520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954" y="16203"/>
                    <a:pt x="6646" y="5397"/>
                    <a:pt x="0" y="0"/>
                  </a:cubicBezTo>
                  <a:cubicBezTo>
                    <a:pt x="6646" y="10800"/>
                    <a:pt x="13292" y="16203"/>
                    <a:pt x="21600" y="2160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2" name="Google Shape;841;p19">
              <a:extLst>
                <a:ext uri="{FF2B5EF4-FFF2-40B4-BE49-F238E27FC236}">
                  <a16:creationId xmlns:a16="http://schemas.microsoft.com/office/drawing/2014/main" id="{9419E45B-0B24-4F41-BBBE-B9ECB97B74EA}"/>
                </a:ext>
              </a:extLst>
            </p:cNvPr>
            <p:cNvGrpSpPr/>
            <p:nvPr/>
          </p:nvGrpSpPr>
          <p:grpSpPr>
            <a:xfrm>
              <a:off x="680828" y="71538"/>
              <a:ext cx="733" cy="4392"/>
              <a:chOff x="0" y="0"/>
              <a:chExt cx="731" cy="4390"/>
            </a:xfrm>
          </p:grpSpPr>
          <p:sp>
            <p:nvSpPr>
              <p:cNvPr id="393" name="خط">
                <a:extLst>
                  <a:ext uri="{FF2B5EF4-FFF2-40B4-BE49-F238E27FC236}">
                    <a16:creationId xmlns:a16="http://schemas.microsoft.com/office/drawing/2014/main" id="{054F97C4-2481-4232-BDF7-D3C347FE30E2}"/>
                  </a:ext>
                </a:extLst>
              </p:cNvPr>
              <p:cNvSpPr/>
              <p:nvPr/>
            </p:nvSpPr>
            <p:spPr>
              <a:xfrm flipV="1">
                <a:off x="0" y="-1"/>
                <a:ext cx="732" cy="439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خط">
                <a:extLst>
                  <a:ext uri="{FF2B5EF4-FFF2-40B4-BE49-F238E27FC236}">
                    <a16:creationId xmlns:a16="http://schemas.microsoft.com/office/drawing/2014/main" id="{2BD5F1F6-C0A3-44C5-8B93-6F673CCD9155}"/>
                  </a:ext>
                </a:extLst>
              </p:cNvPr>
              <p:cNvSpPr/>
              <p:nvPr/>
            </p:nvSpPr>
            <p:spPr>
              <a:xfrm flipH="1">
                <a:off x="0" y="0"/>
                <a:ext cx="73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43" name="Google Shape;842;p19">
              <a:extLst>
                <a:ext uri="{FF2B5EF4-FFF2-40B4-BE49-F238E27FC236}">
                  <a16:creationId xmlns:a16="http://schemas.microsoft.com/office/drawing/2014/main" id="{EFEC9172-32F5-42B3-A8C8-A7A30DECC894}"/>
                </a:ext>
              </a:extLst>
            </p:cNvPr>
            <p:cNvGrpSpPr/>
            <p:nvPr/>
          </p:nvGrpSpPr>
          <p:grpSpPr>
            <a:xfrm>
              <a:off x="531131" y="150926"/>
              <a:ext cx="4391" cy="4391"/>
              <a:chOff x="0" y="0"/>
              <a:chExt cx="4390" cy="4390"/>
            </a:xfrm>
          </p:grpSpPr>
          <p:sp>
            <p:nvSpPr>
              <p:cNvPr id="391" name="خط">
                <a:extLst>
                  <a:ext uri="{FF2B5EF4-FFF2-40B4-BE49-F238E27FC236}">
                    <a16:creationId xmlns:a16="http://schemas.microsoft.com/office/drawing/2014/main" id="{EC40CD2C-0581-429C-8C43-C6607CE36331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0806"/>
                      <a:pt x="720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2" name="خط">
                <a:extLst>
                  <a:ext uri="{FF2B5EF4-FFF2-40B4-BE49-F238E27FC236}">
                    <a16:creationId xmlns:a16="http://schemas.microsoft.com/office/drawing/2014/main" id="{48C89CD2-4917-4332-983A-84741CBFEB88}"/>
                  </a:ext>
                </a:extLst>
              </p:cNvPr>
              <p:cNvSpPr/>
              <p:nvPr/>
            </p:nvSpPr>
            <p:spPr>
              <a:xfrm>
                <a:off x="0" y="0"/>
                <a:ext cx="4391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0"/>
                      <a:pt x="14400" y="1080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4" name="Google Shape;843;p19">
              <a:extLst>
                <a:ext uri="{FF2B5EF4-FFF2-40B4-BE49-F238E27FC236}">
                  <a16:creationId xmlns:a16="http://schemas.microsoft.com/office/drawing/2014/main" id="{0358FABC-E894-4007-94ED-0CEF2FB74B0A}"/>
                </a:ext>
              </a:extLst>
            </p:cNvPr>
            <p:cNvSpPr/>
            <p:nvPr/>
          </p:nvSpPr>
          <p:spPr>
            <a:xfrm>
              <a:off x="567226" y="138445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3" y="8639"/>
                    <a:pt x="7205" y="12961"/>
                    <a:pt x="0" y="21600"/>
                  </a:cubicBezTo>
                  <a:cubicBezTo>
                    <a:pt x="7205" y="17278"/>
                    <a:pt x="14403" y="8639"/>
                    <a:pt x="21600" y="0"/>
                  </a:cubicBezTo>
                  <a:close/>
                </a:path>
              </a:pathLst>
            </a:custGeom>
            <a:solidFill>
              <a:srgbClr val="D5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Google Shape;844;p19">
              <a:extLst>
                <a:ext uri="{FF2B5EF4-FFF2-40B4-BE49-F238E27FC236}">
                  <a16:creationId xmlns:a16="http://schemas.microsoft.com/office/drawing/2014/main" id="{CD4BA13B-2E3E-490D-BF3C-3521D9D7A617}"/>
                </a:ext>
              </a:extLst>
            </p:cNvPr>
            <p:cNvSpPr/>
            <p:nvPr/>
          </p:nvSpPr>
          <p:spPr>
            <a:xfrm>
              <a:off x="32260" y="222164"/>
              <a:ext cx="109750" cy="4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9" y="10080"/>
                  </a:moveTo>
                  <a:cubicBezTo>
                    <a:pt x="3010" y="10594"/>
                    <a:pt x="3807" y="11109"/>
                    <a:pt x="4648" y="11623"/>
                  </a:cubicBezTo>
                  <a:cubicBezTo>
                    <a:pt x="3762" y="14400"/>
                    <a:pt x="5754" y="12960"/>
                    <a:pt x="5577" y="14914"/>
                  </a:cubicBezTo>
                  <a:cubicBezTo>
                    <a:pt x="6152" y="13166"/>
                    <a:pt x="6374" y="11109"/>
                    <a:pt x="6993" y="9771"/>
                  </a:cubicBezTo>
                  <a:cubicBezTo>
                    <a:pt x="8543" y="6274"/>
                    <a:pt x="10269" y="3189"/>
                    <a:pt x="11951" y="0"/>
                  </a:cubicBezTo>
                  <a:cubicBezTo>
                    <a:pt x="12703" y="1131"/>
                    <a:pt x="13544" y="2160"/>
                    <a:pt x="14252" y="3394"/>
                  </a:cubicBezTo>
                  <a:cubicBezTo>
                    <a:pt x="16067" y="6789"/>
                    <a:pt x="17970" y="7200"/>
                    <a:pt x="20139" y="5246"/>
                  </a:cubicBezTo>
                  <a:cubicBezTo>
                    <a:pt x="20538" y="4937"/>
                    <a:pt x="20980" y="4731"/>
                    <a:pt x="21423" y="4526"/>
                  </a:cubicBezTo>
                  <a:cubicBezTo>
                    <a:pt x="21467" y="4731"/>
                    <a:pt x="21556" y="4937"/>
                    <a:pt x="21600" y="5143"/>
                  </a:cubicBezTo>
                  <a:cubicBezTo>
                    <a:pt x="20228" y="8640"/>
                    <a:pt x="18856" y="12137"/>
                    <a:pt x="17395" y="15840"/>
                  </a:cubicBezTo>
                  <a:cubicBezTo>
                    <a:pt x="16067" y="12240"/>
                    <a:pt x="14828" y="8846"/>
                    <a:pt x="13633" y="5554"/>
                  </a:cubicBezTo>
                  <a:cubicBezTo>
                    <a:pt x="12349" y="2057"/>
                    <a:pt x="11066" y="2160"/>
                    <a:pt x="10003" y="5966"/>
                  </a:cubicBezTo>
                  <a:cubicBezTo>
                    <a:pt x="8587" y="11006"/>
                    <a:pt x="7303" y="16149"/>
                    <a:pt x="5887" y="21600"/>
                  </a:cubicBezTo>
                  <a:cubicBezTo>
                    <a:pt x="5090" y="19234"/>
                    <a:pt x="4249" y="16971"/>
                    <a:pt x="3497" y="14503"/>
                  </a:cubicBezTo>
                  <a:cubicBezTo>
                    <a:pt x="2611" y="11829"/>
                    <a:pt x="1505" y="10594"/>
                    <a:pt x="0" y="11520"/>
                  </a:cubicBezTo>
                  <a:cubicBezTo>
                    <a:pt x="664" y="11109"/>
                    <a:pt x="1416" y="10594"/>
                    <a:pt x="2169" y="1008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Google Shape;845;p19">
              <a:extLst>
                <a:ext uri="{FF2B5EF4-FFF2-40B4-BE49-F238E27FC236}">
                  <a16:creationId xmlns:a16="http://schemas.microsoft.com/office/drawing/2014/main" id="{F0E6F0FA-5E25-4F01-B766-4378EFC5EF33}"/>
                </a:ext>
              </a:extLst>
            </p:cNvPr>
            <p:cNvSpPr/>
            <p:nvPr/>
          </p:nvSpPr>
          <p:spPr>
            <a:xfrm>
              <a:off x="54473" y="215642"/>
              <a:ext cx="38285" cy="3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extrusionOk="0">
                  <a:moveTo>
                    <a:pt x="19876" y="3600"/>
                  </a:moveTo>
                  <a:cubicBezTo>
                    <a:pt x="15439" y="7572"/>
                    <a:pt x="11003" y="11296"/>
                    <a:pt x="6799" y="15393"/>
                  </a:cubicBezTo>
                  <a:cubicBezTo>
                    <a:pt x="5281" y="17007"/>
                    <a:pt x="4698" y="19490"/>
                    <a:pt x="3063" y="21600"/>
                  </a:cubicBezTo>
                  <a:cubicBezTo>
                    <a:pt x="3413" y="19241"/>
                    <a:pt x="-1724" y="20855"/>
                    <a:pt x="611" y="17628"/>
                  </a:cubicBezTo>
                  <a:cubicBezTo>
                    <a:pt x="2479" y="16014"/>
                    <a:pt x="4698" y="14524"/>
                    <a:pt x="6099" y="12538"/>
                  </a:cubicBezTo>
                  <a:cubicBezTo>
                    <a:pt x="9018" y="8690"/>
                    <a:pt x="11586" y="4469"/>
                    <a:pt x="14622" y="0"/>
                  </a:cubicBezTo>
                  <a:cubicBezTo>
                    <a:pt x="16607" y="1365"/>
                    <a:pt x="18241" y="2483"/>
                    <a:pt x="19876" y="360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Google Shape;846;p19">
              <a:extLst>
                <a:ext uri="{FF2B5EF4-FFF2-40B4-BE49-F238E27FC236}">
                  <a16:creationId xmlns:a16="http://schemas.microsoft.com/office/drawing/2014/main" id="{23D7EC68-DACB-4D04-B80A-F241B06D17D4}"/>
                </a:ext>
              </a:extLst>
            </p:cNvPr>
            <p:cNvSpPr/>
            <p:nvPr/>
          </p:nvSpPr>
          <p:spPr>
            <a:xfrm>
              <a:off x="10073" y="251875"/>
              <a:ext cx="18365" cy="2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0367" extrusionOk="0">
                  <a:moveTo>
                    <a:pt x="19382" y="584"/>
                  </a:moveTo>
                  <a:cubicBezTo>
                    <a:pt x="15347" y="7246"/>
                    <a:pt x="11312" y="13705"/>
                    <a:pt x="7276" y="20367"/>
                  </a:cubicBezTo>
                  <a:cubicBezTo>
                    <a:pt x="-2218" y="13100"/>
                    <a:pt x="-2218" y="13100"/>
                    <a:pt x="6090" y="3814"/>
                  </a:cubicBezTo>
                  <a:cubicBezTo>
                    <a:pt x="7751" y="7851"/>
                    <a:pt x="9413" y="4016"/>
                    <a:pt x="10125" y="3612"/>
                  </a:cubicBezTo>
                  <a:cubicBezTo>
                    <a:pt x="12736" y="1593"/>
                    <a:pt x="14872" y="-1233"/>
                    <a:pt x="19382" y="584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Google Shape;847;p19">
              <a:extLst>
                <a:ext uri="{FF2B5EF4-FFF2-40B4-BE49-F238E27FC236}">
                  <a16:creationId xmlns:a16="http://schemas.microsoft.com/office/drawing/2014/main" id="{0659CF5B-91C4-45F9-AB1A-3DEEE2C166F2}"/>
                </a:ext>
              </a:extLst>
            </p:cNvPr>
            <p:cNvSpPr/>
            <p:nvPr/>
          </p:nvSpPr>
          <p:spPr>
            <a:xfrm>
              <a:off x="15843" y="234309"/>
              <a:ext cx="27663" cy="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9834" y="14827"/>
                  </a:moveTo>
                  <a:cubicBezTo>
                    <a:pt x="6498" y="13180"/>
                    <a:pt x="5093" y="15742"/>
                    <a:pt x="2985" y="17573"/>
                  </a:cubicBezTo>
                  <a:cubicBezTo>
                    <a:pt x="2459" y="17939"/>
                    <a:pt x="1229" y="21600"/>
                    <a:pt x="0" y="17756"/>
                  </a:cubicBezTo>
                  <a:cubicBezTo>
                    <a:pt x="3863" y="11898"/>
                    <a:pt x="7551" y="6224"/>
                    <a:pt x="11766" y="0"/>
                  </a:cubicBezTo>
                  <a:cubicBezTo>
                    <a:pt x="15278" y="2929"/>
                    <a:pt x="18439" y="5492"/>
                    <a:pt x="21600" y="7871"/>
                  </a:cubicBezTo>
                  <a:cubicBezTo>
                    <a:pt x="18615" y="8786"/>
                    <a:pt x="15629" y="9702"/>
                    <a:pt x="12644" y="10617"/>
                  </a:cubicBezTo>
                  <a:cubicBezTo>
                    <a:pt x="11590" y="12081"/>
                    <a:pt x="10712" y="13546"/>
                    <a:pt x="9834" y="14827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Google Shape;848;p19">
              <a:extLst>
                <a:ext uri="{FF2B5EF4-FFF2-40B4-BE49-F238E27FC236}">
                  <a16:creationId xmlns:a16="http://schemas.microsoft.com/office/drawing/2014/main" id="{9726130C-F68A-476C-90ED-8850E74D577B}"/>
                </a:ext>
              </a:extLst>
            </p:cNvPr>
            <p:cNvSpPr/>
            <p:nvPr/>
          </p:nvSpPr>
          <p:spPr>
            <a:xfrm>
              <a:off x="529953" y="239690"/>
              <a:ext cx="109524" cy="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8445"/>
                  </a:moveTo>
                  <a:cubicBezTo>
                    <a:pt x="21290" y="10020"/>
                    <a:pt x="21023" y="11595"/>
                    <a:pt x="20669" y="13620"/>
                  </a:cubicBezTo>
                  <a:cubicBezTo>
                    <a:pt x="19782" y="11370"/>
                    <a:pt x="19028" y="9345"/>
                    <a:pt x="18229" y="7433"/>
                  </a:cubicBezTo>
                  <a:cubicBezTo>
                    <a:pt x="16899" y="4058"/>
                    <a:pt x="15701" y="4170"/>
                    <a:pt x="14503" y="7770"/>
                  </a:cubicBezTo>
                  <a:cubicBezTo>
                    <a:pt x="13794" y="9795"/>
                    <a:pt x="13129" y="11933"/>
                    <a:pt x="12419" y="14183"/>
                  </a:cubicBezTo>
                  <a:cubicBezTo>
                    <a:pt x="11310" y="12833"/>
                    <a:pt x="10246" y="11595"/>
                    <a:pt x="9225" y="10470"/>
                  </a:cubicBezTo>
                  <a:cubicBezTo>
                    <a:pt x="7540" y="8670"/>
                    <a:pt x="6609" y="9120"/>
                    <a:pt x="5322" y="12158"/>
                  </a:cubicBezTo>
                  <a:cubicBezTo>
                    <a:pt x="4036" y="15195"/>
                    <a:pt x="2706" y="18120"/>
                    <a:pt x="1286" y="21270"/>
                  </a:cubicBezTo>
                  <a:cubicBezTo>
                    <a:pt x="798" y="19920"/>
                    <a:pt x="399" y="18795"/>
                    <a:pt x="0" y="17783"/>
                  </a:cubicBezTo>
                  <a:cubicBezTo>
                    <a:pt x="0" y="16883"/>
                    <a:pt x="0" y="15983"/>
                    <a:pt x="0" y="15083"/>
                  </a:cubicBezTo>
                  <a:cubicBezTo>
                    <a:pt x="0" y="14858"/>
                    <a:pt x="0" y="14633"/>
                    <a:pt x="0" y="14408"/>
                  </a:cubicBezTo>
                  <a:cubicBezTo>
                    <a:pt x="177" y="14183"/>
                    <a:pt x="355" y="13958"/>
                    <a:pt x="532" y="13733"/>
                  </a:cubicBezTo>
                  <a:cubicBezTo>
                    <a:pt x="1153" y="12833"/>
                    <a:pt x="1774" y="11933"/>
                    <a:pt x="2439" y="11258"/>
                  </a:cubicBezTo>
                  <a:cubicBezTo>
                    <a:pt x="4036" y="9345"/>
                    <a:pt x="5677" y="7545"/>
                    <a:pt x="7274" y="5745"/>
                  </a:cubicBezTo>
                  <a:cubicBezTo>
                    <a:pt x="7629" y="6083"/>
                    <a:pt x="7939" y="6533"/>
                    <a:pt x="8294" y="6645"/>
                  </a:cubicBezTo>
                  <a:cubicBezTo>
                    <a:pt x="9669" y="6983"/>
                    <a:pt x="11044" y="8445"/>
                    <a:pt x="12419" y="6195"/>
                  </a:cubicBezTo>
                  <a:cubicBezTo>
                    <a:pt x="13661" y="4170"/>
                    <a:pt x="14947" y="2483"/>
                    <a:pt x="16278" y="795"/>
                  </a:cubicBezTo>
                  <a:cubicBezTo>
                    <a:pt x="16721" y="233"/>
                    <a:pt x="17564" y="-330"/>
                    <a:pt x="17830" y="233"/>
                  </a:cubicBezTo>
                  <a:cubicBezTo>
                    <a:pt x="19161" y="2708"/>
                    <a:pt x="20358" y="5633"/>
                    <a:pt x="21600" y="844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Google Shape;849;p19">
              <a:extLst>
                <a:ext uri="{FF2B5EF4-FFF2-40B4-BE49-F238E27FC236}">
                  <a16:creationId xmlns:a16="http://schemas.microsoft.com/office/drawing/2014/main" id="{C6A3297E-4C7D-455D-9453-D0E2A3C505CC}"/>
                </a:ext>
              </a:extLst>
            </p:cNvPr>
            <p:cNvSpPr/>
            <p:nvPr/>
          </p:nvSpPr>
          <p:spPr>
            <a:xfrm>
              <a:off x="549293" y="225443"/>
              <a:ext cx="93510" cy="3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05" extrusionOk="0">
                  <a:moveTo>
                    <a:pt x="20285" y="21205"/>
                  </a:moveTo>
                  <a:cubicBezTo>
                    <a:pt x="18868" y="17375"/>
                    <a:pt x="17503" y="13392"/>
                    <a:pt x="15985" y="10022"/>
                  </a:cubicBezTo>
                  <a:cubicBezTo>
                    <a:pt x="15682" y="9256"/>
                    <a:pt x="14720" y="10022"/>
                    <a:pt x="14215" y="10788"/>
                  </a:cubicBezTo>
                  <a:cubicBezTo>
                    <a:pt x="12697" y="13086"/>
                    <a:pt x="11230" y="15384"/>
                    <a:pt x="9814" y="18141"/>
                  </a:cubicBezTo>
                  <a:cubicBezTo>
                    <a:pt x="8245" y="21205"/>
                    <a:pt x="6677" y="19214"/>
                    <a:pt x="5109" y="18754"/>
                  </a:cubicBezTo>
                  <a:cubicBezTo>
                    <a:pt x="4704" y="18601"/>
                    <a:pt x="4300" y="17988"/>
                    <a:pt x="3946" y="17528"/>
                  </a:cubicBezTo>
                  <a:cubicBezTo>
                    <a:pt x="3794" y="16303"/>
                    <a:pt x="3693" y="14158"/>
                    <a:pt x="3490" y="14158"/>
                  </a:cubicBezTo>
                  <a:cubicBezTo>
                    <a:pt x="2327" y="13852"/>
                    <a:pt x="1214" y="10788"/>
                    <a:pt x="0" y="13852"/>
                  </a:cubicBezTo>
                  <a:cubicBezTo>
                    <a:pt x="658" y="11094"/>
                    <a:pt x="1315" y="8490"/>
                    <a:pt x="2074" y="5426"/>
                  </a:cubicBezTo>
                  <a:cubicBezTo>
                    <a:pt x="3187" y="7877"/>
                    <a:pt x="4199" y="10022"/>
                    <a:pt x="5210" y="12167"/>
                  </a:cubicBezTo>
                  <a:cubicBezTo>
                    <a:pt x="7234" y="16456"/>
                    <a:pt x="9004" y="15690"/>
                    <a:pt x="10623" y="10022"/>
                  </a:cubicBezTo>
                  <a:cubicBezTo>
                    <a:pt x="11432" y="7111"/>
                    <a:pt x="12090" y="4047"/>
                    <a:pt x="12950" y="1443"/>
                  </a:cubicBezTo>
                  <a:cubicBezTo>
                    <a:pt x="13304" y="371"/>
                    <a:pt x="14265" y="-395"/>
                    <a:pt x="14619" y="218"/>
                  </a:cubicBezTo>
                  <a:cubicBezTo>
                    <a:pt x="16643" y="3741"/>
                    <a:pt x="18666" y="7418"/>
                    <a:pt x="20487" y="11860"/>
                  </a:cubicBezTo>
                  <a:cubicBezTo>
                    <a:pt x="21600" y="14618"/>
                    <a:pt x="20740" y="18141"/>
                    <a:pt x="20285" y="21205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Google Shape;850;p19">
              <a:extLst>
                <a:ext uri="{FF2B5EF4-FFF2-40B4-BE49-F238E27FC236}">
                  <a16:creationId xmlns:a16="http://schemas.microsoft.com/office/drawing/2014/main" id="{0FD8F1EC-FE3E-40A5-8663-EC51B52BDCA9}"/>
                </a:ext>
              </a:extLst>
            </p:cNvPr>
            <p:cNvSpPr/>
            <p:nvPr/>
          </p:nvSpPr>
          <p:spPr>
            <a:xfrm>
              <a:off x="532651" y="243795"/>
              <a:ext cx="34185" cy="2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99" extrusionOk="0">
                  <a:moveTo>
                    <a:pt x="10516" y="1656"/>
                  </a:moveTo>
                  <a:cubicBezTo>
                    <a:pt x="13784" y="-2101"/>
                    <a:pt x="17053" y="1656"/>
                    <a:pt x="20321" y="2031"/>
                  </a:cubicBezTo>
                  <a:cubicBezTo>
                    <a:pt x="20889" y="2031"/>
                    <a:pt x="21174" y="4661"/>
                    <a:pt x="21600" y="6163"/>
                  </a:cubicBezTo>
                  <a:cubicBezTo>
                    <a:pt x="16484" y="9169"/>
                    <a:pt x="11226" y="12174"/>
                    <a:pt x="6111" y="15367"/>
                  </a:cubicBezTo>
                  <a:cubicBezTo>
                    <a:pt x="3979" y="16682"/>
                    <a:pt x="2132" y="18184"/>
                    <a:pt x="0" y="19499"/>
                  </a:cubicBezTo>
                  <a:cubicBezTo>
                    <a:pt x="568" y="17996"/>
                    <a:pt x="1137" y="16306"/>
                    <a:pt x="1705" y="14803"/>
                  </a:cubicBezTo>
                  <a:cubicBezTo>
                    <a:pt x="4690" y="10483"/>
                    <a:pt x="7532" y="5975"/>
                    <a:pt x="10516" y="1656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Google Shape;851;p19">
              <a:extLst>
                <a:ext uri="{FF2B5EF4-FFF2-40B4-BE49-F238E27FC236}">
                  <a16:creationId xmlns:a16="http://schemas.microsoft.com/office/drawing/2014/main" id="{36512122-EF69-48E8-B818-CE8D69C0E1CA}"/>
                </a:ext>
              </a:extLst>
            </p:cNvPr>
            <p:cNvSpPr/>
            <p:nvPr/>
          </p:nvSpPr>
          <p:spPr>
            <a:xfrm>
              <a:off x="517808" y="261296"/>
              <a:ext cx="17543" cy="1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8"/>
                  </a:moveTo>
                  <a:cubicBezTo>
                    <a:pt x="20492" y="3136"/>
                    <a:pt x="19385" y="6271"/>
                    <a:pt x="18277" y="9058"/>
                  </a:cubicBezTo>
                  <a:cubicBezTo>
                    <a:pt x="17169" y="9755"/>
                    <a:pt x="16062" y="10452"/>
                    <a:pt x="14954" y="11148"/>
                  </a:cubicBezTo>
                  <a:cubicBezTo>
                    <a:pt x="14954" y="11845"/>
                    <a:pt x="14954" y="12542"/>
                    <a:pt x="14954" y="13239"/>
                  </a:cubicBezTo>
                  <a:cubicBezTo>
                    <a:pt x="14954" y="16026"/>
                    <a:pt x="14954" y="18813"/>
                    <a:pt x="14954" y="21600"/>
                  </a:cubicBezTo>
                  <a:cubicBezTo>
                    <a:pt x="9969" y="14632"/>
                    <a:pt x="5262" y="7665"/>
                    <a:pt x="0" y="0"/>
                  </a:cubicBezTo>
                  <a:cubicBezTo>
                    <a:pt x="6923" y="697"/>
                    <a:pt x="12738" y="1045"/>
                    <a:pt x="18554" y="1394"/>
                  </a:cubicBezTo>
                  <a:cubicBezTo>
                    <a:pt x="19108" y="1394"/>
                    <a:pt x="19662" y="1045"/>
                    <a:pt x="20216" y="1045"/>
                  </a:cubicBezTo>
                  <a:cubicBezTo>
                    <a:pt x="20492" y="697"/>
                    <a:pt x="21046" y="697"/>
                    <a:pt x="21600" y="348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Google Shape;852;p19">
              <a:extLst>
                <a:ext uri="{FF2B5EF4-FFF2-40B4-BE49-F238E27FC236}">
                  <a16:creationId xmlns:a16="http://schemas.microsoft.com/office/drawing/2014/main" id="{B1B005DC-55E1-4EEE-BA22-9490834E93DC}"/>
                </a:ext>
              </a:extLst>
            </p:cNvPr>
            <p:cNvSpPr/>
            <p:nvPr/>
          </p:nvSpPr>
          <p:spPr>
            <a:xfrm>
              <a:off x="531131" y="25988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0"/>
                    <a:pt x="7200" y="21600"/>
                    <a:pt x="0" y="21600"/>
                  </a:cubicBezTo>
                  <a:cubicBezTo>
                    <a:pt x="7200" y="21600"/>
                    <a:pt x="14400" y="21600"/>
                    <a:pt x="21600" y="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Google Shape;853;p19">
              <a:extLst>
                <a:ext uri="{FF2B5EF4-FFF2-40B4-BE49-F238E27FC236}">
                  <a16:creationId xmlns:a16="http://schemas.microsoft.com/office/drawing/2014/main" id="{FC81D254-06BC-4A63-8EE9-A7FEDD260664}"/>
                </a:ext>
              </a:extLst>
            </p:cNvPr>
            <p:cNvSpPr/>
            <p:nvPr/>
          </p:nvSpPr>
          <p:spPr>
            <a:xfrm>
              <a:off x="67496" y="11662"/>
              <a:ext cx="124666" cy="8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extrusionOk="0">
                  <a:moveTo>
                    <a:pt x="17331" y="17135"/>
                  </a:moveTo>
                  <a:cubicBezTo>
                    <a:pt x="18681" y="17526"/>
                    <a:pt x="20031" y="17860"/>
                    <a:pt x="21342" y="18251"/>
                  </a:cubicBezTo>
                  <a:cubicBezTo>
                    <a:pt x="21342" y="18363"/>
                    <a:pt x="21342" y="18474"/>
                    <a:pt x="21381" y="18586"/>
                  </a:cubicBezTo>
                  <a:cubicBezTo>
                    <a:pt x="18180" y="19535"/>
                    <a:pt x="14978" y="20540"/>
                    <a:pt x="11584" y="21600"/>
                  </a:cubicBezTo>
                  <a:cubicBezTo>
                    <a:pt x="11160" y="19033"/>
                    <a:pt x="10697" y="16577"/>
                    <a:pt x="10311" y="14121"/>
                  </a:cubicBezTo>
                  <a:cubicBezTo>
                    <a:pt x="9732" y="10493"/>
                    <a:pt x="9385" y="10046"/>
                    <a:pt x="6647" y="10270"/>
                  </a:cubicBezTo>
                  <a:cubicBezTo>
                    <a:pt x="5952" y="10326"/>
                    <a:pt x="5220" y="10270"/>
                    <a:pt x="4602" y="10605"/>
                  </a:cubicBezTo>
                  <a:cubicBezTo>
                    <a:pt x="3214" y="11386"/>
                    <a:pt x="2751" y="10381"/>
                    <a:pt x="2327" y="8874"/>
                  </a:cubicBezTo>
                  <a:cubicBezTo>
                    <a:pt x="1710" y="6530"/>
                    <a:pt x="938" y="4242"/>
                    <a:pt x="282" y="1954"/>
                  </a:cubicBezTo>
                  <a:cubicBezTo>
                    <a:pt x="-219" y="223"/>
                    <a:pt x="-142" y="167"/>
                    <a:pt x="1247" y="0"/>
                  </a:cubicBezTo>
                  <a:cubicBezTo>
                    <a:pt x="1594" y="893"/>
                    <a:pt x="1902" y="1786"/>
                    <a:pt x="2250" y="2679"/>
                  </a:cubicBezTo>
                  <a:cubicBezTo>
                    <a:pt x="2712" y="3795"/>
                    <a:pt x="3175" y="4856"/>
                    <a:pt x="3638" y="5972"/>
                  </a:cubicBezTo>
                  <a:cubicBezTo>
                    <a:pt x="3638" y="6698"/>
                    <a:pt x="3638" y="7367"/>
                    <a:pt x="3638" y="8372"/>
                  </a:cubicBezTo>
                  <a:cubicBezTo>
                    <a:pt x="4872" y="8205"/>
                    <a:pt x="5914" y="7814"/>
                    <a:pt x="6917" y="8037"/>
                  </a:cubicBezTo>
                  <a:cubicBezTo>
                    <a:pt x="8267" y="8372"/>
                    <a:pt x="10157" y="7312"/>
                    <a:pt x="10774" y="10214"/>
                  </a:cubicBezTo>
                  <a:cubicBezTo>
                    <a:pt x="11044" y="11442"/>
                    <a:pt x="11160" y="12670"/>
                    <a:pt x="11468" y="13842"/>
                  </a:cubicBezTo>
                  <a:cubicBezTo>
                    <a:pt x="11854" y="15293"/>
                    <a:pt x="12317" y="16744"/>
                    <a:pt x="12818" y="18195"/>
                  </a:cubicBezTo>
                  <a:cubicBezTo>
                    <a:pt x="12895" y="18419"/>
                    <a:pt x="13242" y="18642"/>
                    <a:pt x="13435" y="18586"/>
                  </a:cubicBezTo>
                  <a:cubicBezTo>
                    <a:pt x="14708" y="18084"/>
                    <a:pt x="16020" y="17637"/>
                    <a:pt x="17331" y="17135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Google Shape;854;p19">
              <a:extLst>
                <a:ext uri="{FF2B5EF4-FFF2-40B4-BE49-F238E27FC236}">
                  <a16:creationId xmlns:a16="http://schemas.microsoft.com/office/drawing/2014/main" id="{286D7A22-0E1E-4D68-8A70-7D817EAA2097}"/>
                </a:ext>
              </a:extLst>
            </p:cNvPr>
            <p:cNvSpPr/>
            <p:nvPr/>
          </p:nvSpPr>
          <p:spPr>
            <a:xfrm>
              <a:off x="88484" y="29654"/>
              <a:ext cx="80063" cy="5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19457"/>
                  </a:moveTo>
                  <a:cubicBezTo>
                    <a:pt x="19537" y="20143"/>
                    <a:pt x="17474" y="20914"/>
                    <a:pt x="15411" y="21514"/>
                  </a:cubicBezTo>
                  <a:cubicBezTo>
                    <a:pt x="15108" y="21600"/>
                    <a:pt x="14562" y="21257"/>
                    <a:pt x="14440" y="20914"/>
                  </a:cubicBezTo>
                  <a:cubicBezTo>
                    <a:pt x="13712" y="18771"/>
                    <a:pt x="12924" y="16543"/>
                    <a:pt x="12317" y="14229"/>
                  </a:cubicBezTo>
                  <a:cubicBezTo>
                    <a:pt x="11831" y="12429"/>
                    <a:pt x="11589" y="10543"/>
                    <a:pt x="11225" y="8657"/>
                  </a:cubicBezTo>
                  <a:cubicBezTo>
                    <a:pt x="10254" y="4200"/>
                    <a:pt x="7281" y="5829"/>
                    <a:pt x="5157" y="5314"/>
                  </a:cubicBezTo>
                  <a:cubicBezTo>
                    <a:pt x="3580" y="4971"/>
                    <a:pt x="1942" y="5571"/>
                    <a:pt x="0" y="5829"/>
                  </a:cubicBezTo>
                  <a:cubicBezTo>
                    <a:pt x="0" y="4371"/>
                    <a:pt x="0" y="3257"/>
                    <a:pt x="0" y="2143"/>
                  </a:cubicBezTo>
                  <a:cubicBezTo>
                    <a:pt x="849" y="1629"/>
                    <a:pt x="1638" y="1029"/>
                    <a:pt x="2488" y="514"/>
                  </a:cubicBezTo>
                  <a:cubicBezTo>
                    <a:pt x="6067" y="343"/>
                    <a:pt x="9647" y="171"/>
                    <a:pt x="13591" y="0"/>
                  </a:cubicBezTo>
                  <a:cubicBezTo>
                    <a:pt x="13773" y="2743"/>
                    <a:pt x="14016" y="6000"/>
                    <a:pt x="14137" y="9257"/>
                  </a:cubicBezTo>
                  <a:cubicBezTo>
                    <a:pt x="14440" y="16457"/>
                    <a:pt x="14623" y="16800"/>
                    <a:pt x="19962" y="18686"/>
                  </a:cubicBezTo>
                  <a:cubicBezTo>
                    <a:pt x="20508" y="19029"/>
                    <a:pt x="21054" y="19286"/>
                    <a:pt x="21600" y="19457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Google Shape;855;p19">
              <a:extLst>
                <a:ext uri="{FF2B5EF4-FFF2-40B4-BE49-F238E27FC236}">
                  <a16:creationId xmlns:a16="http://schemas.microsoft.com/office/drawing/2014/main" id="{4A3740ED-143B-4B0D-94B7-70103BA4324E}"/>
                </a:ext>
              </a:extLst>
            </p:cNvPr>
            <p:cNvSpPr/>
            <p:nvPr/>
          </p:nvSpPr>
          <p:spPr>
            <a:xfrm>
              <a:off x="74540" y="9413"/>
              <a:ext cx="23166" cy="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062"/>
                  </a:moveTo>
                  <a:cubicBezTo>
                    <a:pt x="18664" y="19179"/>
                    <a:pt x="15938" y="20483"/>
                    <a:pt x="13002" y="21600"/>
                  </a:cubicBezTo>
                  <a:cubicBezTo>
                    <a:pt x="10485" y="17876"/>
                    <a:pt x="7969" y="14338"/>
                    <a:pt x="5452" y="10614"/>
                  </a:cubicBezTo>
                  <a:cubicBezTo>
                    <a:pt x="3565" y="7635"/>
                    <a:pt x="1678" y="4655"/>
                    <a:pt x="0" y="1676"/>
                  </a:cubicBezTo>
                  <a:cubicBezTo>
                    <a:pt x="4614" y="1117"/>
                    <a:pt x="9018" y="372"/>
                    <a:pt x="12582" y="0"/>
                  </a:cubicBezTo>
                  <a:cubicBezTo>
                    <a:pt x="15518" y="6145"/>
                    <a:pt x="18664" y="12104"/>
                    <a:pt x="21600" y="18062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Google Shape;856;p19">
              <a:extLst>
                <a:ext uri="{FF2B5EF4-FFF2-40B4-BE49-F238E27FC236}">
                  <a16:creationId xmlns:a16="http://schemas.microsoft.com/office/drawing/2014/main" id="{C583DCC0-1D6C-42CA-9135-E7D1E4842A6A}"/>
                </a:ext>
              </a:extLst>
            </p:cNvPr>
            <p:cNvSpPr/>
            <p:nvPr/>
          </p:nvSpPr>
          <p:spPr>
            <a:xfrm>
              <a:off x="174619" y="416698"/>
              <a:ext cx="63421" cy="10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"/>
                  </a:moveTo>
                  <a:cubicBezTo>
                    <a:pt x="20298" y="868"/>
                    <a:pt x="18919" y="1495"/>
                    <a:pt x="17847" y="2314"/>
                  </a:cubicBezTo>
                  <a:cubicBezTo>
                    <a:pt x="17081" y="2893"/>
                    <a:pt x="16468" y="3712"/>
                    <a:pt x="16468" y="4388"/>
                  </a:cubicBezTo>
                  <a:cubicBezTo>
                    <a:pt x="16545" y="6509"/>
                    <a:pt x="16928" y="8630"/>
                    <a:pt x="17157" y="10752"/>
                  </a:cubicBezTo>
                  <a:cubicBezTo>
                    <a:pt x="16851" y="10896"/>
                    <a:pt x="16621" y="10993"/>
                    <a:pt x="16315" y="11138"/>
                  </a:cubicBezTo>
                  <a:cubicBezTo>
                    <a:pt x="16621" y="11282"/>
                    <a:pt x="16928" y="11475"/>
                    <a:pt x="17234" y="11620"/>
                  </a:cubicBezTo>
                  <a:cubicBezTo>
                    <a:pt x="17387" y="12102"/>
                    <a:pt x="17464" y="12584"/>
                    <a:pt x="17617" y="13018"/>
                  </a:cubicBezTo>
                  <a:cubicBezTo>
                    <a:pt x="17311" y="12777"/>
                    <a:pt x="17004" y="12536"/>
                    <a:pt x="16621" y="12295"/>
                  </a:cubicBezTo>
                  <a:cubicBezTo>
                    <a:pt x="16468" y="12391"/>
                    <a:pt x="16238" y="12487"/>
                    <a:pt x="16085" y="12584"/>
                  </a:cubicBezTo>
                  <a:cubicBezTo>
                    <a:pt x="16468" y="12825"/>
                    <a:pt x="16928" y="13114"/>
                    <a:pt x="17311" y="13355"/>
                  </a:cubicBezTo>
                  <a:cubicBezTo>
                    <a:pt x="16009" y="13837"/>
                    <a:pt x="14630" y="14320"/>
                    <a:pt x="13328" y="14802"/>
                  </a:cubicBezTo>
                  <a:cubicBezTo>
                    <a:pt x="13711" y="14464"/>
                    <a:pt x="14094" y="14175"/>
                    <a:pt x="14323" y="13837"/>
                  </a:cubicBezTo>
                  <a:cubicBezTo>
                    <a:pt x="14706" y="13355"/>
                    <a:pt x="14860" y="12825"/>
                    <a:pt x="15166" y="12343"/>
                  </a:cubicBezTo>
                  <a:cubicBezTo>
                    <a:pt x="14477" y="12246"/>
                    <a:pt x="13711" y="12005"/>
                    <a:pt x="13174" y="12102"/>
                  </a:cubicBezTo>
                  <a:cubicBezTo>
                    <a:pt x="10723" y="12632"/>
                    <a:pt x="8349" y="13355"/>
                    <a:pt x="5821" y="13837"/>
                  </a:cubicBezTo>
                  <a:cubicBezTo>
                    <a:pt x="2451" y="14513"/>
                    <a:pt x="1762" y="14995"/>
                    <a:pt x="1685" y="17068"/>
                  </a:cubicBezTo>
                  <a:cubicBezTo>
                    <a:pt x="1608" y="18563"/>
                    <a:pt x="1455" y="20105"/>
                    <a:pt x="1302" y="21600"/>
                  </a:cubicBezTo>
                  <a:cubicBezTo>
                    <a:pt x="1226" y="21407"/>
                    <a:pt x="1149" y="21214"/>
                    <a:pt x="1072" y="20973"/>
                  </a:cubicBezTo>
                  <a:cubicBezTo>
                    <a:pt x="996" y="20539"/>
                    <a:pt x="919" y="20057"/>
                    <a:pt x="919" y="19623"/>
                  </a:cubicBezTo>
                  <a:cubicBezTo>
                    <a:pt x="536" y="17984"/>
                    <a:pt x="77" y="16345"/>
                    <a:pt x="0" y="14657"/>
                  </a:cubicBezTo>
                  <a:cubicBezTo>
                    <a:pt x="0" y="14223"/>
                    <a:pt x="996" y="13500"/>
                    <a:pt x="1762" y="13307"/>
                  </a:cubicBezTo>
                  <a:cubicBezTo>
                    <a:pt x="4366" y="12680"/>
                    <a:pt x="7047" y="12246"/>
                    <a:pt x="9728" y="11716"/>
                  </a:cubicBezTo>
                  <a:cubicBezTo>
                    <a:pt x="13404" y="10945"/>
                    <a:pt x="14017" y="10414"/>
                    <a:pt x="13864" y="8148"/>
                  </a:cubicBezTo>
                  <a:cubicBezTo>
                    <a:pt x="13711" y="6220"/>
                    <a:pt x="13634" y="4339"/>
                    <a:pt x="13404" y="2411"/>
                  </a:cubicBezTo>
                  <a:cubicBezTo>
                    <a:pt x="13251" y="1302"/>
                    <a:pt x="14017" y="723"/>
                    <a:pt x="15855" y="579"/>
                  </a:cubicBezTo>
                  <a:cubicBezTo>
                    <a:pt x="17770" y="434"/>
                    <a:pt x="19609" y="193"/>
                    <a:pt x="21523" y="0"/>
                  </a:cubicBezTo>
                  <a:lnTo>
                    <a:pt x="21600" y="145"/>
                  </a:ln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Google Shape;857;p19">
              <a:extLst>
                <a:ext uri="{FF2B5EF4-FFF2-40B4-BE49-F238E27FC236}">
                  <a16:creationId xmlns:a16="http://schemas.microsoft.com/office/drawing/2014/main" id="{B39E65E9-622E-405C-A1C9-296721EF874F}"/>
                </a:ext>
              </a:extLst>
            </p:cNvPr>
            <p:cNvSpPr/>
            <p:nvPr/>
          </p:nvSpPr>
          <p:spPr>
            <a:xfrm>
              <a:off x="178442" y="473492"/>
              <a:ext cx="40707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extrusionOk="0">
                  <a:moveTo>
                    <a:pt x="0" y="17198"/>
                  </a:moveTo>
                  <a:cubicBezTo>
                    <a:pt x="239" y="14498"/>
                    <a:pt x="477" y="11711"/>
                    <a:pt x="597" y="9011"/>
                  </a:cubicBezTo>
                  <a:cubicBezTo>
                    <a:pt x="716" y="5179"/>
                    <a:pt x="1790" y="4308"/>
                    <a:pt x="7041" y="3176"/>
                  </a:cubicBezTo>
                  <a:cubicBezTo>
                    <a:pt x="10979" y="2305"/>
                    <a:pt x="14559" y="998"/>
                    <a:pt x="18497" y="40"/>
                  </a:cubicBezTo>
                  <a:cubicBezTo>
                    <a:pt x="19333" y="-134"/>
                    <a:pt x="20526" y="302"/>
                    <a:pt x="21600" y="476"/>
                  </a:cubicBezTo>
                  <a:cubicBezTo>
                    <a:pt x="21242" y="1347"/>
                    <a:pt x="20884" y="2305"/>
                    <a:pt x="20287" y="3176"/>
                  </a:cubicBezTo>
                  <a:cubicBezTo>
                    <a:pt x="19929" y="3785"/>
                    <a:pt x="19213" y="4308"/>
                    <a:pt x="18736" y="4918"/>
                  </a:cubicBezTo>
                  <a:cubicBezTo>
                    <a:pt x="15037" y="6137"/>
                    <a:pt x="11337" y="7356"/>
                    <a:pt x="7518" y="8489"/>
                  </a:cubicBezTo>
                  <a:cubicBezTo>
                    <a:pt x="5131" y="9185"/>
                    <a:pt x="4415" y="10143"/>
                    <a:pt x="4773" y="11885"/>
                  </a:cubicBezTo>
                  <a:cubicBezTo>
                    <a:pt x="5490" y="14934"/>
                    <a:pt x="5847" y="17982"/>
                    <a:pt x="6444" y="21031"/>
                  </a:cubicBezTo>
                  <a:cubicBezTo>
                    <a:pt x="955" y="21466"/>
                    <a:pt x="0" y="20943"/>
                    <a:pt x="0" y="17198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Google Shape;858;p19">
              <a:extLst>
                <a:ext uri="{FF2B5EF4-FFF2-40B4-BE49-F238E27FC236}">
                  <a16:creationId xmlns:a16="http://schemas.microsoft.com/office/drawing/2014/main" id="{005EFC58-508A-450B-B53F-D803DD28DF61}"/>
                </a:ext>
              </a:extLst>
            </p:cNvPr>
            <p:cNvSpPr/>
            <p:nvPr/>
          </p:nvSpPr>
          <p:spPr>
            <a:xfrm>
              <a:off x="222071" y="474271"/>
              <a:ext cx="4499" cy="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cubicBezTo>
                    <a:pt x="11881" y="16690"/>
                    <a:pt x="5401" y="10799"/>
                    <a:pt x="0" y="5891"/>
                  </a:cubicBezTo>
                  <a:cubicBezTo>
                    <a:pt x="2160" y="3927"/>
                    <a:pt x="5401" y="1964"/>
                    <a:pt x="7561" y="0"/>
                  </a:cubicBezTo>
                  <a:cubicBezTo>
                    <a:pt x="11881" y="4910"/>
                    <a:pt x="16201" y="9818"/>
                    <a:pt x="21600" y="14728"/>
                  </a:cubicBezTo>
                  <a:cubicBezTo>
                    <a:pt x="19440" y="16690"/>
                    <a:pt x="18361" y="19636"/>
                    <a:pt x="1728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Google Shape;859;p19">
              <a:extLst>
                <a:ext uri="{FF2B5EF4-FFF2-40B4-BE49-F238E27FC236}">
                  <a16:creationId xmlns:a16="http://schemas.microsoft.com/office/drawing/2014/main" id="{32F10A67-C487-4D99-86E2-CE9A8ED7028B}"/>
                </a:ext>
              </a:extLst>
            </p:cNvPr>
            <p:cNvSpPr/>
            <p:nvPr/>
          </p:nvSpPr>
          <p:spPr>
            <a:xfrm>
              <a:off x="221675" y="466904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8001"/>
                    <a:pt x="7200" y="13201"/>
                    <a:pt x="0" y="9600"/>
                  </a:cubicBezTo>
                  <a:cubicBezTo>
                    <a:pt x="7200" y="6001"/>
                    <a:pt x="12599" y="3601"/>
                    <a:pt x="19799" y="0"/>
                  </a:cubicBezTo>
                  <a:cubicBezTo>
                    <a:pt x="21600" y="7200"/>
                    <a:pt x="21600" y="14400"/>
                    <a:pt x="21600" y="2160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1" name="Google Shape;860;p19">
              <a:extLst>
                <a:ext uri="{FF2B5EF4-FFF2-40B4-BE49-F238E27FC236}">
                  <a16:creationId xmlns:a16="http://schemas.microsoft.com/office/drawing/2014/main" id="{46EBBDE7-495C-4185-84A4-005502639E48}"/>
                </a:ext>
              </a:extLst>
            </p:cNvPr>
            <p:cNvGrpSpPr/>
            <p:nvPr/>
          </p:nvGrpSpPr>
          <p:grpSpPr>
            <a:xfrm>
              <a:off x="175347" y="508680"/>
              <a:ext cx="4392" cy="6298"/>
              <a:chOff x="0" y="0"/>
              <a:chExt cx="4390" cy="6297"/>
            </a:xfrm>
          </p:grpSpPr>
          <p:sp>
            <p:nvSpPr>
              <p:cNvPr id="389" name="خط">
                <a:extLst>
                  <a:ext uri="{FF2B5EF4-FFF2-40B4-BE49-F238E27FC236}">
                    <a16:creationId xmlns:a16="http://schemas.microsoft.com/office/drawing/2014/main" id="{C2BF9C55-D157-4116-AC86-B9C66C265413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794" y="6943"/>
                      <a:pt x="21600" y="1465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0" name="خط">
                <a:extLst>
                  <a:ext uri="{FF2B5EF4-FFF2-40B4-BE49-F238E27FC236}">
                    <a16:creationId xmlns:a16="http://schemas.microsoft.com/office/drawing/2014/main" id="{E95D3A7F-D9F4-46E3-ADC4-6AB8BEEF2FDB}"/>
                  </a:ext>
                </a:extLst>
              </p:cNvPr>
              <p:cNvSpPr/>
              <p:nvPr/>
            </p:nvSpPr>
            <p:spPr>
              <a:xfrm>
                <a:off x="0" y="0"/>
                <a:ext cx="4391" cy="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14658"/>
                      <a:pt x="10794" y="694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2" name="Google Shape;861;p19">
              <a:extLst>
                <a:ext uri="{FF2B5EF4-FFF2-40B4-BE49-F238E27FC236}">
                  <a16:creationId xmlns:a16="http://schemas.microsoft.com/office/drawing/2014/main" id="{C0453C66-B240-4C8E-9802-9C2DC19A3DED}"/>
                </a:ext>
              </a:extLst>
            </p:cNvPr>
            <p:cNvSpPr/>
            <p:nvPr/>
          </p:nvSpPr>
          <p:spPr>
            <a:xfrm>
              <a:off x="236406" y="414728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3"/>
                  </a:moveTo>
                  <a:cubicBezTo>
                    <a:pt x="6171" y="10800"/>
                    <a:pt x="9258" y="5403"/>
                    <a:pt x="15429" y="0"/>
                  </a:cubicBezTo>
                  <a:cubicBezTo>
                    <a:pt x="15429" y="0"/>
                    <a:pt x="21600" y="5403"/>
                    <a:pt x="21600" y="10800"/>
                  </a:cubicBezTo>
                  <a:cubicBezTo>
                    <a:pt x="15429" y="16203"/>
                    <a:pt x="9258" y="21600"/>
                    <a:pt x="6171" y="21600"/>
                  </a:cubicBezTo>
                  <a:cubicBezTo>
                    <a:pt x="3087" y="21600"/>
                    <a:pt x="0" y="16203"/>
                    <a:pt x="0" y="16203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Google Shape;862;p19">
              <a:extLst>
                <a:ext uri="{FF2B5EF4-FFF2-40B4-BE49-F238E27FC236}">
                  <a16:creationId xmlns:a16="http://schemas.microsoft.com/office/drawing/2014/main" id="{D7A49236-857E-48BC-A296-D9EEDA036665}"/>
                </a:ext>
              </a:extLst>
            </p:cNvPr>
            <p:cNvSpPr/>
            <p:nvPr/>
          </p:nvSpPr>
          <p:spPr>
            <a:xfrm>
              <a:off x="398164" y="7164"/>
              <a:ext cx="89959" cy="7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extrusionOk="0">
                  <a:moveTo>
                    <a:pt x="21060" y="0"/>
                  </a:moveTo>
                  <a:cubicBezTo>
                    <a:pt x="21168" y="247"/>
                    <a:pt x="21276" y="432"/>
                    <a:pt x="21276" y="679"/>
                  </a:cubicBezTo>
                  <a:cubicBezTo>
                    <a:pt x="21384" y="1975"/>
                    <a:pt x="21492" y="3209"/>
                    <a:pt x="21600" y="4443"/>
                  </a:cubicBezTo>
                  <a:cubicBezTo>
                    <a:pt x="21438" y="4567"/>
                    <a:pt x="21330" y="4690"/>
                    <a:pt x="21276" y="4690"/>
                  </a:cubicBezTo>
                  <a:cubicBezTo>
                    <a:pt x="17334" y="5554"/>
                    <a:pt x="17226" y="5554"/>
                    <a:pt x="16578" y="9998"/>
                  </a:cubicBezTo>
                  <a:cubicBezTo>
                    <a:pt x="16308" y="11911"/>
                    <a:pt x="15498" y="12590"/>
                    <a:pt x="13878" y="12775"/>
                  </a:cubicBezTo>
                  <a:cubicBezTo>
                    <a:pt x="8370" y="13269"/>
                    <a:pt x="9396" y="14071"/>
                    <a:pt x="8370" y="18267"/>
                  </a:cubicBezTo>
                  <a:cubicBezTo>
                    <a:pt x="7614" y="21600"/>
                    <a:pt x="7668" y="21600"/>
                    <a:pt x="4536" y="20921"/>
                  </a:cubicBezTo>
                  <a:cubicBezTo>
                    <a:pt x="4374" y="20859"/>
                    <a:pt x="4212" y="20859"/>
                    <a:pt x="4050" y="20798"/>
                  </a:cubicBezTo>
                  <a:cubicBezTo>
                    <a:pt x="2808" y="20427"/>
                    <a:pt x="1566" y="20057"/>
                    <a:pt x="0" y="19563"/>
                  </a:cubicBezTo>
                  <a:cubicBezTo>
                    <a:pt x="1674" y="19255"/>
                    <a:pt x="2970" y="18946"/>
                    <a:pt x="4320" y="18699"/>
                  </a:cubicBezTo>
                  <a:cubicBezTo>
                    <a:pt x="6102" y="18453"/>
                    <a:pt x="7182" y="17589"/>
                    <a:pt x="6912" y="15490"/>
                  </a:cubicBezTo>
                  <a:cubicBezTo>
                    <a:pt x="7668" y="14379"/>
                    <a:pt x="8208" y="13022"/>
                    <a:pt x="9234" y="12219"/>
                  </a:cubicBezTo>
                  <a:cubicBezTo>
                    <a:pt x="10152" y="11479"/>
                    <a:pt x="11502" y="11417"/>
                    <a:pt x="12636" y="10985"/>
                  </a:cubicBezTo>
                  <a:cubicBezTo>
                    <a:pt x="13122" y="10800"/>
                    <a:pt x="13446" y="10306"/>
                    <a:pt x="13878" y="9936"/>
                  </a:cubicBezTo>
                  <a:cubicBezTo>
                    <a:pt x="14310" y="8455"/>
                    <a:pt x="14688" y="6912"/>
                    <a:pt x="15120" y="5431"/>
                  </a:cubicBezTo>
                  <a:cubicBezTo>
                    <a:pt x="15174" y="5493"/>
                    <a:pt x="15228" y="5493"/>
                    <a:pt x="15228" y="5554"/>
                  </a:cubicBezTo>
                  <a:cubicBezTo>
                    <a:pt x="15228" y="5863"/>
                    <a:pt x="15282" y="6233"/>
                    <a:pt x="15282" y="6542"/>
                  </a:cubicBezTo>
                  <a:cubicBezTo>
                    <a:pt x="15336" y="6542"/>
                    <a:pt x="15444" y="6542"/>
                    <a:pt x="15498" y="6542"/>
                  </a:cubicBezTo>
                  <a:cubicBezTo>
                    <a:pt x="15498" y="6171"/>
                    <a:pt x="15498" y="5863"/>
                    <a:pt x="15498" y="5493"/>
                  </a:cubicBezTo>
                  <a:cubicBezTo>
                    <a:pt x="15498" y="5493"/>
                    <a:pt x="15498" y="5493"/>
                    <a:pt x="15498" y="5493"/>
                  </a:cubicBezTo>
                  <a:cubicBezTo>
                    <a:pt x="15768" y="5122"/>
                    <a:pt x="16092" y="4814"/>
                    <a:pt x="16362" y="4382"/>
                  </a:cubicBezTo>
                  <a:cubicBezTo>
                    <a:pt x="17388" y="2530"/>
                    <a:pt x="18954" y="1851"/>
                    <a:pt x="21006" y="2530"/>
                  </a:cubicBezTo>
                  <a:cubicBezTo>
                    <a:pt x="21060" y="1728"/>
                    <a:pt x="21060" y="864"/>
                    <a:pt x="2106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Google Shape;863;p19">
              <a:extLst>
                <a:ext uri="{FF2B5EF4-FFF2-40B4-BE49-F238E27FC236}">
                  <a16:creationId xmlns:a16="http://schemas.microsoft.com/office/drawing/2014/main" id="{2E51113F-B44C-4CC8-9816-6DCB5444D62C}"/>
                </a:ext>
              </a:extLst>
            </p:cNvPr>
            <p:cNvSpPr/>
            <p:nvPr/>
          </p:nvSpPr>
          <p:spPr>
            <a:xfrm>
              <a:off x="462920" y="5341"/>
              <a:ext cx="22954" cy="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06" extrusionOk="0">
                  <a:moveTo>
                    <a:pt x="21403" y="1770"/>
                  </a:moveTo>
                  <a:cubicBezTo>
                    <a:pt x="21403" y="4824"/>
                    <a:pt x="21403" y="7879"/>
                    <a:pt x="21403" y="10933"/>
                  </a:cubicBezTo>
                  <a:cubicBezTo>
                    <a:pt x="13434" y="8533"/>
                    <a:pt x="7352" y="10933"/>
                    <a:pt x="3368" y="17479"/>
                  </a:cubicBezTo>
                  <a:cubicBezTo>
                    <a:pt x="2529" y="19006"/>
                    <a:pt x="1271" y="20097"/>
                    <a:pt x="13" y="21406"/>
                  </a:cubicBezTo>
                  <a:cubicBezTo>
                    <a:pt x="13" y="17479"/>
                    <a:pt x="13" y="13770"/>
                    <a:pt x="13" y="9842"/>
                  </a:cubicBezTo>
                  <a:cubicBezTo>
                    <a:pt x="-197" y="5479"/>
                    <a:pt x="2110" y="3079"/>
                    <a:pt x="6094" y="2206"/>
                  </a:cubicBezTo>
                  <a:cubicBezTo>
                    <a:pt x="10079" y="1333"/>
                    <a:pt x="14063" y="461"/>
                    <a:pt x="18257" y="24"/>
                  </a:cubicBezTo>
                  <a:cubicBezTo>
                    <a:pt x="19306" y="-194"/>
                    <a:pt x="20354" y="1115"/>
                    <a:pt x="21403" y="1770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Google Shape;864;p19">
              <a:extLst>
                <a:ext uri="{FF2B5EF4-FFF2-40B4-BE49-F238E27FC236}">
                  <a16:creationId xmlns:a16="http://schemas.microsoft.com/office/drawing/2014/main" id="{CF9FCEF2-99CD-4A04-BDA0-A7D70CB10E97}"/>
                </a:ext>
              </a:extLst>
            </p:cNvPr>
            <p:cNvSpPr/>
            <p:nvPr/>
          </p:nvSpPr>
          <p:spPr>
            <a:xfrm>
              <a:off x="424313" y="43598"/>
              <a:ext cx="31650" cy="2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extrusionOk="0">
                  <a:moveTo>
                    <a:pt x="20539" y="0"/>
                  </a:moveTo>
                  <a:cubicBezTo>
                    <a:pt x="19371" y="1440"/>
                    <a:pt x="18496" y="3360"/>
                    <a:pt x="17182" y="4080"/>
                  </a:cubicBezTo>
                  <a:cubicBezTo>
                    <a:pt x="14117" y="6000"/>
                    <a:pt x="10469" y="6000"/>
                    <a:pt x="7988" y="8880"/>
                  </a:cubicBezTo>
                  <a:cubicBezTo>
                    <a:pt x="5361" y="12000"/>
                    <a:pt x="3755" y="17280"/>
                    <a:pt x="1712" y="21600"/>
                  </a:cubicBezTo>
                  <a:cubicBezTo>
                    <a:pt x="1712" y="21600"/>
                    <a:pt x="1712" y="21360"/>
                    <a:pt x="1712" y="21360"/>
                  </a:cubicBezTo>
                  <a:cubicBezTo>
                    <a:pt x="1420" y="18480"/>
                    <a:pt x="1274" y="15600"/>
                    <a:pt x="982" y="12720"/>
                  </a:cubicBezTo>
                  <a:cubicBezTo>
                    <a:pt x="-1061" y="4560"/>
                    <a:pt x="-39" y="2400"/>
                    <a:pt x="5215" y="2160"/>
                  </a:cubicBezTo>
                  <a:cubicBezTo>
                    <a:pt x="10469" y="1920"/>
                    <a:pt x="15577" y="720"/>
                    <a:pt x="20539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Google Shape;865;p19">
              <a:extLst>
                <a:ext uri="{FF2B5EF4-FFF2-40B4-BE49-F238E27FC236}">
                  <a16:creationId xmlns:a16="http://schemas.microsoft.com/office/drawing/2014/main" id="{722000AD-0E7C-4213-8F9E-4987C4BFE9DE}"/>
                </a:ext>
              </a:extLst>
            </p:cNvPr>
            <p:cNvSpPr/>
            <p:nvPr/>
          </p:nvSpPr>
          <p:spPr>
            <a:xfrm>
              <a:off x="459951" y="15486"/>
              <a:ext cx="4392" cy="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000"/>
                    <a:pt x="21600" y="21200"/>
                  </a:cubicBezTo>
                  <a:cubicBezTo>
                    <a:pt x="21600" y="21200"/>
                    <a:pt x="21600" y="21200"/>
                    <a:pt x="21600" y="21200"/>
                  </a:cubicBezTo>
                  <a:cubicBezTo>
                    <a:pt x="15431" y="21200"/>
                    <a:pt x="12344" y="21200"/>
                    <a:pt x="6172" y="21600"/>
                  </a:cubicBezTo>
                  <a:cubicBezTo>
                    <a:pt x="3084" y="21200"/>
                    <a:pt x="0" y="21200"/>
                    <a:pt x="0" y="20800"/>
                  </a:cubicBezTo>
                  <a:cubicBezTo>
                    <a:pt x="6172" y="14000"/>
                    <a:pt x="12344" y="6800"/>
                    <a:pt x="21600" y="0"/>
                  </a:cubicBezTo>
                  <a:close/>
                </a:path>
              </a:pathLst>
            </a:custGeom>
            <a:solidFill>
              <a:srgbClr val="ECC4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7" name="Google Shape;866;p19">
              <a:extLst>
                <a:ext uri="{FF2B5EF4-FFF2-40B4-BE49-F238E27FC236}">
                  <a16:creationId xmlns:a16="http://schemas.microsoft.com/office/drawing/2014/main" id="{D836EC81-FAA2-42CB-81CE-2CED36614796}"/>
                </a:ext>
              </a:extLst>
            </p:cNvPr>
            <p:cNvGrpSpPr/>
            <p:nvPr/>
          </p:nvGrpSpPr>
          <p:grpSpPr>
            <a:xfrm>
              <a:off x="424418" y="55517"/>
              <a:ext cx="4391" cy="8097"/>
              <a:chOff x="0" y="0"/>
              <a:chExt cx="4390" cy="8096"/>
            </a:xfrm>
          </p:grpSpPr>
          <p:sp>
            <p:nvSpPr>
              <p:cNvPr id="387" name="خط">
                <a:extLst>
                  <a:ext uri="{FF2B5EF4-FFF2-40B4-BE49-F238E27FC236}">
                    <a16:creationId xmlns:a16="http://schemas.microsoft.com/office/drawing/2014/main" id="{4E59A6B0-DD5B-48BC-AC70-74C966CDC9B6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39" y="7200"/>
                      <a:pt x="12961" y="144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8" name="خط">
                <a:extLst>
                  <a:ext uri="{FF2B5EF4-FFF2-40B4-BE49-F238E27FC236}">
                    <a16:creationId xmlns:a16="http://schemas.microsoft.com/office/drawing/2014/main" id="{1BC904FE-8A6F-4ACD-B4DC-04B086B30338}"/>
                  </a:ext>
                </a:extLst>
              </p:cNvPr>
              <p:cNvSpPr/>
              <p:nvPr/>
            </p:nvSpPr>
            <p:spPr>
              <a:xfrm>
                <a:off x="0" y="0"/>
                <a:ext cx="4391" cy="8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961" y="14400"/>
                      <a:pt x="8639" y="72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8" name="Google Shape;867;p19">
              <a:extLst>
                <a:ext uri="{FF2B5EF4-FFF2-40B4-BE49-F238E27FC236}">
                  <a16:creationId xmlns:a16="http://schemas.microsoft.com/office/drawing/2014/main" id="{BBA40B13-23CC-4BC5-9A0D-93C6F5A5CA5D}"/>
                </a:ext>
              </a:extLst>
            </p:cNvPr>
            <p:cNvSpPr/>
            <p:nvPr/>
          </p:nvSpPr>
          <p:spPr>
            <a:xfrm>
              <a:off x="315178" y="456505"/>
              <a:ext cx="102610" cy="3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19690" extrusionOk="0">
                  <a:moveTo>
                    <a:pt x="0" y="13928"/>
                  </a:moveTo>
                  <a:cubicBezTo>
                    <a:pt x="471" y="13928"/>
                    <a:pt x="941" y="14046"/>
                    <a:pt x="1412" y="14046"/>
                  </a:cubicBezTo>
                  <a:cubicBezTo>
                    <a:pt x="1741" y="14282"/>
                    <a:pt x="2024" y="14400"/>
                    <a:pt x="2353" y="14636"/>
                  </a:cubicBezTo>
                  <a:cubicBezTo>
                    <a:pt x="3247" y="14636"/>
                    <a:pt x="4141" y="14754"/>
                    <a:pt x="5035" y="14754"/>
                  </a:cubicBezTo>
                  <a:cubicBezTo>
                    <a:pt x="5553" y="15108"/>
                    <a:pt x="6024" y="15698"/>
                    <a:pt x="6541" y="15698"/>
                  </a:cubicBezTo>
                  <a:cubicBezTo>
                    <a:pt x="7718" y="15698"/>
                    <a:pt x="8847" y="15344"/>
                    <a:pt x="10165" y="15108"/>
                  </a:cubicBezTo>
                  <a:cubicBezTo>
                    <a:pt x="10682" y="14400"/>
                    <a:pt x="11388" y="13220"/>
                    <a:pt x="12141" y="12748"/>
                  </a:cubicBezTo>
                  <a:cubicBezTo>
                    <a:pt x="15341" y="10387"/>
                    <a:pt x="18494" y="7790"/>
                    <a:pt x="20612" y="1062"/>
                  </a:cubicBezTo>
                  <a:cubicBezTo>
                    <a:pt x="20800" y="472"/>
                    <a:pt x="21176" y="354"/>
                    <a:pt x="21459" y="0"/>
                  </a:cubicBezTo>
                  <a:cubicBezTo>
                    <a:pt x="21600" y="4603"/>
                    <a:pt x="20471" y="7790"/>
                    <a:pt x="19059" y="9915"/>
                  </a:cubicBezTo>
                  <a:cubicBezTo>
                    <a:pt x="14071" y="17705"/>
                    <a:pt x="8612" y="21600"/>
                    <a:pt x="2588" y="18767"/>
                  </a:cubicBezTo>
                  <a:cubicBezTo>
                    <a:pt x="1459" y="18177"/>
                    <a:pt x="235" y="17351"/>
                    <a:pt x="0" y="13928"/>
                  </a:cubicBezTo>
                  <a:close/>
                </a:path>
              </a:pathLst>
            </a:custGeom>
            <a:solidFill>
              <a:srgbClr val="575A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9" name="Google Shape;868;p19">
              <a:extLst>
                <a:ext uri="{FF2B5EF4-FFF2-40B4-BE49-F238E27FC236}">
                  <a16:creationId xmlns:a16="http://schemas.microsoft.com/office/drawing/2014/main" id="{7CFD88A1-A4AE-4190-B078-CF6766527CB5}"/>
                </a:ext>
              </a:extLst>
            </p:cNvPr>
            <p:cNvGrpSpPr/>
            <p:nvPr/>
          </p:nvGrpSpPr>
          <p:grpSpPr>
            <a:xfrm>
              <a:off x="312083" y="473650"/>
              <a:ext cx="4391" cy="4392"/>
              <a:chOff x="0" y="0"/>
              <a:chExt cx="4390" cy="4390"/>
            </a:xfrm>
          </p:grpSpPr>
          <p:sp>
            <p:nvSpPr>
              <p:cNvPr id="385" name="خط">
                <a:extLst>
                  <a:ext uri="{FF2B5EF4-FFF2-40B4-BE49-F238E27FC236}">
                    <a16:creationId xmlns:a16="http://schemas.microsoft.com/office/drawing/2014/main" id="{B7A5CF77-E373-408F-89B4-1CF6A90181B8}"/>
                  </a:ext>
                </a:extLst>
              </p:cNvPr>
              <p:cNvSpPr/>
              <p:nvPr/>
            </p:nvSpPr>
            <p:spPr>
              <a:xfrm flipH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خط">
                <a:extLst>
                  <a:ext uri="{FF2B5EF4-FFF2-40B4-BE49-F238E27FC236}">
                    <a16:creationId xmlns:a16="http://schemas.microsoft.com/office/drawing/2014/main" id="{119C2BDA-0E72-4A74-968C-A6A24FDEA6AF}"/>
                  </a:ext>
                </a:extLst>
              </p:cNvPr>
              <p:cNvSpPr/>
              <p:nvPr/>
            </p:nvSpPr>
            <p:spPr>
              <a:xfrm flipV="1">
                <a:off x="-1" y="0"/>
                <a:ext cx="4392" cy="439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70" name="Google Shape;869;p19">
              <a:extLst>
                <a:ext uri="{FF2B5EF4-FFF2-40B4-BE49-F238E27FC236}">
                  <a16:creationId xmlns:a16="http://schemas.microsoft.com/office/drawing/2014/main" id="{77C80047-55FC-4ADD-AD09-9BD4858D3A0B}"/>
                </a:ext>
              </a:extLst>
            </p:cNvPr>
            <p:cNvSpPr/>
            <p:nvPr/>
          </p:nvSpPr>
          <p:spPr>
            <a:xfrm>
              <a:off x="358808" y="501933"/>
              <a:ext cx="35084" cy="1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9969"/>
                  </a:moveTo>
                  <a:cubicBezTo>
                    <a:pt x="3877" y="12185"/>
                    <a:pt x="7200" y="11354"/>
                    <a:pt x="10246" y="5816"/>
                  </a:cubicBezTo>
                  <a:cubicBezTo>
                    <a:pt x="11215" y="4154"/>
                    <a:pt x="13846" y="5816"/>
                    <a:pt x="15646" y="6092"/>
                  </a:cubicBezTo>
                  <a:cubicBezTo>
                    <a:pt x="15646" y="6646"/>
                    <a:pt x="15785" y="7477"/>
                    <a:pt x="15785" y="8031"/>
                  </a:cubicBezTo>
                  <a:cubicBezTo>
                    <a:pt x="17723" y="5262"/>
                    <a:pt x="19662" y="2492"/>
                    <a:pt x="21600" y="0"/>
                  </a:cubicBezTo>
                  <a:cubicBezTo>
                    <a:pt x="20492" y="12462"/>
                    <a:pt x="15785" y="20492"/>
                    <a:pt x="9277" y="21323"/>
                  </a:cubicBezTo>
                  <a:cubicBezTo>
                    <a:pt x="5123" y="21600"/>
                    <a:pt x="831" y="16615"/>
                    <a:pt x="0" y="9969"/>
                  </a:cubicBezTo>
                  <a:close/>
                </a:path>
              </a:pathLst>
            </a:custGeom>
            <a:solidFill>
              <a:srgbClr val="868B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Google Shape;870;p19">
              <a:extLst>
                <a:ext uri="{FF2B5EF4-FFF2-40B4-BE49-F238E27FC236}">
                  <a16:creationId xmlns:a16="http://schemas.microsoft.com/office/drawing/2014/main" id="{064DD53F-43D0-4FEF-B19C-66CA6DFC44DA}"/>
                </a:ext>
              </a:extLst>
            </p:cNvPr>
            <p:cNvSpPr/>
            <p:nvPr/>
          </p:nvSpPr>
          <p:spPr>
            <a:xfrm>
              <a:off x="381126" y="520653"/>
              <a:ext cx="4391" cy="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887" y="5403"/>
                    <a:pt x="7715" y="10800"/>
                    <a:pt x="0" y="21600"/>
                  </a:cubicBezTo>
                  <a:cubicBezTo>
                    <a:pt x="7715" y="16203"/>
                    <a:pt x="13887" y="5403"/>
                    <a:pt x="21600" y="0"/>
                  </a:cubicBezTo>
                  <a:close/>
                </a:path>
              </a:pathLst>
            </a:custGeom>
            <a:solidFill>
              <a:srgbClr val="AFB4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Google Shape;871;p19">
              <a:extLst>
                <a:ext uri="{FF2B5EF4-FFF2-40B4-BE49-F238E27FC236}">
                  <a16:creationId xmlns:a16="http://schemas.microsoft.com/office/drawing/2014/main" id="{258B3090-6AE5-4759-8968-CCFAF16C15B6}"/>
                </a:ext>
              </a:extLst>
            </p:cNvPr>
            <p:cNvSpPr/>
            <p:nvPr/>
          </p:nvSpPr>
          <p:spPr>
            <a:xfrm>
              <a:off x="299211" y="197651"/>
              <a:ext cx="9446" cy="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83"/>
                  </a:moveTo>
                  <a:cubicBezTo>
                    <a:pt x="14400" y="20983"/>
                    <a:pt x="7200" y="21600"/>
                    <a:pt x="0" y="21600"/>
                  </a:cubicBezTo>
                  <a:cubicBezTo>
                    <a:pt x="4628" y="14194"/>
                    <a:pt x="8743" y="6788"/>
                    <a:pt x="13371" y="0"/>
                  </a:cubicBezTo>
                  <a:cubicBezTo>
                    <a:pt x="15429" y="0"/>
                    <a:pt x="18000" y="0"/>
                    <a:pt x="20057" y="0"/>
                  </a:cubicBezTo>
                  <a:cubicBezTo>
                    <a:pt x="20571" y="6788"/>
                    <a:pt x="21086" y="14194"/>
                    <a:pt x="21600" y="20983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Google Shape;872;p19">
              <a:extLst>
                <a:ext uri="{FF2B5EF4-FFF2-40B4-BE49-F238E27FC236}">
                  <a16:creationId xmlns:a16="http://schemas.microsoft.com/office/drawing/2014/main" id="{B31BA300-4F28-4012-B5DE-3FE8509C3770}"/>
                </a:ext>
              </a:extLst>
            </p:cNvPr>
            <p:cNvSpPr/>
            <p:nvPr/>
          </p:nvSpPr>
          <p:spPr>
            <a:xfrm>
              <a:off x="295666" y="205351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14400" y="21600"/>
                    <a:pt x="7200" y="21600"/>
                    <a:pt x="0" y="21600"/>
                  </a:cubicBezTo>
                  <a:cubicBezTo>
                    <a:pt x="72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3EA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Google Shape;873;p19">
              <a:extLst>
                <a:ext uri="{FF2B5EF4-FFF2-40B4-BE49-F238E27FC236}">
                  <a16:creationId xmlns:a16="http://schemas.microsoft.com/office/drawing/2014/main" id="{E638B0C6-8C8C-48CE-9F75-53C74E82B777}"/>
                </a:ext>
              </a:extLst>
            </p:cNvPr>
            <p:cNvSpPr/>
            <p:nvPr/>
          </p:nvSpPr>
          <p:spPr>
            <a:xfrm>
              <a:off x="295666" y="208050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0"/>
                    <a:pt x="14400" y="0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  <a:cubicBezTo>
                    <a:pt x="0" y="18002"/>
                    <a:pt x="0" y="10798"/>
                    <a:pt x="0" y="0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Google Shape;874;p19">
              <a:extLst>
                <a:ext uri="{FF2B5EF4-FFF2-40B4-BE49-F238E27FC236}">
                  <a16:creationId xmlns:a16="http://schemas.microsoft.com/office/drawing/2014/main" id="{C61DA181-E957-4BB4-877E-AF792081A5D6}"/>
                </a:ext>
              </a:extLst>
            </p:cNvPr>
            <p:cNvSpPr/>
            <p:nvPr/>
          </p:nvSpPr>
          <p:spPr>
            <a:xfrm>
              <a:off x="339017" y="454930"/>
              <a:ext cx="13045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3" extrusionOk="0">
                  <a:moveTo>
                    <a:pt x="21600" y="0"/>
                  </a:moveTo>
                  <a:cubicBezTo>
                    <a:pt x="16386" y="21600"/>
                    <a:pt x="8566" y="20660"/>
                    <a:pt x="0" y="15964"/>
                  </a:cubicBezTo>
                  <a:cubicBezTo>
                    <a:pt x="7076" y="11269"/>
                    <a:pt x="14524" y="5635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Google Shape;875;p19">
              <a:extLst>
                <a:ext uri="{FF2B5EF4-FFF2-40B4-BE49-F238E27FC236}">
                  <a16:creationId xmlns:a16="http://schemas.microsoft.com/office/drawing/2014/main" id="{C6DD99CC-2F8A-42F6-A544-AC7586502F1F}"/>
                </a:ext>
              </a:extLst>
            </p:cNvPr>
            <p:cNvSpPr/>
            <p:nvPr/>
          </p:nvSpPr>
          <p:spPr>
            <a:xfrm>
              <a:off x="354759" y="452106"/>
              <a:ext cx="8547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1" extrusionOk="0">
                  <a:moveTo>
                    <a:pt x="21600" y="0"/>
                  </a:moveTo>
                  <a:cubicBezTo>
                    <a:pt x="18758" y="21600"/>
                    <a:pt x="9095" y="14400"/>
                    <a:pt x="0" y="9600"/>
                  </a:cubicBezTo>
                  <a:cubicBezTo>
                    <a:pt x="7390" y="6400"/>
                    <a:pt x="14211" y="3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Google Shape;876;p19">
              <a:extLst>
                <a:ext uri="{FF2B5EF4-FFF2-40B4-BE49-F238E27FC236}">
                  <a16:creationId xmlns:a16="http://schemas.microsoft.com/office/drawing/2014/main" id="{D6C097E4-5437-49E4-B814-8F532E5581DF}"/>
                </a:ext>
              </a:extLst>
            </p:cNvPr>
            <p:cNvSpPr/>
            <p:nvPr/>
          </p:nvSpPr>
          <p:spPr>
            <a:xfrm>
              <a:off x="331986" y="457233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779" y="7200"/>
                    <a:pt x="6821" y="14400"/>
                    <a:pt x="0" y="21600"/>
                  </a:cubicBezTo>
                  <a:cubicBezTo>
                    <a:pt x="6821" y="14400"/>
                    <a:pt x="13642" y="7200"/>
                    <a:pt x="21600" y="0"/>
                  </a:cubicBezTo>
                  <a:close/>
                </a:path>
              </a:pathLst>
            </a:custGeom>
            <a:solidFill>
              <a:srgbClr val="737A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Google Shape;877;p19">
              <a:extLst>
                <a:ext uri="{FF2B5EF4-FFF2-40B4-BE49-F238E27FC236}">
                  <a16:creationId xmlns:a16="http://schemas.microsoft.com/office/drawing/2014/main" id="{61AF94AF-2182-4C65-B4E0-909CCC926B45}"/>
                </a:ext>
              </a:extLst>
            </p:cNvPr>
            <p:cNvSpPr/>
            <p:nvPr/>
          </p:nvSpPr>
          <p:spPr>
            <a:xfrm>
              <a:off x="327713" y="460328"/>
              <a:ext cx="4392" cy="440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9" name="Google Shape;878;p19">
              <a:extLst>
                <a:ext uri="{FF2B5EF4-FFF2-40B4-BE49-F238E27FC236}">
                  <a16:creationId xmlns:a16="http://schemas.microsoft.com/office/drawing/2014/main" id="{038AE1FC-E465-47F1-880C-460297F31F2E}"/>
                </a:ext>
              </a:extLst>
            </p:cNvPr>
            <p:cNvGrpSpPr/>
            <p:nvPr/>
          </p:nvGrpSpPr>
          <p:grpSpPr>
            <a:xfrm>
              <a:off x="321925" y="481634"/>
              <a:ext cx="4499" cy="4392"/>
              <a:chOff x="0" y="0"/>
              <a:chExt cx="4497" cy="4390"/>
            </a:xfrm>
          </p:grpSpPr>
          <p:sp>
            <p:nvSpPr>
              <p:cNvPr id="383" name="خط">
                <a:extLst>
                  <a:ext uri="{FF2B5EF4-FFF2-40B4-BE49-F238E27FC236}">
                    <a16:creationId xmlns:a16="http://schemas.microsoft.com/office/drawing/2014/main" id="{3ECCC20B-0878-4D8E-913B-72DCBA02896D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39" y="12956"/>
                      <a:pt x="7559" y="8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4" name="خط">
                <a:extLst>
                  <a:ext uri="{FF2B5EF4-FFF2-40B4-BE49-F238E27FC236}">
                    <a16:creationId xmlns:a16="http://schemas.microsoft.com/office/drawing/2014/main" id="{5D72F843-3E30-4F04-A128-36E11816D7DF}"/>
                  </a:ext>
                </a:extLst>
              </p:cNvPr>
              <p:cNvSpPr/>
              <p:nvPr/>
            </p:nvSpPr>
            <p:spPr>
              <a:xfrm>
                <a:off x="0" y="0"/>
                <a:ext cx="4498" cy="4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559" y="8639"/>
                      <a:pt x="14039" y="12956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0" name="Google Shape;879;p19">
              <a:extLst>
                <a:ext uri="{FF2B5EF4-FFF2-40B4-BE49-F238E27FC236}">
                  <a16:creationId xmlns:a16="http://schemas.microsoft.com/office/drawing/2014/main" id="{CB6CC525-FC5A-4B7D-BA49-8793D37B8DAC}"/>
                </a:ext>
              </a:extLst>
            </p:cNvPr>
            <p:cNvSpPr/>
            <p:nvPr/>
          </p:nvSpPr>
          <p:spPr>
            <a:xfrm>
              <a:off x="328726" y="300869"/>
              <a:ext cx="4391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01" extrusionOk="0">
                  <a:moveTo>
                    <a:pt x="0" y="18002"/>
                  </a:moveTo>
                  <a:cubicBezTo>
                    <a:pt x="3598" y="14400"/>
                    <a:pt x="7200" y="10802"/>
                    <a:pt x="21600" y="0"/>
                  </a:cubicBezTo>
                  <a:cubicBezTo>
                    <a:pt x="7200" y="14400"/>
                    <a:pt x="7200" y="18002"/>
                    <a:pt x="0" y="18002"/>
                  </a:cubicBezTo>
                  <a:cubicBezTo>
                    <a:pt x="3598" y="21600"/>
                    <a:pt x="0" y="18002"/>
                    <a:pt x="0" y="18002"/>
                  </a:cubicBezTo>
                  <a:close/>
                </a:path>
              </a:pathLst>
            </a:custGeom>
            <a:solidFill>
              <a:srgbClr val="F2E6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Google Shape;880;p19">
              <a:extLst>
                <a:ext uri="{FF2B5EF4-FFF2-40B4-BE49-F238E27FC236}">
                  <a16:creationId xmlns:a16="http://schemas.microsoft.com/office/drawing/2014/main" id="{99BE274D-EA71-4860-BD22-A1F909EE9652}"/>
                </a:ext>
              </a:extLst>
            </p:cNvPr>
            <p:cNvSpPr/>
            <p:nvPr/>
          </p:nvSpPr>
          <p:spPr>
            <a:xfrm>
              <a:off x="527582" y="267197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14400"/>
                    <a:pt x="0" y="7200"/>
                    <a:pt x="0" y="0"/>
                  </a:cubicBezTo>
                  <a:cubicBezTo>
                    <a:pt x="21600" y="7200"/>
                    <a:pt x="0" y="14400"/>
                    <a:pt x="0" y="21600"/>
                  </a:cubicBezTo>
                  <a:close/>
                </a:path>
              </a:pathLst>
            </a:custGeom>
            <a:solidFill>
              <a:srgbClr val="F2E1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Google Shape;881;p19">
              <a:extLst>
                <a:ext uri="{FF2B5EF4-FFF2-40B4-BE49-F238E27FC236}">
                  <a16:creationId xmlns:a16="http://schemas.microsoft.com/office/drawing/2014/main" id="{6C1E0AB6-A086-4B98-B28A-1132E65A027E}"/>
                </a:ext>
              </a:extLst>
            </p:cNvPr>
            <p:cNvSpPr/>
            <p:nvPr/>
          </p:nvSpPr>
          <p:spPr>
            <a:xfrm>
              <a:off x="460176" y="27122"/>
              <a:ext cx="4392" cy="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1"/>
                  </a:moveTo>
                  <a:cubicBezTo>
                    <a:pt x="8639" y="0"/>
                    <a:pt x="12961" y="0"/>
                    <a:pt x="21600" y="0"/>
                  </a:cubicBezTo>
                  <a:cubicBezTo>
                    <a:pt x="21600" y="7623"/>
                    <a:pt x="21600" y="13977"/>
                    <a:pt x="21600" y="21600"/>
                  </a:cubicBezTo>
                  <a:cubicBezTo>
                    <a:pt x="17278" y="21600"/>
                    <a:pt x="8639" y="21600"/>
                    <a:pt x="4317" y="21600"/>
                  </a:cubicBezTo>
                  <a:cubicBezTo>
                    <a:pt x="0" y="15247"/>
                    <a:pt x="0" y="8895"/>
                    <a:pt x="0" y="1271"/>
                  </a:cubicBezTo>
                  <a:close/>
                </a:path>
              </a:pathLst>
            </a:custGeom>
            <a:solidFill>
              <a:srgbClr val="EEE0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AF3CCBE-6BF6-F235-EA13-3354578A5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E3E30D-1317-EBAE-370F-514B50B9B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2465171" y="2778147"/>
            <a:ext cx="4098160" cy="23899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>
              <a:cs typeface="Khalid Art bold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3967316" y="2220599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2440702" y="2958146"/>
            <a:ext cx="4097089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dirty="0" err="1">
                <a:cs typeface="Khalid Art bold" pitchFamily="2" charset="-78"/>
              </a:rPr>
              <a:t>الدالة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متعددة</a:t>
            </a:r>
            <a:r>
              <a:rPr sz="2400" dirty="0">
                <a:cs typeface="Khalid Art bold" pitchFamily="2" charset="-78"/>
              </a:rPr>
              <a:t> </a:t>
            </a:r>
            <a:r>
              <a:rPr lang="ar-SA" sz="2400" dirty="0">
                <a:cs typeface="Khalid Art bold" pitchFamily="2" charset="-78"/>
              </a:rPr>
              <a:t>ا</a:t>
            </a:r>
            <a:r>
              <a:rPr sz="2400" dirty="0" err="1">
                <a:cs typeface="Khalid Art bold" pitchFamily="2" charset="-78"/>
              </a:rPr>
              <a:t>لتعري</a:t>
            </a:r>
            <a:r>
              <a:rPr lang="ar-SA" sz="2400" dirty="0">
                <a:cs typeface="Khalid Art bold" pitchFamily="2" charset="-78"/>
              </a:rPr>
              <a:t>ف</a:t>
            </a:r>
            <a:endParaRPr sz="2400" dirty="0">
              <a:cs typeface="Khalid Art bold" pitchFamily="2" charset="-78"/>
            </a:endParaRPr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3569855" y="3837314"/>
            <a:ext cx="296793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dirty="0" err="1">
                <a:cs typeface="Khalid Art bold" pitchFamily="2" charset="-78"/>
              </a:rPr>
              <a:t>الدالة</a:t>
            </a:r>
            <a:r>
              <a:rPr sz="2400" dirty="0">
                <a:cs typeface="Khalid Art bold" pitchFamily="2" charset="-78"/>
              </a:rPr>
              <a:t> </a:t>
            </a:r>
            <a:r>
              <a:rPr lang="ar-SA" sz="2400" dirty="0">
                <a:cs typeface="Khalid Art bold" pitchFamily="2" charset="-78"/>
              </a:rPr>
              <a:t>ا</a:t>
            </a:r>
            <a:r>
              <a:rPr sz="2400" dirty="0" err="1">
                <a:cs typeface="Khalid Art bold" pitchFamily="2" charset="-78"/>
              </a:rPr>
              <a:t>لدرجية</a:t>
            </a:r>
            <a:r>
              <a:rPr sz="2400" dirty="0">
                <a:cs typeface="Khalid Art bold" pitchFamily="2" charset="-78"/>
              </a:rPr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3100441" y="4220204"/>
            <a:ext cx="343735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dirty="0" err="1">
                <a:cs typeface="Khalid Art bold" pitchFamily="2" charset="-78"/>
              </a:rPr>
              <a:t>دالة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اكبر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عدد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صحيح</a:t>
            </a:r>
            <a:endParaRPr sz="2400" dirty="0">
              <a:cs typeface="Khalid Art bold" pitchFamily="2" charset="-78"/>
            </a:endParaRPr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2995902" y="4670254"/>
            <a:ext cx="3541889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dirty="0" err="1">
                <a:cs typeface="Khalid Art bold" pitchFamily="2" charset="-78"/>
              </a:rPr>
              <a:t>دالة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القيمة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المطلقة</a:t>
            </a:r>
            <a:r>
              <a:rPr sz="2400" dirty="0">
                <a:cs typeface="Khalid Art bold" pitchFamily="2" charset="-78"/>
              </a:rPr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1887794" y="3422244"/>
            <a:ext cx="467553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dirty="0" err="1">
                <a:cs typeface="Khalid Art bold" pitchFamily="2" charset="-78"/>
              </a:rPr>
              <a:t>الدالة</a:t>
            </a:r>
            <a:r>
              <a:rPr sz="2400" dirty="0">
                <a:cs typeface="Khalid Art bold" pitchFamily="2" charset="-78"/>
              </a:rPr>
              <a:t> </a:t>
            </a:r>
            <a:r>
              <a:rPr sz="2400" dirty="0" err="1">
                <a:cs typeface="Khalid Art bold" pitchFamily="2" charset="-78"/>
              </a:rPr>
              <a:t>متعددة</a:t>
            </a:r>
            <a:r>
              <a:rPr sz="2400" dirty="0">
                <a:cs typeface="Khalid Art bold" pitchFamily="2" charset="-78"/>
              </a:rPr>
              <a:t> </a:t>
            </a:r>
            <a:r>
              <a:rPr lang="ar-SA" sz="2400" dirty="0">
                <a:cs typeface="Khalid Art bold" pitchFamily="2" charset="-78"/>
              </a:rPr>
              <a:t>ا</a:t>
            </a:r>
            <a:r>
              <a:rPr sz="2400" dirty="0" err="1">
                <a:cs typeface="Khalid Art bold" pitchFamily="2" charset="-78"/>
              </a:rPr>
              <a:t>لتعري</a:t>
            </a:r>
            <a:r>
              <a:rPr lang="ar-SA" sz="2400" dirty="0">
                <a:cs typeface="Khalid Art bold" pitchFamily="2" charset="-78"/>
              </a:rPr>
              <a:t>ف الخطية </a:t>
            </a:r>
            <a:endParaRPr sz="2400" dirty="0">
              <a:cs typeface="Khalid Art bold" pitchFamily="2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7563212" y="2306082"/>
            <a:ext cx="3874198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018675" y="180239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06"/>
          <a:stretch/>
        </p:blipFill>
        <p:spPr>
          <a:xfrm>
            <a:off x="7740491" y="2306082"/>
            <a:ext cx="3696919" cy="194049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B04AC5D-0C0F-228B-E1FC-FD388F87D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AC48C8-0F65-F05F-3757-462761262B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29A419E-E19C-4DA6-B498-82187248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9" y="0"/>
            <a:ext cx="1241168" cy="124116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6843EB-38E0-487C-8448-7EA901680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238" y="2257452"/>
            <a:ext cx="4093490" cy="2339137"/>
          </a:xfrm>
          <a:prstGeom prst="rect">
            <a:avLst/>
          </a:prstGeom>
        </p:spPr>
      </p:pic>
      <p:pic>
        <p:nvPicPr>
          <p:cNvPr id="26" name="IMG_4463.png" descr="IMG_4463.png">
            <a:extLst>
              <a:ext uri="{FF2B5EF4-FFF2-40B4-BE49-F238E27FC236}">
                <a16:creationId xmlns:a16="http://schemas.microsoft.com/office/drawing/2014/main" id="{36A29C10-E77C-43C3-A18F-97C1502C1E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35" t="12653" b="33377"/>
          <a:stretch/>
        </p:blipFill>
        <p:spPr>
          <a:xfrm>
            <a:off x="5478928" y="1789824"/>
            <a:ext cx="4047607" cy="268652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ما نسبة المصابين بالسمنة في الفئة العمرية من 25 إلى 34   ؟">
            <a:extLst>
              <a:ext uri="{FF2B5EF4-FFF2-40B4-BE49-F238E27FC236}">
                <a16:creationId xmlns:a16="http://schemas.microsoft.com/office/drawing/2014/main" id="{21F82ADE-5668-4588-948C-C4D55E245C5F}"/>
              </a:ext>
            </a:extLst>
          </p:cNvPr>
          <p:cNvSpPr txBox="1"/>
          <p:nvPr/>
        </p:nvSpPr>
        <p:spPr>
          <a:xfrm>
            <a:off x="3143408" y="4768063"/>
            <a:ext cx="6584134" cy="466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ما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نسبة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المصابين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بالسمنة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في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الفئة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العمرية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من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25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إلى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34  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؟</a:t>
            </a:r>
          </a:p>
        </p:txBody>
      </p:sp>
      <p:sp>
        <p:nvSpPr>
          <p:cNvPr id="28" name="أي الفئات العمرية فيها نسبة 58% المصابات بالسمنة">
            <a:extLst>
              <a:ext uri="{FF2B5EF4-FFF2-40B4-BE49-F238E27FC236}">
                <a16:creationId xmlns:a16="http://schemas.microsoft.com/office/drawing/2014/main" id="{CE778588-F7F6-4527-9DE1-AC57240A8A75}"/>
              </a:ext>
            </a:extLst>
          </p:cNvPr>
          <p:cNvSpPr txBox="1"/>
          <p:nvPr/>
        </p:nvSpPr>
        <p:spPr>
          <a:xfrm>
            <a:off x="3081509" y="5414577"/>
            <a:ext cx="6584133" cy="4066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أي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الفئات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العمرية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فيها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نسبة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58%</a:t>
            </a:r>
            <a:r>
              <a:rPr sz="2000" baseline="30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baseline="30000" dirty="0">
                <a:solidFill>
                  <a:srgbClr val="A717A7"/>
                </a:solidFill>
                <a:cs typeface="Khalid Art bold" pitchFamily="2" charset="-78"/>
              </a:rPr>
              <a:t> 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المصابات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sz="2000" dirty="0" err="1">
                <a:solidFill>
                  <a:srgbClr val="A717A7"/>
                </a:solidFill>
                <a:cs typeface="Khalid Art bold" pitchFamily="2" charset="-78"/>
              </a:rPr>
              <a:t>بالسمنة</a:t>
            </a:r>
            <a:r>
              <a:rPr sz="2000" dirty="0">
                <a:solidFill>
                  <a:srgbClr val="A717A7"/>
                </a:solidFill>
                <a:cs typeface="Khalid Art bold" pitchFamily="2" charset="-78"/>
              </a:rPr>
              <a:t> </a:t>
            </a:r>
            <a:r>
              <a:rPr lang="ar-SA" sz="2000" dirty="0">
                <a:solidFill>
                  <a:srgbClr val="A717A7"/>
                </a:solidFill>
                <a:cs typeface="Khalid Art bold" pitchFamily="2" charset="-78"/>
              </a:rPr>
              <a:t>؟</a:t>
            </a:r>
            <a:endParaRPr sz="2000" dirty="0">
              <a:solidFill>
                <a:srgbClr val="A717A7"/>
              </a:solidFill>
              <a:cs typeface="Khalid Art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99AFA98-73FB-F568-084B-84EBB6BF92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" name="IMG_4470.png" descr="IMG_4470.png">
            <a:extLst>
              <a:ext uri="{FF2B5EF4-FFF2-40B4-BE49-F238E27FC236}">
                <a16:creationId xmlns:a16="http://schemas.microsoft.com/office/drawing/2014/main" id="{35827E0A-4AF4-42BA-AE0D-463BD37E8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360" y="1348004"/>
            <a:ext cx="7734393" cy="4489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42B31CE-D340-0322-E875-7AD783DA7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55DF80-E924-E19E-7954-3C48ECD17D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7" name="Google Shape;792;p29">
            <a:extLst>
              <a:ext uri="{FF2B5EF4-FFF2-40B4-BE49-F238E27FC236}">
                <a16:creationId xmlns:a16="http://schemas.microsoft.com/office/drawing/2014/main" id="{42965C1C-B214-4E58-A42E-3040070F9227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9" name="Picture 2" descr="Picture 2">
            <a:extLst>
              <a:ext uri="{FF2B5EF4-FFF2-40B4-BE49-F238E27FC236}">
                <a16:creationId xmlns:a16="http://schemas.microsoft.com/office/drawing/2014/main" id="{9E2FA6B6-F055-49D1-99C9-0645D5AA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608" r="3195"/>
          <a:stretch>
            <a:fillRect/>
          </a:stretch>
        </p:blipFill>
        <p:spPr>
          <a:xfrm>
            <a:off x="5285033" y="1960090"/>
            <a:ext cx="4581646" cy="1114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FA41AB7-65DD-47F9-88EA-C0F1524D0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47" y="2221389"/>
            <a:ext cx="2951511" cy="30600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DCA2137-2A77-47CF-9D77-CF09B093A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839" y="3310267"/>
            <a:ext cx="6204940" cy="128632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FB1EC8B-0AA6-9144-04FE-5FED60F9F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A7518A-FDA1-26F2-7EC8-993F2B8D45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" name="Picture 2" descr="Picture 2">
            <a:extLst>
              <a:ext uri="{FF2B5EF4-FFF2-40B4-BE49-F238E27FC236}">
                <a16:creationId xmlns:a16="http://schemas.microsoft.com/office/drawing/2014/main" id="{C23F59B1-839F-4136-8A6F-F35956D68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761"/>
          <a:stretch/>
        </p:blipFill>
        <p:spPr>
          <a:xfrm>
            <a:off x="6202057" y="1936628"/>
            <a:ext cx="3424255" cy="76065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Google Shape;792;p29">
            <a:extLst>
              <a:ext uri="{FF2B5EF4-FFF2-40B4-BE49-F238E27FC236}">
                <a16:creationId xmlns:a16="http://schemas.microsoft.com/office/drawing/2014/main" id="{42965C1C-B214-4E58-A42E-3040070F9227}"/>
              </a:ext>
            </a:extLst>
          </p:cNvPr>
          <p:cNvSpPr txBox="1"/>
          <p:nvPr/>
        </p:nvSpPr>
        <p:spPr>
          <a:xfrm>
            <a:off x="7815213" y="1215574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8" name="Picture 2" descr="رسم شبكة تربيعية جاهزة عربي">
            <a:extLst>
              <a:ext uri="{FF2B5EF4-FFF2-40B4-BE49-F238E27FC236}">
                <a16:creationId xmlns:a16="http://schemas.microsoft.com/office/drawing/2014/main" id="{CB802A7F-A998-4537-8847-6C1E7D40B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53321" y="2026451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E8802A4-DB18-305D-7A81-2F8F49562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D323EF-52D3-E7B9-31CC-70F7D2BED7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0FDF88-2F68-47B7-9EB4-59ECC0682135}"/>
              </a:ext>
            </a:extLst>
          </p:cNvPr>
          <p:cNvSpPr/>
          <p:nvPr/>
        </p:nvSpPr>
        <p:spPr>
          <a:xfrm>
            <a:off x="0" y="0"/>
            <a:ext cx="412954" cy="6445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F13961-7C8F-4E26-97DE-221F89822BF7}"/>
              </a:ext>
            </a:extLst>
          </p:cNvPr>
          <p:cNvSpPr/>
          <p:nvPr/>
        </p:nvSpPr>
        <p:spPr>
          <a:xfrm rot="16200000">
            <a:off x="6096000" y="762000"/>
            <a:ext cx="412955" cy="11779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810B7F-C9D1-437A-8F4C-9866E7B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4" y="145334"/>
            <a:ext cx="3881131" cy="1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77C80D4-9B21-4BF8-B093-6D792CD1C79F}"/>
              </a:ext>
            </a:extLst>
          </p:cNvPr>
          <p:cNvSpPr txBox="1"/>
          <p:nvPr/>
        </p:nvSpPr>
        <p:spPr>
          <a:xfrm>
            <a:off x="4970207" y="376336"/>
            <a:ext cx="412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B66538-B4D1-4F52-B764-466E43B39E11}"/>
              </a:ext>
            </a:extLst>
          </p:cNvPr>
          <p:cNvSpPr txBox="1"/>
          <p:nvPr/>
        </p:nvSpPr>
        <p:spPr>
          <a:xfrm>
            <a:off x="5383160" y="383362"/>
            <a:ext cx="223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PT Bold Heading" panose="02010400000000000000" pitchFamily="2" charset="-78"/>
              </a:rPr>
              <a:t>دوال خاصـة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7A1B01-903C-4252-B697-1F478D6C2EBE}"/>
              </a:ext>
            </a:extLst>
          </p:cNvPr>
          <p:cNvSpPr/>
          <p:nvPr/>
        </p:nvSpPr>
        <p:spPr>
          <a:xfrm>
            <a:off x="10003804" y="4254917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F8CA0F-B3C0-49FC-82BB-B6F9D8663EA5}"/>
              </a:ext>
            </a:extLst>
          </p:cNvPr>
          <p:cNvSpPr txBox="1"/>
          <p:nvPr/>
        </p:nvSpPr>
        <p:spPr>
          <a:xfrm>
            <a:off x="9626312" y="3765592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المفردات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الدالة…">
            <a:extLst>
              <a:ext uri="{FF2B5EF4-FFF2-40B4-BE49-F238E27FC236}">
                <a16:creationId xmlns:a16="http://schemas.microsoft.com/office/drawing/2014/main" id="{10742F2C-88E6-4575-BD6D-FEF115EF69CA}"/>
              </a:ext>
            </a:extLst>
          </p:cNvPr>
          <p:cNvSpPr txBox="1"/>
          <p:nvPr/>
        </p:nvSpPr>
        <p:spPr>
          <a:xfrm>
            <a:off x="9215910" y="4312929"/>
            <a:ext cx="295151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  <a:endParaRPr sz="2000" dirty="0"/>
          </a:p>
        </p:txBody>
      </p:sp>
      <p:sp>
        <p:nvSpPr>
          <p:cNvPr id="18" name="الدالة…">
            <a:extLst>
              <a:ext uri="{FF2B5EF4-FFF2-40B4-BE49-F238E27FC236}">
                <a16:creationId xmlns:a16="http://schemas.microsoft.com/office/drawing/2014/main" id="{1E219FC7-C992-4704-A3DE-9FB4529557DC}"/>
              </a:ext>
            </a:extLst>
          </p:cNvPr>
          <p:cNvSpPr txBox="1"/>
          <p:nvPr/>
        </p:nvSpPr>
        <p:spPr>
          <a:xfrm>
            <a:off x="10003804" y="5252260"/>
            <a:ext cx="213807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لدرجية</a:t>
            </a:r>
            <a:r>
              <a:rPr sz="2000" dirty="0"/>
              <a:t> </a:t>
            </a:r>
          </a:p>
        </p:txBody>
      </p:sp>
      <p:sp>
        <p:nvSpPr>
          <p:cNvPr id="19" name="دالة اكبر…">
            <a:extLst>
              <a:ext uri="{FF2B5EF4-FFF2-40B4-BE49-F238E27FC236}">
                <a16:creationId xmlns:a16="http://schemas.microsoft.com/office/drawing/2014/main" id="{EEA57F82-3834-4956-B6E7-C6F8584042E7}"/>
              </a:ext>
            </a:extLst>
          </p:cNvPr>
          <p:cNvSpPr txBox="1"/>
          <p:nvPr/>
        </p:nvSpPr>
        <p:spPr>
          <a:xfrm>
            <a:off x="9665642" y="5621971"/>
            <a:ext cx="24762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اكبر</a:t>
            </a:r>
            <a:r>
              <a:rPr sz="2000" dirty="0"/>
              <a:t> </a:t>
            </a:r>
            <a:r>
              <a:rPr sz="2000" dirty="0" err="1"/>
              <a:t>عدد</a:t>
            </a:r>
            <a:r>
              <a:rPr sz="2000" dirty="0"/>
              <a:t> </a:t>
            </a:r>
            <a:r>
              <a:rPr sz="2000" dirty="0" err="1"/>
              <a:t>صحيح</a:t>
            </a:r>
            <a:endParaRPr sz="2000" dirty="0"/>
          </a:p>
        </p:txBody>
      </p:sp>
      <p:sp>
        <p:nvSpPr>
          <p:cNvPr id="20" name="دالة القيمة…">
            <a:extLst>
              <a:ext uri="{FF2B5EF4-FFF2-40B4-BE49-F238E27FC236}">
                <a16:creationId xmlns:a16="http://schemas.microsoft.com/office/drawing/2014/main" id="{C75DCA77-4F25-4E20-A54B-1B9AF7B3678B}"/>
              </a:ext>
            </a:extLst>
          </p:cNvPr>
          <p:cNvSpPr txBox="1"/>
          <p:nvPr/>
        </p:nvSpPr>
        <p:spPr>
          <a:xfrm>
            <a:off x="8069262" y="5925670"/>
            <a:ext cx="4085389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دالة</a:t>
            </a:r>
            <a:r>
              <a:rPr sz="2000" dirty="0"/>
              <a:t> </a:t>
            </a:r>
            <a:r>
              <a:rPr sz="2000" dirty="0" err="1"/>
              <a:t>القيمة</a:t>
            </a:r>
            <a:r>
              <a:rPr sz="2000" dirty="0"/>
              <a:t> </a:t>
            </a:r>
            <a:r>
              <a:rPr sz="2000" dirty="0" err="1"/>
              <a:t>المطلقة</a:t>
            </a:r>
            <a:r>
              <a:rPr sz="2000" dirty="0"/>
              <a:t> </a:t>
            </a:r>
          </a:p>
        </p:txBody>
      </p:sp>
      <p:sp>
        <p:nvSpPr>
          <p:cNvPr id="21" name="الدالة…">
            <a:extLst>
              <a:ext uri="{FF2B5EF4-FFF2-40B4-BE49-F238E27FC236}">
                <a16:creationId xmlns:a16="http://schemas.microsoft.com/office/drawing/2014/main" id="{DE267876-D12B-4D5C-B9F3-4DCE3AE612A8}"/>
              </a:ext>
            </a:extLst>
          </p:cNvPr>
          <p:cNvSpPr txBox="1"/>
          <p:nvPr/>
        </p:nvSpPr>
        <p:spPr>
          <a:xfrm>
            <a:off x="9215910" y="4649470"/>
            <a:ext cx="29515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342900" indent="-342900" defTabSz="1219169">
              <a:buFont typeface="Wingdings" panose="05000000000000000000" pitchFamily="2" charset="2"/>
              <a:buChar char="v"/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/>
              <a:t>الدالة</a:t>
            </a:r>
            <a:r>
              <a:rPr sz="2000" dirty="0"/>
              <a:t> </a:t>
            </a:r>
            <a:r>
              <a:rPr sz="2000" dirty="0" err="1"/>
              <a:t>متعددة</a:t>
            </a:r>
            <a:r>
              <a:rPr sz="2000" dirty="0"/>
              <a:t> </a:t>
            </a:r>
            <a:r>
              <a:rPr lang="ar-SA" sz="2000" dirty="0"/>
              <a:t>ا</a:t>
            </a:r>
            <a:r>
              <a:rPr sz="2000" dirty="0" err="1"/>
              <a:t>لتعري</a:t>
            </a:r>
            <a:r>
              <a:rPr lang="ar-SA" sz="2000" dirty="0"/>
              <a:t>ف</a:t>
            </a:r>
          </a:p>
          <a:p>
            <a:pPr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ar-SA" sz="2000" dirty="0"/>
              <a:t>    الخطية </a:t>
            </a:r>
            <a:endParaRPr sz="20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C4DB28D-7823-4595-9525-A7B915D12E01}"/>
              </a:ext>
            </a:extLst>
          </p:cNvPr>
          <p:cNvSpPr/>
          <p:nvPr/>
        </p:nvSpPr>
        <p:spPr>
          <a:xfrm>
            <a:off x="10003804" y="1523115"/>
            <a:ext cx="2163617" cy="1993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8D37D7-8653-4037-9FFE-5945AE9D575B}"/>
              </a:ext>
            </a:extLst>
          </p:cNvPr>
          <p:cNvSpPr txBox="1"/>
          <p:nvPr/>
        </p:nvSpPr>
        <p:spPr>
          <a:xfrm>
            <a:off x="9665642" y="932506"/>
            <a:ext cx="2418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A717A7"/>
                </a:solidFill>
                <a:cs typeface="PT Bold Heading" panose="02010400000000000000" pitchFamily="2" charset="-78"/>
              </a:rPr>
              <a:t>الأهداف :</a:t>
            </a:r>
          </a:p>
          <a:p>
            <a:endParaRPr lang="ar-SA" sz="2400" dirty="0">
              <a:solidFill>
                <a:srgbClr val="A717A7"/>
              </a:solidFill>
              <a:cs typeface="PT Bold Heading" panose="02010400000000000000" pitchFamily="2" charset="-78"/>
            </a:endParaRPr>
          </a:p>
        </p:txBody>
      </p:sp>
      <p:pic>
        <p:nvPicPr>
          <p:cNvPr id="24" name="Picture 3" descr="Picture 3">
            <a:extLst>
              <a:ext uri="{FF2B5EF4-FFF2-40B4-BE49-F238E27FC236}">
                <a16:creationId xmlns:a16="http://schemas.microsoft.com/office/drawing/2014/main" id="{434A28A0-EE41-4717-9637-6FB00792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9" y="1508304"/>
            <a:ext cx="2139038" cy="19730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" name="Picture 2" descr="Picture 2">
            <a:extLst>
              <a:ext uri="{FF2B5EF4-FFF2-40B4-BE49-F238E27FC236}">
                <a16:creationId xmlns:a16="http://schemas.microsoft.com/office/drawing/2014/main" id="{C3ACBFAD-B8B4-4411-B3A1-0DEF561C3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25" y="1543870"/>
            <a:ext cx="6346420" cy="470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3" descr="Picture 3">
            <a:extLst>
              <a:ext uri="{FF2B5EF4-FFF2-40B4-BE49-F238E27FC236}">
                <a16:creationId xmlns:a16="http://schemas.microsoft.com/office/drawing/2014/main" id="{76AF3547-D837-4012-8E13-D39694C6F7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9014" r="3008"/>
          <a:stretch>
            <a:fillRect/>
          </a:stretch>
        </p:blipFill>
        <p:spPr>
          <a:xfrm>
            <a:off x="5383160" y="2823994"/>
            <a:ext cx="4140488" cy="35088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Google Shape;792;p29">
            <a:extLst>
              <a:ext uri="{FF2B5EF4-FFF2-40B4-BE49-F238E27FC236}">
                <a16:creationId xmlns:a16="http://schemas.microsoft.com/office/drawing/2014/main" id="{033456F7-248E-4B29-95E8-CDE3567ADACA}"/>
              </a:ext>
            </a:extLst>
          </p:cNvPr>
          <p:cNvSpPr txBox="1"/>
          <p:nvPr/>
        </p:nvSpPr>
        <p:spPr>
          <a:xfrm>
            <a:off x="7964128" y="2140919"/>
            <a:ext cx="1559519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9" name="Picture 4" descr="Picture 4">
            <a:extLst>
              <a:ext uri="{FF2B5EF4-FFF2-40B4-BE49-F238E27FC236}">
                <a16:creationId xmlns:a16="http://schemas.microsoft.com/office/drawing/2014/main" id="{159E8142-5F48-4A7F-BB28-D41FBCBE9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450" y="3280466"/>
            <a:ext cx="2490799" cy="2490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5" descr="Picture 5">
            <a:extLst>
              <a:ext uri="{FF2B5EF4-FFF2-40B4-BE49-F238E27FC236}">
                <a16:creationId xmlns:a16="http://schemas.microsoft.com/office/drawing/2014/main" id="{A483F19F-43E2-42B4-8171-60EDE51D3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180" y="3205677"/>
            <a:ext cx="1381480" cy="180391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شكل بيضاوي 43">
            <a:extLst>
              <a:ext uri="{FF2B5EF4-FFF2-40B4-BE49-F238E27FC236}">
                <a16:creationId xmlns:a16="http://schemas.microsoft.com/office/drawing/2014/main" id="{9AE8E8A7-0036-4337-B1C7-BA2BFD32F6C9}"/>
              </a:ext>
            </a:extLst>
          </p:cNvPr>
          <p:cNvSpPr/>
          <p:nvPr/>
        </p:nvSpPr>
        <p:spPr>
          <a:xfrm rot="1160541">
            <a:off x="7095276" y="3146996"/>
            <a:ext cx="926601" cy="2803395"/>
          </a:xfrm>
          <a:prstGeom prst="ellipse">
            <a:avLst/>
          </a:prstGeom>
          <a:ln w="34925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شكل بيضاوي 44">
            <a:extLst>
              <a:ext uri="{FF2B5EF4-FFF2-40B4-BE49-F238E27FC236}">
                <a16:creationId xmlns:a16="http://schemas.microsoft.com/office/drawing/2014/main" id="{84FF7289-1F31-4876-AF85-69B5D59B38C1}"/>
              </a:ext>
            </a:extLst>
          </p:cNvPr>
          <p:cNvSpPr/>
          <p:nvPr/>
        </p:nvSpPr>
        <p:spPr>
          <a:xfrm rot="1160541">
            <a:off x="7761681" y="4087607"/>
            <a:ext cx="811673" cy="1476055"/>
          </a:xfrm>
          <a:prstGeom prst="ellipse">
            <a:avLst/>
          </a:prstGeom>
          <a:ln w="34925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شكل بيضاوي 45">
            <a:extLst>
              <a:ext uri="{FF2B5EF4-FFF2-40B4-BE49-F238E27FC236}">
                <a16:creationId xmlns:a16="http://schemas.microsoft.com/office/drawing/2014/main" id="{624F714B-8F58-46B8-97AB-63E3F083BCBC}"/>
              </a:ext>
            </a:extLst>
          </p:cNvPr>
          <p:cNvSpPr/>
          <p:nvPr/>
        </p:nvSpPr>
        <p:spPr>
          <a:xfrm rot="15998309" flipH="1">
            <a:off x="8167955" y="3096748"/>
            <a:ext cx="926601" cy="1693948"/>
          </a:xfrm>
          <a:prstGeom prst="ellipse">
            <a:avLst/>
          </a:prstGeom>
          <a:ln w="34925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CED7ADA-EC2C-443E-84CF-4A8576E8D3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3831" y="3441516"/>
            <a:ext cx="3578721" cy="147046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80044C9-F525-4B1A-AB2F-488FDA4C0519}"/>
              </a:ext>
            </a:extLst>
          </p:cNvPr>
          <p:cNvSpPr/>
          <p:nvPr/>
        </p:nvSpPr>
        <p:spPr>
          <a:xfrm>
            <a:off x="4023859" y="3516655"/>
            <a:ext cx="2072141" cy="468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C8B0C38-BC0D-447C-B234-9997124FBD1D}"/>
              </a:ext>
            </a:extLst>
          </p:cNvPr>
          <p:cNvSpPr/>
          <p:nvPr/>
        </p:nvSpPr>
        <p:spPr>
          <a:xfrm>
            <a:off x="4005945" y="3905978"/>
            <a:ext cx="2243412" cy="4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BA8E0B34-167B-4A78-9807-467A6686A36C}"/>
              </a:ext>
            </a:extLst>
          </p:cNvPr>
          <p:cNvSpPr/>
          <p:nvPr/>
        </p:nvSpPr>
        <p:spPr>
          <a:xfrm>
            <a:off x="4041267" y="4362092"/>
            <a:ext cx="2243412" cy="4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Google Shape;2377;p56">
            <a:extLst>
              <a:ext uri="{FF2B5EF4-FFF2-40B4-BE49-F238E27FC236}">
                <a16:creationId xmlns:a16="http://schemas.microsoft.com/office/drawing/2014/main" id="{78CA41AD-89A9-4C71-A816-5AC5E27265B5}"/>
              </a:ext>
            </a:extLst>
          </p:cNvPr>
          <p:cNvSpPr/>
          <p:nvPr/>
        </p:nvSpPr>
        <p:spPr>
          <a:xfrm>
            <a:off x="781770" y="2875291"/>
            <a:ext cx="1748329" cy="2404089"/>
          </a:xfrm>
          <a:prstGeom prst="roundRect">
            <a:avLst>
              <a:gd name="adj" fmla="val 4846"/>
            </a:avLst>
          </a:prstGeom>
          <a:noFill/>
          <a:ln w="190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0" name="IMG_5029.png" descr="IMG_5029.png">
            <a:extLst>
              <a:ext uri="{FF2B5EF4-FFF2-40B4-BE49-F238E27FC236}">
                <a16:creationId xmlns:a16="http://schemas.microsoft.com/office/drawing/2014/main" id="{A2918468-8148-4A17-B65F-EE70B899B7C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16" y="2999817"/>
            <a:ext cx="1517258" cy="2155036"/>
          </a:xfrm>
          <a:prstGeom prst="rect">
            <a:avLst/>
          </a:prstGeom>
          <a:effectLst/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4375C75-48E7-4BFD-DCEB-F618B8976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" y="140213"/>
            <a:ext cx="1241168" cy="12411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719B22-4294-048B-96AC-0BFE66E085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31828" r="11983" b="29457"/>
          <a:stretch/>
        </p:blipFill>
        <p:spPr>
          <a:xfrm>
            <a:off x="473309" y="6018093"/>
            <a:ext cx="1039762" cy="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 advAuto="0"/>
      <p:bldP spid="30" grpId="0" animBg="1" advAuto="0"/>
      <p:bldP spid="30" grpId="1" animBg="1" advAuto="0"/>
      <p:bldP spid="31" grpId="0" animBg="1" advAuto="0"/>
      <p:bldP spid="31" grpId="1" animBg="1" advAuto="0"/>
      <p:bldP spid="32" grpId="0" animBg="1" advAuto="0"/>
      <p:bldP spid="32" grpId="1" animBg="1" advAuto="0"/>
      <p:bldP spid="33" grpId="0" animBg="1" advAuto="0"/>
      <p:bldP spid="33" grpId="1" animBg="1" advAuto="0"/>
      <p:bldP spid="6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576092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927</Words>
  <Application>Microsoft Office PowerPoint</Application>
  <PresentationFormat>شاشة عريضة</PresentationFormat>
  <Paragraphs>325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7" baseType="lpstr">
      <vt:lpstr>Aldhabi</vt:lpstr>
      <vt:lpstr>Arial</vt:lpstr>
      <vt:lpstr>Calibri</vt:lpstr>
      <vt:lpstr>Calibri Light</vt:lpstr>
      <vt:lpstr>Cambria Math</vt:lpstr>
      <vt:lpstr>Gill Sans</vt:lpstr>
      <vt:lpstr>Helvetica Neue</vt:lpstr>
      <vt:lpstr>Nahdi-Black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5</cp:revision>
  <dcterms:created xsi:type="dcterms:W3CDTF">2022-09-03T14:45:29Z</dcterms:created>
  <dcterms:modified xsi:type="dcterms:W3CDTF">2023-08-27T07:18:01Z</dcterms:modified>
</cp:coreProperties>
</file>