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</p:sldMasterIdLst>
  <p:notesMasterIdLst>
    <p:notesMasterId r:id="rId30"/>
  </p:notesMasterIdLst>
  <p:sldIdLst>
    <p:sldId id="256" r:id="rId3"/>
    <p:sldId id="258" r:id="rId4"/>
    <p:sldId id="273" r:id="rId5"/>
    <p:sldId id="260" r:id="rId6"/>
    <p:sldId id="262" r:id="rId7"/>
    <p:sldId id="277" r:id="rId8"/>
    <p:sldId id="274" r:id="rId9"/>
    <p:sldId id="257" r:id="rId10"/>
    <p:sldId id="283" r:id="rId11"/>
    <p:sldId id="284" r:id="rId12"/>
    <p:sldId id="286" r:id="rId13"/>
    <p:sldId id="285" r:id="rId14"/>
    <p:sldId id="264" r:id="rId15"/>
    <p:sldId id="265" r:id="rId16"/>
    <p:sldId id="276" r:id="rId17"/>
    <p:sldId id="266" r:id="rId18"/>
    <p:sldId id="261" r:id="rId19"/>
    <p:sldId id="287" r:id="rId20"/>
    <p:sldId id="272" r:id="rId21"/>
    <p:sldId id="259" r:id="rId22"/>
    <p:sldId id="269" r:id="rId23"/>
    <p:sldId id="270" r:id="rId24"/>
    <p:sldId id="290" r:id="rId25"/>
    <p:sldId id="267" r:id="rId26"/>
    <p:sldId id="263" r:id="rId27"/>
    <p:sldId id="278" r:id="rId28"/>
    <p:sldId id="282" r:id="rId29"/>
  </p:sldIdLst>
  <p:sldSz cx="9144000" cy="5143500" type="screen16x9"/>
  <p:notesSz cx="6858000" cy="9144000"/>
  <p:embeddedFontLst>
    <p:embeddedFont>
      <p:font typeface="Abadi" panose="020B0604020104020204" pitchFamily="34" charset="0"/>
      <p:regular r:id="rId31"/>
    </p:embeddedFont>
    <p:embeddedFont>
      <p:font typeface="Amasis MT Pro Light" panose="02040304050005020304" pitchFamily="18" charset="0"/>
      <p:regular r:id="rId32"/>
      <p:italic r:id="rId33"/>
    </p:embeddedFont>
    <p:embeddedFont>
      <p:font typeface="Amasis MT Pro Medium" panose="02040604050005020304" pitchFamily="18" charset="0"/>
      <p:regular r:id="rId34"/>
      <p:italic r:id="rId35"/>
    </p:embeddedFont>
    <p:embeddedFont>
      <p:font typeface="Arial Rounded MT Bold" panose="020F0704030504030204" pitchFamily="34" charset="0"/>
      <p:regular r:id="rId36"/>
    </p:embeddedFont>
    <p:embeddedFont>
      <p:font typeface="Avenir Next LT Pro Light" panose="020B0304020202020204" pitchFamily="34" charset="0"/>
      <p:regular r:id="rId37"/>
      <p:italic r:id="rId38"/>
    </p:embeddedFont>
    <p:embeddedFont>
      <p:font typeface="Barlow" panose="00000500000000000000" pitchFamily="2" charset="0"/>
      <p:regular r:id="rId39"/>
      <p:bold r:id="rId40"/>
      <p:italic r:id="rId41"/>
      <p:boldItalic r:id="rId42"/>
    </p:embeddedFont>
    <p:embeddedFont>
      <p:font typeface="Bebas Neue" panose="020B0606020202050201" pitchFamily="34" charset="0"/>
      <p:regular r:id="rId43"/>
    </p:embeddedFont>
    <p:embeddedFont>
      <p:font typeface="Calibri" panose="020F0502020204030204" pitchFamily="34" charset="0"/>
      <p:regular r:id="rId44"/>
      <p:bold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onstantia" panose="02030602050306030303" pitchFamily="18" charset="0"/>
      <p:regular r:id="rId50"/>
      <p:bold r:id="rId51"/>
      <p:italic r:id="rId52"/>
      <p:boldItalic r:id="rId53"/>
    </p:embeddedFont>
    <p:embeddedFont>
      <p:font typeface="Fira Sans Extra Condensed Medium" panose="020B0604020202020204" charset="0"/>
      <p:regular r:id="rId54"/>
      <p:bold r:id="rId55"/>
      <p:italic r:id="rId56"/>
      <p:boldItalic r:id="rId57"/>
    </p:embeddedFont>
    <p:embeddedFont>
      <p:font typeface="Footlight MT Light" panose="0204060206030A020304" pitchFamily="18" charset="0"/>
      <p:regular r:id="rId58"/>
    </p:embeddedFont>
    <p:embeddedFont>
      <p:font typeface="Gaegu" pitchFamily="2" charset="0"/>
      <p:regular r:id="rId59"/>
      <p:bold r:id="rId60"/>
    </p:embeddedFont>
    <p:embeddedFont>
      <p:font typeface="Gaza" panose="020B0800040000020004" pitchFamily="34" charset="-78"/>
      <p:regular r:id="rId61"/>
    </p:embeddedFont>
    <p:embeddedFont>
      <p:font typeface="Georgia" panose="02040502050405020303" pitchFamily="18" charset="0"/>
      <p:regular r:id="rId62"/>
      <p:bold r:id="rId63"/>
      <p:italic r:id="rId64"/>
      <p:boldItalic r:id="rId65"/>
    </p:embeddedFont>
    <p:embeddedFont>
      <p:font typeface="Glegoo" panose="020B0604020202020204" charset="0"/>
      <p:regular r:id="rId66"/>
      <p:bold r:id="rId67"/>
    </p:embeddedFont>
    <p:embeddedFont>
      <p:font typeface="Handlee" panose="02000000000000000000" pitchFamily="2" charset="0"/>
      <p:regular r:id="rId68"/>
    </p:embeddedFont>
    <p:embeddedFont>
      <p:font typeface="Josefin Sans" pitchFamily="2" charset="0"/>
      <p:regular r:id="rId69"/>
      <p:bold r:id="rId70"/>
      <p:italic r:id="rId71"/>
      <p:boldItalic r:id="rId72"/>
    </p:embeddedFont>
    <p:embeddedFont>
      <p:font typeface="Josefin Sans Medium" panose="020B0604020202020204" charset="0"/>
      <p:regular r:id="rId73"/>
      <p:bold r:id="rId74"/>
      <p:italic r:id="rId75"/>
      <p:boldItalic r:id="rId76"/>
    </p:embeddedFont>
    <p:embeddedFont>
      <p:font typeface="Montserrat" panose="00000500000000000000" pitchFamily="2" charset="0"/>
      <p:regular r:id="rId77"/>
      <p:bold r:id="rId78"/>
      <p:italic r:id="rId79"/>
      <p:boldItalic r:id="rId80"/>
    </p:embeddedFont>
    <p:embeddedFont>
      <p:font typeface="Nunito Light" pitchFamily="2" charset="0"/>
      <p:regular r:id="rId81"/>
      <p:italic r:id="rId82"/>
    </p:embeddedFont>
    <p:embeddedFont>
      <p:font typeface="Open Sans" panose="020B0606030504020204" pitchFamily="34" charset="0"/>
      <p:regular r:id="rId83"/>
      <p:bold r:id="rId84"/>
      <p:italic r:id="rId85"/>
      <p:boldItalic r:id="rId86"/>
    </p:embeddedFont>
    <p:embeddedFont>
      <p:font typeface="Patrick Hand" panose="00000500000000000000" pitchFamily="2" charset="0"/>
      <p:regular r:id="rId87"/>
    </p:embeddedFont>
    <p:embeddedFont>
      <p:font typeface="PT Sans" panose="020B0503020203020204" pitchFamily="34" charset="0"/>
      <p:regular r:id="rId88"/>
      <p:bold r:id="rId89"/>
      <p:italic r:id="rId90"/>
      <p:boldItalic r:id="rId91"/>
    </p:embeddedFont>
    <p:embeddedFont>
      <p:font typeface="Questrial" pitchFamily="2" charset="0"/>
      <p:regular r:id="rId92"/>
    </p:embeddedFont>
    <p:embeddedFont>
      <p:font typeface="Roboto Condensed Light" panose="02000000000000000000" pitchFamily="2" charset="0"/>
      <p:regular r:id="rId93"/>
      <p:italic r:id="rId94"/>
    </p:embeddedFont>
    <p:embeddedFont>
      <p:font typeface="Rozha One" panose="020B0604020202020204" charset="0"/>
      <p:regular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DA6"/>
    <a:srgbClr val="954ECA"/>
    <a:srgbClr val="FFCC66"/>
    <a:srgbClr val="FF3399"/>
    <a:srgbClr val="FFE885"/>
    <a:srgbClr val="E2CFF1"/>
    <a:srgbClr val="FF6600"/>
    <a:srgbClr val="FEF0F0"/>
    <a:srgbClr val="FFABFF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4DA864-8550-4F75-8937-E0347EEA2DB8}">
  <a:tblStyle styleId="{AB4DA864-8550-4F75-8937-E0347EEA2D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8" d="100"/>
          <a:sy n="88" d="100"/>
        </p:scale>
        <p:origin x="684" y="64"/>
      </p:cViewPr>
      <p:guideLst/>
    </p:cSldViewPr>
  </p:slideViewPr>
  <p:outlineViewPr>
    <p:cViewPr>
      <p:scale>
        <a:sx n="33" d="100"/>
        <a:sy n="33" d="100"/>
      </p:scale>
      <p:origin x="0" y="-37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font" Target="fonts/font33.fntdata"/><Relationship Id="rId68" Type="http://schemas.openxmlformats.org/officeDocument/2006/relationships/font" Target="fonts/font38.fntdata"/><Relationship Id="rId76" Type="http://schemas.openxmlformats.org/officeDocument/2006/relationships/font" Target="fonts/font46.fntdata"/><Relationship Id="rId84" Type="http://schemas.openxmlformats.org/officeDocument/2006/relationships/font" Target="fonts/font54.fntdata"/><Relationship Id="rId89" Type="http://schemas.openxmlformats.org/officeDocument/2006/relationships/font" Target="fonts/font59.fntdata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41.fntdata"/><Relationship Id="rId92" Type="http://schemas.openxmlformats.org/officeDocument/2006/relationships/font" Target="fonts/font6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font" Target="fonts/font36.fntdata"/><Relationship Id="rId74" Type="http://schemas.openxmlformats.org/officeDocument/2006/relationships/font" Target="fonts/font44.fntdata"/><Relationship Id="rId79" Type="http://schemas.openxmlformats.org/officeDocument/2006/relationships/font" Target="fonts/font49.fntdata"/><Relationship Id="rId87" Type="http://schemas.openxmlformats.org/officeDocument/2006/relationships/font" Target="fonts/font57.fntdata"/><Relationship Id="rId5" Type="http://schemas.openxmlformats.org/officeDocument/2006/relationships/slide" Target="slides/slide3.xml"/><Relationship Id="rId61" Type="http://schemas.openxmlformats.org/officeDocument/2006/relationships/font" Target="fonts/font31.fntdata"/><Relationship Id="rId82" Type="http://schemas.openxmlformats.org/officeDocument/2006/relationships/font" Target="fonts/font52.fntdata"/><Relationship Id="rId90" Type="http://schemas.openxmlformats.org/officeDocument/2006/relationships/font" Target="fonts/font60.fntdata"/><Relationship Id="rId95" Type="http://schemas.openxmlformats.org/officeDocument/2006/relationships/font" Target="fonts/font6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font" Target="fonts/font34.fntdata"/><Relationship Id="rId69" Type="http://schemas.openxmlformats.org/officeDocument/2006/relationships/font" Target="fonts/font39.fntdata"/><Relationship Id="rId77" Type="http://schemas.openxmlformats.org/officeDocument/2006/relationships/font" Target="fonts/font47.fntdata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72" Type="http://schemas.openxmlformats.org/officeDocument/2006/relationships/font" Target="fonts/font42.fntdata"/><Relationship Id="rId80" Type="http://schemas.openxmlformats.org/officeDocument/2006/relationships/font" Target="fonts/font50.fntdata"/><Relationship Id="rId85" Type="http://schemas.openxmlformats.org/officeDocument/2006/relationships/font" Target="fonts/font55.fntdata"/><Relationship Id="rId93" Type="http://schemas.openxmlformats.org/officeDocument/2006/relationships/font" Target="fonts/font63.fntdata"/><Relationship Id="rId98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67" Type="http://schemas.openxmlformats.org/officeDocument/2006/relationships/font" Target="fonts/font37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70" Type="http://schemas.openxmlformats.org/officeDocument/2006/relationships/font" Target="fonts/font40.fntdata"/><Relationship Id="rId75" Type="http://schemas.openxmlformats.org/officeDocument/2006/relationships/font" Target="fonts/font45.fntdata"/><Relationship Id="rId83" Type="http://schemas.openxmlformats.org/officeDocument/2006/relationships/font" Target="fonts/font53.fntdata"/><Relationship Id="rId88" Type="http://schemas.openxmlformats.org/officeDocument/2006/relationships/font" Target="fonts/font58.fntdata"/><Relationship Id="rId91" Type="http://schemas.openxmlformats.org/officeDocument/2006/relationships/font" Target="fonts/font61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font" Target="fonts/font35.fntdata"/><Relationship Id="rId73" Type="http://schemas.openxmlformats.org/officeDocument/2006/relationships/font" Target="fonts/font43.fntdata"/><Relationship Id="rId78" Type="http://schemas.openxmlformats.org/officeDocument/2006/relationships/font" Target="fonts/font48.fntdata"/><Relationship Id="rId81" Type="http://schemas.openxmlformats.org/officeDocument/2006/relationships/font" Target="fonts/font51.fntdata"/><Relationship Id="rId86" Type="http://schemas.openxmlformats.org/officeDocument/2006/relationships/font" Target="fonts/font56.fntdata"/><Relationship Id="rId94" Type="http://schemas.openxmlformats.org/officeDocument/2006/relationships/font" Target="fonts/font64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722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4833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40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d362d286f3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d362d286f3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d362d286f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d362d286f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2" name="Google Shape;2282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d362d286f3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d362d286f3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d362d286f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d362d286f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764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d6c14805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d6c14805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d362d286f3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7" name="Google Shape;1777;gd362d286f3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d362d286f3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3" name="Google Shape;1863;gd362d286f3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badf322efb_0_18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badf322efb_0_18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gd362d286f3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6" name="Google Shape;1756;gd362d286f3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e9d6c1480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e9d6c1480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d362d286f3_1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d362d286f3_1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2" name="Google Shape;2612;ge2812c4e9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3" name="Google Shape;2613;ge2812c4e9a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d362d286f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d362d286f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d362d286f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d362d286f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d362d286f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d362d286f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2" name="Google Shape;229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d362d286f3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d362d286f3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70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362038"/>
            <a:ext cx="77040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Medium"/>
              <a:buNone/>
              <a:defRPr sz="5200">
                <a:solidFill>
                  <a:srgbClr val="191919"/>
                </a:solidFill>
                <a:latin typeface="Josefin Sans Medium"/>
                <a:ea typeface="Josefin Sans Medium"/>
                <a:cs typeface="Josefin Sans Medium"/>
                <a:sym typeface="Josefin Sans Medium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8905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12" name="Google Shape;12;p2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3"/>
          <p:cNvSpPr txBox="1">
            <a:spLocks noGrp="1"/>
          </p:cNvSpPr>
          <p:nvPr>
            <p:ph type="title"/>
          </p:nvPr>
        </p:nvSpPr>
        <p:spPr>
          <a:xfrm>
            <a:off x="2634599" y="1840200"/>
            <a:ext cx="54927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50" y="2160288"/>
            <a:ext cx="163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7" name="Google Shape;537;p13"/>
          <p:cNvSpPr txBox="1">
            <a:spLocks noGrp="1"/>
          </p:cNvSpPr>
          <p:nvPr>
            <p:ph type="subTitle" idx="1"/>
          </p:nvPr>
        </p:nvSpPr>
        <p:spPr>
          <a:xfrm>
            <a:off x="2634599" y="2937600"/>
            <a:ext cx="5214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8" name="Google Shape;538;p13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539" name="Google Shape;539;p13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540" name="Google Shape;540;p13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3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3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3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6" name="Google Shape;546;p13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547" name="Google Shape;547;p13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3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3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3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3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13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3" name="Google Shape;553;p13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554" name="Google Shape;554;p13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13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13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13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13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13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13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3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3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3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3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3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3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3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13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13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3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13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13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13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13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13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6" name="Google Shape;576;p13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577" name="Google Shape;577;p13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3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13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13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3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3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3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13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13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3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3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13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13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13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3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13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4"/>
          <p:cNvSpPr txBox="1">
            <a:spLocks noGrp="1"/>
          </p:cNvSpPr>
          <p:nvPr>
            <p:ph type="title"/>
          </p:nvPr>
        </p:nvSpPr>
        <p:spPr>
          <a:xfrm>
            <a:off x="719999" y="1840200"/>
            <a:ext cx="54927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1" name="Google Shape;601;p14"/>
          <p:cNvSpPr txBox="1">
            <a:spLocks noGrp="1"/>
          </p:cNvSpPr>
          <p:nvPr>
            <p:ph type="title" idx="2" hasCustomPrompt="1"/>
          </p:nvPr>
        </p:nvSpPr>
        <p:spPr>
          <a:xfrm>
            <a:off x="6785650" y="2160288"/>
            <a:ext cx="163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2" name="Google Shape;602;p14"/>
          <p:cNvSpPr txBox="1">
            <a:spLocks noGrp="1"/>
          </p:cNvSpPr>
          <p:nvPr>
            <p:ph type="subTitle" idx="1"/>
          </p:nvPr>
        </p:nvSpPr>
        <p:spPr>
          <a:xfrm>
            <a:off x="998099" y="2937600"/>
            <a:ext cx="5214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3" name="Google Shape;603;p14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604" name="Google Shape;604;p14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605" name="Google Shape;605;p14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4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4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4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4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4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1" name="Google Shape;611;p14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612" name="Google Shape;612;p14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4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14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14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4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4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8" name="Google Shape;618;p14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619" name="Google Shape;619;p14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4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4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4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4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4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4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4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4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4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4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4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4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4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4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14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14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4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4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14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14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14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14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642" name="Google Shape;642;p14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14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14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14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14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14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14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14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4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14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14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14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14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14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4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14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14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14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14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14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14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15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666" name="Google Shape;666;p15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667" name="Google Shape;667;p15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5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15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15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15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15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15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674" name="Google Shape;674;p15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5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5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5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5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5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5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5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5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5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5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5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5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5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5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5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5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5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5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5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5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6" name="Google Shape;696;p15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5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5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15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15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15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15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15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15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5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5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5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5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5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5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5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5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5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5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5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5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9" name="Google Shape;719;p15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720" name="Google Shape;720;p15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5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5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5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5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5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6" name="Google Shape;726;p15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5"/>
          <p:cNvSpPr txBox="1">
            <a:spLocks noGrp="1"/>
          </p:cNvSpPr>
          <p:nvPr>
            <p:ph type="title"/>
          </p:nvPr>
        </p:nvSpPr>
        <p:spPr>
          <a:xfrm>
            <a:off x="720000" y="190693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28" name="Google Shape;728;p15"/>
          <p:cNvSpPr txBox="1">
            <a:spLocks noGrp="1"/>
          </p:cNvSpPr>
          <p:nvPr>
            <p:ph type="title" idx="2" hasCustomPrompt="1"/>
          </p:nvPr>
        </p:nvSpPr>
        <p:spPr>
          <a:xfrm>
            <a:off x="1431000" y="1313460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9" name="Google Shape;729;p15"/>
          <p:cNvSpPr txBox="1">
            <a:spLocks noGrp="1"/>
          </p:cNvSpPr>
          <p:nvPr>
            <p:ph type="subTitle" idx="1"/>
          </p:nvPr>
        </p:nvSpPr>
        <p:spPr>
          <a:xfrm>
            <a:off x="720000" y="227263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5"/>
          <p:cNvSpPr txBox="1">
            <a:spLocks noGrp="1"/>
          </p:cNvSpPr>
          <p:nvPr>
            <p:ph type="title" idx="3"/>
          </p:nvPr>
        </p:nvSpPr>
        <p:spPr>
          <a:xfrm>
            <a:off x="3403800" y="190693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1" name="Google Shape;731;p15"/>
          <p:cNvSpPr txBox="1">
            <a:spLocks noGrp="1"/>
          </p:cNvSpPr>
          <p:nvPr>
            <p:ph type="title" idx="4" hasCustomPrompt="1"/>
          </p:nvPr>
        </p:nvSpPr>
        <p:spPr>
          <a:xfrm>
            <a:off x="4114800" y="1313460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2" name="Google Shape;732;p15"/>
          <p:cNvSpPr txBox="1">
            <a:spLocks noGrp="1"/>
          </p:cNvSpPr>
          <p:nvPr>
            <p:ph type="subTitle" idx="5"/>
          </p:nvPr>
        </p:nvSpPr>
        <p:spPr>
          <a:xfrm>
            <a:off x="3403800" y="227263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5"/>
          <p:cNvSpPr txBox="1">
            <a:spLocks noGrp="1"/>
          </p:cNvSpPr>
          <p:nvPr>
            <p:ph type="title" idx="6"/>
          </p:nvPr>
        </p:nvSpPr>
        <p:spPr>
          <a:xfrm>
            <a:off x="6087600" y="190693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4" name="Google Shape;734;p15"/>
          <p:cNvSpPr txBox="1">
            <a:spLocks noGrp="1"/>
          </p:cNvSpPr>
          <p:nvPr>
            <p:ph type="title" idx="7" hasCustomPrompt="1"/>
          </p:nvPr>
        </p:nvSpPr>
        <p:spPr>
          <a:xfrm>
            <a:off x="6798600" y="1313460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5" name="Google Shape;735;p15"/>
          <p:cNvSpPr txBox="1">
            <a:spLocks noGrp="1"/>
          </p:cNvSpPr>
          <p:nvPr>
            <p:ph type="subTitle" idx="8"/>
          </p:nvPr>
        </p:nvSpPr>
        <p:spPr>
          <a:xfrm>
            <a:off x="6087600" y="227263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5"/>
          <p:cNvSpPr txBox="1">
            <a:spLocks noGrp="1"/>
          </p:cNvSpPr>
          <p:nvPr>
            <p:ph type="title" idx="9"/>
          </p:nvPr>
        </p:nvSpPr>
        <p:spPr>
          <a:xfrm>
            <a:off x="720000" y="3757280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7" name="Google Shape;737;p15"/>
          <p:cNvSpPr txBox="1">
            <a:spLocks noGrp="1"/>
          </p:cNvSpPr>
          <p:nvPr>
            <p:ph type="title" idx="13" hasCustomPrompt="1"/>
          </p:nvPr>
        </p:nvSpPr>
        <p:spPr>
          <a:xfrm>
            <a:off x="1431000" y="3132728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8" name="Google Shape;738;p15"/>
          <p:cNvSpPr txBox="1">
            <a:spLocks noGrp="1"/>
          </p:cNvSpPr>
          <p:nvPr>
            <p:ph type="subTitle" idx="14"/>
          </p:nvPr>
        </p:nvSpPr>
        <p:spPr>
          <a:xfrm>
            <a:off x="720000" y="4122980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15"/>
          </p:nvPr>
        </p:nvSpPr>
        <p:spPr>
          <a:xfrm>
            <a:off x="3403800" y="3757280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0" name="Google Shape;740;p15"/>
          <p:cNvSpPr txBox="1">
            <a:spLocks noGrp="1"/>
          </p:cNvSpPr>
          <p:nvPr>
            <p:ph type="title" idx="16" hasCustomPrompt="1"/>
          </p:nvPr>
        </p:nvSpPr>
        <p:spPr>
          <a:xfrm>
            <a:off x="4114800" y="3132728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1" name="Google Shape;741;p15"/>
          <p:cNvSpPr txBox="1">
            <a:spLocks noGrp="1"/>
          </p:cNvSpPr>
          <p:nvPr>
            <p:ph type="subTitle" idx="17"/>
          </p:nvPr>
        </p:nvSpPr>
        <p:spPr>
          <a:xfrm>
            <a:off x="3403800" y="4122980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5"/>
          <p:cNvSpPr txBox="1">
            <a:spLocks noGrp="1"/>
          </p:cNvSpPr>
          <p:nvPr>
            <p:ph type="title" idx="18"/>
          </p:nvPr>
        </p:nvSpPr>
        <p:spPr>
          <a:xfrm>
            <a:off x="6087600" y="3757280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43" name="Google Shape;743;p15"/>
          <p:cNvSpPr txBox="1">
            <a:spLocks noGrp="1"/>
          </p:cNvSpPr>
          <p:nvPr>
            <p:ph type="title" idx="19" hasCustomPrompt="1"/>
          </p:nvPr>
        </p:nvSpPr>
        <p:spPr>
          <a:xfrm>
            <a:off x="6798600" y="3132728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4" name="Google Shape;744;p15"/>
          <p:cNvSpPr txBox="1">
            <a:spLocks noGrp="1"/>
          </p:cNvSpPr>
          <p:nvPr>
            <p:ph type="subTitle" idx="20"/>
          </p:nvPr>
        </p:nvSpPr>
        <p:spPr>
          <a:xfrm>
            <a:off x="6087600" y="4122980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5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6"/>
          <p:cNvSpPr txBox="1">
            <a:spLocks noGrp="1"/>
          </p:cNvSpPr>
          <p:nvPr>
            <p:ph type="title"/>
          </p:nvPr>
        </p:nvSpPr>
        <p:spPr>
          <a:xfrm>
            <a:off x="3040617" y="3627264"/>
            <a:ext cx="3017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8" name="Google Shape;748;p16"/>
          <p:cNvSpPr txBox="1">
            <a:spLocks noGrp="1"/>
          </p:cNvSpPr>
          <p:nvPr>
            <p:ph type="subTitle" idx="1"/>
          </p:nvPr>
        </p:nvSpPr>
        <p:spPr>
          <a:xfrm>
            <a:off x="1488525" y="1117050"/>
            <a:ext cx="6166800" cy="23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749" name="Google Shape;749;p16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750" name="Google Shape;750;p16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751" name="Google Shape;751;p16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6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6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6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6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6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7" name="Google Shape;757;p16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758" name="Google Shape;758;p16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6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6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6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6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6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4" name="Google Shape;764;p16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765" name="Google Shape;765;p16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6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6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6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6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6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6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16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16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6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6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6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6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6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6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6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6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6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6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6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6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6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7" name="Google Shape;787;p16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788" name="Google Shape;788;p16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6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6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6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6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6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6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6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6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6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6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6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6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6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6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6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6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6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6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6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6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6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17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812" name="Google Shape;812;p17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813" name="Google Shape;813;p17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7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7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7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7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7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9" name="Google Shape;819;p17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820" name="Google Shape;820;p17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7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7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7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7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7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7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7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7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7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7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7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7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17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17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17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17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17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17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17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17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17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2" name="Google Shape;842;p17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843" name="Google Shape;843;p17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7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7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7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7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7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7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7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7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7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7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7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7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7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7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7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7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7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7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7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7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7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5" name="Google Shape;865;p17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866" name="Google Shape;866;p17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7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7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7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7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7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2" name="Google Shape;872;p17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7"/>
          <p:cNvSpPr txBox="1">
            <a:spLocks noGrp="1"/>
          </p:cNvSpPr>
          <p:nvPr>
            <p:ph type="subTitle" idx="1"/>
          </p:nvPr>
        </p:nvSpPr>
        <p:spPr>
          <a:xfrm>
            <a:off x="720000" y="1158421"/>
            <a:ext cx="3852000" cy="3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18"/>
          <p:cNvGrpSpPr/>
          <p:nvPr/>
        </p:nvGrpSpPr>
        <p:grpSpPr>
          <a:xfrm>
            <a:off x="6956837" y="-497104"/>
            <a:ext cx="2362443" cy="6137704"/>
            <a:chOff x="6956837" y="-497104"/>
            <a:chExt cx="2362443" cy="6137704"/>
          </a:xfrm>
        </p:grpSpPr>
        <p:grpSp>
          <p:nvGrpSpPr>
            <p:cNvPr id="877" name="Google Shape;877;p18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878" name="Google Shape;878;p18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8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8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8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8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8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" name="Google Shape;884;p18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885" name="Google Shape;885;p18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8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8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8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8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8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8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8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8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8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8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8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8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8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8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8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8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8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8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8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8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8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7" name="Google Shape;907;p18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8"/>
          <p:cNvSpPr txBox="1">
            <a:spLocks noGrp="1"/>
          </p:cNvSpPr>
          <p:nvPr>
            <p:ph type="subTitle" idx="1"/>
          </p:nvPr>
        </p:nvSpPr>
        <p:spPr>
          <a:xfrm>
            <a:off x="720000" y="1796738"/>
            <a:ext cx="242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19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912" name="Google Shape;912;p19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913" name="Google Shape;913;p19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19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920" name="Google Shape;920;p19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9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9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9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2" name="Google Shape;942;p19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943" name="Google Shape;943;p19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9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9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9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19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19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9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19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19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9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19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19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9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19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19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9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19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19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19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19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19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19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5" name="Google Shape;965;p19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966" name="Google Shape;966;p19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19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19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19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19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19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72" name="Google Shape;972;p19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9"/>
          <p:cNvSpPr txBox="1">
            <a:spLocks noGrp="1"/>
          </p:cNvSpPr>
          <p:nvPr>
            <p:ph type="title"/>
          </p:nvPr>
        </p:nvSpPr>
        <p:spPr>
          <a:xfrm>
            <a:off x="720000" y="2439605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4" name="Google Shape;974;p19"/>
          <p:cNvSpPr txBox="1">
            <a:spLocks noGrp="1"/>
          </p:cNvSpPr>
          <p:nvPr>
            <p:ph type="subTitle" idx="1"/>
          </p:nvPr>
        </p:nvSpPr>
        <p:spPr>
          <a:xfrm>
            <a:off x="720000" y="2896805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9"/>
          <p:cNvSpPr txBox="1">
            <a:spLocks noGrp="1"/>
          </p:cNvSpPr>
          <p:nvPr>
            <p:ph type="title" idx="2"/>
          </p:nvPr>
        </p:nvSpPr>
        <p:spPr>
          <a:xfrm>
            <a:off x="3403800" y="2439605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6" name="Google Shape;976;p19"/>
          <p:cNvSpPr txBox="1">
            <a:spLocks noGrp="1"/>
          </p:cNvSpPr>
          <p:nvPr>
            <p:ph type="subTitle" idx="3"/>
          </p:nvPr>
        </p:nvSpPr>
        <p:spPr>
          <a:xfrm>
            <a:off x="3403800" y="2896805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9"/>
          <p:cNvSpPr txBox="1">
            <a:spLocks noGrp="1"/>
          </p:cNvSpPr>
          <p:nvPr>
            <p:ph type="title" idx="4"/>
          </p:nvPr>
        </p:nvSpPr>
        <p:spPr>
          <a:xfrm>
            <a:off x="6087600" y="2439605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8" name="Google Shape;978;p19"/>
          <p:cNvSpPr txBox="1">
            <a:spLocks noGrp="1"/>
          </p:cNvSpPr>
          <p:nvPr>
            <p:ph type="subTitle" idx="5"/>
          </p:nvPr>
        </p:nvSpPr>
        <p:spPr>
          <a:xfrm>
            <a:off x="6087600" y="2896805"/>
            <a:ext cx="23364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9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0"/>
          <p:cNvGrpSpPr/>
          <p:nvPr/>
        </p:nvGrpSpPr>
        <p:grpSpPr>
          <a:xfrm rot="-5650584" flipH="1">
            <a:off x="7689048" y="3436503"/>
            <a:ext cx="1128637" cy="1889595"/>
            <a:chOff x="3820625" y="2347300"/>
            <a:chExt cx="883825" cy="1479725"/>
          </a:xfrm>
        </p:grpSpPr>
        <p:sp>
          <p:nvSpPr>
            <p:cNvPr id="982" name="Google Shape;982;p20"/>
            <p:cNvSpPr/>
            <p:nvPr/>
          </p:nvSpPr>
          <p:spPr>
            <a:xfrm>
              <a:off x="3820625" y="2347300"/>
              <a:ext cx="883825" cy="1479725"/>
            </a:xfrm>
            <a:custGeom>
              <a:avLst/>
              <a:gdLst/>
              <a:ahLst/>
              <a:cxnLst/>
              <a:rect l="l" t="t" r="r" b="b"/>
              <a:pathLst>
                <a:path w="35353" h="59189" extrusionOk="0">
                  <a:moveTo>
                    <a:pt x="9453" y="1408"/>
                  </a:moveTo>
                  <a:cubicBezTo>
                    <a:pt x="9926" y="1408"/>
                    <a:pt x="10304" y="1691"/>
                    <a:pt x="10587" y="1881"/>
                  </a:cubicBezTo>
                  <a:cubicBezTo>
                    <a:pt x="12289" y="2826"/>
                    <a:pt x="13801" y="3960"/>
                    <a:pt x="15219" y="5378"/>
                  </a:cubicBezTo>
                  <a:cubicBezTo>
                    <a:pt x="15881" y="6134"/>
                    <a:pt x="16164" y="7079"/>
                    <a:pt x="16353" y="8119"/>
                  </a:cubicBezTo>
                  <a:cubicBezTo>
                    <a:pt x="16731" y="10010"/>
                    <a:pt x="17299" y="11900"/>
                    <a:pt x="18527" y="13507"/>
                  </a:cubicBezTo>
                  <a:cubicBezTo>
                    <a:pt x="19000" y="14074"/>
                    <a:pt x="19567" y="14641"/>
                    <a:pt x="19756" y="15398"/>
                  </a:cubicBezTo>
                  <a:cubicBezTo>
                    <a:pt x="19851" y="15776"/>
                    <a:pt x="20040" y="16154"/>
                    <a:pt x="19945" y="16721"/>
                  </a:cubicBezTo>
                  <a:cubicBezTo>
                    <a:pt x="18149" y="14831"/>
                    <a:pt x="16826" y="12751"/>
                    <a:pt x="15597" y="10671"/>
                  </a:cubicBezTo>
                  <a:cubicBezTo>
                    <a:pt x="15124" y="9821"/>
                    <a:pt x="14557" y="8970"/>
                    <a:pt x="14085" y="8119"/>
                  </a:cubicBezTo>
                  <a:cubicBezTo>
                    <a:pt x="13968" y="8002"/>
                    <a:pt x="13851" y="7922"/>
                    <a:pt x="13712" y="7922"/>
                  </a:cubicBezTo>
                  <a:cubicBezTo>
                    <a:pt x="13626" y="7922"/>
                    <a:pt x="13531" y="7952"/>
                    <a:pt x="13423" y="8025"/>
                  </a:cubicBezTo>
                  <a:cubicBezTo>
                    <a:pt x="13234" y="8214"/>
                    <a:pt x="13328" y="8403"/>
                    <a:pt x="13423" y="8592"/>
                  </a:cubicBezTo>
                  <a:cubicBezTo>
                    <a:pt x="14652" y="10671"/>
                    <a:pt x="15786" y="12940"/>
                    <a:pt x="17204" y="14925"/>
                  </a:cubicBezTo>
                  <a:cubicBezTo>
                    <a:pt x="17488" y="15303"/>
                    <a:pt x="17866" y="15492"/>
                    <a:pt x="18055" y="16059"/>
                  </a:cubicBezTo>
                  <a:cubicBezTo>
                    <a:pt x="16826" y="15209"/>
                    <a:pt x="15881" y="14452"/>
                    <a:pt x="15219" y="13129"/>
                  </a:cubicBezTo>
                  <a:cubicBezTo>
                    <a:pt x="14368" y="11522"/>
                    <a:pt x="13707" y="9915"/>
                    <a:pt x="12856" y="8403"/>
                  </a:cubicBezTo>
                  <a:cubicBezTo>
                    <a:pt x="12100" y="6985"/>
                    <a:pt x="11532" y="5567"/>
                    <a:pt x="10965" y="4149"/>
                  </a:cubicBezTo>
                  <a:cubicBezTo>
                    <a:pt x="10493" y="3204"/>
                    <a:pt x="10020" y="2353"/>
                    <a:pt x="9453" y="1408"/>
                  </a:cubicBezTo>
                  <a:close/>
                  <a:moveTo>
                    <a:pt x="11076" y="15392"/>
                  </a:moveTo>
                  <a:cubicBezTo>
                    <a:pt x="14041" y="15392"/>
                    <a:pt x="16757" y="16399"/>
                    <a:pt x="19473" y="17666"/>
                  </a:cubicBezTo>
                  <a:cubicBezTo>
                    <a:pt x="19567" y="17666"/>
                    <a:pt x="19756" y="17666"/>
                    <a:pt x="19756" y="17855"/>
                  </a:cubicBezTo>
                  <a:lnTo>
                    <a:pt x="19473" y="17855"/>
                  </a:lnTo>
                  <a:cubicBezTo>
                    <a:pt x="17677" y="17477"/>
                    <a:pt x="15881" y="17005"/>
                    <a:pt x="14085" y="16721"/>
                  </a:cubicBezTo>
                  <a:cubicBezTo>
                    <a:pt x="14022" y="16721"/>
                    <a:pt x="13948" y="16711"/>
                    <a:pt x="13875" y="16711"/>
                  </a:cubicBezTo>
                  <a:cubicBezTo>
                    <a:pt x="13728" y="16711"/>
                    <a:pt x="13581" y="16753"/>
                    <a:pt x="13517" y="17005"/>
                  </a:cubicBezTo>
                  <a:cubicBezTo>
                    <a:pt x="13517" y="17288"/>
                    <a:pt x="13801" y="17288"/>
                    <a:pt x="13990" y="17383"/>
                  </a:cubicBezTo>
                  <a:cubicBezTo>
                    <a:pt x="16070" y="17761"/>
                    <a:pt x="18149" y="18233"/>
                    <a:pt x="20229" y="18612"/>
                  </a:cubicBezTo>
                  <a:cubicBezTo>
                    <a:pt x="19759" y="18821"/>
                    <a:pt x="19288" y="18885"/>
                    <a:pt x="18818" y="18885"/>
                  </a:cubicBezTo>
                  <a:cubicBezTo>
                    <a:pt x="18438" y="18885"/>
                    <a:pt x="18057" y="18843"/>
                    <a:pt x="17677" y="18801"/>
                  </a:cubicBezTo>
                  <a:cubicBezTo>
                    <a:pt x="16920" y="18801"/>
                    <a:pt x="16164" y="18517"/>
                    <a:pt x="15408" y="18233"/>
                  </a:cubicBezTo>
                  <a:cubicBezTo>
                    <a:pt x="14708" y="18000"/>
                    <a:pt x="13944" y="17831"/>
                    <a:pt x="13116" y="17831"/>
                  </a:cubicBezTo>
                  <a:cubicBezTo>
                    <a:pt x="12938" y="17831"/>
                    <a:pt x="12756" y="17839"/>
                    <a:pt x="12572" y="17855"/>
                  </a:cubicBezTo>
                  <a:cubicBezTo>
                    <a:pt x="12157" y="17911"/>
                    <a:pt x="11742" y="17934"/>
                    <a:pt x="11326" y="17934"/>
                  </a:cubicBezTo>
                  <a:cubicBezTo>
                    <a:pt x="10324" y="17934"/>
                    <a:pt x="9321" y="17800"/>
                    <a:pt x="8319" y="17666"/>
                  </a:cubicBezTo>
                  <a:cubicBezTo>
                    <a:pt x="6145" y="17383"/>
                    <a:pt x="3970" y="17383"/>
                    <a:pt x="1796" y="17383"/>
                  </a:cubicBezTo>
                  <a:cubicBezTo>
                    <a:pt x="2742" y="16626"/>
                    <a:pt x="7657" y="15587"/>
                    <a:pt x="10682" y="15398"/>
                  </a:cubicBezTo>
                  <a:cubicBezTo>
                    <a:pt x="10814" y="15394"/>
                    <a:pt x="10945" y="15392"/>
                    <a:pt x="11076" y="15392"/>
                  </a:cubicBezTo>
                  <a:close/>
                  <a:moveTo>
                    <a:pt x="21080" y="1881"/>
                  </a:moveTo>
                  <a:lnTo>
                    <a:pt x="21080" y="1881"/>
                  </a:lnTo>
                  <a:cubicBezTo>
                    <a:pt x="22497" y="2731"/>
                    <a:pt x="23348" y="4055"/>
                    <a:pt x="24010" y="5378"/>
                  </a:cubicBezTo>
                  <a:cubicBezTo>
                    <a:pt x="25239" y="7836"/>
                    <a:pt x="25995" y="10482"/>
                    <a:pt x="26373" y="13129"/>
                  </a:cubicBezTo>
                  <a:cubicBezTo>
                    <a:pt x="26562" y="15114"/>
                    <a:pt x="26278" y="17005"/>
                    <a:pt x="25900" y="18990"/>
                  </a:cubicBezTo>
                  <a:cubicBezTo>
                    <a:pt x="25522" y="17855"/>
                    <a:pt x="25144" y="16721"/>
                    <a:pt x="24955" y="15587"/>
                  </a:cubicBezTo>
                  <a:cubicBezTo>
                    <a:pt x="24671" y="14263"/>
                    <a:pt x="24482" y="12940"/>
                    <a:pt x="24293" y="11617"/>
                  </a:cubicBezTo>
                  <a:cubicBezTo>
                    <a:pt x="24199" y="11522"/>
                    <a:pt x="24293" y="11333"/>
                    <a:pt x="24199" y="11239"/>
                  </a:cubicBezTo>
                  <a:cubicBezTo>
                    <a:pt x="24199" y="10955"/>
                    <a:pt x="24010" y="10766"/>
                    <a:pt x="23726" y="10766"/>
                  </a:cubicBezTo>
                  <a:cubicBezTo>
                    <a:pt x="23348" y="10860"/>
                    <a:pt x="23348" y="11144"/>
                    <a:pt x="23443" y="11428"/>
                  </a:cubicBezTo>
                  <a:cubicBezTo>
                    <a:pt x="23632" y="13035"/>
                    <a:pt x="23821" y="14641"/>
                    <a:pt x="24199" y="16248"/>
                  </a:cubicBezTo>
                  <a:cubicBezTo>
                    <a:pt x="24388" y="17005"/>
                    <a:pt x="24577" y="17855"/>
                    <a:pt x="24861" y="18706"/>
                  </a:cubicBezTo>
                  <a:cubicBezTo>
                    <a:pt x="24010" y="18044"/>
                    <a:pt x="23537" y="17194"/>
                    <a:pt x="23537" y="16248"/>
                  </a:cubicBezTo>
                  <a:cubicBezTo>
                    <a:pt x="23443" y="14169"/>
                    <a:pt x="22686" y="12278"/>
                    <a:pt x="22025" y="10293"/>
                  </a:cubicBezTo>
                  <a:cubicBezTo>
                    <a:pt x="21552" y="8875"/>
                    <a:pt x="21741" y="7363"/>
                    <a:pt x="21552" y="5945"/>
                  </a:cubicBezTo>
                  <a:cubicBezTo>
                    <a:pt x="21363" y="4622"/>
                    <a:pt x="21269" y="3298"/>
                    <a:pt x="21080" y="1881"/>
                  </a:cubicBezTo>
                  <a:close/>
                  <a:moveTo>
                    <a:pt x="17960" y="22014"/>
                  </a:moveTo>
                  <a:cubicBezTo>
                    <a:pt x="19851" y="22014"/>
                    <a:pt x="21647" y="22109"/>
                    <a:pt x="23443" y="22487"/>
                  </a:cubicBezTo>
                  <a:cubicBezTo>
                    <a:pt x="21552" y="22865"/>
                    <a:pt x="19756" y="23149"/>
                    <a:pt x="17771" y="23243"/>
                  </a:cubicBezTo>
                  <a:cubicBezTo>
                    <a:pt x="17109" y="23243"/>
                    <a:pt x="16353" y="23338"/>
                    <a:pt x="15597" y="23338"/>
                  </a:cubicBezTo>
                  <a:cubicBezTo>
                    <a:pt x="15313" y="23432"/>
                    <a:pt x="15030" y="23527"/>
                    <a:pt x="15030" y="23810"/>
                  </a:cubicBezTo>
                  <a:cubicBezTo>
                    <a:pt x="15030" y="24189"/>
                    <a:pt x="15408" y="24189"/>
                    <a:pt x="15692" y="24189"/>
                  </a:cubicBezTo>
                  <a:cubicBezTo>
                    <a:pt x="18811" y="23999"/>
                    <a:pt x="21930" y="23621"/>
                    <a:pt x="24955" y="23149"/>
                  </a:cubicBezTo>
                  <a:lnTo>
                    <a:pt x="25333" y="23149"/>
                  </a:lnTo>
                  <a:cubicBezTo>
                    <a:pt x="23443" y="24283"/>
                    <a:pt x="21741" y="25228"/>
                    <a:pt x="19567" y="25228"/>
                  </a:cubicBezTo>
                  <a:cubicBezTo>
                    <a:pt x="17393" y="25323"/>
                    <a:pt x="15124" y="25323"/>
                    <a:pt x="12856" y="25512"/>
                  </a:cubicBezTo>
                  <a:cubicBezTo>
                    <a:pt x="12746" y="25528"/>
                    <a:pt x="12635" y="25536"/>
                    <a:pt x="12525" y="25536"/>
                  </a:cubicBezTo>
                  <a:cubicBezTo>
                    <a:pt x="11976" y="25536"/>
                    <a:pt x="11438" y="25339"/>
                    <a:pt x="10965" y="24945"/>
                  </a:cubicBezTo>
                  <a:cubicBezTo>
                    <a:pt x="10265" y="24478"/>
                    <a:pt x="9565" y="24139"/>
                    <a:pt x="8707" y="24139"/>
                  </a:cubicBezTo>
                  <a:cubicBezTo>
                    <a:pt x="8522" y="24139"/>
                    <a:pt x="8330" y="24155"/>
                    <a:pt x="8130" y="24189"/>
                  </a:cubicBezTo>
                  <a:cubicBezTo>
                    <a:pt x="8028" y="24214"/>
                    <a:pt x="7920" y="24226"/>
                    <a:pt x="7809" y="24226"/>
                  </a:cubicBezTo>
                  <a:cubicBezTo>
                    <a:pt x="7505" y="24226"/>
                    <a:pt x="7178" y="24138"/>
                    <a:pt x="6901" y="23999"/>
                  </a:cubicBezTo>
                  <a:cubicBezTo>
                    <a:pt x="6901" y="23999"/>
                    <a:pt x="6806" y="23905"/>
                    <a:pt x="6712" y="23905"/>
                  </a:cubicBezTo>
                  <a:cubicBezTo>
                    <a:pt x="6779" y="23838"/>
                    <a:pt x="6845" y="23771"/>
                    <a:pt x="6912" y="23771"/>
                  </a:cubicBezTo>
                  <a:cubicBezTo>
                    <a:pt x="6940" y="23771"/>
                    <a:pt x="6968" y="23783"/>
                    <a:pt x="6995" y="23810"/>
                  </a:cubicBezTo>
                  <a:cubicBezTo>
                    <a:pt x="10493" y="22487"/>
                    <a:pt x="14179" y="22014"/>
                    <a:pt x="17960" y="22014"/>
                  </a:cubicBezTo>
                  <a:close/>
                  <a:moveTo>
                    <a:pt x="22403" y="28726"/>
                  </a:moveTo>
                  <a:lnTo>
                    <a:pt x="22403" y="28726"/>
                  </a:lnTo>
                  <a:cubicBezTo>
                    <a:pt x="23821" y="29387"/>
                    <a:pt x="25050" y="30333"/>
                    <a:pt x="26278" y="31278"/>
                  </a:cubicBezTo>
                  <a:cubicBezTo>
                    <a:pt x="27885" y="32507"/>
                    <a:pt x="29492" y="33830"/>
                    <a:pt x="30816" y="35437"/>
                  </a:cubicBezTo>
                  <a:cubicBezTo>
                    <a:pt x="31666" y="36382"/>
                    <a:pt x="32328" y="37422"/>
                    <a:pt x="32990" y="38556"/>
                  </a:cubicBezTo>
                  <a:cubicBezTo>
                    <a:pt x="33651" y="39691"/>
                    <a:pt x="34219" y="40920"/>
                    <a:pt x="34597" y="42243"/>
                  </a:cubicBezTo>
                  <a:cubicBezTo>
                    <a:pt x="34786" y="42905"/>
                    <a:pt x="34786" y="43566"/>
                    <a:pt x="34786" y="44417"/>
                  </a:cubicBezTo>
                  <a:cubicBezTo>
                    <a:pt x="34313" y="43850"/>
                    <a:pt x="34124" y="43377"/>
                    <a:pt x="34029" y="42810"/>
                  </a:cubicBezTo>
                  <a:cubicBezTo>
                    <a:pt x="33746" y="41676"/>
                    <a:pt x="33462" y="40636"/>
                    <a:pt x="32706" y="39691"/>
                  </a:cubicBezTo>
                  <a:cubicBezTo>
                    <a:pt x="31666" y="38556"/>
                    <a:pt x="30438" y="37706"/>
                    <a:pt x="29209" y="36760"/>
                  </a:cubicBezTo>
                  <a:cubicBezTo>
                    <a:pt x="27885" y="35815"/>
                    <a:pt x="26373" y="34964"/>
                    <a:pt x="25050" y="33736"/>
                  </a:cubicBezTo>
                  <a:cubicBezTo>
                    <a:pt x="24577" y="33263"/>
                    <a:pt x="24293" y="32601"/>
                    <a:pt x="24010" y="32034"/>
                  </a:cubicBezTo>
                  <a:cubicBezTo>
                    <a:pt x="23632" y="31089"/>
                    <a:pt x="23159" y="30238"/>
                    <a:pt x="22686" y="29387"/>
                  </a:cubicBezTo>
                  <a:cubicBezTo>
                    <a:pt x="22592" y="29198"/>
                    <a:pt x="22403" y="29009"/>
                    <a:pt x="22403" y="28726"/>
                  </a:cubicBezTo>
                  <a:close/>
                  <a:moveTo>
                    <a:pt x="23821" y="39407"/>
                  </a:moveTo>
                  <a:cubicBezTo>
                    <a:pt x="26184" y="39974"/>
                    <a:pt x="28358" y="40730"/>
                    <a:pt x="30438" y="41959"/>
                  </a:cubicBezTo>
                  <a:cubicBezTo>
                    <a:pt x="31288" y="42432"/>
                    <a:pt x="32044" y="43188"/>
                    <a:pt x="32612" y="44039"/>
                  </a:cubicBezTo>
                  <a:cubicBezTo>
                    <a:pt x="32801" y="44417"/>
                    <a:pt x="33273" y="44606"/>
                    <a:pt x="33462" y="45173"/>
                  </a:cubicBezTo>
                  <a:cubicBezTo>
                    <a:pt x="32044" y="44417"/>
                    <a:pt x="30816" y="43472"/>
                    <a:pt x="29587" y="42621"/>
                  </a:cubicBezTo>
                  <a:cubicBezTo>
                    <a:pt x="29398" y="42526"/>
                    <a:pt x="29303" y="42432"/>
                    <a:pt x="29114" y="42337"/>
                  </a:cubicBezTo>
                  <a:cubicBezTo>
                    <a:pt x="28985" y="42273"/>
                    <a:pt x="28856" y="42120"/>
                    <a:pt x="28727" y="42120"/>
                  </a:cubicBezTo>
                  <a:cubicBezTo>
                    <a:pt x="28667" y="42120"/>
                    <a:pt x="28607" y="42153"/>
                    <a:pt x="28547" y="42243"/>
                  </a:cubicBezTo>
                  <a:cubicBezTo>
                    <a:pt x="28358" y="42526"/>
                    <a:pt x="28642" y="42715"/>
                    <a:pt x="28831" y="42810"/>
                  </a:cubicBezTo>
                  <a:cubicBezTo>
                    <a:pt x="29870" y="43566"/>
                    <a:pt x="31005" y="44417"/>
                    <a:pt x="32139" y="45173"/>
                  </a:cubicBezTo>
                  <a:cubicBezTo>
                    <a:pt x="32328" y="45268"/>
                    <a:pt x="32517" y="45362"/>
                    <a:pt x="32706" y="45551"/>
                  </a:cubicBezTo>
                  <a:cubicBezTo>
                    <a:pt x="32734" y="45524"/>
                    <a:pt x="32761" y="45512"/>
                    <a:pt x="32787" y="45512"/>
                  </a:cubicBezTo>
                  <a:cubicBezTo>
                    <a:pt x="32848" y="45512"/>
                    <a:pt x="32895" y="45579"/>
                    <a:pt x="32895" y="45646"/>
                  </a:cubicBezTo>
                  <a:cubicBezTo>
                    <a:pt x="32895" y="45693"/>
                    <a:pt x="32872" y="45717"/>
                    <a:pt x="32836" y="45717"/>
                  </a:cubicBezTo>
                  <a:cubicBezTo>
                    <a:pt x="32801" y="45717"/>
                    <a:pt x="32753" y="45693"/>
                    <a:pt x="32706" y="45646"/>
                  </a:cubicBezTo>
                  <a:cubicBezTo>
                    <a:pt x="31477" y="45551"/>
                    <a:pt x="30721" y="44890"/>
                    <a:pt x="29776" y="44228"/>
                  </a:cubicBezTo>
                  <a:cubicBezTo>
                    <a:pt x="27980" y="42715"/>
                    <a:pt x="25995" y="41203"/>
                    <a:pt x="24104" y="39785"/>
                  </a:cubicBezTo>
                  <a:cubicBezTo>
                    <a:pt x="23915" y="39691"/>
                    <a:pt x="23821" y="39691"/>
                    <a:pt x="23821" y="39502"/>
                  </a:cubicBezTo>
                  <a:lnTo>
                    <a:pt x="23821" y="39407"/>
                  </a:lnTo>
                  <a:close/>
                  <a:moveTo>
                    <a:pt x="26467" y="50561"/>
                  </a:moveTo>
                  <a:cubicBezTo>
                    <a:pt x="28547" y="51884"/>
                    <a:pt x="30248" y="53491"/>
                    <a:pt x="31572" y="55476"/>
                  </a:cubicBezTo>
                  <a:cubicBezTo>
                    <a:pt x="31194" y="55098"/>
                    <a:pt x="30910" y="54815"/>
                    <a:pt x="30532" y="54437"/>
                  </a:cubicBezTo>
                  <a:cubicBezTo>
                    <a:pt x="30398" y="54303"/>
                    <a:pt x="30265" y="54169"/>
                    <a:pt x="30098" y="54169"/>
                  </a:cubicBezTo>
                  <a:cubicBezTo>
                    <a:pt x="30028" y="54169"/>
                    <a:pt x="29953" y="54192"/>
                    <a:pt x="29870" y="54248"/>
                  </a:cubicBezTo>
                  <a:cubicBezTo>
                    <a:pt x="29587" y="54531"/>
                    <a:pt x="29965" y="54720"/>
                    <a:pt x="30059" y="54909"/>
                  </a:cubicBezTo>
                  <a:cubicBezTo>
                    <a:pt x="30059" y="55004"/>
                    <a:pt x="30154" y="55004"/>
                    <a:pt x="30248" y="55193"/>
                  </a:cubicBezTo>
                  <a:cubicBezTo>
                    <a:pt x="28263" y="54153"/>
                    <a:pt x="27602" y="52357"/>
                    <a:pt x="26467" y="50561"/>
                  </a:cubicBezTo>
                  <a:close/>
                  <a:moveTo>
                    <a:pt x="8759" y="0"/>
                  </a:moveTo>
                  <a:cubicBezTo>
                    <a:pt x="8622" y="0"/>
                    <a:pt x="8498" y="51"/>
                    <a:pt x="8413" y="179"/>
                  </a:cubicBezTo>
                  <a:cubicBezTo>
                    <a:pt x="8130" y="557"/>
                    <a:pt x="8319" y="841"/>
                    <a:pt x="8508" y="1124"/>
                  </a:cubicBezTo>
                  <a:cubicBezTo>
                    <a:pt x="9075" y="2070"/>
                    <a:pt x="9642" y="3109"/>
                    <a:pt x="10115" y="4149"/>
                  </a:cubicBezTo>
                  <a:cubicBezTo>
                    <a:pt x="10682" y="5378"/>
                    <a:pt x="11249" y="6607"/>
                    <a:pt x="11816" y="7836"/>
                  </a:cubicBezTo>
                  <a:cubicBezTo>
                    <a:pt x="12383" y="9064"/>
                    <a:pt x="12950" y="10199"/>
                    <a:pt x="13517" y="11333"/>
                  </a:cubicBezTo>
                  <a:cubicBezTo>
                    <a:pt x="14085" y="12373"/>
                    <a:pt x="14463" y="13413"/>
                    <a:pt x="15124" y="14358"/>
                  </a:cubicBezTo>
                  <a:cubicBezTo>
                    <a:pt x="15313" y="14641"/>
                    <a:pt x="15786" y="14831"/>
                    <a:pt x="15881" y="15303"/>
                  </a:cubicBezTo>
                  <a:cubicBezTo>
                    <a:pt x="15825" y="15331"/>
                    <a:pt x="15770" y="15342"/>
                    <a:pt x="15717" y="15342"/>
                  </a:cubicBezTo>
                  <a:cubicBezTo>
                    <a:pt x="15589" y="15342"/>
                    <a:pt x="15475" y="15275"/>
                    <a:pt x="15408" y="15209"/>
                  </a:cubicBezTo>
                  <a:cubicBezTo>
                    <a:pt x="14179" y="15020"/>
                    <a:pt x="13045" y="14736"/>
                    <a:pt x="11816" y="14736"/>
                  </a:cubicBezTo>
                  <a:cubicBezTo>
                    <a:pt x="11562" y="14726"/>
                    <a:pt x="11310" y="14722"/>
                    <a:pt x="11058" y="14722"/>
                  </a:cubicBezTo>
                  <a:cubicBezTo>
                    <a:pt x="8871" y="14722"/>
                    <a:pt x="6751" y="15078"/>
                    <a:pt x="4632" y="15587"/>
                  </a:cubicBezTo>
                  <a:cubicBezTo>
                    <a:pt x="3214" y="15965"/>
                    <a:pt x="1891" y="16437"/>
                    <a:pt x="662" y="17099"/>
                  </a:cubicBezTo>
                  <a:cubicBezTo>
                    <a:pt x="284" y="17288"/>
                    <a:pt x="0" y="17477"/>
                    <a:pt x="95" y="17950"/>
                  </a:cubicBezTo>
                  <a:cubicBezTo>
                    <a:pt x="221" y="18202"/>
                    <a:pt x="431" y="18244"/>
                    <a:pt x="641" y="18244"/>
                  </a:cubicBezTo>
                  <a:cubicBezTo>
                    <a:pt x="746" y="18244"/>
                    <a:pt x="851" y="18233"/>
                    <a:pt x="946" y="18233"/>
                  </a:cubicBezTo>
                  <a:cubicBezTo>
                    <a:pt x="2836" y="18233"/>
                    <a:pt x="4821" y="18233"/>
                    <a:pt x="6712" y="18328"/>
                  </a:cubicBezTo>
                  <a:cubicBezTo>
                    <a:pt x="8398" y="18468"/>
                    <a:pt x="10085" y="18713"/>
                    <a:pt x="11771" y="18713"/>
                  </a:cubicBezTo>
                  <a:cubicBezTo>
                    <a:pt x="12353" y="18713"/>
                    <a:pt x="12935" y="18684"/>
                    <a:pt x="13517" y="18612"/>
                  </a:cubicBezTo>
                  <a:cubicBezTo>
                    <a:pt x="13896" y="18612"/>
                    <a:pt x="14274" y="18612"/>
                    <a:pt x="14557" y="18801"/>
                  </a:cubicBezTo>
                  <a:cubicBezTo>
                    <a:pt x="15883" y="19283"/>
                    <a:pt x="17247" y="19573"/>
                    <a:pt x="18625" y="19573"/>
                  </a:cubicBezTo>
                  <a:cubicBezTo>
                    <a:pt x="19409" y="19573"/>
                    <a:pt x="20197" y="19479"/>
                    <a:pt x="20985" y="19273"/>
                  </a:cubicBezTo>
                  <a:cubicBezTo>
                    <a:pt x="21198" y="19226"/>
                    <a:pt x="21404" y="19202"/>
                    <a:pt x="21605" y="19202"/>
                  </a:cubicBezTo>
                  <a:cubicBezTo>
                    <a:pt x="22208" y="19202"/>
                    <a:pt x="22757" y="19415"/>
                    <a:pt x="23254" y="19840"/>
                  </a:cubicBezTo>
                  <a:cubicBezTo>
                    <a:pt x="24010" y="20502"/>
                    <a:pt x="24766" y="21069"/>
                    <a:pt x="25522" y="21825"/>
                  </a:cubicBezTo>
                  <a:lnTo>
                    <a:pt x="24671" y="21825"/>
                  </a:lnTo>
                  <a:cubicBezTo>
                    <a:pt x="23065" y="21731"/>
                    <a:pt x="21458" y="21353"/>
                    <a:pt x="19756" y="21353"/>
                  </a:cubicBezTo>
                  <a:cubicBezTo>
                    <a:pt x="19116" y="21335"/>
                    <a:pt x="18476" y="21324"/>
                    <a:pt x="17837" y="21324"/>
                  </a:cubicBezTo>
                  <a:cubicBezTo>
                    <a:pt x="14982" y="21324"/>
                    <a:pt x="12139" y="21543"/>
                    <a:pt x="9358" y="22393"/>
                  </a:cubicBezTo>
                  <a:cubicBezTo>
                    <a:pt x="8319" y="22676"/>
                    <a:pt x="7279" y="22960"/>
                    <a:pt x="6239" y="23338"/>
                  </a:cubicBezTo>
                  <a:cubicBezTo>
                    <a:pt x="5955" y="23432"/>
                    <a:pt x="5766" y="23527"/>
                    <a:pt x="5672" y="23905"/>
                  </a:cubicBezTo>
                  <a:cubicBezTo>
                    <a:pt x="5672" y="24189"/>
                    <a:pt x="5955" y="24283"/>
                    <a:pt x="6239" y="24378"/>
                  </a:cubicBezTo>
                  <a:cubicBezTo>
                    <a:pt x="6800" y="24728"/>
                    <a:pt x="7361" y="24923"/>
                    <a:pt x="7960" y="24923"/>
                  </a:cubicBezTo>
                  <a:cubicBezTo>
                    <a:pt x="8169" y="24923"/>
                    <a:pt x="8382" y="24899"/>
                    <a:pt x="8602" y="24850"/>
                  </a:cubicBezTo>
                  <a:cubicBezTo>
                    <a:pt x="8699" y="24834"/>
                    <a:pt x="8797" y="24826"/>
                    <a:pt x="8894" y="24826"/>
                  </a:cubicBezTo>
                  <a:cubicBezTo>
                    <a:pt x="9361" y="24826"/>
                    <a:pt x="9818" y="25010"/>
                    <a:pt x="10209" y="25323"/>
                  </a:cubicBezTo>
                  <a:cubicBezTo>
                    <a:pt x="11038" y="25986"/>
                    <a:pt x="12012" y="26286"/>
                    <a:pt x="13004" y="26286"/>
                  </a:cubicBezTo>
                  <a:cubicBezTo>
                    <a:pt x="13144" y="26286"/>
                    <a:pt x="13283" y="26280"/>
                    <a:pt x="13423" y="26268"/>
                  </a:cubicBezTo>
                  <a:cubicBezTo>
                    <a:pt x="15219" y="26079"/>
                    <a:pt x="17109" y="25984"/>
                    <a:pt x="18905" y="25984"/>
                  </a:cubicBezTo>
                  <a:cubicBezTo>
                    <a:pt x="20323" y="25984"/>
                    <a:pt x="21836" y="25795"/>
                    <a:pt x="23159" y="25228"/>
                  </a:cubicBezTo>
                  <a:cubicBezTo>
                    <a:pt x="24293" y="24661"/>
                    <a:pt x="25333" y="23999"/>
                    <a:pt x="26373" y="23243"/>
                  </a:cubicBezTo>
                  <a:cubicBezTo>
                    <a:pt x="26488" y="23186"/>
                    <a:pt x="26568" y="23093"/>
                    <a:pt x="26676" y="23093"/>
                  </a:cubicBezTo>
                  <a:cubicBezTo>
                    <a:pt x="26747" y="23093"/>
                    <a:pt x="26829" y="23132"/>
                    <a:pt x="26940" y="23243"/>
                  </a:cubicBezTo>
                  <a:cubicBezTo>
                    <a:pt x="28452" y="24945"/>
                    <a:pt x="29681" y="26741"/>
                    <a:pt x="30816" y="28726"/>
                  </a:cubicBezTo>
                  <a:cubicBezTo>
                    <a:pt x="32044" y="31089"/>
                    <a:pt x="32990" y="33452"/>
                    <a:pt x="33651" y="36004"/>
                  </a:cubicBezTo>
                  <a:cubicBezTo>
                    <a:pt x="34029" y="37138"/>
                    <a:pt x="34219" y="38367"/>
                    <a:pt x="34408" y="39596"/>
                  </a:cubicBezTo>
                  <a:cubicBezTo>
                    <a:pt x="34219" y="39313"/>
                    <a:pt x="34029" y="39029"/>
                    <a:pt x="33935" y="38840"/>
                  </a:cubicBezTo>
                  <a:cubicBezTo>
                    <a:pt x="33084" y="37044"/>
                    <a:pt x="32044" y="35626"/>
                    <a:pt x="30721" y="34208"/>
                  </a:cubicBezTo>
                  <a:cubicBezTo>
                    <a:pt x="29209" y="32696"/>
                    <a:pt x="27602" y="31372"/>
                    <a:pt x="25900" y="30144"/>
                  </a:cubicBezTo>
                  <a:cubicBezTo>
                    <a:pt x="24766" y="29293"/>
                    <a:pt x="23632" y="28537"/>
                    <a:pt x="22308" y="27970"/>
                  </a:cubicBezTo>
                  <a:cubicBezTo>
                    <a:pt x="22153" y="27866"/>
                    <a:pt x="21997" y="27791"/>
                    <a:pt x="21842" y="27791"/>
                  </a:cubicBezTo>
                  <a:cubicBezTo>
                    <a:pt x="21714" y="27791"/>
                    <a:pt x="21586" y="27842"/>
                    <a:pt x="21458" y="27970"/>
                  </a:cubicBezTo>
                  <a:cubicBezTo>
                    <a:pt x="21269" y="28159"/>
                    <a:pt x="21363" y="28442"/>
                    <a:pt x="21552" y="28631"/>
                  </a:cubicBezTo>
                  <a:cubicBezTo>
                    <a:pt x="22119" y="29955"/>
                    <a:pt x="22970" y="31089"/>
                    <a:pt x="23443" y="32507"/>
                  </a:cubicBezTo>
                  <a:cubicBezTo>
                    <a:pt x="23821" y="33263"/>
                    <a:pt x="24199" y="33925"/>
                    <a:pt x="24861" y="34492"/>
                  </a:cubicBezTo>
                  <a:cubicBezTo>
                    <a:pt x="26089" y="35721"/>
                    <a:pt x="27696" y="36571"/>
                    <a:pt x="29114" y="37706"/>
                  </a:cubicBezTo>
                  <a:cubicBezTo>
                    <a:pt x="30248" y="38556"/>
                    <a:pt x="31477" y="39407"/>
                    <a:pt x="32328" y="40541"/>
                  </a:cubicBezTo>
                  <a:cubicBezTo>
                    <a:pt x="33084" y="41581"/>
                    <a:pt x="33179" y="42905"/>
                    <a:pt x="33651" y="44039"/>
                  </a:cubicBezTo>
                  <a:cubicBezTo>
                    <a:pt x="33368" y="44039"/>
                    <a:pt x="33273" y="43850"/>
                    <a:pt x="33179" y="43661"/>
                  </a:cubicBezTo>
                  <a:cubicBezTo>
                    <a:pt x="32328" y="42337"/>
                    <a:pt x="31099" y="41392"/>
                    <a:pt x="29681" y="40730"/>
                  </a:cubicBezTo>
                  <a:cubicBezTo>
                    <a:pt x="27413" y="39691"/>
                    <a:pt x="24955" y="39029"/>
                    <a:pt x="22592" y="38462"/>
                  </a:cubicBezTo>
                  <a:cubicBezTo>
                    <a:pt x="22437" y="38410"/>
                    <a:pt x="22253" y="38330"/>
                    <a:pt x="22088" y="38330"/>
                  </a:cubicBezTo>
                  <a:cubicBezTo>
                    <a:pt x="21951" y="38330"/>
                    <a:pt x="21827" y="38385"/>
                    <a:pt x="21741" y="38556"/>
                  </a:cubicBezTo>
                  <a:cubicBezTo>
                    <a:pt x="21552" y="38934"/>
                    <a:pt x="21836" y="39124"/>
                    <a:pt x="22119" y="39407"/>
                  </a:cubicBezTo>
                  <a:cubicBezTo>
                    <a:pt x="24766" y="41298"/>
                    <a:pt x="27413" y="43188"/>
                    <a:pt x="29965" y="45268"/>
                  </a:cubicBezTo>
                  <a:cubicBezTo>
                    <a:pt x="31054" y="46211"/>
                    <a:pt x="32254" y="46598"/>
                    <a:pt x="33566" y="46598"/>
                  </a:cubicBezTo>
                  <a:cubicBezTo>
                    <a:pt x="33962" y="46598"/>
                    <a:pt x="34369" y="46562"/>
                    <a:pt x="34786" y="46496"/>
                  </a:cubicBezTo>
                  <a:lnTo>
                    <a:pt x="34786" y="46496"/>
                  </a:lnTo>
                  <a:cubicBezTo>
                    <a:pt x="34597" y="49616"/>
                    <a:pt x="33935" y="52641"/>
                    <a:pt x="32706" y="55571"/>
                  </a:cubicBezTo>
                  <a:cubicBezTo>
                    <a:pt x="31950" y="54342"/>
                    <a:pt x="31005" y="53397"/>
                    <a:pt x="30154" y="52452"/>
                  </a:cubicBezTo>
                  <a:cubicBezTo>
                    <a:pt x="28925" y="51317"/>
                    <a:pt x="27602" y="50278"/>
                    <a:pt x="26089" y="49521"/>
                  </a:cubicBezTo>
                  <a:cubicBezTo>
                    <a:pt x="25926" y="49467"/>
                    <a:pt x="25793" y="49412"/>
                    <a:pt x="25656" y="49412"/>
                  </a:cubicBezTo>
                  <a:cubicBezTo>
                    <a:pt x="25556" y="49412"/>
                    <a:pt x="25453" y="49441"/>
                    <a:pt x="25333" y="49521"/>
                  </a:cubicBezTo>
                  <a:cubicBezTo>
                    <a:pt x="25144" y="49805"/>
                    <a:pt x="25239" y="49994"/>
                    <a:pt x="25428" y="50278"/>
                  </a:cubicBezTo>
                  <a:cubicBezTo>
                    <a:pt x="25900" y="50939"/>
                    <a:pt x="26278" y="51695"/>
                    <a:pt x="26751" y="52357"/>
                  </a:cubicBezTo>
                  <a:cubicBezTo>
                    <a:pt x="27224" y="53208"/>
                    <a:pt x="27696" y="54153"/>
                    <a:pt x="28452" y="54815"/>
                  </a:cubicBezTo>
                  <a:cubicBezTo>
                    <a:pt x="29398" y="55665"/>
                    <a:pt x="30438" y="56327"/>
                    <a:pt x="31572" y="56705"/>
                  </a:cubicBezTo>
                  <a:cubicBezTo>
                    <a:pt x="32044" y="56800"/>
                    <a:pt x="32044" y="56989"/>
                    <a:pt x="31761" y="57367"/>
                  </a:cubicBezTo>
                  <a:cubicBezTo>
                    <a:pt x="31572" y="57745"/>
                    <a:pt x="31288" y="58123"/>
                    <a:pt x="31099" y="58501"/>
                  </a:cubicBezTo>
                  <a:cubicBezTo>
                    <a:pt x="31005" y="58690"/>
                    <a:pt x="30816" y="58974"/>
                    <a:pt x="31099" y="59163"/>
                  </a:cubicBezTo>
                  <a:cubicBezTo>
                    <a:pt x="31134" y="59180"/>
                    <a:pt x="31169" y="59188"/>
                    <a:pt x="31203" y="59188"/>
                  </a:cubicBezTo>
                  <a:cubicBezTo>
                    <a:pt x="31358" y="59188"/>
                    <a:pt x="31512" y="59034"/>
                    <a:pt x="31666" y="58879"/>
                  </a:cubicBezTo>
                  <a:cubicBezTo>
                    <a:pt x="32139" y="58312"/>
                    <a:pt x="32517" y="57650"/>
                    <a:pt x="32801" y="56989"/>
                  </a:cubicBezTo>
                  <a:cubicBezTo>
                    <a:pt x="32942" y="56776"/>
                    <a:pt x="32978" y="56670"/>
                    <a:pt x="33106" y="56670"/>
                  </a:cubicBezTo>
                  <a:cubicBezTo>
                    <a:pt x="33149" y="56670"/>
                    <a:pt x="33202" y="56682"/>
                    <a:pt x="33273" y="56705"/>
                  </a:cubicBezTo>
                  <a:cubicBezTo>
                    <a:pt x="33935" y="56989"/>
                    <a:pt x="34502" y="57083"/>
                    <a:pt x="35069" y="57178"/>
                  </a:cubicBezTo>
                  <a:cubicBezTo>
                    <a:pt x="35069" y="56894"/>
                    <a:pt x="35069" y="56705"/>
                    <a:pt x="35069" y="56422"/>
                  </a:cubicBezTo>
                  <a:cubicBezTo>
                    <a:pt x="34691" y="56422"/>
                    <a:pt x="34313" y="56327"/>
                    <a:pt x="33935" y="56233"/>
                  </a:cubicBezTo>
                  <a:cubicBezTo>
                    <a:pt x="33840" y="56233"/>
                    <a:pt x="33840" y="56138"/>
                    <a:pt x="33746" y="56138"/>
                  </a:cubicBezTo>
                  <a:cubicBezTo>
                    <a:pt x="33813" y="56071"/>
                    <a:pt x="33880" y="56004"/>
                    <a:pt x="33946" y="56004"/>
                  </a:cubicBezTo>
                  <a:cubicBezTo>
                    <a:pt x="33974" y="56004"/>
                    <a:pt x="34002" y="56016"/>
                    <a:pt x="34029" y="56044"/>
                  </a:cubicBezTo>
                  <a:cubicBezTo>
                    <a:pt x="34408" y="56044"/>
                    <a:pt x="34691" y="55949"/>
                    <a:pt x="35069" y="55854"/>
                  </a:cubicBezTo>
                  <a:cubicBezTo>
                    <a:pt x="35069" y="55665"/>
                    <a:pt x="35069" y="55476"/>
                    <a:pt x="35164" y="55287"/>
                  </a:cubicBezTo>
                  <a:cubicBezTo>
                    <a:pt x="34880" y="55287"/>
                    <a:pt x="34597" y="55287"/>
                    <a:pt x="34313" y="55382"/>
                  </a:cubicBezTo>
                  <a:cubicBezTo>
                    <a:pt x="34597" y="55193"/>
                    <a:pt x="34880" y="55004"/>
                    <a:pt x="35164" y="54815"/>
                  </a:cubicBezTo>
                  <a:cubicBezTo>
                    <a:pt x="35164" y="54531"/>
                    <a:pt x="35164" y="54342"/>
                    <a:pt x="35164" y="54059"/>
                  </a:cubicBezTo>
                  <a:cubicBezTo>
                    <a:pt x="34786" y="54248"/>
                    <a:pt x="34313" y="54437"/>
                    <a:pt x="33935" y="54720"/>
                  </a:cubicBezTo>
                  <a:cubicBezTo>
                    <a:pt x="33935" y="54531"/>
                    <a:pt x="34029" y="54437"/>
                    <a:pt x="34029" y="54342"/>
                  </a:cubicBezTo>
                  <a:cubicBezTo>
                    <a:pt x="34597" y="52830"/>
                    <a:pt x="34975" y="51223"/>
                    <a:pt x="35258" y="49710"/>
                  </a:cubicBezTo>
                  <a:cubicBezTo>
                    <a:pt x="35353" y="44701"/>
                    <a:pt x="35353" y="39691"/>
                    <a:pt x="35258" y="34775"/>
                  </a:cubicBezTo>
                  <a:cubicBezTo>
                    <a:pt x="35258" y="34870"/>
                    <a:pt x="35258" y="35059"/>
                    <a:pt x="35164" y="35248"/>
                  </a:cubicBezTo>
                  <a:lnTo>
                    <a:pt x="35069" y="37422"/>
                  </a:lnTo>
                  <a:cubicBezTo>
                    <a:pt x="33557" y="31183"/>
                    <a:pt x="30816" y="25701"/>
                    <a:pt x="26278" y="21164"/>
                  </a:cubicBezTo>
                  <a:cubicBezTo>
                    <a:pt x="26562" y="20975"/>
                    <a:pt x="26940" y="21069"/>
                    <a:pt x="26846" y="20691"/>
                  </a:cubicBezTo>
                  <a:cubicBezTo>
                    <a:pt x="26751" y="20124"/>
                    <a:pt x="26940" y="19557"/>
                    <a:pt x="26940" y="18990"/>
                  </a:cubicBezTo>
                  <a:cubicBezTo>
                    <a:pt x="27129" y="17288"/>
                    <a:pt x="27507" y="15681"/>
                    <a:pt x="27318" y="14074"/>
                  </a:cubicBezTo>
                  <a:cubicBezTo>
                    <a:pt x="27035" y="11144"/>
                    <a:pt x="26373" y="8308"/>
                    <a:pt x="25144" y="5662"/>
                  </a:cubicBezTo>
                  <a:cubicBezTo>
                    <a:pt x="24388" y="4055"/>
                    <a:pt x="23443" y="2542"/>
                    <a:pt x="22025" y="1502"/>
                  </a:cubicBezTo>
                  <a:cubicBezTo>
                    <a:pt x="21729" y="1280"/>
                    <a:pt x="21375" y="942"/>
                    <a:pt x="21008" y="942"/>
                  </a:cubicBezTo>
                  <a:cubicBezTo>
                    <a:pt x="20906" y="942"/>
                    <a:pt x="20804" y="968"/>
                    <a:pt x="20701" y="1030"/>
                  </a:cubicBezTo>
                  <a:cubicBezTo>
                    <a:pt x="20134" y="1313"/>
                    <a:pt x="20323" y="1975"/>
                    <a:pt x="20418" y="2448"/>
                  </a:cubicBezTo>
                  <a:cubicBezTo>
                    <a:pt x="20607" y="3960"/>
                    <a:pt x="20796" y="5473"/>
                    <a:pt x="20890" y="6985"/>
                  </a:cubicBezTo>
                  <a:cubicBezTo>
                    <a:pt x="20985" y="8592"/>
                    <a:pt x="21080" y="10104"/>
                    <a:pt x="21741" y="11522"/>
                  </a:cubicBezTo>
                  <a:cubicBezTo>
                    <a:pt x="22308" y="12940"/>
                    <a:pt x="22686" y="14358"/>
                    <a:pt x="22781" y="15870"/>
                  </a:cubicBezTo>
                  <a:cubicBezTo>
                    <a:pt x="22781" y="16532"/>
                    <a:pt x="23065" y="17194"/>
                    <a:pt x="23348" y="17855"/>
                  </a:cubicBezTo>
                  <a:cubicBezTo>
                    <a:pt x="23632" y="18233"/>
                    <a:pt x="23821" y="18706"/>
                    <a:pt x="24010" y="19179"/>
                  </a:cubicBezTo>
                  <a:cubicBezTo>
                    <a:pt x="23348" y="18612"/>
                    <a:pt x="22497" y="18044"/>
                    <a:pt x="21741" y="17666"/>
                  </a:cubicBezTo>
                  <a:cubicBezTo>
                    <a:pt x="21174" y="17383"/>
                    <a:pt x="20985" y="17005"/>
                    <a:pt x="20890" y="16343"/>
                  </a:cubicBezTo>
                  <a:cubicBezTo>
                    <a:pt x="20890" y="15870"/>
                    <a:pt x="20796" y="15303"/>
                    <a:pt x="20607" y="14831"/>
                  </a:cubicBezTo>
                  <a:cubicBezTo>
                    <a:pt x="20323" y="14074"/>
                    <a:pt x="19756" y="13602"/>
                    <a:pt x="19378" y="13035"/>
                  </a:cubicBezTo>
                  <a:cubicBezTo>
                    <a:pt x="18149" y="11522"/>
                    <a:pt x="17677" y="9821"/>
                    <a:pt x="17299" y="7930"/>
                  </a:cubicBezTo>
                  <a:cubicBezTo>
                    <a:pt x="17109" y="6701"/>
                    <a:pt x="16637" y="5567"/>
                    <a:pt x="15692" y="4622"/>
                  </a:cubicBezTo>
                  <a:cubicBezTo>
                    <a:pt x="13801" y="2731"/>
                    <a:pt x="11627" y="1219"/>
                    <a:pt x="9264" y="179"/>
                  </a:cubicBezTo>
                  <a:cubicBezTo>
                    <a:pt x="9108" y="75"/>
                    <a:pt x="8924" y="0"/>
                    <a:pt x="8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0"/>
            <p:cNvSpPr/>
            <p:nvPr/>
          </p:nvSpPr>
          <p:spPr>
            <a:xfrm>
              <a:off x="4326325" y="281257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" y="1"/>
                  </a:moveTo>
                  <a:cubicBezTo>
                    <a:pt x="1" y="95"/>
                    <a:pt x="1" y="95"/>
                    <a:pt x="95" y="95"/>
                  </a:cubicBezTo>
                  <a:cubicBezTo>
                    <a:pt x="95" y="95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0"/>
            <p:cNvSpPr/>
            <p:nvPr/>
          </p:nvSpPr>
          <p:spPr>
            <a:xfrm>
              <a:off x="4314525" y="2791300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0" y="1"/>
                  </a:moveTo>
                  <a:lnTo>
                    <a:pt x="0" y="95"/>
                  </a:lnTo>
                  <a:lnTo>
                    <a:pt x="95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4413775" y="3334825"/>
              <a:ext cx="2375" cy="1800"/>
            </a:xfrm>
            <a:custGeom>
              <a:avLst/>
              <a:gdLst/>
              <a:ahLst/>
              <a:cxnLst/>
              <a:rect l="l" t="t" r="r" b="b"/>
              <a:pathLst>
                <a:path w="95" h="72" extrusionOk="0">
                  <a:moveTo>
                    <a:pt x="0" y="1"/>
                  </a:moveTo>
                  <a:cubicBezTo>
                    <a:pt x="0" y="48"/>
                    <a:pt x="24" y="72"/>
                    <a:pt x="47" y="72"/>
                  </a:cubicBezTo>
                  <a:cubicBezTo>
                    <a:pt x="71" y="72"/>
                    <a:pt x="95" y="48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0"/>
            <p:cNvSpPr/>
            <p:nvPr/>
          </p:nvSpPr>
          <p:spPr>
            <a:xfrm>
              <a:off x="4548475" y="3529425"/>
              <a:ext cx="101625" cy="93075"/>
            </a:xfrm>
            <a:custGeom>
              <a:avLst/>
              <a:gdLst/>
              <a:ahLst/>
              <a:cxnLst/>
              <a:rect l="l" t="t" r="r" b="b"/>
              <a:pathLst>
                <a:path w="4065" h="3723" extrusionOk="0">
                  <a:moveTo>
                    <a:pt x="2052" y="937"/>
                  </a:moveTo>
                  <a:cubicBezTo>
                    <a:pt x="2354" y="937"/>
                    <a:pt x="2664" y="1062"/>
                    <a:pt x="2836" y="1291"/>
                  </a:cubicBezTo>
                  <a:cubicBezTo>
                    <a:pt x="3120" y="1764"/>
                    <a:pt x="2930" y="2331"/>
                    <a:pt x="2458" y="2709"/>
                  </a:cubicBezTo>
                  <a:cubicBezTo>
                    <a:pt x="2271" y="2821"/>
                    <a:pt x="2085" y="2874"/>
                    <a:pt x="1910" y="2874"/>
                  </a:cubicBezTo>
                  <a:cubicBezTo>
                    <a:pt x="1642" y="2874"/>
                    <a:pt x="1401" y="2749"/>
                    <a:pt x="1229" y="2520"/>
                  </a:cubicBezTo>
                  <a:cubicBezTo>
                    <a:pt x="1040" y="2142"/>
                    <a:pt x="1134" y="1386"/>
                    <a:pt x="1513" y="1102"/>
                  </a:cubicBezTo>
                  <a:cubicBezTo>
                    <a:pt x="1662" y="990"/>
                    <a:pt x="1855" y="937"/>
                    <a:pt x="2052" y="937"/>
                  </a:cubicBezTo>
                  <a:close/>
                  <a:moveTo>
                    <a:pt x="2152" y="0"/>
                  </a:moveTo>
                  <a:cubicBezTo>
                    <a:pt x="1829" y="0"/>
                    <a:pt x="1482" y="103"/>
                    <a:pt x="1134" y="346"/>
                  </a:cubicBezTo>
                  <a:cubicBezTo>
                    <a:pt x="189" y="913"/>
                    <a:pt x="0" y="2142"/>
                    <a:pt x="662" y="2993"/>
                  </a:cubicBezTo>
                  <a:cubicBezTo>
                    <a:pt x="961" y="3471"/>
                    <a:pt x="1488" y="3723"/>
                    <a:pt x="2026" y="3723"/>
                  </a:cubicBezTo>
                  <a:cubicBezTo>
                    <a:pt x="2338" y="3723"/>
                    <a:pt x="2653" y="3638"/>
                    <a:pt x="2930" y="3465"/>
                  </a:cubicBezTo>
                  <a:cubicBezTo>
                    <a:pt x="3687" y="2993"/>
                    <a:pt x="4065" y="1480"/>
                    <a:pt x="3498" y="724"/>
                  </a:cubicBezTo>
                  <a:cubicBezTo>
                    <a:pt x="3199" y="305"/>
                    <a:pt x="2710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0"/>
            <p:cNvSpPr/>
            <p:nvPr/>
          </p:nvSpPr>
          <p:spPr>
            <a:xfrm>
              <a:off x="4442125" y="3126500"/>
              <a:ext cx="61475" cy="49675"/>
            </a:xfrm>
            <a:custGeom>
              <a:avLst/>
              <a:gdLst/>
              <a:ahLst/>
              <a:cxnLst/>
              <a:rect l="l" t="t" r="r" b="b"/>
              <a:pathLst>
                <a:path w="2459" h="1987" extrusionOk="0">
                  <a:moveTo>
                    <a:pt x="335" y="1"/>
                  </a:moveTo>
                  <a:cubicBezTo>
                    <a:pt x="255" y="1"/>
                    <a:pt x="175" y="30"/>
                    <a:pt x="95" y="110"/>
                  </a:cubicBezTo>
                  <a:cubicBezTo>
                    <a:pt x="1" y="299"/>
                    <a:pt x="95" y="583"/>
                    <a:pt x="284" y="677"/>
                  </a:cubicBezTo>
                  <a:cubicBezTo>
                    <a:pt x="757" y="1055"/>
                    <a:pt x="1135" y="1433"/>
                    <a:pt x="1513" y="1811"/>
                  </a:cubicBezTo>
                  <a:cubicBezTo>
                    <a:pt x="1643" y="1877"/>
                    <a:pt x="1774" y="1987"/>
                    <a:pt x="1935" y="1987"/>
                  </a:cubicBezTo>
                  <a:cubicBezTo>
                    <a:pt x="2008" y="1987"/>
                    <a:pt x="2087" y="1965"/>
                    <a:pt x="2175" y="1906"/>
                  </a:cubicBezTo>
                  <a:cubicBezTo>
                    <a:pt x="2458" y="1717"/>
                    <a:pt x="2364" y="1622"/>
                    <a:pt x="2175" y="1433"/>
                  </a:cubicBezTo>
                  <a:cubicBezTo>
                    <a:pt x="1797" y="772"/>
                    <a:pt x="1229" y="488"/>
                    <a:pt x="662" y="110"/>
                  </a:cubicBezTo>
                  <a:cubicBezTo>
                    <a:pt x="553" y="55"/>
                    <a:pt x="444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20"/>
          <p:cNvGrpSpPr/>
          <p:nvPr/>
        </p:nvGrpSpPr>
        <p:grpSpPr>
          <a:xfrm flipH="1">
            <a:off x="7269963" y="-497104"/>
            <a:ext cx="2049317" cy="1463572"/>
            <a:chOff x="2523250" y="3135400"/>
            <a:chExt cx="1134350" cy="810125"/>
          </a:xfrm>
        </p:grpSpPr>
        <p:sp>
          <p:nvSpPr>
            <p:cNvPr id="989" name="Google Shape;989;p20"/>
            <p:cNvSpPr/>
            <p:nvPr/>
          </p:nvSpPr>
          <p:spPr>
            <a:xfrm>
              <a:off x="2962800" y="3644400"/>
              <a:ext cx="198525" cy="59100"/>
            </a:xfrm>
            <a:custGeom>
              <a:avLst/>
              <a:gdLst/>
              <a:ahLst/>
              <a:cxnLst/>
              <a:rect l="l" t="t" r="r" b="b"/>
              <a:pathLst>
                <a:path w="7941" h="2364" extrusionOk="0">
                  <a:moveTo>
                    <a:pt x="946" y="0"/>
                  </a:moveTo>
                  <a:cubicBezTo>
                    <a:pt x="473" y="0"/>
                    <a:pt x="1" y="568"/>
                    <a:pt x="1" y="946"/>
                  </a:cubicBezTo>
                  <a:cubicBezTo>
                    <a:pt x="1" y="1418"/>
                    <a:pt x="379" y="1891"/>
                    <a:pt x="851" y="1985"/>
                  </a:cubicBezTo>
                  <a:cubicBezTo>
                    <a:pt x="1419" y="2080"/>
                    <a:pt x="2080" y="2175"/>
                    <a:pt x="2647" y="2175"/>
                  </a:cubicBezTo>
                  <a:cubicBezTo>
                    <a:pt x="4065" y="2175"/>
                    <a:pt x="5389" y="2175"/>
                    <a:pt x="6807" y="2364"/>
                  </a:cubicBezTo>
                  <a:cubicBezTo>
                    <a:pt x="7563" y="2364"/>
                    <a:pt x="7846" y="1985"/>
                    <a:pt x="7846" y="1513"/>
                  </a:cubicBezTo>
                  <a:cubicBezTo>
                    <a:pt x="7941" y="1135"/>
                    <a:pt x="7563" y="757"/>
                    <a:pt x="7090" y="662"/>
                  </a:cubicBezTo>
                  <a:cubicBezTo>
                    <a:pt x="5861" y="473"/>
                    <a:pt x="4538" y="568"/>
                    <a:pt x="3309" y="473"/>
                  </a:cubicBezTo>
                  <a:cubicBezTo>
                    <a:pt x="2647" y="379"/>
                    <a:pt x="1986" y="568"/>
                    <a:pt x="1324" y="95"/>
                  </a:cubicBezTo>
                  <a:cubicBezTo>
                    <a:pt x="1230" y="0"/>
                    <a:pt x="1040" y="0"/>
                    <a:pt x="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0"/>
            <p:cNvSpPr/>
            <p:nvPr/>
          </p:nvSpPr>
          <p:spPr>
            <a:xfrm>
              <a:off x="2703575" y="3861450"/>
              <a:ext cx="171825" cy="64175"/>
            </a:xfrm>
            <a:custGeom>
              <a:avLst/>
              <a:gdLst/>
              <a:ahLst/>
              <a:cxnLst/>
              <a:rect l="l" t="t" r="r" b="b"/>
              <a:pathLst>
                <a:path w="6873" h="2567" extrusionOk="0">
                  <a:moveTo>
                    <a:pt x="1121" y="1"/>
                  </a:moveTo>
                  <a:cubicBezTo>
                    <a:pt x="587" y="1"/>
                    <a:pt x="0" y="383"/>
                    <a:pt x="255" y="1149"/>
                  </a:cubicBezTo>
                  <a:cubicBezTo>
                    <a:pt x="445" y="1622"/>
                    <a:pt x="823" y="1716"/>
                    <a:pt x="1295" y="1811"/>
                  </a:cubicBezTo>
                  <a:cubicBezTo>
                    <a:pt x="2051" y="1905"/>
                    <a:pt x="2808" y="2094"/>
                    <a:pt x="3564" y="2189"/>
                  </a:cubicBezTo>
                  <a:cubicBezTo>
                    <a:pt x="4320" y="2283"/>
                    <a:pt x="5076" y="2378"/>
                    <a:pt x="5832" y="2567"/>
                  </a:cubicBezTo>
                  <a:cubicBezTo>
                    <a:pt x="5832" y="2472"/>
                    <a:pt x="5832" y="2472"/>
                    <a:pt x="5832" y="2472"/>
                  </a:cubicBezTo>
                  <a:lnTo>
                    <a:pt x="6022" y="2472"/>
                  </a:lnTo>
                  <a:cubicBezTo>
                    <a:pt x="6494" y="2472"/>
                    <a:pt x="6778" y="2189"/>
                    <a:pt x="6872" y="1716"/>
                  </a:cubicBezTo>
                  <a:cubicBezTo>
                    <a:pt x="6872" y="1338"/>
                    <a:pt x="6683" y="1055"/>
                    <a:pt x="6305" y="865"/>
                  </a:cubicBezTo>
                  <a:cubicBezTo>
                    <a:pt x="6116" y="771"/>
                    <a:pt x="5832" y="771"/>
                    <a:pt x="5549" y="771"/>
                  </a:cubicBezTo>
                  <a:cubicBezTo>
                    <a:pt x="4131" y="582"/>
                    <a:pt x="2713" y="298"/>
                    <a:pt x="1295" y="15"/>
                  </a:cubicBezTo>
                  <a:cubicBezTo>
                    <a:pt x="1239" y="5"/>
                    <a:pt x="1180" y="1"/>
                    <a:pt x="1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0"/>
            <p:cNvSpPr/>
            <p:nvPr/>
          </p:nvSpPr>
          <p:spPr>
            <a:xfrm>
              <a:off x="2728850" y="3440725"/>
              <a:ext cx="139450" cy="57175"/>
            </a:xfrm>
            <a:custGeom>
              <a:avLst/>
              <a:gdLst/>
              <a:ahLst/>
              <a:cxnLst/>
              <a:rect l="l" t="t" r="r" b="b"/>
              <a:pathLst>
                <a:path w="5578" h="2287" extrusionOk="0">
                  <a:moveTo>
                    <a:pt x="1051" y="0"/>
                  </a:moveTo>
                  <a:cubicBezTo>
                    <a:pt x="662" y="0"/>
                    <a:pt x="354" y="268"/>
                    <a:pt x="190" y="680"/>
                  </a:cubicBezTo>
                  <a:cubicBezTo>
                    <a:pt x="1" y="1058"/>
                    <a:pt x="379" y="1625"/>
                    <a:pt x="851" y="1720"/>
                  </a:cubicBezTo>
                  <a:cubicBezTo>
                    <a:pt x="1419" y="1814"/>
                    <a:pt x="1986" y="1909"/>
                    <a:pt x="2553" y="2003"/>
                  </a:cubicBezTo>
                  <a:cubicBezTo>
                    <a:pt x="3215" y="2098"/>
                    <a:pt x="3876" y="2192"/>
                    <a:pt x="4443" y="2287"/>
                  </a:cubicBezTo>
                  <a:cubicBezTo>
                    <a:pt x="4916" y="2287"/>
                    <a:pt x="5578" y="1909"/>
                    <a:pt x="5483" y="1342"/>
                  </a:cubicBezTo>
                  <a:cubicBezTo>
                    <a:pt x="5578" y="869"/>
                    <a:pt x="5200" y="585"/>
                    <a:pt x="4632" y="491"/>
                  </a:cubicBezTo>
                  <a:cubicBezTo>
                    <a:pt x="3498" y="396"/>
                    <a:pt x="2364" y="207"/>
                    <a:pt x="1230" y="18"/>
                  </a:cubicBezTo>
                  <a:cubicBezTo>
                    <a:pt x="1168" y="6"/>
                    <a:pt x="1109" y="0"/>
                    <a:pt x="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0"/>
            <p:cNvSpPr/>
            <p:nvPr/>
          </p:nvSpPr>
          <p:spPr>
            <a:xfrm>
              <a:off x="2709950" y="3571725"/>
              <a:ext cx="134725" cy="44350"/>
            </a:xfrm>
            <a:custGeom>
              <a:avLst/>
              <a:gdLst/>
              <a:ahLst/>
              <a:cxnLst/>
              <a:rect l="l" t="t" r="r" b="b"/>
              <a:pathLst>
                <a:path w="5389" h="1774" extrusionOk="0">
                  <a:moveTo>
                    <a:pt x="2127" y="1"/>
                  </a:moveTo>
                  <a:cubicBezTo>
                    <a:pt x="1678" y="1"/>
                    <a:pt x="1229" y="24"/>
                    <a:pt x="757" y="72"/>
                  </a:cubicBezTo>
                  <a:cubicBezTo>
                    <a:pt x="190" y="166"/>
                    <a:pt x="0" y="544"/>
                    <a:pt x="95" y="922"/>
                  </a:cubicBezTo>
                  <a:cubicBezTo>
                    <a:pt x="95" y="1395"/>
                    <a:pt x="473" y="1773"/>
                    <a:pt x="851" y="1773"/>
                  </a:cubicBezTo>
                  <a:lnTo>
                    <a:pt x="4443" y="1773"/>
                  </a:lnTo>
                  <a:cubicBezTo>
                    <a:pt x="4916" y="1773"/>
                    <a:pt x="5294" y="1395"/>
                    <a:pt x="5294" y="1017"/>
                  </a:cubicBezTo>
                  <a:cubicBezTo>
                    <a:pt x="5388" y="544"/>
                    <a:pt x="5199" y="261"/>
                    <a:pt x="4632" y="72"/>
                  </a:cubicBezTo>
                  <a:cubicBezTo>
                    <a:pt x="4506" y="40"/>
                    <a:pt x="4380" y="30"/>
                    <a:pt x="4254" y="30"/>
                  </a:cubicBezTo>
                  <a:cubicBezTo>
                    <a:pt x="4002" y="30"/>
                    <a:pt x="3750" y="72"/>
                    <a:pt x="3498" y="72"/>
                  </a:cubicBezTo>
                  <a:cubicBezTo>
                    <a:pt x="3025" y="24"/>
                    <a:pt x="2576" y="1"/>
                    <a:pt x="2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0"/>
            <p:cNvSpPr/>
            <p:nvPr/>
          </p:nvSpPr>
          <p:spPr>
            <a:xfrm>
              <a:off x="2707575" y="3675125"/>
              <a:ext cx="122925" cy="49650"/>
            </a:xfrm>
            <a:custGeom>
              <a:avLst/>
              <a:gdLst/>
              <a:ahLst/>
              <a:cxnLst/>
              <a:rect l="l" t="t" r="r" b="b"/>
              <a:pathLst>
                <a:path w="4917" h="1986" extrusionOk="0">
                  <a:moveTo>
                    <a:pt x="1230" y="0"/>
                  </a:moveTo>
                  <a:cubicBezTo>
                    <a:pt x="852" y="0"/>
                    <a:pt x="474" y="189"/>
                    <a:pt x="285" y="473"/>
                  </a:cubicBezTo>
                  <a:cubicBezTo>
                    <a:pt x="1" y="946"/>
                    <a:pt x="285" y="1607"/>
                    <a:pt x="946" y="1702"/>
                  </a:cubicBezTo>
                  <a:cubicBezTo>
                    <a:pt x="1797" y="1891"/>
                    <a:pt x="2553" y="1891"/>
                    <a:pt x="3404" y="1985"/>
                  </a:cubicBezTo>
                  <a:cubicBezTo>
                    <a:pt x="3687" y="1985"/>
                    <a:pt x="3971" y="1891"/>
                    <a:pt x="4255" y="1891"/>
                  </a:cubicBezTo>
                  <a:cubicBezTo>
                    <a:pt x="4538" y="1796"/>
                    <a:pt x="4916" y="1418"/>
                    <a:pt x="4916" y="1135"/>
                  </a:cubicBezTo>
                  <a:cubicBezTo>
                    <a:pt x="4916" y="662"/>
                    <a:pt x="4822" y="473"/>
                    <a:pt x="4349" y="284"/>
                  </a:cubicBezTo>
                  <a:cubicBezTo>
                    <a:pt x="4255" y="221"/>
                    <a:pt x="4171" y="200"/>
                    <a:pt x="4094" y="200"/>
                  </a:cubicBezTo>
                  <a:cubicBezTo>
                    <a:pt x="3940" y="200"/>
                    <a:pt x="3813" y="284"/>
                    <a:pt x="3687" y="284"/>
                  </a:cubicBezTo>
                  <a:cubicBezTo>
                    <a:pt x="2837" y="189"/>
                    <a:pt x="1986" y="189"/>
                    <a:pt x="1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0"/>
            <p:cNvSpPr/>
            <p:nvPr/>
          </p:nvSpPr>
          <p:spPr>
            <a:xfrm>
              <a:off x="2988800" y="3897250"/>
              <a:ext cx="115825" cy="48275"/>
            </a:xfrm>
            <a:custGeom>
              <a:avLst/>
              <a:gdLst/>
              <a:ahLst/>
              <a:cxnLst/>
              <a:rect l="l" t="t" r="r" b="b"/>
              <a:pathLst>
                <a:path w="4633" h="1931" extrusionOk="0">
                  <a:moveTo>
                    <a:pt x="757" y="1"/>
                  </a:moveTo>
                  <a:cubicBezTo>
                    <a:pt x="379" y="95"/>
                    <a:pt x="95" y="379"/>
                    <a:pt x="95" y="662"/>
                  </a:cubicBezTo>
                  <a:cubicBezTo>
                    <a:pt x="0" y="1229"/>
                    <a:pt x="190" y="1608"/>
                    <a:pt x="662" y="1797"/>
                  </a:cubicBezTo>
                  <a:cubicBezTo>
                    <a:pt x="929" y="1863"/>
                    <a:pt x="1244" y="1930"/>
                    <a:pt x="1539" y="1930"/>
                  </a:cubicBezTo>
                  <a:cubicBezTo>
                    <a:pt x="1661" y="1930"/>
                    <a:pt x="1780" y="1919"/>
                    <a:pt x="1891" y="1891"/>
                  </a:cubicBezTo>
                  <a:cubicBezTo>
                    <a:pt x="2023" y="1910"/>
                    <a:pt x="2156" y="1918"/>
                    <a:pt x="2288" y="1918"/>
                  </a:cubicBezTo>
                  <a:cubicBezTo>
                    <a:pt x="2817" y="1918"/>
                    <a:pt x="3347" y="1797"/>
                    <a:pt x="3876" y="1797"/>
                  </a:cubicBezTo>
                  <a:cubicBezTo>
                    <a:pt x="4254" y="1797"/>
                    <a:pt x="4538" y="1419"/>
                    <a:pt x="4538" y="1135"/>
                  </a:cubicBezTo>
                  <a:cubicBezTo>
                    <a:pt x="4632" y="473"/>
                    <a:pt x="4254" y="190"/>
                    <a:pt x="3687" y="190"/>
                  </a:cubicBezTo>
                  <a:cubicBezTo>
                    <a:pt x="3309" y="142"/>
                    <a:pt x="2954" y="119"/>
                    <a:pt x="2600" y="119"/>
                  </a:cubicBezTo>
                  <a:cubicBezTo>
                    <a:pt x="2245" y="119"/>
                    <a:pt x="1891" y="142"/>
                    <a:pt x="1513" y="190"/>
                  </a:cubicBezTo>
                  <a:cubicBezTo>
                    <a:pt x="1229" y="190"/>
                    <a:pt x="1040" y="1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0"/>
            <p:cNvSpPr/>
            <p:nvPr/>
          </p:nvSpPr>
          <p:spPr>
            <a:xfrm>
              <a:off x="2523250" y="3686550"/>
              <a:ext cx="108750" cy="45675"/>
            </a:xfrm>
            <a:custGeom>
              <a:avLst/>
              <a:gdLst/>
              <a:ahLst/>
              <a:cxnLst/>
              <a:rect l="l" t="t" r="r" b="b"/>
              <a:pathLst>
                <a:path w="4350" h="1827" extrusionOk="0">
                  <a:moveTo>
                    <a:pt x="2802" y="1"/>
                  </a:moveTo>
                  <a:cubicBezTo>
                    <a:pt x="2580" y="1"/>
                    <a:pt x="2345" y="16"/>
                    <a:pt x="2081" y="16"/>
                  </a:cubicBezTo>
                  <a:lnTo>
                    <a:pt x="1135" y="16"/>
                  </a:lnTo>
                  <a:cubicBezTo>
                    <a:pt x="474" y="16"/>
                    <a:pt x="1" y="489"/>
                    <a:pt x="285" y="1150"/>
                  </a:cubicBezTo>
                  <a:cubicBezTo>
                    <a:pt x="474" y="1528"/>
                    <a:pt x="757" y="1717"/>
                    <a:pt x="1135" y="1717"/>
                  </a:cubicBezTo>
                  <a:cubicBezTo>
                    <a:pt x="1513" y="1765"/>
                    <a:pt x="1891" y="1765"/>
                    <a:pt x="2258" y="1765"/>
                  </a:cubicBezTo>
                  <a:cubicBezTo>
                    <a:pt x="2624" y="1765"/>
                    <a:pt x="2979" y="1765"/>
                    <a:pt x="3309" y="1812"/>
                  </a:cubicBezTo>
                  <a:cubicBezTo>
                    <a:pt x="3359" y="1822"/>
                    <a:pt x="3407" y="1827"/>
                    <a:pt x="3453" y="1827"/>
                  </a:cubicBezTo>
                  <a:cubicBezTo>
                    <a:pt x="3841" y="1827"/>
                    <a:pt x="4086" y="1488"/>
                    <a:pt x="4255" y="1150"/>
                  </a:cubicBezTo>
                  <a:cubicBezTo>
                    <a:pt x="4349" y="678"/>
                    <a:pt x="4160" y="394"/>
                    <a:pt x="3782" y="205"/>
                  </a:cubicBezTo>
                  <a:cubicBezTo>
                    <a:pt x="3442" y="35"/>
                    <a:pt x="3135" y="1"/>
                    <a:pt x="2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0"/>
            <p:cNvSpPr/>
            <p:nvPr/>
          </p:nvSpPr>
          <p:spPr>
            <a:xfrm>
              <a:off x="3260550" y="3814550"/>
              <a:ext cx="87475" cy="45275"/>
            </a:xfrm>
            <a:custGeom>
              <a:avLst/>
              <a:gdLst/>
              <a:ahLst/>
              <a:cxnLst/>
              <a:rect l="l" t="t" r="r" b="b"/>
              <a:pathLst>
                <a:path w="3499" h="1811" extrusionOk="0">
                  <a:moveTo>
                    <a:pt x="1324" y="0"/>
                  </a:moveTo>
                  <a:cubicBezTo>
                    <a:pt x="1260" y="22"/>
                    <a:pt x="1196" y="29"/>
                    <a:pt x="1132" y="29"/>
                  </a:cubicBezTo>
                  <a:cubicBezTo>
                    <a:pt x="1017" y="29"/>
                    <a:pt x="902" y="7"/>
                    <a:pt x="788" y="7"/>
                  </a:cubicBezTo>
                  <a:cubicBezTo>
                    <a:pt x="683" y="7"/>
                    <a:pt x="578" y="25"/>
                    <a:pt x="473" y="95"/>
                  </a:cubicBezTo>
                  <a:cubicBezTo>
                    <a:pt x="95" y="284"/>
                    <a:pt x="1" y="567"/>
                    <a:pt x="1" y="946"/>
                  </a:cubicBezTo>
                  <a:cubicBezTo>
                    <a:pt x="95" y="1324"/>
                    <a:pt x="379" y="1607"/>
                    <a:pt x="757" y="1702"/>
                  </a:cubicBezTo>
                  <a:cubicBezTo>
                    <a:pt x="1041" y="1749"/>
                    <a:pt x="1348" y="1749"/>
                    <a:pt x="1655" y="1749"/>
                  </a:cubicBezTo>
                  <a:cubicBezTo>
                    <a:pt x="1962" y="1749"/>
                    <a:pt x="2269" y="1749"/>
                    <a:pt x="2553" y="1796"/>
                  </a:cubicBezTo>
                  <a:cubicBezTo>
                    <a:pt x="2593" y="1806"/>
                    <a:pt x="2632" y="1811"/>
                    <a:pt x="2671" y="1811"/>
                  </a:cubicBezTo>
                  <a:cubicBezTo>
                    <a:pt x="3007" y="1811"/>
                    <a:pt x="3319" y="1463"/>
                    <a:pt x="3404" y="1040"/>
                  </a:cubicBezTo>
                  <a:cubicBezTo>
                    <a:pt x="3498" y="662"/>
                    <a:pt x="3309" y="284"/>
                    <a:pt x="2837" y="189"/>
                  </a:cubicBezTo>
                  <a:cubicBezTo>
                    <a:pt x="2364" y="0"/>
                    <a:pt x="179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0"/>
            <p:cNvSpPr/>
            <p:nvPr/>
          </p:nvSpPr>
          <p:spPr>
            <a:xfrm>
              <a:off x="3047875" y="3514425"/>
              <a:ext cx="80375" cy="47650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946" y="1"/>
                  </a:moveTo>
                  <a:cubicBezTo>
                    <a:pt x="473" y="1"/>
                    <a:pt x="1" y="379"/>
                    <a:pt x="1" y="851"/>
                  </a:cubicBezTo>
                  <a:cubicBezTo>
                    <a:pt x="1" y="1324"/>
                    <a:pt x="190" y="1607"/>
                    <a:pt x="662" y="1702"/>
                  </a:cubicBezTo>
                  <a:cubicBezTo>
                    <a:pt x="1135" y="1891"/>
                    <a:pt x="1608" y="1797"/>
                    <a:pt x="2080" y="1891"/>
                  </a:cubicBezTo>
                  <a:cubicBezTo>
                    <a:pt x="2140" y="1901"/>
                    <a:pt x="2198" y="1906"/>
                    <a:pt x="2253" y="1906"/>
                  </a:cubicBezTo>
                  <a:cubicBezTo>
                    <a:pt x="2724" y="1906"/>
                    <a:pt x="3035" y="1568"/>
                    <a:pt x="3120" y="1229"/>
                  </a:cubicBezTo>
                  <a:cubicBezTo>
                    <a:pt x="3214" y="757"/>
                    <a:pt x="2931" y="379"/>
                    <a:pt x="2458" y="284"/>
                  </a:cubicBezTo>
                  <a:cubicBezTo>
                    <a:pt x="1891" y="190"/>
                    <a:pt x="1418" y="95"/>
                    <a:pt x="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0"/>
            <p:cNvSpPr/>
            <p:nvPr/>
          </p:nvSpPr>
          <p:spPr>
            <a:xfrm>
              <a:off x="3292800" y="3674700"/>
              <a:ext cx="135575" cy="50075"/>
            </a:xfrm>
            <a:custGeom>
              <a:avLst/>
              <a:gdLst/>
              <a:ahLst/>
              <a:cxnLst/>
              <a:rect l="l" t="t" r="r" b="b"/>
              <a:pathLst>
                <a:path w="5423" h="2003" extrusionOk="0">
                  <a:moveTo>
                    <a:pt x="1182" y="1"/>
                  </a:moveTo>
                  <a:cubicBezTo>
                    <a:pt x="278" y="1"/>
                    <a:pt x="1" y="1357"/>
                    <a:pt x="979" y="1624"/>
                  </a:cubicBezTo>
                  <a:cubicBezTo>
                    <a:pt x="2019" y="1813"/>
                    <a:pt x="3154" y="2002"/>
                    <a:pt x="4288" y="2002"/>
                  </a:cubicBezTo>
                  <a:cubicBezTo>
                    <a:pt x="5422" y="2002"/>
                    <a:pt x="5422" y="395"/>
                    <a:pt x="4288" y="395"/>
                  </a:cubicBezTo>
                  <a:cubicBezTo>
                    <a:pt x="3343" y="301"/>
                    <a:pt x="2397" y="206"/>
                    <a:pt x="1358" y="17"/>
                  </a:cubicBezTo>
                  <a:cubicBezTo>
                    <a:pt x="1297" y="6"/>
                    <a:pt x="123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0"/>
            <p:cNvSpPr/>
            <p:nvPr/>
          </p:nvSpPr>
          <p:spPr>
            <a:xfrm>
              <a:off x="3291300" y="3540325"/>
              <a:ext cx="236300" cy="61650"/>
            </a:xfrm>
            <a:custGeom>
              <a:avLst/>
              <a:gdLst/>
              <a:ahLst/>
              <a:cxnLst/>
              <a:rect l="l" t="t" r="r" b="b"/>
              <a:pathLst>
                <a:path w="9452" h="2466" extrusionOk="0">
                  <a:moveTo>
                    <a:pt x="958" y="1"/>
                  </a:moveTo>
                  <a:cubicBezTo>
                    <a:pt x="0" y="1"/>
                    <a:pt x="28" y="1614"/>
                    <a:pt x="1039" y="1706"/>
                  </a:cubicBezTo>
                  <a:cubicBezTo>
                    <a:pt x="3497" y="1895"/>
                    <a:pt x="5955" y="2178"/>
                    <a:pt x="8412" y="2462"/>
                  </a:cubicBezTo>
                  <a:cubicBezTo>
                    <a:pt x="8441" y="2465"/>
                    <a:pt x="8468" y="2466"/>
                    <a:pt x="8494" y="2466"/>
                  </a:cubicBezTo>
                  <a:cubicBezTo>
                    <a:pt x="9451" y="2466"/>
                    <a:pt x="9424" y="852"/>
                    <a:pt x="8412" y="761"/>
                  </a:cubicBezTo>
                  <a:cubicBezTo>
                    <a:pt x="5955" y="477"/>
                    <a:pt x="3497" y="288"/>
                    <a:pt x="1039" y="4"/>
                  </a:cubicBezTo>
                  <a:cubicBezTo>
                    <a:pt x="1011" y="2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0"/>
            <p:cNvSpPr/>
            <p:nvPr/>
          </p:nvSpPr>
          <p:spPr>
            <a:xfrm>
              <a:off x="3106950" y="3405725"/>
              <a:ext cx="302500" cy="56825"/>
            </a:xfrm>
            <a:custGeom>
              <a:avLst/>
              <a:gdLst/>
              <a:ahLst/>
              <a:cxnLst/>
              <a:rect l="l" t="t" r="r" b="b"/>
              <a:pathLst>
                <a:path w="12100" h="2273" extrusionOk="0">
                  <a:moveTo>
                    <a:pt x="1041" y="0"/>
                  </a:moveTo>
                  <a:cubicBezTo>
                    <a:pt x="1" y="0"/>
                    <a:pt x="1" y="1607"/>
                    <a:pt x="1041" y="1702"/>
                  </a:cubicBezTo>
                  <a:cubicBezTo>
                    <a:pt x="4349" y="1891"/>
                    <a:pt x="7657" y="2080"/>
                    <a:pt x="11060" y="2269"/>
                  </a:cubicBezTo>
                  <a:cubicBezTo>
                    <a:pt x="11088" y="2272"/>
                    <a:pt x="11116" y="2273"/>
                    <a:pt x="11142" y="2273"/>
                  </a:cubicBezTo>
                  <a:cubicBezTo>
                    <a:pt x="12099" y="2273"/>
                    <a:pt x="12072" y="660"/>
                    <a:pt x="11060" y="568"/>
                  </a:cubicBezTo>
                  <a:cubicBezTo>
                    <a:pt x="7657" y="378"/>
                    <a:pt x="4349" y="189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0"/>
            <p:cNvSpPr/>
            <p:nvPr/>
          </p:nvSpPr>
          <p:spPr>
            <a:xfrm>
              <a:off x="3011500" y="3294275"/>
              <a:ext cx="189975" cy="52500"/>
            </a:xfrm>
            <a:custGeom>
              <a:avLst/>
              <a:gdLst/>
              <a:ahLst/>
              <a:cxnLst/>
              <a:rect l="l" t="t" r="r" b="b"/>
              <a:pathLst>
                <a:path w="7599" h="2100" extrusionOk="0">
                  <a:moveTo>
                    <a:pt x="1288" y="0"/>
                  </a:moveTo>
                  <a:cubicBezTo>
                    <a:pt x="368" y="0"/>
                    <a:pt x="1" y="1439"/>
                    <a:pt x="983" y="1528"/>
                  </a:cubicBezTo>
                  <a:cubicBezTo>
                    <a:pt x="2779" y="1812"/>
                    <a:pt x="4669" y="2001"/>
                    <a:pt x="6560" y="2095"/>
                  </a:cubicBezTo>
                  <a:cubicBezTo>
                    <a:pt x="6588" y="2098"/>
                    <a:pt x="6615" y="2099"/>
                    <a:pt x="6642" y="2099"/>
                  </a:cubicBezTo>
                  <a:cubicBezTo>
                    <a:pt x="7599" y="2099"/>
                    <a:pt x="7572" y="488"/>
                    <a:pt x="6560" y="488"/>
                  </a:cubicBezTo>
                  <a:cubicBezTo>
                    <a:pt x="4859" y="394"/>
                    <a:pt x="3157" y="205"/>
                    <a:pt x="1456" y="16"/>
                  </a:cubicBezTo>
                  <a:cubicBezTo>
                    <a:pt x="1398" y="5"/>
                    <a:pt x="1342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0"/>
            <p:cNvSpPr/>
            <p:nvPr/>
          </p:nvSpPr>
          <p:spPr>
            <a:xfrm>
              <a:off x="2811575" y="3323825"/>
              <a:ext cx="155825" cy="46575"/>
            </a:xfrm>
            <a:custGeom>
              <a:avLst/>
              <a:gdLst/>
              <a:ahLst/>
              <a:cxnLst/>
              <a:rect l="l" t="t" r="r" b="b"/>
              <a:pathLst>
                <a:path w="6233" h="1863" extrusionOk="0">
                  <a:moveTo>
                    <a:pt x="2760" y="0"/>
                  </a:moveTo>
                  <a:cubicBezTo>
                    <a:pt x="2198" y="0"/>
                    <a:pt x="1627" y="23"/>
                    <a:pt x="1040" y="63"/>
                  </a:cubicBezTo>
                  <a:cubicBezTo>
                    <a:pt x="28" y="63"/>
                    <a:pt x="1" y="1673"/>
                    <a:pt x="958" y="1673"/>
                  </a:cubicBezTo>
                  <a:cubicBezTo>
                    <a:pt x="984" y="1673"/>
                    <a:pt x="1012" y="1672"/>
                    <a:pt x="1040" y="1669"/>
                  </a:cubicBezTo>
                  <a:cubicBezTo>
                    <a:pt x="1420" y="1644"/>
                    <a:pt x="1793" y="1632"/>
                    <a:pt x="2161" y="1632"/>
                  </a:cubicBezTo>
                  <a:cubicBezTo>
                    <a:pt x="3167" y="1632"/>
                    <a:pt x="4136" y="1720"/>
                    <a:pt x="5104" y="1859"/>
                  </a:cubicBezTo>
                  <a:cubicBezTo>
                    <a:pt x="5137" y="1861"/>
                    <a:pt x="5168" y="1863"/>
                    <a:pt x="5198" y="1863"/>
                  </a:cubicBezTo>
                  <a:cubicBezTo>
                    <a:pt x="6233" y="1863"/>
                    <a:pt x="6115" y="341"/>
                    <a:pt x="5104" y="157"/>
                  </a:cubicBezTo>
                  <a:cubicBezTo>
                    <a:pt x="4329" y="46"/>
                    <a:pt x="3554" y="0"/>
                    <a:pt x="2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0"/>
            <p:cNvSpPr/>
            <p:nvPr/>
          </p:nvSpPr>
          <p:spPr>
            <a:xfrm>
              <a:off x="3277100" y="3301150"/>
              <a:ext cx="78000" cy="46100"/>
            </a:xfrm>
            <a:custGeom>
              <a:avLst/>
              <a:gdLst/>
              <a:ahLst/>
              <a:cxnLst/>
              <a:rect l="l" t="t" r="r" b="b"/>
              <a:pathLst>
                <a:path w="3120" h="1844" extrusionOk="0">
                  <a:moveTo>
                    <a:pt x="900" y="1"/>
                  </a:moveTo>
                  <a:cubicBezTo>
                    <a:pt x="515" y="1"/>
                    <a:pt x="174" y="198"/>
                    <a:pt x="95" y="591"/>
                  </a:cubicBezTo>
                  <a:cubicBezTo>
                    <a:pt x="1" y="970"/>
                    <a:pt x="190" y="1537"/>
                    <a:pt x="662" y="1631"/>
                  </a:cubicBezTo>
                  <a:cubicBezTo>
                    <a:pt x="1135" y="1631"/>
                    <a:pt x="1513" y="1726"/>
                    <a:pt x="1986" y="1820"/>
                  </a:cubicBezTo>
                  <a:cubicBezTo>
                    <a:pt x="2049" y="1836"/>
                    <a:pt x="2114" y="1844"/>
                    <a:pt x="2181" y="1844"/>
                  </a:cubicBezTo>
                  <a:cubicBezTo>
                    <a:pt x="2513" y="1844"/>
                    <a:pt x="2868" y="1647"/>
                    <a:pt x="3025" y="1253"/>
                  </a:cubicBezTo>
                  <a:cubicBezTo>
                    <a:pt x="3120" y="780"/>
                    <a:pt x="2836" y="308"/>
                    <a:pt x="2364" y="213"/>
                  </a:cubicBezTo>
                  <a:cubicBezTo>
                    <a:pt x="1986" y="119"/>
                    <a:pt x="1513" y="119"/>
                    <a:pt x="1135" y="24"/>
                  </a:cubicBezTo>
                  <a:cubicBezTo>
                    <a:pt x="1056" y="9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0"/>
            <p:cNvSpPr/>
            <p:nvPr/>
          </p:nvSpPr>
          <p:spPr>
            <a:xfrm>
              <a:off x="3572500" y="3570550"/>
              <a:ext cx="85100" cy="48475"/>
            </a:xfrm>
            <a:custGeom>
              <a:avLst/>
              <a:gdLst/>
              <a:ahLst/>
              <a:cxnLst/>
              <a:rect l="l" t="t" r="r" b="b"/>
              <a:pathLst>
                <a:path w="3404" h="1939" extrusionOk="0">
                  <a:moveTo>
                    <a:pt x="900" y="1"/>
                  </a:moveTo>
                  <a:cubicBezTo>
                    <a:pt x="515" y="1"/>
                    <a:pt x="174" y="197"/>
                    <a:pt x="95" y="591"/>
                  </a:cubicBezTo>
                  <a:cubicBezTo>
                    <a:pt x="0" y="969"/>
                    <a:pt x="189" y="1537"/>
                    <a:pt x="662" y="1631"/>
                  </a:cubicBezTo>
                  <a:lnTo>
                    <a:pt x="2269" y="1915"/>
                  </a:lnTo>
                  <a:cubicBezTo>
                    <a:pt x="2348" y="1930"/>
                    <a:pt x="2426" y="1938"/>
                    <a:pt x="2503" y="1938"/>
                  </a:cubicBezTo>
                  <a:cubicBezTo>
                    <a:pt x="2888" y="1938"/>
                    <a:pt x="3230" y="1741"/>
                    <a:pt x="3309" y="1348"/>
                  </a:cubicBezTo>
                  <a:cubicBezTo>
                    <a:pt x="3403" y="969"/>
                    <a:pt x="3214" y="402"/>
                    <a:pt x="2741" y="308"/>
                  </a:cubicBezTo>
                  <a:lnTo>
                    <a:pt x="1135" y="24"/>
                  </a:lnTo>
                  <a:cubicBezTo>
                    <a:pt x="1056" y="8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0"/>
            <p:cNvSpPr/>
            <p:nvPr/>
          </p:nvSpPr>
          <p:spPr>
            <a:xfrm>
              <a:off x="3539425" y="3729375"/>
              <a:ext cx="113425" cy="45125"/>
            </a:xfrm>
            <a:custGeom>
              <a:avLst/>
              <a:gdLst/>
              <a:ahLst/>
              <a:cxnLst/>
              <a:rect l="l" t="t" r="r" b="b"/>
              <a:pathLst>
                <a:path w="4537" h="1805" extrusionOk="0">
                  <a:moveTo>
                    <a:pt x="1045" y="1"/>
                  </a:moveTo>
                  <a:cubicBezTo>
                    <a:pt x="1" y="1"/>
                    <a:pt x="31" y="1611"/>
                    <a:pt x="1134" y="1611"/>
                  </a:cubicBezTo>
                  <a:cubicBezTo>
                    <a:pt x="1890" y="1706"/>
                    <a:pt x="2647" y="1800"/>
                    <a:pt x="3497" y="1800"/>
                  </a:cubicBezTo>
                  <a:cubicBezTo>
                    <a:pt x="3527" y="1803"/>
                    <a:pt x="3556" y="1804"/>
                    <a:pt x="3584" y="1804"/>
                  </a:cubicBezTo>
                  <a:cubicBezTo>
                    <a:pt x="4536" y="1804"/>
                    <a:pt x="4507" y="285"/>
                    <a:pt x="3497" y="193"/>
                  </a:cubicBezTo>
                  <a:cubicBezTo>
                    <a:pt x="2647" y="99"/>
                    <a:pt x="1890" y="99"/>
                    <a:pt x="1134" y="4"/>
                  </a:cubicBezTo>
                  <a:cubicBezTo>
                    <a:pt x="1104" y="2"/>
                    <a:pt x="1074" y="1"/>
                    <a:pt x="1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0"/>
            <p:cNvSpPr/>
            <p:nvPr/>
          </p:nvSpPr>
          <p:spPr>
            <a:xfrm>
              <a:off x="2821025" y="3135400"/>
              <a:ext cx="482100" cy="45850"/>
            </a:xfrm>
            <a:custGeom>
              <a:avLst/>
              <a:gdLst/>
              <a:ahLst/>
              <a:cxnLst/>
              <a:rect l="l" t="t" r="r" b="b"/>
              <a:pathLst>
                <a:path w="19284" h="1834" extrusionOk="0">
                  <a:moveTo>
                    <a:pt x="5658" y="0"/>
                  </a:moveTo>
                  <a:cubicBezTo>
                    <a:pt x="4123" y="0"/>
                    <a:pt x="2585" y="12"/>
                    <a:pt x="1040" y="37"/>
                  </a:cubicBezTo>
                  <a:cubicBezTo>
                    <a:pt x="0" y="37"/>
                    <a:pt x="0" y="1644"/>
                    <a:pt x="1040" y="1644"/>
                  </a:cubicBezTo>
                  <a:cubicBezTo>
                    <a:pt x="6806" y="1644"/>
                    <a:pt x="12478" y="1644"/>
                    <a:pt x="18244" y="1833"/>
                  </a:cubicBezTo>
                  <a:cubicBezTo>
                    <a:pt x="19283" y="1833"/>
                    <a:pt x="19283" y="227"/>
                    <a:pt x="18244" y="227"/>
                  </a:cubicBezTo>
                  <a:cubicBezTo>
                    <a:pt x="14023" y="88"/>
                    <a:pt x="9852" y="0"/>
                    <a:pt x="5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0"/>
            <p:cNvSpPr/>
            <p:nvPr/>
          </p:nvSpPr>
          <p:spPr>
            <a:xfrm>
              <a:off x="2695775" y="3143425"/>
              <a:ext cx="99275" cy="42550"/>
            </a:xfrm>
            <a:custGeom>
              <a:avLst/>
              <a:gdLst/>
              <a:ahLst/>
              <a:cxnLst/>
              <a:rect l="l" t="t" r="r" b="b"/>
              <a:pathLst>
                <a:path w="3971" h="1702" extrusionOk="0">
                  <a:moveTo>
                    <a:pt x="1135" y="0"/>
                  </a:moveTo>
                  <a:cubicBezTo>
                    <a:pt x="0" y="0"/>
                    <a:pt x="0" y="1702"/>
                    <a:pt x="1135" y="1702"/>
                  </a:cubicBezTo>
                  <a:lnTo>
                    <a:pt x="2931" y="1702"/>
                  </a:lnTo>
                  <a:cubicBezTo>
                    <a:pt x="3970" y="1702"/>
                    <a:pt x="3970" y="0"/>
                    <a:pt x="2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0"/>
            <p:cNvSpPr/>
            <p:nvPr/>
          </p:nvSpPr>
          <p:spPr>
            <a:xfrm>
              <a:off x="2641425" y="3285200"/>
              <a:ext cx="94550" cy="47300"/>
            </a:xfrm>
            <a:custGeom>
              <a:avLst/>
              <a:gdLst/>
              <a:ahLst/>
              <a:cxnLst/>
              <a:rect l="l" t="t" r="r" b="b"/>
              <a:pathLst>
                <a:path w="3782" h="1892" extrusionOk="0">
                  <a:moveTo>
                    <a:pt x="851" y="1"/>
                  </a:moveTo>
                  <a:cubicBezTo>
                    <a:pt x="473" y="1"/>
                    <a:pt x="0" y="473"/>
                    <a:pt x="0" y="851"/>
                  </a:cubicBezTo>
                  <a:cubicBezTo>
                    <a:pt x="0" y="1324"/>
                    <a:pt x="378" y="1702"/>
                    <a:pt x="851" y="1702"/>
                  </a:cubicBezTo>
                  <a:cubicBezTo>
                    <a:pt x="1513" y="1797"/>
                    <a:pt x="2269" y="1797"/>
                    <a:pt x="2931" y="1891"/>
                  </a:cubicBezTo>
                  <a:cubicBezTo>
                    <a:pt x="3309" y="1891"/>
                    <a:pt x="3781" y="1513"/>
                    <a:pt x="3781" y="1040"/>
                  </a:cubicBezTo>
                  <a:cubicBezTo>
                    <a:pt x="3781" y="568"/>
                    <a:pt x="3403" y="284"/>
                    <a:pt x="2931" y="190"/>
                  </a:cubicBezTo>
                  <a:cubicBezTo>
                    <a:pt x="2269" y="190"/>
                    <a:pt x="1607" y="95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0"/>
            <p:cNvSpPr/>
            <p:nvPr/>
          </p:nvSpPr>
          <p:spPr>
            <a:xfrm>
              <a:off x="3369275" y="3204850"/>
              <a:ext cx="118175" cy="40200"/>
            </a:xfrm>
            <a:custGeom>
              <a:avLst/>
              <a:gdLst/>
              <a:ahLst/>
              <a:cxnLst/>
              <a:rect l="l" t="t" r="r" b="b"/>
              <a:pathLst>
                <a:path w="4727" h="1608" extrusionOk="0">
                  <a:moveTo>
                    <a:pt x="1040" y="1"/>
                  </a:moveTo>
                  <a:cubicBezTo>
                    <a:pt x="0" y="1"/>
                    <a:pt x="0" y="1608"/>
                    <a:pt x="1040" y="1608"/>
                  </a:cubicBezTo>
                  <a:lnTo>
                    <a:pt x="3687" y="1608"/>
                  </a:lnTo>
                  <a:cubicBezTo>
                    <a:pt x="4726" y="1608"/>
                    <a:pt x="4726" y="1"/>
                    <a:pt x="3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0"/>
            <p:cNvSpPr/>
            <p:nvPr/>
          </p:nvSpPr>
          <p:spPr>
            <a:xfrm>
              <a:off x="3396825" y="3337100"/>
              <a:ext cx="168575" cy="47775"/>
            </a:xfrm>
            <a:custGeom>
              <a:avLst/>
              <a:gdLst/>
              <a:ahLst/>
              <a:cxnLst/>
              <a:rect l="l" t="t" r="r" b="b"/>
              <a:pathLst>
                <a:path w="6743" h="1911" extrusionOk="0">
                  <a:moveTo>
                    <a:pt x="4027" y="0"/>
                  </a:moveTo>
                  <a:cubicBezTo>
                    <a:pt x="3025" y="0"/>
                    <a:pt x="2049" y="105"/>
                    <a:pt x="1072" y="288"/>
                  </a:cubicBezTo>
                  <a:cubicBezTo>
                    <a:pt x="1" y="466"/>
                    <a:pt x="363" y="1910"/>
                    <a:pt x="1283" y="1910"/>
                  </a:cubicBezTo>
                  <a:cubicBezTo>
                    <a:pt x="1337" y="1910"/>
                    <a:pt x="1393" y="1905"/>
                    <a:pt x="1450" y="1895"/>
                  </a:cubicBezTo>
                  <a:cubicBezTo>
                    <a:pt x="2349" y="1715"/>
                    <a:pt x="3248" y="1649"/>
                    <a:pt x="4147" y="1649"/>
                  </a:cubicBezTo>
                  <a:cubicBezTo>
                    <a:pt x="4666" y="1649"/>
                    <a:pt x="5185" y="1671"/>
                    <a:pt x="5704" y="1706"/>
                  </a:cubicBezTo>
                  <a:cubicBezTo>
                    <a:pt x="5734" y="1708"/>
                    <a:pt x="5762" y="1710"/>
                    <a:pt x="5790" y="1710"/>
                  </a:cubicBezTo>
                  <a:cubicBezTo>
                    <a:pt x="6743" y="1710"/>
                    <a:pt x="6714" y="190"/>
                    <a:pt x="5704" y="99"/>
                  </a:cubicBezTo>
                  <a:cubicBezTo>
                    <a:pt x="5135" y="32"/>
                    <a:pt x="4577" y="0"/>
                    <a:pt x="4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1" name="Google Shape;1011;p20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20"/>
          <p:cNvSpPr txBox="1">
            <a:spLocks noGrp="1"/>
          </p:cNvSpPr>
          <p:nvPr>
            <p:ph type="title"/>
          </p:nvPr>
        </p:nvSpPr>
        <p:spPr>
          <a:xfrm>
            <a:off x="720009" y="258804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3" name="Google Shape;1013;p20"/>
          <p:cNvSpPr txBox="1">
            <a:spLocks noGrp="1"/>
          </p:cNvSpPr>
          <p:nvPr>
            <p:ph type="subTitle" idx="1"/>
          </p:nvPr>
        </p:nvSpPr>
        <p:spPr>
          <a:xfrm>
            <a:off x="720009" y="3045249"/>
            <a:ext cx="1828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20"/>
          <p:cNvSpPr txBox="1">
            <a:spLocks noGrp="1"/>
          </p:cNvSpPr>
          <p:nvPr>
            <p:ph type="title" idx="2"/>
          </p:nvPr>
        </p:nvSpPr>
        <p:spPr>
          <a:xfrm>
            <a:off x="4636795" y="258804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5" name="Google Shape;1015;p20"/>
          <p:cNvSpPr txBox="1">
            <a:spLocks noGrp="1"/>
          </p:cNvSpPr>
          <p:nvPr>
            <p:ph type="subTitle" idx="3"/>
          </p:nvPr>
        </p:nvSpPr>
        <p:spPr>
          <a:xfrm>
            <a:off x="4636790" y="3045249"/>
            <a:ext cx="1828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0"/>
          <p:cNvSpPr txBox="1">
            <a:spLocks noGrp="1"/>
          </p:cNvSpPr>
          <p:nvPr>
            <p:ph type="title" idx="4"/>
          </p:nvPr>
        </p:nvSpPr>
        <p:spPr>
          <a:xfrm>
            <a:off x="2678402" y="258804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7" name="Google Shape;1017;p20"/>
          <p:cNvSpPr txBox="1">
            <a:spLocks noGrp="1"/>
          </p:cNvSpPr>
          <p:nvPr>
            <p:ph type="subTitle" idx="5"/>
          </p:nvPr>
        </p:nvSpPr>
        <p:spPr>
          <a:xfrm>
            <a:off x="2678399" y="3045249"/>
            <a:ext cx="1828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20"/>
          <p:cNvSpPr txBox="1">
            <a:spLocks noGrp="1"/>
          </p:cNvSpPr>
          <p:nvPr>
            <p:ph type="title" idx="6"/>
          </p:nvPr>
        </p:nvSpPr>
        <p:spPr>
          <a:xfrm>
            <a:off x="6595188" y="258804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19" name="Google Shape;1019;p20"/>
          <p:cNvSpPr txBox="1">
            <a:spLocks noGrp="1"/>
          </p:cNvSpPr>
          <p:nvPr>
            <p:ph type="subTitle" idx="7"/>
          </p:nvPr>
        </p:nvSpPr>
        <p:spPr>
          <a:xfrm>
            <a:off x="6595180" y="3045249"/>
            <a:ext cx="18288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20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8" name="Google Shape;1098;p22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1099" name="Google Shape;1099;p22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100" name="Google Shape;1100;p22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2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2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6" name="Google Shape;1106;p22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1107" name="Google Shape;1107;p22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2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2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2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2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3" name="Google Shape;1113;p22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1114" name="Google Shape;1114;p22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2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2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2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2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2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2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2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2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2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6" name="Google Shape;1136;p22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1137" name="Google Shape;1137;p22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2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2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2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2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2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2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2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2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2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2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2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2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2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2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2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2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2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2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2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59" name="Google Shape;1159;p22"/>
          <p:cNvSpPr/>
          <p:nvPr/>
        </p:nvSpPr>
        <p:spPr>
          <a:xfrm>
            <a:off x="2236637" y="162825"/>
            <a:ext cx="4670733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22"/>
          <p:cNvSpPr txBox="1">
            <a:spLocks noGrp="1"/>
          </p:cNvSpPr>
          <p:nvPr>
            <p:ph type="title" hasCustomPrompt="1"/>
          </p:nvPr>
        </p:nvSpPr>
        <p:spPr>
          <a:xfrm>
            <a:off x="2813238" y="540000"/>
            <a:ext cx="3517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61" name="Google Shape;1161;p22"/>
          <p:cNvSpPr txBox="1">
            <a:spLocks noGrp="1"/>
          </p:cNvSpPr>
          <p:nvPr>
            <p:ph type="subTitle" idx="1"/>
          </p:nvPr>
        </p:nvSpPr>
        <p:spPr>
          <a:xfrm>
            <a:off x="2606088" y="1368303"/>
            <a:ext cx="393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22"/>
          <p:cNvSpPr txBox="1">
            <a:spLocks noGrp="1"/>
          </p:cNvSpPr>
          <p:nvPr>
            <p:ph type="title" idx="2" hasCustomPrompt="1"/>
          </p:nvPr>
        </p:nvSpPr>
        <p:spPr>
          <a:xfrm>
            <a:off x="2813238" y="2020492"/>
            <a:ext cx="3517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63" name="Google Shape;1163;p22"/>
          <p:cNvSpPr txBox="1">
            <a:spLocks noGrp="1"/>
          </p:cNvSpPr>
          <p:nvPr>
            <p:ph type="subTitle" idx="3"/>
          </p:nvPr>
        </p:nvSpPr>
        <p:spPr>
          <a:xfrm>
            <a:off x="2606088" y="2848795"/>
            <a:ext cx="393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22"/>
          <p:cNvSpPr txBox="1">
            <a:spLocks noGrp="1"/>
          </p:cNvSpPr>
          <p:nvPr>
            <p:ph type="title" idx="4" hasCustomPrompt="1"/>
          </p:nvPr>
        </p:nvSpPr>
        <p:spPr>
          <a:xfrm>
            <a:off x="2813238" y="3500997"/>
            <a:ext cx="35175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165" name="Google Shape;1165;p22"/>
          <p:cNvSpPr txBox="1">
            <a:spLocks noGrp="1"/>
          </p:cNvSpPr>
          <p:nvPr>
            <p:ph type="subTitle" idx="5"/>
          </p:nvPr>
        </p:nvSpPr>
        <p:spPr>
          <a:xfrm>
            <a:off x="2606088" y="4329299"/>
            <a:ext cx="393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 txBox="1">
            <a:spLocks noGrp="1"/>
          </p:cNvSpPr>
          <p:nvPr>
            <p:ph type="title"/>
          </p:nvPr>
        </p:nvSpPr>
        <p:spPr>
          <a:xfrm>
            <a:off x="1570064" y="2161650"/>
            <a:ext cx="60039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>
            <a:off x="3752825" y="933875"/>
            <a:ext cx="163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1722014" y="3259050"/>
            <a:ext cx="570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3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77" name="Google Shape;77;p3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78" name="Google Shape;78;p3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3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85" name="Google Shape;85;p3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" name="Google Shape;91;p3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4" name="Google Shape;114;p3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115" name="Google Shape;115;p3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" name="Google Shape;1233;p24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1234" name="Google Shape;1234;p24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235" name="Google Shape;1235;p24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4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4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4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4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4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1" name="Google Shape;1241;p24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1242" name="Google Shape;1242;p24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4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4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4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4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4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8" name="Google Shape;1248;p24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1249" name="Google Shape;1249;p24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4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4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4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4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4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4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4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4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4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4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4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4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4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4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4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4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4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4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4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1" name="Google Shape;1271;p24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1272" name="Google Shape;1272;p24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4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4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4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4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4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4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4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4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4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4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4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4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4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4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4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4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4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4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4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4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4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5" name="Google Shape;1295;p25"/>
          <p:cNvGrpSpPr/>
          <p:nvPr/>
        </p:nvGrpSpPr>
        <p:grpSpPr>
          <a:xfrm flipH="1"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1296" name="Google Shape;1296;p25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297" name="Google Shape;1297;p25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3" name="Google Shape;1303;p25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1304" name="Google Shape;1304;p25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25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25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25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25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0" name="Google Shape;1310;p25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1311" name="Google Shape;1311;p25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25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25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25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25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25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25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25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25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25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25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25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25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25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25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25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25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25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25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25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3" name="Google Shape;1333;p25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1334" name="Google Shape;1334;p25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25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25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25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25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25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5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5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5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5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5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 1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7" name="Google Shape;1357;p26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1358" name="Google Shape;1358;p26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1359" name="Google Shape;1359;p26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6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6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6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6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6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5" name="Google Shape;1365;p26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1366" name="Google Shape;1366;p26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6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6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6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6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6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6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6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6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6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6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6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26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26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26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26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26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26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6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6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6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26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1389" name="Google Shape;1389;p26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26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26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26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26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6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6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6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6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6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6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26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26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26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26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26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26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26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26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26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26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6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26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1412" name="Google Shape;1412;p26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6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26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26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6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6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rgbClr val="25A0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19" name="Google Shape;19;p2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36" name="Google Shape;36;p2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4388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6" name="Google Shape;56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59" name="Google Shape;59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723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>
            <a:off x="7055419" y="360481"/>
            <a:ext cx="734917" cy="808846"/>
            <a:chOff x="5571650" y="2059975"/>
            <a:chExt cx="445350" cy="490150"/>
          </a:xfrm>
        </p:grpSpPr>
        <p:sp>
          <p:nvSpPr>
            <p:cNvPr id="99" name="Google Shape;99;p4"/>
            <p:cNvSpPr/>
            <p:nvPr/>
          </p:nvSpPr>
          <p:spPr>
            <a:xfrm>
              <a:off x="5571650" y="2059975"/>
              <a:ext cx="445350" cy="490150"/>
            </a:xfrm>
            <a:custGeom>
              <a:avLst/>
              <a:gdLst/>
              <a:ahLst/>
              <a:cxnLst/>
              <a:rect l="l" t="t" r="r" b="b"/>
              <a:pathLst>
                <a:path w="17814" h="19606" extrusionOk="0"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866850" y="2180325"/>
              <a:ext cx="109275" cy="162675"/>
            </a:xfrm>
            <a:custGeom>
              <a:avLst/>
              <a:gdLst/>
              <a:ahLst/>
              <a:cxnLst/>
              <a:rect l="l" t="t" r="r" b="b"/>
              <a:pathLst>
                <a:path w="4371" h="6507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726050" y="2125875"/>
              <a:ext cx="170025" cy="405575"/>
            </a:xfrm>
            <a:custGeom>
              <a:avLst/>
              <a:gdLst/>
              <a:ahLst/>
              <a:cxnLst/>
              <a:rect l="l" t="t" r="r" b="b"/>
              <a:pathLst>
                <a:path w="6801" h="16223" extrusionOk="0"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5587500" y="2280575"/>
              <a:ext cx="130950" cy="178325"/>
            </a:xfrm>
            <a:custGeom>
              <a:avLst/>
              <a:gdLst/>
              <a:ahLst/>
              <a:cxnLst/>
              <a:rect l="l" t="t" r="r" b="b"/>
              <a:pathLst>
                <a:path w="5238" h="7133" extrusionOk="0"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lnTo>
                    <a:pt x="0" y="27"/>
                  </a:ln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808475" y="2290425"/>
              <a:ext cx="33400" cy="33375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5604180" y="2176896"/>
              <a:ext cx="20961" cy="22000"/>
            </a:xfrm>
            <a:custGeom>
              <a:avLst/>
              <a:gdLst/>
              <a:ahLst/>
              <a:cxnLst/>
              <a:rect l="l" t="t" r="r" b="b"/>
              <a:pathLst>
                <a:path w="768" h="806" extrusionOk="0"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5691567" y="2181564"/>
              <a:ext cx="21889" cy="21863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633300" y="2210140"/>
              <a:ext cx="49208" cy="23337"/>
            </a:xfrm>
            <a:custGeom>
              <a:avLst/>
              <a:gdLst/>
              <a:ahLst/>
              <a:cxnLst/>
              <a:rect l="l" t="t" r="r" b="b"/>
              <a:pathLst>
                <a:path w="1803" h="855" extrusionOk="0"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111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19" name="Google Shape;119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" name="Google Shape;124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125" name="Google Shape;125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" name="Google Shape;137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41" name="Google Shape;141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38361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98909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rgbClr val="BB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6" name="Google Shape;156;p7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8" name="Google Shape;158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rgbClr val="FF83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2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4" name="Google Shape;164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518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4"/>
          <p:cNvGrpSpPr/>
          <p:nvPr/>
        </p:nvGrpSpPr>
        <p:grpSpPr>
          <a:xfrm>
            <a:off x="6956837" y="-497104"/>
            <a:ext cx="2362443" cy="6137704"/>
            <a:chOff x="6956837" y="-497104"/>
            <a:chExt cx="2362443" cy="6137704"/>
          </a:xfrm>
        </p:grpSpPr>
        <p:grpSp>
          <p:nvGrpSpPr>
            <p:cNvPr id="139" name="Google Shape;139;p4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" name="Google Shape;146;p4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147" name="Google Shape;147;p4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9" name="Google Shape;169;p4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720000" y="1088350"/>
            <a:ext cx="7704000" cy="35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73" name="Google Shape;173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74" name="Google Shape;174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0486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0569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7" name="Google Shape;247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48" name="Google Shape;248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" name="Google Shape;261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65" name="Google Shape;265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5" name="Google Shape;275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507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82" name="Google Shape;282;p14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83" name="Google Shape;283;p14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14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7" name="Google Shape;287;p14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8" name="Google Shape;288;p14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299;p14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300" name="Google Shape;300;p14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4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4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4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395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 txBox="1">
            <a:spLocks noGrp="1"/>
          </p:cNvSpPr>
          <p:nvPr>
            <p:ph type="ctrTitle"/>
          </p:nvPr>
        </p:nvSpPr>
        <p:spPr>
          <a:xfrm flipH="1">
            <a:off x="11840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0" name="Google Shape;310;p15"/>
          <p:cNvSpPr txBox="1">
            <a:spLocks noGrp="1"/>
          </p:cNvSpPr>
          <p:nvPr>
            <p:ph type="subTitle" idx="1"/>
          </p:nvPr>
        </p:nvSpPr>
        <p:spPr>
          <a:xfrm flipH="1">
            <a:off x="1316388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ctrTitle" idx="2"/>
          </p:nvPr>
        </p:nvSpPr>
        <p:spPr>
          <a:xfrm flipH="1">
            <a:off x="34259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2" name="Google Shape;312;p15"/>
          <p:cNvSpPr txBox="1">
            <a:spLocks noGrp="1"/>
          </p:cNvSpPr>
          <p:nvPr>
            <p:ph type="subTitle" idx="3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3" name="Google Shape;313;p15"/>
          <p:cNvSpPr txBox="1">
            <a:spLocks noGrp="1"/>
          </p:cNvSpPr>
          <p:nvPr>
            <p:ph type="ctrTitle" idx="4"/>
          </p:nvPr>
        </p:nvSpPr>
        <p:spPr>
          <a:xfrm flipH="1">
            <a:off x="5667913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314" name="Google Shape;314;p15"/>
          <p:cNvSpPr txBox="1">
            <a:spLocks noGrp="1"/>
          </p:cNvSpPr>
          <p:nvPr>
            <p:ph type="subTitle" idx="5"/>
          </p:nvPr>
        </p:nvSpPr>
        <p:spPr>
          <a:xfrm flipH="1">
            <a:off x="58002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5" name="Google Shape;315;p15"/>
          <p:cNvSpPr txBox="1">
            <a:spLocks noGrp="1"/>
          </p:cNvSpPr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5"/>
          <p:cNvSpPr/>
          <p:nvPr/>
        </p:nvSpPr>
        <p:spPr>
          <a:xfrm rot="5400000">
            <a:off x="6462530" y="295199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5"/>
          <p:cNvSpPr/>
          <p:nvPr/>
        </p:nvSpPr>
        <p:spPr>
          <a:xfrm rot="-5400000">
            <a:off x="-502630" y="1082929"/>
            <a:ext cx="1460479" cy="62181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5"/>
          <p:cNvSpPr/>
          <p:nvPr/>
        </p:nvSpPr>
        <p:spPr>
          <a:xfrm>
            <a:off x="8251722" y="4634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"/>
          <p:cNvSpPr/>
          <p:nvPr/>
        </p:nvSpPr>
        <p:spPr>
          <a:xfrm>
            <a:off x="8500199" y="4512294"/>
            <a:ext cx="138988" cy="12255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5"/>
          <p:cNvSpPr/>
          <p:nvPr/>
        </p:nvSpPr>
        <p:spPr>
          <a:xfrm>
            <a:off x="98322" y="18960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830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"/>
          <p:cNvSpPr txBox="1">
            <a:spLocks noGrp="1"/>
          </p:cNvSpPr>
          <p:nvPr>
            <p:ph type="body" idx="1"/>
          </p:nvPr>
        </p:nvSpPr>
        <p:spPr>
          <a:xfrm>
            <a:off x="4419300" y="16858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title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7"/>
          <p:cNvSpPr/>
          <p:nvPr/>
        </p:nvSpPr>
        <p:spPr>
          <a:xfrm rot="10800000">
            <a:off x="-5" y="2703384"/>
            <a:ext cx="536006" cy="3301065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7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8510924" y="42224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346" name="Google Shape;346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4170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19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370" name="Google Shape;370;p19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371" name="Google Shape;371;p19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19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375" name="Google Shape;375;p19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376" name="Google Shape;37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" name="Google Shape;382;p19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383" name="Google Shape;383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19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19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390" name="Google Shape;390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19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19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5" name="Google Shape;395;p19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396" name="Google Shape;396;p19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19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19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99" name="Google Shape;399;p19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0" name="Google Shape;400;p19"/>
          <p:cNvSpPr txBox="1">
            <a:spLocks noGrp="1"/>
          </p:cNvSpPr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1" name="Google Shape;401;p19"/>
          <p:cNvSpPr txBox="1">
            <a:spLocks noGrp="1"/>
          </p:cNvSpPr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02" name="Google Shape;402;p19"/>
          <p:cNvSpPr txBox="1">
            <a:spLocks noGrp="1"/>
          </p:cNvSpPr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03" name="Google Shape;403;p19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9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9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9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9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9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19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10" name="Google Shape;410;p1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3" name="Google Shape;413;p19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9528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p20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16" name="Google Shape;416;p20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20"/>
          <p:cNvSpPr txBox="1">
            <a:spLocks noGrp="1"/>
          </p:cNvSpPr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9" name="Google Shape;419;p20"/>
          <p:cNvSpPr txBox="1">
            <a:spLocks noGrp="1"/>
          </p:cNvSpPr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0" name="Google Shape;420;p20"/>
          <p:cNvSpPr txBox="1">
            <a:spLocks noGrp="1"/>
          </p:cNvSpPr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20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0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20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424" name="Google Shape;424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20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0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420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3"/>
          <p:cNvSpPr txBox="1">
            <a:spLocks noGrp="1"/>
          </p:cNvSpPr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85" name="Google Shape;485;p23"/>
          <p:cNvSpPr txBox="1">
            <a:spLocks noGrp="1"/>
          </p:cNvSpPr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23"/>
          <p:cNvSpPr/>
          <p:nvPr/>
        </p:nvSpPr>
        <p:spPr>
          <a:xfrm>
            <a:off x="7647225" y="3916251"/>
            <a:ext cx="1560209" cy="127657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3"/>
          <p:cNvSpPr/>
          <p:nvPr/>
        </p:nvSpPr>
        <p:spPr>
          <a:xfrm rot="5400000">
            <a:off x="8040129" y="191425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3"/>
          <p:cNvSpPr/>
          <p:nvPr/>
        </p:nvSpPr>
        <p:spPr>
          <a:xfrm>
            <a:off x="8423999" y="77034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23"/>
          <p:cNvGrpSpPr/>
          <p:nvPr/>
        </p:nvGrpSpPr>
        <p:grpSpPr>
          <a:xfrm rot="1660629">
            <a:off x="7958560" y="4487007"/>
            <a:ext cx="418785" cy="350310"/>
            <a:chOff x="4259550" y="352000"/>
            <a:chExt cx="418775" cy="350302"/>
          </a:xfrm>
        </p:grpSpPr>
        <p:sp>
          <p:nvSpPr>
            <p:cNvPr id="490" name="Google Shape;490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23"/>
          <p:cNvGrpSpPr/>
          <p:nvPr/>
        </p:nvGrpSpPr>
        <p:grpSpPr>
          <a:xfrm rot="6058277">
            <a:off x="475081" y="746232"/>
            <a:ext cx="214088" cy="259418"/>
            <a:chOff x="4259550" y="381618"/>
            <a:chExt cx="137279" cy="166357"/>
          </a:xfrm>
        </p:grpSpPr>
        <p:sp>
          <p:nvSpPr>
            <p:cNvPr id="494" name="Google Shape;494;p23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23"/>
          <p:cNvSpPr/>
          <p:nvPr/>
        </p:nvSpPr>
        <p:spPr>
          <a:xfrm rot="544908" flipH="1">
            <a:off x="4567787" y="1615206"/>
            <a:ext cx="2735705" cy="152009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125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"/>
          <p:cNvSpPr txBox="1">
            <a:spLocks noGrp="1"/>
          </p:cNvSpPr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4"/>
          <p:cNvSpPr txBox="1">
            <a:spLocks noGrp="1"/>
          </p:cNvSpPr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500" name="Google Shape;500;p24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501" name="Google Shape;501;p24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502" name="Google Shape;502;p24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24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24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24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6" name="Google Shape;506;p24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507" name="Google Shape;507;p24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24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24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1" name="Google Shape;511;p24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2" name="Google Shape;512;p24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13" name="Google Shape;513;p24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rgbClr val="A4E7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4" name="Google Shape;514;p24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515" name="Google Shape;515;p24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7" name="Google Shape;517;p24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518" name="Google Shape;518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" name="Google Shape;521;p24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522" name="Google Shape;522;p24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3141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6956837" y="-497104"/>
            <a:ext cx="2362443" cy="6137704"/>
            <a:chOff x="6956837" y="-497104"/>
            <a:chExt cx="2362443" cy="6137704"/>
          </a:xfrm>
        </p:grpSpPr>
        <p:grpSp>
          <p:nvGrpSpPr>
            <p:cNvPr id="174" name="Google Shape;174;p5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5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5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5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5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5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5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4" name="Google Shape;204;p5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subTitle" idx="1"/>
          </p:nvPr>
        </p:nvSpPr>
        <p:spPr>
          <a:xfrm>
            <a:off x="1290763" y="2433792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6" name="Google Shape;206;p5"/>
          <p:cNvSpPr txBox="1">
            <a:spLocks noGrp="1"/>
          </p:cNvSpPr>
          <p:nvPr>
            <p:ph type="subTitle" idx="2"/>
          </p:nvPr>
        </p:nvSpPr>
        <p:spPr>
          <a:xfrm>
            <a:off x="4945638" y="2433792"/>
            <a:ext cx="29076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7" name="Google Shape;207;p5"/>
          <p:cNvSpPr txBox="1">
            <a:spLocks noGrp="1"/>
          </p:cNvSpPr>
          <p:nvPr>
            <p:ph type="subTitle" idx="3"/>
          </p:nvPr>
        </p:nvSpPr>
        <p:spPr>
          <a:xfrm>
            <a:off x="1290750" y="2890992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subTitle" idx="4"/>
          </p:nvPr>
        </p:nvSpPr>
        <p:spPr>
          <a:xfrm>
            <a:off x="4945625" y="2890992"/>
            <a:ext cx="29076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5"/>
          <p:cNvGrpSpPr/>
          <p:nvPr/>
        </p:nvGrpSpPr>
        <p:grpSpPr>
          <a:xfrm rot="8100000">
            <a:off x="4191193" y="968262"/>
            <a:ext cx="316767" cy="248808"/>
            <a:chOff x="4181197" y="354494"/>
            <a:chExt cx="316771" cy="248811"/>
          </a:xfrm>
        </p:grpSpPr>
        <p:sp>
          <p:nvSpPr>
            <p:cNvPr id="527" name="Google Shape;527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0" name="Google Shape;530;p25"/>
          <p:cNvGrpSpPr/>
          <p:nvPr/>
        </p:nvGrpSpPr>
        <p:grpSpPr>
          <a:xfrm>
            <a:off x="593899" y="359364"/>
            <a:ext cx="1527426" cy="1080846"/>
            <a:chOff x="593898" y="359378"/>
            <a:chExt cx="1382912" cy="978584"/>
          </a:xfrm>
        </p:grpSpPr>
        <p:grpSp>
          <p:nvGrpSpPr>
            <p:cNvPr id="531" name="Google Shape;531;p25"/>
            <p:cNvGrpSpPr/>
            <p:nvPr/>
          </p:nvGrpSpPr>
          <p:grpSpPr>
            <a:xfrm flipH="1">
              <a:off x="593898" y="359378"/>
              <a:ext cx="1382912" cy="978584"/>
              <a:chOff x="3134075" y="691300"/>
              <a:chExt cx="1188375" cy="840925"/>
            </a:xfrm>
          </p:grpSpPr>
          <p:sp>
            <p:nvSpPr>
              <p:cNvPr id="532" name="Google Shape;532;p25"/>
              <p:cNvSpPr/>
              <p:nvPr/>
            </p:nvSpPr>
            <p:spPr>
              <a:xfrm>
                <a:off x="3671125" y="907750"/>
                <a:ext cx="146800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20349" extrusionOk="0">
                    <a:moveTo>
                      <a:pt x="4837" y="1"/>
                    </a:moveTo>
                    <a:lnTo>
                      <a:pt x="1" y="20049"/>
                    </a:lnTo>
                    <a:cubicBezTo>
                      <a:pt x="1" y="20049"/>
                      <a:pt x="167" y="20215"/>
                      <a:pt x="1101" y="20349"/>
                    </a:cubicBezTo>
                    <a:cubicBezTo>
                      <a:pt x="1101" y="20349"/>
                      <a:pt x="5705" y="568"/>
                      <a:pt x="5871" y="368"/>
                    </a:cubicBezTo>
                    <a:cubicBezTo>
                      <a:pt x="5871" y="368"/>
                      <a:pt x="5438" y="234"/>
                      <a:pt x="4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3697800" y="824625"/>
                <a:ext cx="587125" cy="673650"/>
              </a:xfrm>
              <a:custGeom>
                <a:avLst/>
                <a:gdLst/>
                <a:ahLst/>
                <a:cxnLst/>
                <a:rect l="l" t="t" r="r" b="b"/>
                <a:pathLst>
                  <a:path w="23485" h="26946" extrusionOk="0">
                    <a:moveTo>
                      <a:pt x="14965" y="1"/>
                    </a:moveTo>
                    <a:cubicBezTo>
                      <a:pt x="11637" y="1"/>
                      <a:pt x="7885" y="860"/>
                      <a:pt x="4804" y="3726"/>
                    </a:cubicBezTo>
                    <a:cubicBezTo>
                      <a:pt x="4671" y="3926"/>
                      <a:pt x="1" y="23707"/>
                      <a:pt x="1" y="23707"/>
                    </a:cubicBezTo>
                    <a:cubicBezTo>
                      <a:pt x="1" y="23707"/>
                      <a:pt x="1115" y="23394"/>
                      <a:pt x="3248" y="23394"/>
                    </a:cubicBezTo>
                    <a:cubicBezTo>
                      <a:pt x="6230" y="23394"/>
                      <a:pt x="11204" y="24006"/>
                      <a:pt x="17914" y="26943"/>
                    </a:cubicBezTo>
                    <a:lnTo>
                      <a:pt x="17947" y="26943"/>
                    </a:lnTo>
                    <a:cubicBezTo>
                      <a:pt x="17951" y="26944"/>
                      <a:pt x="17954" y="26945"/>
                      <a:pt x="17958" y="26945"/>
                    </a:cubicBezTo>
                    <a:cubicBezTo>
                      <a:pt x="18533" y="26945"/>
                      <a:pt x="22423" y="9790"/>
                      <a:pt x="23284" y="3826"/>
                    </a:cubicBezTo>
                    <a:cubicBezTo>
                      <a:pt x="23451" y="2659"/>
                      <a:pt x="23484" y="1891"/>
                      <a:pt x="23418" y="1858"/>
                    </a:cubicBezTo>
                    <a:cubicBezTo>
                      <a:pt x="23056" y="1516"/>
                      <a:pt x="19384" y="1"/>
                      <a:pt x="149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25"/>
              <p:cNvSpPr/>
              <p:nvPr/>
            </p:nvSpPr>
            <p:spPr>
              <a:xfrm>
                <a:off x="3181600" y="691300"/>
                <a:ext cx="610475" cy="71767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28707" extrusionOk="0">
                    <a:moveTo>
                      <a:pt x="9031" y="1"/>
                    </a:moveTo>
                    <a:cubicBezTo>
                      <a:pt x="8557" y="1"/>
                      <a:pt x="8071" y="17"/>
                      <a:pt x="7573" y="53"/>
                    </a:cubicBezTo>
                    <a:cubicBezTo>
                      <a:pt x="7440" y="53"/>
                      <a:pt x="7239" y="420"/>
                      <a:pt x="6939" y="1053"/>
                    </a:cubicBezTo>
                    <a:cubicBezTo>
                      <a:pt x="5004" y="5323"/>
                      <a:pt x="1" y="21535"/>
                      <a:pt x="501" y="22335"/>
                    </a:cubicBezTo>
                    <a:cubicBezTo>
                      <a:pt x="1035" y="23203"/>
                      <a:pt x="14378" y="24437"/>
                      <a:pt x="19548" y="28707"/>
                    </a:cubicBezTo>
                    <a:lnTo>
                      <a:pt x="24418" y="8659"/>
                    </a:lnTo>
                    <a:cubicBezTo>
                      <a:pt x="24418" y="8659"/>
                      <a:pt x="19768" y="1"/>
                      <a:pt x="90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25"/>
              <p:cNvSpPr/>
              <p:nvPr/>
            </p:nvSpPr>
            <p:spPr>
              <a:xfrm>
                <a:off x="3697800" y="1408625"/>
                <a:ext cx="447850" cy="113775"/>
              </a:xfrm>
              <a:custGeom>
                <a:avLst/>
                <a:gdLst/>
                <a:ahLst/>
                <a:cxnLst/>
                <a:rect l="l" t="t" r="r" b="b"/>
                <a:pathLst>
                  <a:path w="17914" h="4551" extrusionOk="0">
                    <a:moveTo>
                      <a:pt x="3248" y="1"/>
                    </a:moveTo>
                    <a:cubicBezTo>
                      <a:pt x="1115" y="1"/>
                      <a:pt x="1" y="314"/>
                      <a:pt x="1" y="314"/>
                    </a:cubicBezTo>
                    <a:lnTo>
                      <a:pt x="168" y="747"/>
                    </a:lnTo>
                    <a:cubicBezTo>
                      <a:pt x="168" y="747"/>
                      <a:pt x="5138" y="1515"/>
                      <a:pt x="9941" y="2482"/>
                    </a:cubicBezTo>
                    <a:cubicBezTo>
                      <a:pt x="13077" y="3082"/>
                      <a:pt x="15812" y="4016"/>
                      <a:pt x="17480" y="4550"/>
                    </a:cubicBezTo>
                    <a:lnTo>
                      <a:pt x="17914" y="3549"/>
                    </a:lnTo>
                    <a:cubicBezTo>
                      <a:pt x="11204" y="613"/>
                      <a:pt x="6230" y="1"/>
                      <a:pt x="32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25"/>
              <p:cNvSpPr/>
              <p:nvPr/>
            </p:nvSpPr>
            <p:spPr>
              <a:xfrm>
                <a:off x="4133950" y="918600"/>
                <a:ext cx="188500" cy="613625"/>
              </a:xfrm>
              <a:custGeom>
                <a:avLst/>
                <a:gdLst/>
                <a:ahLst/>
                <a:cxnLst/>
                <a:rect l="l" t="t" r="r" b="b"/>
                <a:pathLst>
                  <a:path w="7540" h="24545" extrusionOk="0">
                    <a:moveTo>
                      <a:pt x="5838" y="0"/>
                    </a:moveTo>
                    <a:cubicBezTo>
                      <a:pt x="4978" y="5959"/>
                      <a:pt x="1094" y="23153"/>
                      <a:pt x="514" y="23153"/>
                    </a:cubicBezTo>
                    <a:cubicBezTo>
                      <a:pt x="509" y="23153"/>
                      <a:pt x="505" y="23152"/>
                      <a:pt x="501" y="23150"/>
                    </a:cubicBezTo>
                    <a:cubicBezTo>
                      <a:pt x="468" y="23150"/>
                      <a:pt x="468" y="23150"/>
                      <a:pt x="434" y="23117"/>
                    </a:cubicBezTo>
                    <a:lnTo>
                      <a:pt x="1" y="24118"/>
                    </a:lnTo>
                    <a:cubicBezTo>
                      <a:pt x="824" y="24365"/>
                      <a:pt x="1377" y="24544"/>
                      <a:pt x="1565" y="24544"/>
                    </a:cubicBezTo>
                    <a:cubicBezTo>
                      <a:pt x="1606" y="24544"/>
                      <a:pt x="1629" y="24536"/>
                      <a:pt x="1635" y="24518"/>
                    </a:cubicBezTo>
                    <a:cubicBezTo>
                      <a:pt x="1969" y="24151"/>
                      <a:pt x="7539" y="1001"/>
                      <a:pt x="7306" y="668"/>
                    </a:cubicBezTo>
                    <a:cubicBezTo>
                      <a:pt x="7106" y="334"/>
                      <a:pt x="5938" y="34"/>
                      <a:pt x="5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3134075" y="707575"/>
                <a:ext cx="567100" cy="725475"/>
              </a:xfrm>
              <a:custGeom>
                <a:avLst/>
                <a:gdLst/>
                <a:ahLst/>
                <a:cxnLst/>
                <a:rect l="l" t="t" r="r" b="b"/>
                <a:pathLst>
                  <a:path w="22684" h="29019" extrusionOk="0">
                    <a:moveTo>
                      <a:pt x="7087" y="0"/>
                    </a:moveTo>
                    <a:cubicBezTo>
                      <a:pt x="6960" y="0"/>
                      <a:pt x="6860" y="20"/>
                      <a:pt x="6805" y="69"/>
                    </a:cubicBezTo>
                    <a:cubicBezTo>
                      <a:pt x="6505" y="336"/>
                      <a:pt x="1" y="22051"/>
                      <a:pt x="734" y="22752"/>
                    </a:cubicBezTo>
                    <a:cubicBezTo>
                      <a:pt x="1101" y="23119"/>
                      <a:pt x="6172" y="24119"/>
                      <a:pt x="11175" y="25454"/>
                    </a:cubicBezTo>
                    <a:cubicBezTo>
                      <a:pt x="16145" y="26788"/>
                      <a:pt x="20982" y="28456"/>
                      <a:pt x="20982" y="28456"/>
                    </a:cubicBezTo>
                    <a:cubicBezTo>
                      <a:pt x="20982" y="28456"/>
                      <a:pt x="21339" y="29019"/>
                      <a:pt x="21967" y="29019"/>
                    </a:cubicBezTo>
                    <a:cubicBezTo>
                      <a:pt x="22177" y="29019"/>
                      <a:pt x="22417" y="28956"/>
                      <a:pt x="22683" y="28789"/>
                    </a:cubicBezTo>
                    <a:lnTo>
                      <a:pt x="22517" y="28356"/>
                    </a:lnTo>
                    <a:cubicBezTo>
                      <a:pt x="21616" y="28222"/>
                      <a:pt x="21449" y="28056"/>
                      <a:pt x="21449" y="28056"/>
                    </a:cubicBezTo>
                    <a:cubicBezTo>
                      <a:pt x="16279" y="23786"/>
                      <a:pt x="2936" y="22552"/>
                      <a:pt x="2302" y="21684"/>
                    </a:cubicBezTo>
                    <a:cubicBezTo>
                      <a:pt x="1835" y="20884"/>
                      <a:pt x="6805" y="4639"/>
                      <a:pt x="8773" y="402"/>
                    </a:cubicBezTo>
                    <a:cubicBezTo>
                      <a:pt x="8773" y="402"/>
                      <a:pt x="7657" y="0"/>
                      <a:pt x="70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25"/>
              <p:cNvSpPr/>
              <p:nvPr/>
            </p:nvSpPr>
            <p:spPr>
              <a:xfrm>
                <a:off x="3391750" y="745150"/>
                <a:ext cx="332775" cy="215400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8616" extrusionOk="0">
                    <a:moveTo>
                      <a:pt x="4312" y="1150"/>
                    </a:moveTo>
                    <a:cubicBezTo>
                      <a:pt x="4384" y="1150"/>
                      <a:pt x="4443" y="1164"/>
                      <a:pt x="4471" y="1201"/>
                    </a:cubicBezTo>
                    <a:cubicBezTo>
                      <a:pt x="4537" y="1268"/>
                      <a:pt x="3870" y="1935"/>
                      <a:pt x="3837" y="2002"/>
                    </a:cubicBezTo>
                    <a:cubicBezTo>
                      <a:pt x="3670" y="2168"/>
                      <a:pt x="3303" y="2369"/>
                      <a:pt x="2870" y="2535"/>
                    </a:cubicBezTo>
                    <a:lnTo>
                      <a:pt x="2870" y="2435"/>
                    </a:lnTo>
                    <a:cubicBezTo>
                      <a:pt x="2936" y="1935"/>
                      <a:pt x="3303" y="1501"/>
                      <a:pt x="3770" y="1268"/>
                    </a:cubicBezTo>
                    <a:cubicBezTo>
                      <a:pt x="3842" y="1244"/>
                      <a:pt x="4123" y="1150"/>
                      <a:pt x="4312" y="1150"/>
                    </a:cubicBezTo>
                    <a:close/>
                    <a:moveTo>
                      <a:pt x="6968" y="2310"/>
                    </a:moveTo>
                    <a:cubicBezTo>
                      <a:pt x="7064" y="2310"/>
                      <a:pt x="7123" y="2385"/>
                      <a:pt x="7039" y="2669"/>
                    </a:cubicBezTo>
                    <a:cubicBezTo>
                      <a:pt x="7006" y="2735"/>
                      <a:pt x="6839" y="2869"/>
                      <a:pt x="6772" y="2902"/>
                    </a:cubicBezTo>
                    <a:cubicBezTo>
                      <a:pt x="6439" y="3169"/>
                      <a:pt x="6039" y="3436"/>
                      <a:pt x="5672" y="3669"/>
                    </a:cubicBezTo>
                    <a:cubicBezTo>
                      <a:pt x="5672" y="3369"/>
                      <a:pt x="5838" y="3069"/>
                      <a:pt x="6039" y="2869"/>
                    </a:cubicBezTo>
                    <a:cubicBezTo>
                      <a:pt x="6205" y="2702"/>
                      <a:pt x="6472" y="2502"/>
                      <a:pt x="6672" y="2402"/>
                    </a:cubicBezTo>
                    <a:cubicBezTo>
                      <a:pt x="6739" y="2385"/>
                      <a:pt x="6872" y="2310"/>
                      <a:pt x="6968" y="2310"/>
                    </a:cubicBezTo>
                    <a:close/>
                    <a:moveTo>
                      <a:pt x="9163" y="3584"/>
                    </a:moveTo>
                    <a:cubicBezTo>
                      <a:pt x="9183" y="3584"/>
                      <a:pt x="9199" y="3590"/>
                      <a:pt x="9207" y="3603"/>
                    </a:cubicBezTo>
                    <a:cubicBezTo>
                      <a:pt x="9274" y="3703"/>
                      <a:pt x="8707" y="4203"/>
                      <a:pt x="8674" y="4203"/>
                    </a:cubicBezTo>
                    <a:cubicBezTo>
                      <a:pt x="8507" y="4303"/>
                      <a:pt x="8307" y="4437"/>
                      <a:pt x="8140" y="4570"/>
                    </a:cubicBezTo>
                    <a:cubicBezTo>
                      <a:pt x="8207" y="4337"/>
                      <a:pt x="8340" y="4070"/>
                      <a:pt x="8607" y="3870"/>
                    </a:cubicBezTo>
                    <a:cubicBezTo>
                      <a:pt x="8665" y="3841"/>
                      <a:pt x="9026" y="3584"/>
                      <a:pt x="9163" y="3584"/>
                    </a:cubicBezTo>
                    <a:close/>
                    <a:moveTo>
                      <a:pt x="11030" y="4725"/>
                    </a:moveTo>
                    <a:cubicBezTo>
                      <a:pt x="11054" y="4725"/>
                      <a:pt x="11081" y="4729"/>
                      <a:pt x="11109" y="4737"/>
                    </a:cubicBezTo>
                    <a:cubicBezTo>
                      <a:pt x="11109" y="4770"/>
                      <a:pt x="11142" y="4870"/>
                      <a:pt x="11142" y="4904"/>
                    </a:cubicBezTo>
                    <a:cubicBezTo>
                      <a:pt x="11209" y="5037"/>
                      <a:pt x="11209" y="5104"/>
                      <a:pt x="11109" y="5204"/>
                    </a:cubicBezTo>
                    <a:cubicBezTo>
                      <a:pt x="10975" y="5404"/>
                      <a:pt x="10642" y="5604"/>
                      <a:pt x="10442" y="5771"/>
                    </a:cubicBezTo>
                    <a:cubicBezTo>
                      <a:pt x="10342" y="5838"/>
                      <a:pt x="10275" y="5904"/>
                      <a:pt x="10175" y="5938"/>
                    </a:cubicBezTo>
                    <a:cubicBezTo>
                      <a:pt x="10208" y="5604"/>
                      <a:pt x="10375" y="5237"/>
                      <a:pt x="10642" y="5037"/>
                    </a:cubicBezTo>
                    <a:cubicBezTo>
                      <a:pt x="10759" y="4920"/>
                      <a:pt x="10851" y="4725"/>
                      <a:pt x="11030" y="4725"/>
                    </a:cubicBezTo>
                    <a:close/>
                    <a:moveTo>
                      <a:pt x="2836" y="0"/>
                    </a:moveTo>
                    <a:cubicBezTo>
                      <a:pt x="1969" y="0"/>
                      <a:pt x="1002" y="234"/>
                      <a:pt x="468" y="1001"/>
                    </a:cubicBezTo>
                    <a:cubicBezTo>
                      <a:pt x="101" y="1535"/>
                      <a:pt x="1" y="2369"/>
                      <a:pt x="468" y="2902"/>
                    </a:cubicBezTo>
                    <a:cubicBezTo>
                      <a:pt x="754" y="3207"/>
                      <a:pt x="1138" y="3316"/>
                      <a:pt x="1539" y="3316"/>
                    </a:cubicBezTo>
                    <a:cubicBezTo>
                      <a:pt x="1840" y="3316"/>
                      <a:pt x="2150" y="3255"/>
                      <a:pt x="2436" y="3169"/>
                    </a:cubicBezTo>
                    <a:cubicBezTo>
                      <a:pt x="2636" y="3770"/>
                      <a:pt x="3170" y="4203"/>
                      <a:pt x="3837" y="4337"/>
                    </a:cubicBezTo>
                    <a:cubicBezTo>
                      <a:pt x="3953" y="4354"/>
                      <a:pt x="4065" y="4363"/>
                      <a:pt x="4172" y="4363"/>
                    </a:cubicBezTo>
                    <a:cubicBezTo>
                      <a:pt x="4467" y="4363"/>
                      <a:pt x="4736" y="4301"/>
                      <a:pt x="5004" y="4203"/>
                    </a:cubicBezTo>
                    <a:cubicBezTo>
                      <a:pt x="5038" y="4437"/>
                      <a:pt x="5171" y="4704"/>
                      <a:pt x="5371" y="4904"/>
                    </a:cubicBezTo>
                    <a:cubicBezTo>
                      <a:pt x="5781" y="5337"/>
                      <a:pt x="6329" y="5510"/>
                      <a:pt x="6865" y="5510"/>
                    </a:cubicBezTo>
                    <a:cubicBezTo>
                      <a:pt x="7072" y="5510"/>
                      <a:pt x="7278" y="5484"/>
                      <a:pt x="7473" y="5437"/>
                    </a:cubicBezTo>
                    <a:cubicBezTo>
                      <a:pt x="7473" y="5504"/>
                      <a:pt x="7473" y="5537"/>
                      <a:pt x="7506" y="5571"/>
                    </a:cubicBezTo>
                    <a:cubicBezTo>
                      <a:pt x="7776" y="6218"/>
                      <a:pt x="8350" y="6647"/>
                      <a:pt x="9001" y="6647"/>
                    </a:cubicBezTo>
                    <a:cubicBezTo>
                      <a:pt x="9156" y="6647"/>
                      <a:pt x="9314" y="6623"/>
                      <a:pt x="9474" y="6572"/>
                    </a:cubicBezTo>
                    <a:cubicBezTo>
                      <a:pt x="9508" y="6572"/>
                      <a:pt x="9608" y="6538"/>
                      <a:pt x="9641" y="6505"/>
                    </a:cubicBezTo>
                    <a:cubicBezTo>
                      <a:pt x="9708" y="6872"/>
                      <a:pt x="10008" y="7205"/>
                      <a:pt x="10475" y="7372"/>
                    </a:cubicBezTo>
                    <a:cubicBezTo>
                      <a:pt x="10629" y="7418"/>
                      <a:pt x="10776" y="7438"/>
                      <a:pt x="10918" y="7438"/>
                    </a:cubicBezTo>
                    <a:cubicBezTo>
                      <a:pt x="11296" y="7438"/>
                      <a:pt x="11636" y="7290"/>
                      <a:pt x="11976" y="7072"/>
                    </a:cubicBezTo>
                    <a:cubicBezTo>
                      <a:pt x="12009" y="7572"/>
                      <a:pt x="12276" y="8073"/>
                      <a:pt x="12510" y="8506"/>
                    </a:cubicBezTo>
                    <a:cubicBezTo>
                      <a:pt x="12567" y="8583"/>
                      <a:pt x="12654" y="8615"/>
                      <a:pt x="12746" y="8615"/>
                    </a:cubicBezTo>
                    <a:cubicBezTo>
                      <a:pt x="12974" y="8615"/>
                      <a:pt x="13229" y="8411"/>
                      <a:pt x="13110" y="8173"/>
                    </a:cubicBezTo>
                    <a:cubicBezTo>
                      <a:pt x="12843" y="7706"/>
                      <a:pt x="12510" y="6938"/>
                      <a:pt x="12710" y="6438"/>
                    </a:cubicBezTo>
                    <a:lnTo>
                      <a:pt x="13210" y="5938"/>
                    </a:lnTo>
                    <a:cubicBezTo>
                      <a:pt x="13310" y="5871"/>
                      <a:pt x="13310" y="5704"/>
                      <a:pt x="13177" y="5704"/>
                    </a:cubicBezTo>
                    <a:cubicBezTo>
                      <a:pt x="13154" y="5703"/>
                      <a:pt x="13132" y="5702"/>
                      <a:pt x="13110" y="5702"/>
                    </a:cubicBezTo>
                    <a:cubicBezTo>
                      <a:pt x="12613" y="5702"/>
                      <a:pt x="12269" y="6059"/>
                      <a:pt x="12110" y="6538"/>
                    </a:cubicBezTo>
                    <a:cubicBezTo>
                      <a:pt x="12110" y="6572"/>
                      <a:pt x="12110" y="6605"/>
                      <a:pt x="12043" y="6672"/>
                    </a:cubicBezTo>
                    <a:cubicBezTo>
                      <a:pt x="11722" y="6825"/>
                      <a:pt x="11365" y="6920"/>
                      <a:pt x="11050" y="6920"/>
                    </a:cubicBezTo>
                    <a:cubicBezTo>
                      <a:pt x="10612" y="6920"/>
                      <a:pt x="10252" y="6737"/>
                      <a:pt x="10175" y="6271"/>
                    </a:cubicBezTo>
                    <a:cubicBezTo>
                      <a:pt x="10442" y="6105"/>
                      <a:pt x="10675" y="5938"/>
                      <a:pt x="10875" y="5738"/>
                    </a:cubicBezTo>
                    <a:cubicBezTo>
                      <a:pt x="11142" y="5504"/>
                      <a:pt x="11576" y="5104"/>
                      <a:pt x="11542" y="4737"/>
                    </a:cubicBezTo>
                    <a:cubicBezTo>
                      <a:pt x="11509" y="4437"/>
                      <a:pt x="11209" y="4237"/>
                      <a:pt x="10909" y="4237"/>
                    </a:cubicBezTo>
                    <a:cubicBezTo>
                      <a:pt x="10508" y="4270"/>
                      <a:pt x="10141" y="4704"/>
                      <a:pt x="9908" y="5037"/>
                    </a:cubicBezTo>
                    <a:cubicBezTo>
                      <a:pt x="9708" y="5337"/>
                      <a:pt x="9641" y="5738"/>
                      <a:pt x="9641" y="6105"/>
                    </a:cubicBezTo>
                    <a:cubicBezTo>
                      <a:pt x="9541" y="6105"/>
                      <a:pt x="9474" y="6171"/>
                      <a:pt x="9374" y="6171"/>
                    </a:cubicBezTo>
                    <a:cubicBezTo>
                      <a:pt x="9352" y="6172"/>
                      <a:pt x="9329" y="6173"/>
                      <a:pt x="9307" y="6173"/>
                    </a:cubicBezTo>
                    <a:cubicBezTo>
                      <a:pt x="8678" y="6173"/>
                      <a:pt x="8269" y="5721"/>
                      <a:pt x="8140" y="5237"/>
                    </a:cubicBezTo>
                    <a:cubicBezTo>
                      <a:pt x="8474" y="5070"/>
                      <a:pt x="8807" y="4870"/>
                      <a:pt x="9041" y="4603"/>
                    </a:cubicBezTo>
                    <a:cubicBezTo>
                      <a:pt x="9308" y="4370"/>
                      <a:pt x="9708" y="4003"/>
                      <a:pt x="9708" y="3603"/>
                    </a:cubicBezTo>
                    <a:cubicBezTo>
                      <a:pt x="9724" y="3187"/>
                      <a:pt x="9472" y="3047"/>
                      <a:pt x="9161" y="3047"/>
                    </a:cubicBezTo>
                    <a:cubicBezTo>
                      <a:pt x="8823" y="3047"/>
                      <a:pt x="8415" y="3213"/>
                      <a:pt x="8207" y="3369"/>
                    </a:cubicBezTo>
                    <a:cubicBezTo>
                      <a:pt x="7773" y="3703"/>
                      <a:pt x="7406" y="4237"/>
                      <a:pt x="7373" y="4837"/>
                    </a:cubicBezTo>
                    <a:cubicBezTo>
                      <a:pt x="7306" y="4837"/>
                      <a:pt x="7239" y="4870"/>
                      <a:pt x="7173" y="4870"/>
                    </a:cubicBezTo>
                    <a:cubicBezTo>
                      <a:pt x="7076" y="4882"/>
                      <a:pt x="6978" y="4889"/>
                      <a:pt x="6879" y="4889"/>
                    </a:cubicBezTo>
                    <a:cubicBezTo>
                      <a:pt x="6431" y="4889"/>
                      <a:pt x="5978" y="4753"/>
                      <a:pt x="5705" y="4370"/>
                    </a:cubicBezTo>
                    <a:cubicBezTo>
                      <a:pt x="5638" y="4237"/>
                      <a:pt x="5572" y="4070"/>
                      <a:pt x="5538" y="3936"/>
                    </a:cubicBezTo>
                    <a:cubicBezTo>
                      <a:pt x="5805" y="3836"/>
                      <a:pt x="6039" y="3603"/>
                      <a:pt x="6305" y="3436"/>
                    </a:cubicBezTo>
                    <a:cubicBezTo>
                      <a:pt x="6572" y="3202"/>
                      <a:pt x="7673" y="2535"/>
                      <a:pt x="7273" y="2002"/>
                    </a:cubicBezTo>
                    <a:cubicBezTo>
                      <a:pt x="7156" y="1862"/>
                      <a:pt x="7006" y="1805"/>
                      <a:pt x="6839" y="1805"/>
                    </a:cubicBezTo>
                    <a:cubicBezTo>
                      <a:pt x="6290" y="1805"/>
                      <a:pt x="5568" y="2421"/>
                      <a:pt x="5338" y="2702"/>
                    </a:cubicBezTo>
                    <a:cubicBezTo>
                      <a:pt x="5038" y="3069"/>
                      <a:pt x="4938" y="3436"/>
                      <a:pt x="4938" y="3870"/>
                    </a:cubicBezTo>
                    <a:cubicBezTo>
                      <a:pt x="4802" y="3891"/>
                      <a:pt x="4664" y="3902"/>
                      <a:pt x="4527" y="3902"/>
                    </a:cubicBezTo>
                    <a:cubicBezTo>
                      <a:pt x="3819" y="3902"/>
                      <a:pt x="3132" y="3606"/>
                      <a:pt x="2936" y="2936"/>
                    </a:cubicBezTo>
                    <a:cubicBezTo>
                      <a:pt x="3637" y="2669"/>
                      <a:pt x="4638" y="2068"/>
                      <a:pt x="4804" y="1268"/>
                    </a:cubicBezTo>
                    <a:cubicBezTo>
                      <a:pt x="4880" y="929"/>
                      <a:pt x="4551" y="834"/>
                      <a:pt x="4191" y="834"/>
                    </a:cubicBezTo>
                    <a:cubicBezTo>
                      <a:pt x="3912" y="834"/>
                      <a:pt x="3615" y="891"/>
                      <a:pt x="3470" y="934"/>
                    </a:cubicBezTo>
                    <a:cubicBezTo>
                      <a:pt x="2703" y="1234"/>
                      <a:pt x="2269" y="1935"/>
                      <a:pt x="2336" y="2735"/>
                    </a:cubicBezTo>
                    <a:cubicBezTo>
                      <a:pt x="2084" y="2804"/>
                      <a:pt x="1832" y="2849"/>
                      <a:pt x="1606" y="2849"/>
                    </a:cubicBezTo>
                    <a:cubicBezTo>
                      <a:pt x="1173" y="2849"/>
                      <a:pt x="834" y="2684"/>
                      <a:pt x="768" y="2202"/>
                    </a:cubicBezTo>
                    <a:cubicBezTo>
                      <a:pt x="601" y="1001"/>
                      <a:pt x="2036" y="667"/>
                      <a:pt x="2936" y="334"/>
                    </a:cubicBezTo>
                    <a:cubicBezTo>
                      <a:pt x="3136" y="234"/>
                      <a:pt x="3036" y="0"/>
                      <a:pt x="28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25"/>
              <p:cNvSpPr/>
              <p:nvPr/>
            </p:nvSpPr>
            <p:spPr>
              <a:xfrm>
                <a:off x="3363400" y="879850"/>
                <a:ext cx="316625" cy="129125"/>
              </a:xfrm>
              <a:custGeom>
                <a:avLst/>
                <a:gdLst/>
                <a:ahLst/>
                <a:cxnLst/>
                <a:rect l="l" t="t" r="r" b="b"/>
                <a:pathLst>
                  <a:path w="12665" h="5165" extrusionOk="0">
                    <a:moveTo>
                      <a:pt x="589" y="1"/>
                    </a:moveTo>
                    <a:cubicBezTo>
                      <a:pt x="494" y="1"/>
                      <a:pt x="398" y="5"/>
                      <a:pt x="301" y="16"/>
                    </a:cubicBezTo>
                    <a:cubicBezTo>
                      <a:pt x="101" y="49"/>
                      <a:pt x="1" y="350"/>
                      <a:pt x="234" y="450"/>
                    </a:cubicBezTo>
                    <a:cubicBezTo>
                      <a:pt x="668" y="616"/>
                      <a:pt x="1235" y="650"/>
                      <a:pt x="1669" y="783"/>
                    </a:cubicBezTo>
                    <a:cubicBezTo>
                      <a:pt x="2236" y="850"/>
                      <a:pt x="2769" y="983"/>
                      <a:pt x="3270" y="1117"/>
                    </a:cubicBezTo>
                    <a:cubicBezTo>
                      <a:pt x="4337" y="1384"/>
                      <a:pt x="5438" y="1717"/>
                      <a:pt x="6472" y="2151"/>
                    </a:cubicBezTo>
                    <a:cubicBezTo>
                      <a:pt x="8507" y="2951"/>
                      <a:pt x="10341" y="4119"/>
                      <a:pt x="12276" y="5153"/>
                    </a:cubicBezTo>
                    <a:cubicBezTo>
                      <a:pt x="12304" y="5161"/>
                      <a:pt x="12332" y="5165"/>
                      <a:pt x="12358" y="5165"/>
                    </a:cubicBezTo>
                    <a:cubicBezTo>
                      <a:pt x="12546" y="5165"/>
                      <a:pt x="12664" y="4970"/>
                      <a:pt x="12576" y="4853"/>
                    </a:cubicBezTo>
                    <a:cubicBezTo>
                      <a:pt x="10909" y="3352"/>
                      <a:pt x="8807" y="2318"/>
                      <a:pt x="6739" y="1517"/>
                    </a:cubicBezTo>
                    <a:cubicBezTo>
                      <a:pt x="5738" y="1150"/>
                      <a:pt x="4671" y="817"/>
                      <a:pt x="3603" y="516"/>
                    </a:cubicBezTo>
                    <a:cubicBezTo>
                      <a:pt x="3070" y="383"/>
                      <a:pt x="2503" y="283"/>
                      <a:pt x="2002" y="183"/>
                    </a:cubicBezTo>
                    <a:cubicBezTo>
                      <a:pt x="1555" y="127"/>
                      <a:pt x="1084" y="1"/>
                      <a:pt x="5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25"/>
              <p:cNvSpPr/>
              <p:nvPr/>
            </p:nvSpPr>
            <p:spPr>
              <a:xfrm>
                <a:off x="3357575" y="972800"/>
                <a:ext cx="3411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13644" h="5805" extrusionOk="0">
                    <a:moveTo>
                      <a:pt x="167" y="1"/>
                    </a:moveTo>
                    <a:cubicBezTo>
                      <a:pt x="34" y="1"/>
                      <a:pt x="0" y="167"/>
                      <a:pt x="134" y="234"/>
                    </a:cubicBezTo>
                    <a:cubicBezTo>
                      <a:pt x="2502" y="801"/>
                      <a:pt x="4837" y="1468"/>
                      <a:pt x="7072" y="2436"/>
                    </a:cubicBezTo>
                    <a:cubicBezTo>
                      <a:pt x="8173" y="2869"/>
                      <a:pt x="9240" y="3370"/>
                      <a:pt x="10308" y="3970"/>
                    </a:cubicBezTo>
                    <a:cubicBezTo>
                      <a:pt x="10808" y="4270"/>
                      <a:pt x="11342" y="4571"/>
                      <a:pt x="11842" y="4838"/>
                    </a:cubicBezTo>
                    <a:cubicBezTo>
                      <a:pt x="12376" y="5171"/>
                      <a:pt x="12876" y="5571"/>
                      <a:pt x="13410" y="5805"/>
                    </a:cubicBezTo>
                    <a:cubicBezTo>
                      <a:pt x="13577" y="5805"/>
                      <a:pt x="13643" y="5671"/>
                      <a:pt x="13543" y="5605"/>
                    </a:cubicBezTo>
                    <a:cubicBezTo>
                      <a:pt x="12743" y="4771"/>
                      <a:pt x="11542" y="4170"/>
                      <a:pt x="10541" y="3603"/>
                    </a:cubicBezTo>
                    <a:cubicBezTo>
                      <a:pt x="9474" y="2969"/>
                      <a:pt x="8340" y="2436"/>
                      <a:pt x="7205" y="1969"/>
                    </a:cubicBezTo>
                    <a:cubicBezTo>
                      <a:pt x="4970" y="1068"/>
                      <a:pt x="2569" y="30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25"/>
              <p:cNvSpPr/>
              <p:nvPr/>
            </p:nvSpPr>
            <p:spPr>
              <a:xfrm>
                <a:off x="3315875" y="1085925"/>
                <a:ext cx="354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14178" h="5488" extrusionOk="0">
                    <a:moveTo>
                      <a:pt x="2095" y="1"/>
                    </a:moveTo>
                    <a:cubicBezTo>
                      <a:pt x="1447" y="1"/>
                      <a:pt x="802" y="47"/>
                      <a:pt x="167" y="146"/>
                    </a:cubicBezTo>
                    <a:cubicBezTo>
                      <a:pt x="0" y="212"/>
                      <a:pt x="0" y="446"/>
                      <a:pt x="201" y="446"/>
                    </a:cubicBezTo>
                    <a:cubicBezTo>
                      <a:pt x="2802" y="446"/>
                      <a:pt x="5371" y="746"/>
                      <a:pt x="7806" y="1714"/>
                    </a:cubicBezTo>
                    <a:cubicBezTo>
                      <a:pt x="8973" y="2147"/>
                      <a:pt x="10141" y="2748"/>
                      <a:pt x="11175" y="3448"/>
                    </a:cubicBezTo>
                    <a:cubicBezTo>
                      <a:pt x="11709" y="3815"/>
                      <a:pt x="12209" y="4215"/>
                      <a:pt x="12676" y="4616"/>
                    </a:cubicBezTo>
                    <a:cubicBezTo>
                      <a:pt x="13025" y="4901"/>
                      <a:pt x="13434" y="5488"/>
                      <a:pt x="13875" y="5488"/>
                    </a:cubicBezTo>
                    <a:cubicBezTo>
                      <a:pt x="13898" y="5488"/>
                      <a:pt x="13921" y="5486"/>
                      <a:pt x="13944" y="5483"/>
                    </a:cubicBezTo>
                    <a:cubicBezTo>
                      <a:pt x="14077" y="5450"/>
                      <a:pt x="14177" y="5283"/>
                      <a:pt x="14177" y="5149"/>
                    </a:cubicBezTo>
                    <a:cubicBezTo>
                      <a:pt x="14177" y="4616"/>
                      <a:pt x="13377" y="4149"/>
                      <a:pt x="13010" y="3882"/>
                    </a:cubicBezTo>
                    <a:cubicBezTo>
                      <a:pt x="12509" y="3481"/>
                      <a:pt x="12009" y="3148"/>
                      <a:pt x="11509" y="2814"/>
                    </a:cubicBezTo>
                    <a:cubicBezTo>
                      <a:pt x="10341" y="2114"/>
                      <a:pt x="9140" y="1480"/>
                      <a:pt x="7873" y="1080"/>
                    </a:cubicBezTo>
                    <a:cubicBezTo>
                      <a:pt x="6065" y="427"/>
                      <a:pt x="4068" y="1"/>
                      <a:pt x="20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25"/>
              <p:cNvSpPr/>
              <p:nvPr/>
            </p:nvSpPr>
            <p:spPr>
              <a:xfrm>
                <a:off x="3440125" y="1197125"/>
                <a:ext cx="15075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2007" extrusionOk="0">
                    <a:moveTo>
                      <a:pt x="67" y="1"/>
                    </a:moveTo>
                    <a:cubicBezTo>
                      <a:pt x="1" y="1"/>
                      <a:pt x="1" y="168"/>
                      <a:pt x="67" y="168"/>
                    </a:cubicBezTo>
                    <a:cubicBezTo>
                      <a:pt x="2102" y="334"/>
                      <a:pt x="4037" y="1035"/>
                      <a:pt x="5838" y="2002"/>
                    </a:cubicBezTo>
                    <a:cubicBezTo>
                      <a:pt x="5847" y="2005"/>
                      <a:pt x="5856" y="2007"/>
                      <a:pt x="5865" y="2007"/>
                    </a:cubicBezTo>
                    <a:cubicBezTo>
                      <a:pt x="5955" y="2007"/>
                      <a:pt x="6029" y="1866"/>
                      <a:pt x="5938" y="1835"/>
                    </a:cubicBezTo>
                    <a:cubicBezTo>
                      <a:pt x="4270" y="535"/>
                      <a:pt x="2202" y="1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3" name="Google Shape;543;p25"/>
            <p:cNvGrpSpPr/>
            <p:nvPr/>
          </p:nvGrpSpPr>
          <p:grpSpPr>
            <a:xfrm rot="-2700000">
              <a:off x="838948" y="840954"/>
              <a:ext cx="310902" cy="239933"/>
              <a:chOff x="4882422" y="4353914"/>
              <a:chExt cx="235250" cy="181550"/>
            </a:xfrm>
          </p:grpSpPr>
          <p:sp>
            <p:nvSpPr>
              <p:cNvPr id="544" name="Google Shape;544;p25"/>
              <p:cNvSpPr/>
              <p:nvPr/>
            </p:nvSpPr>
            <p:spPr>
              <a:xfrm>
                <a:off x="4990847" y="4415089"/>
                <a:ext cx="39300" cy="358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433" fill="none" extrusionOk="0">
                    <a:moveTo>
                      <a:pt x="219" y="0"/>
                    </a:moveTo>
                    <a:cubicBezTo>
                      <a:pt x="0" y="796"/>
                      <a:pt x="856" y="1433"/>
                      <a:pt x="1572" y="1075"/>
                    </a:cubicBezTo>
                  </a:path>
                </a:pathLst>
              </a:custGeom>
              <a:solidFill>
                <a:schemeClr val="lt2"/>
              </a:solidFill>
              <a:ln w="17900" cap="rnd" cmpd="sng">
                <a:solidFill>
                  <a:srgbClr val="3C2B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25"/>
              <p:cNvSpPr/>
              <p:nvPr/>
            </p:nvSpPr>
            <p:spPr>
              <a:xfrm>
                <a:off x="4976422" y="4364364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47" y="0"/>
                    </a:moveTo>
                    <a:cubicBezTo>
                      <a:pt x="498" y="0"/>
                      <a:pt x="348" y="60"/>
                      <a:pt x="239" y="179"/>
                    </a:cubicBezTo>
                    <a:cubicBezTo>
                      <a:pt x="0" y="398"/>
                      <a:pt x="0" y="776"/>
                      <a:pt x="239" y="995"/>
                    </a:cubicBezTo>
                    <a:cubicBezTo>
                      <a:pt x="348" y="1104"/>
                      <a:pt x="498" y="1159"/>
                      <a:pt x="647" y="1159"/>
                    </a:cubicBezTo>
                    <a:cubicBezTo>
                      <a:pt x="796" y="1159"/>
                      <a:pt x="945" y="1104"/>
                      <a:pt x="1055" y="995"/>
                    </a:cubicBezTo>
                    <a:cubicBezTo>
                      <a:pt x="1273" y="776"/>
                      <a:pt x="1273" y="398"/>
                      <a:pt x="1055" y="179"/>
                    </a:cubicBezTo>
                    <a:cubicBezTo>
                      <a:pt x="945" y="60"/>
                      <a:pt x="796" y="0"/>
                      <a:pt x="6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25"/>
              <p:cNvSpPr/>
              <p:nvPr/>
            </p:nvSpPr>
            <p:spPr>
              <a:xfrm>
                <a:off x="5050022" y="4414089"/>
                <a:ext cx="3185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1160" extrusionOk="0">
                    <a:moveTo>
                      <a:pt x="627" y="1"/>
                    </a:moveTo>
                    <a:cubicBezTo>
                      <a:pt x="478" y="1"/>
                      <a:pt x="329" y="60"/>
                      <a:pt x="219" y="180"/>
                    </a:cubicBezTo>
                    <a:cubicBezTo>
                      <a:pt x="0" y="398"/>
                      <a:pt x="0" y="776"/>
                      <a:pt x="219" y="995"/>
                    </a:cubicBezTo>
                    <a:cubicBezTo>
                      <a:pt x="329" y="1105"/>
                      <a:pt x="478" y="1159"/>
                      <a:pt x="627" y="1159"/>
                    </a:cubicBezTo>
                    <a:cubicBezTo>
                      <a:pt x="776" y="1159"/>
                      <a:pt x="925" y="1105"/>
                      <a:pt x="1035" y="995"/>
                    </a:cubicBezTo>
                    <a:cubicBezTo>
                      <a:pt x="1273" y="776"/>
                      <a:pt x="1273" y="398"/>
                      <a:pt x="1035" y="180"/>
                    </a:cubicBezTo>
                    <a:cubicBezTo>
                      <a:pt x="925" y="60"/>
                      <a:pt x="776" y="1"/>
                      <a:pt x="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25"/>
              <p:cNvSpPr/>
              <p:nvPr/>
            </p:nvSpPr>
            <p:spPr>
              <a:xfrm>
                <a:off x="5041572" y="4459339"/>
                <a:ext cx="76100" cy="761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045" extrusionOk="0">
                    <a:moveTo>
                      <a:pt x="1532" y="1"/>
                    </a:moveTo>
                    <a:cubicBezTo>
                      <a:pt x="677" y="1"/>
                      <a:pt x="0" y="677"/>
                      <a:pt x="0" y="1513"/>
                    </a:cubicBezTo>
                    <a:cubicBezTo>
                      <a:pt x="0" y="2368"/>
                      <a:pt x="677" y="3044"/>
                      <a:pt x="1532" y="3044"/>
                    </a:cubicBezTo>
                    <a:cubicBezTo>
                      <a:pt x="2367" y="3044"/>
                      <a:pt x="3044" y="2368"/>
                      <a:pt x="3044" y="1513"/>
                    </a:cubicBezTo>
                    <a:cubicBezTo>
                      <a:pt x="3044" y="697"/>
                      <a:pt x="2367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25"/>
              <p:cNvSpPr/>
              <p:nvPr/>
            </p:nvSpPr>
            <p:spPr>
              <a:xfrm>
                <a:off x="4882422" y="4353914"/>
                <a:ext cx="76125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25" extrusionOk="0">
                    <a:moveTo>
                      <a:pt x="1532" y="1"/>
                    </a:moveTo>
                    <a:cubicBezTo>
                      <a:pt x="677" y="1"/>
                      <a:pt x="1" y="657"/>
                      <a:pt x="1" y="1512"/>
                    </a:cubicBezTo>
                    <a:cubicBezTo>
                      <a:pt x="1" y="2348"/>
                      <a:pt x="677" y="3024"/>
                      <a:pt x="1532" y="3024"/>
                    </a:cubicBezTo>
                    <a:cubicBezTo>
                      <a:pt x="2368" y="3024"/>
                      <a:pt x="3044" y="2348"/>
                      <a:pt x="3044" y="1512"/>
                    </a:cubicBezTo>
                    <a:cubicBezTo>
                      <a:pt x="3044" y="697"/>
                      <a:pt x="2368" y="1"/>
                      <a:pt x="15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9" name="Google Shape;549;p25"/>
          <p:cNvSpPr/>
          <p:nvPr/>
        </p:nvSpPr>
        <p:spPr>
          <a:xfrm rot="10800000">
            <a:off x="5" y="1440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5"/>
          <p:cNvSpPr/>
          <p:nvPr/>
        </p:nvSpPr>
        <p:spPr>
          <a:xfrm>
            <a:off x="376249" y="43918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25"/>
          <p:cNvGrpSpPr/>
          <p:nvPr/>
        </p:nvGrpSpPr>
        <p:grpSpPr>
          <a:xfrm>
            <a:off x="2121325" y="1000564"/>
            <a:ext cx="256063" cy="319186"/>
            <a:chOff x="2121325" y="1000564"/>
            <a:chExt cx="256063" cy="319186"/>
          </a:xfrm>
        </p:grpSpPr>
        <p:sp>
          <p:nvSpPr>
            <p:cNvPr id="552" name="Google Shape;552;p25"/>
            <p:cNvSpPr/>
            <p:nvPr/>
          </p:nvSpPr>
          <p:spPr>
            <a:xfrm rot="-5400000">
              <a:off x="2283888" y="964664"/>
              <a:ext cx="57600" cy="129400"/>
            </a:xfrm>
            <a:custGeom>
              <a:avLst/>
              <a:gdLst/>
              <a:ahLst/>
              <a:cxnLst/>
              <a:rect l="l" t="t" r="r" b="b"/>
              <a:pathLst>
                <a:path w="2304" h="5176" extrusionOk="0">
                  <a:moveTo>
                    <a:pt x="1107" y="1"/>
                  </a:moveTo>
                  <a:cubicBezTo>
                    <a:pt x="725" y="1"/>
                    <a:pt x="361" y="211"/>
                    <a:pt x="254" y="700"/>
                  </a:cubicBezTo>
                  <a:cubicBezTo>
                    <a:pt x="0" y="1969"/>
                    <a:pt x="0" y="3209"/>
                    <a:pt x="224" y="4478"/>
                  </a:cubicBezTo>
                  <a:cubicBezTo>
                    <a:pt x="313" y="4965"/>
                    <a:pt x="663" y="5175"/>
                    <a:pt x="1039" y="5175"/>
                  </a:cubicBezTo>
                  <a:cubicBezTo>
                    <a:pt x="1610" y="5175"/>
                    <a:pt x="2241" y="4688"/>
                    <a:pt x="2106" y="3941"/>
                  </a:cubicBezTo>
                  <a:cubicBezTo>
                    <a:pt x="1942" y="3030"/>
                    <a:pt x="1957" y="2119"/>
                    <a:pt x="2151" y="1208"/>
                  </a:cubicBezTo>
                  <a:cubicBezTo>
                    <a:pt x="2304" y="480"/>
                    <a:pt x="1684" y="1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 rot="-3370778">
              <a:off x="2225550" y="1076627"/>
              <a:ext cx="63151" cy="149252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121325" y="1162150"/>
              <a:ext cx="65825" cy="157600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5"/>
          <p:cNvGrpSpPr/>
          <p:nvPr/>
        </p:nvGrpSpPr>
        <p:grpSpPr>
          <a:xfrm rot="-3818857">
            <a:off x="8438424" y="4418946"/>
            <a:ext cx="316777" cy="248816"/>
            <a:chOff x="4181197" y="354494"/>
            <a:chExt cx="316771" cy="248811"/>
          </a:xfrm>
        </p:grpSpPr>
        <p:sp>
          <p:nvSpPr>
            <p:cNvPr id="556" name="Google Shape;556;p25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8131566" y="-329725"/>
            <a:ext cx="1310812" cy="1222404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25"/>
          <p:cNvSpPr txBox="1">
            <a:spLocks noGrp="1"/>
          </p:cNvSpPr>
          <p:nvPr>
            <p:ph type="ctrTitle"/>
          </p:nvPr>
        </p:nvSpPr>
        <p:spPr>
          <a:xfrm flipH="1">
            <a:off x="2506650" y="2522575"/>
            <a:ext cx="160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subTitle" idx="1"/>
          </p:nvPr>
        </p:nvSpPr>
        <p:spPr>
          <a:xfrm flipH="1">
            <a:off x="1287125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173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" name="Google Shape;611;p2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612" name="Google Shape;612;p2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1235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9"/>
          <p:cNvSpPr txBox="1">
            <a:spLocks noGrp="1"/>
          </p:cNvSpPr>
          <p:nvPr>
            <p:ph type="ctrTitle"/>
          </p:nvPr>
        </p:nvSpPr>
        <p:spPr>
          <a:xfrm flipH="1">
            <a:off x="4497000" y="1037133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29"/>
          <p:cNvSpPr txBox="1">
            <a:spLocks noGrp="1"/>
          </p:cNvSpPr>
          <p:nvPr>
            <p:ph type="subTitle" idx="1"/>
          </p:nvPr>
        </p:nvSpPr>
        <p:spPr>
          <a:xfrm>
            <a:off x="4497000" y="1635025"/>
            <a:ext cx="45696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9"/>
          <p:cNvSpPr/>
          <p:nvPr/>
        </p:nvSpPr>
        <p:spPr>
          <a:xfrm rot="5400000">
            <a:off x="1399755" y="2808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29"/>
          <p:cNvGrpSpPr/>
          <p:nvPr/>
        </p:nvGrpSpPr>
        <p:grpSpPr>
          <a:xfrm rot="2469396" flipH="1">
            <a:off x="3110452" y="4251595"/>
            <a:ext cx="306762" cy="476331"/>
            <a:chOff x="4452729" y="352000"/>
            <a:chExt cx="225596" cy="350302"/>
          </a:xfrm>
        </p:grpSpPr>
        <p:sp>
          <p:nvSpPr>
            <p:cNvPr id="620" name="Google Shape;620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3" name="Google Shape;623;p29"/>
          <p:cNvGrpSpPr/>
          <p:nvPr/>
        </p:nvGrpSpPr>
        <p:grpSpPr>
          <a:xfrm rot="-2370207" flipH="1">
            <a:off x="7892050" y="356247"/>
            <a:ext cx="306765" cy="476344"/>
            <a:chOff x="4452729" y="352000"/>
            <a:chExt cx="225596" cy="350302"/>
          </a:xfrm>
        </p:grpSpPr>
        <p:sp>
          <p:nvSpPr>
            <p:cNvPr id="624" name="Google Shape;624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29"/>
          <p:cNvSpPr txBox="1"/>
          <p:nvPr/>
        </p:nvSpPr>
        <p:spPr>
          <a:xfrm>
            <a:off x="4497000" y="3239209"/>
            <a:ext cx="34959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16667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172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42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6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212" name="Google Shape;212;p6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213" name="Google Shape;213;p6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" name="Google Shape;219;p6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220" name="Google Shape;220;p6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6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6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6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243" name="Google Shape;243;p6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6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6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6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6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6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6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6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5" name="Google Shape;265;p6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266" name="Google Shape;266;p6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2" name="Google Shape;272;p6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7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276" name="Google Shape;276;p7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7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284" name="Google Shape;284;p7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6" name="Google Shape;306;p7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" name="Google Shape;329;p7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330" name="Google Shape;330;p7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6" name="Google Shape;336;p7"/>
          <p:cNvSpPr/>
          <p:nvPr/>
        </p:nvSpPr>
        <p:spPr>
          <a:xfrm>
            <a:off x="229425" y="162825"/>
            <a:ext cx="8685160" cy="481787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7"/>
          <p:cNvSpPr txBox="1">
            <a:spLocks noGrp="1"/>
          </p:cNvSpPr>
          <p:nvPr>
            <p:ph type="body" idx="1"/>
          </p:nvPr>
        </p:nvSpPr>
        <p:spPr>
          <a:xfrm>
            <a:off x="4572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/>
            </a:lvl1pPr>
            <a:lvl2pPr marL="914400" lvl="1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371600" lvl="2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1828800" lvl="3" indent="-279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3200400" lvl="6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3657600" lvl="7" indent="-2730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4114800" lvl="8" indent="-266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p7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4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>
            <a:off x="-219720" y="-497104"/>
            <a:ext cx="9700914" cy="5935622"/>
            <a:chOff x="-219720" y="-497104"/>
            <a:chExt cx="9700914" cy="5935622"/>
          </a:xfrm>
        </p:grpSpPr>
        <p:grpSp>
          <p:nvGrpSpPr>
            <p:cNvPr id="342" name="Google Shape;342;p8"/>
            <p:cNvGrpSpPr/>
            <p:nvPr/>
          </p:nvGrpSpPr>
          <p:grpSpPr>
            <a:xfrm rot="-4465095">
              <a:off x="7855295" y="-313009"/>
              <a:ext cx="1128582" cy="1889505"/>
              <a:chOff x="3820625" y="2347300"/>
              <a:chExt cx="883825" cy="1479725"/>
            </a:xfrm>
          </p:grpSpPr>
          <p:sp>
            <p:nvSpPr>
              <p:cNvPr id="343" name="Google Shape;343;p8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8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8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8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8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8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8"/>
            <p:cNvGrpSpPr/>
            <p:nvPr/>
          </p:nvGrpSpPr>
          <p:grpSpPr>
            <a:xfrm flipH="1">
              <a:off x="6956837" y="3974946"/>
              <a:ext cx="2049317" cy="1463572"/>
              <a:chOff x="2523250" y="3135400"/>
              <a:chExt cx="1134350" cy="810125"/>
            </a:xfrm>
          </p:grpSpPr>
          <p:sp>
            <p:nvSpPr>
              <p:cNvPr id="350" name="Google Shape;350;p8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8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8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8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8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8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8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8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2" name="Google Shape;372;p8"/>
            <p:cNvGrpSpPr/>
            <p:nvPr/>
          </p:nvGrpSpPr>
          <p:grpSpPr>
            <a:xfrm flipH="1">
              <a:off x="175412" y="-497104"/>
              <a:ext cx="2049317" cy="1463572"/>
              <a:chOff x="2523250" y="3135400"/>
              <a:chExt cx="1134350" cy="810125"/>
            </a:xfrm>
          </p:grpSpPr>
          <p:sp>
            <p:nvSpPr>
              <p:cNvPr id="373" name="Google Shape;373;p8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8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8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8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" name="Google Shape;395;p8"/>
            <p:cNvGrpSpPr/>
            <p:nvPr/>
          </p:nvGrpSpPr>
          <p:grpSpPr>
            <a:xfrm rot="6334905">
              <a:off x="277595" y="3501241"/>
              <a:ext cx="1128582" cy="1889505"/>
              <a:chOff x="3787811" y="2356451"/>
              <a:chExt cx="883825" cy="1479725"/>
            </a:xfrm>
          </p:grpSpPr>
          <p:sp>
            <p:nvSpPr>
              <p:cNvPr id="396" name="Google Shape;396;p8"/>
              <p:cNvSpPr/>
              <p:nvPr/>
            </p:nvSpPr>
            <p:spPr>
              <a:xfrm>
                <a:off x="3787811" y="2356451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8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8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8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9"/>
          <p:cNvSpPr txBox="1">
            <a:spLocks noGrp="1"/>
          </p:cNvSpPr>
          <p:nvPr>
            <p:ph type="title"/>
          </p:nvPr>
        </p:nvSpPr>
        <p:spPr>
          <a:xfrm>
            <a:off x="720000" y="1123800"/>
            <a:ext cx="7704000" cy="18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4" name="Google Shape;404;p9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5" name="Google Shape;405;p9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406" name="Google Shape;406;p9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407" name="Google Shape;407;p9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9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9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9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" name="Google Shape;413;p9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414" name="Google Shape;414;p9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3" name="Google Shape;443;p9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444" name="Google Shape;444;p9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9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1" name="Google Shape;471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72" name="Google Shape;472;p11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473" name="Google Shape;473;p11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474" name="Google Shape;474;p11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1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1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1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1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1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0" name="Google Shape;480;p11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481" name="Google Shape;481;p11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1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1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1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1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1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11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488" name="Google Shape;488;p11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1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1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1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1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1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1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1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1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1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1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11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11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11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11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11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11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11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511" name="Google Shape;511;p11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11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sefin Sans"/>
              <a:buNone/>
              <a:defRPr sz="35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●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egoo"/>
              <a:buChar char="○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Glegoo"/>
              <a:buChar char="■"/>
              <a:defRPr>
                <a:solidFill>
                  <a:schemeClr val="dk1"/>
                </a:solidFill>
                <a:latin typeface="Glegoo"/>
                <a:ea typeface="Glegoo"/>
                <a:cs typeface="Glegoo"/>
                <a:sym typeface="Glego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70" r:id="rId20"/>
    <p:sldLayoutId id="2147483671" r:id="rId21"/>
    <p:sldLayoutId id="2147483672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6746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72;p32">
            <a:extLst>
              <a:ext uri="{FF2B5EF4-FFF2-40B4-BE49-F238E27FC236}">
                <a16:creationId xmlns:a16="http://schemas.microsoft.com/office/drawing/2014/main" id="{42269EDC-51AA-4CC0-0E4B-954DABF62C0A}"/>
              </a:ext>
            </a:extLst>
          </p:cNvPr>
          <p:cNvSpPr/>
          <p:nvPr/>
        </p:nvSpPr>
        <p:spPr>
          <a:xfrm>
            <a:off x="2097740" y="1223827"/>
            <a:ext cx="4702629" cy="240359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6" name="Google Shape;1426;p29"/>
          <p:cNvSpPr/>
          <p:nvPr/>
        </p:nvSpPr>
        <p:spPr>
          <a:xfrm>
            <a:off x="1682875" y="3814175"/>
            <a:ext cx="5778231" cy="562248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29"/>
          <p:cNvSpPr txBox="1">
            <a:spLocks noGrp="1"/>
          </p:cNvSpPr>
          <p:nvPr>
            <p:ph type="subTitle" idx="1"/>
          </p:nvPr>
        </p:nvSpPr>
        <p:spPr>
          <a:xfrm>
            <a:off x="2392500" y="38905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cs typeface="Arial" pitchFamily="34" charset="0"/>
                <a:sym typeface="Arial"/>
              </a:rPr>
              <a:t>Done by 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cs typeface="Arial" pitchFamily="34" charset="0"/>
                <a:sym typeface="Arial"/>
              </a:rPr>
              <a:t>: </a:t>
            </a:r>
            <a:r>
              <a:rPr kumimoji="0" lang="en-US" altLang="ko-K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andlee" panose="02000000000000000000" pitchFamily="2" charset="0"/>
                <a:cs typeface="Arial" pitchFamily="34" charset="0"/>
                <a:sym typeface="Arial"/>
              </a:rPr>
              <a:t>Entisar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andlee" panose="02000000000000000000" pitchFamily="2" charset="0"/>
                <a:cs typeface="Arial" pitchFamily="34" charset="0"/>
                <a:sym typeface="Arial"/>
              </a:rPr>
              <a:t> Al-</a:t>
            </a:r>
            <a:r>
              <a:rPr kumimoji="0" lang="en-US" altLang="ko-K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Handlee" panose="02000000000000000000" pitchFamily="2" charset="0"/>
                <a:cs typeface="Arial" pitchFamily="34" charset="0"/>
                <a:sym typeface="Arial"/>
              </a:rPr>
              <a:t>Obaidallah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Handlee" panose="02000000000000000000" pitchFamily="2" charset="0"/>
              <a:cs typeface="Arial" pitchFamily="34" charset="0"/>
              <a:sym typeface="Arial"/>
            </a:endParaRPr>
          </a:p>
        </p:txBody>
      </p:sp>
      <p:grpSp>
        <p:nvGrpSpPr>
          <p:cNvPr id="1429" name="Google Shape;1429;p29"/>
          <p:cNvGrpSpPr/>
          <p:nvPr/>
        </p:nvGrpSpPr>
        <p:grpSpPr>
          <a:xfrm>
            <a:off x="3854774" y="735586"/>
            <a:ext cx="819572" cy="477649"/>
            <a:chOff x="2467975" y="1429950"/>
            <a:chExt cx="1069100" cy="623075"/>
          </a:xfrm>
        </p:grpSpPr>
        <p:sp>
          <p:nvSpPr>
            <p:cNvPr id="1430" name="Google Shape;1430;p29"/>
            <p:cNvSpPr/>
            <p:nvPr/>
          </p:nvSpPr>
          <p:spPr>
            <a:xfrm>
              <a:off x="2750125" y="1627100"/>
              <a:ext cx="477375" cy="425925"/>
            </a:xfrm>
            <a:custGeom>
              <a:avLst/>
              <a:gdLst/>
              <a:ahLst/>
              <a:cxnLst/>
              <a:rect l="l" t="t" r="r" b="b"/>
              <a:pathLst>
                <a:path w="19095" h="17037" extrusionOk="0">
                  <a:moveTo>
                    <a:pt x="10306" y="0"/>
                  </a:moveTo>
                  <a:cubicBezTo>
                    <a:pt x="8472" y="0"/>
                    <a:pt x="6483" y="1127"/>
                    <a:pt x="5105" y="2142"/>
                  </a:cubicBezTo>
                  <a:cubicBezTo>
                    <a:pt x="3309" y="3560"/>
                    <a:pt x="1985" y="5356"/>
                    <a:pt x="1229" y="7435"/>
                  </a:cubicBezTo>
                  <a:cubicBezTo>
                    <a:pt x="284" y="9798"/>
                    <a:pt x="0" y="12256"/>
                    <a:pt x="284" y="14714"/>
                  </a:cubicBezTo>
                  <a:cubicBezTo>
                    <a:pt x="284" y="14898"/>
                    <a:pt x="456" y="14982"/>
                    <a:pt x="661" y="14982"/>
                  </a:cubicBezTo>
                  <a:cubicBezTo>
                    <a:pt x="981" y="14982"/>
                    <a:pt x="1381" y="14776"/>
                    <a:pt x="1324" y="14430"/>
                  </a:cubicBezTo>
                  <a:cubicBezTo>
                    <a:pt x="1040" y="10555"/>
                    <a:pt x="1985" y="6396"/>
                    <a:pt x="4821" y="3560"/>
                  </a:cubicBezTo>
                  <a:cubicBezTo>
                    <a:pt x="5954" y="2426"/>
                    <a:pt x="8175" y="750"/>
                    <a:pt x="10034" y="750"/>
                  </a:cubicBezTo>
                  <a:cubicBezTo>
                    <a:pt x="10501" y="750"/>
                    <a:pt x="10945" y="855"/>
                    <a:pt x="11343" y="1102"/>
                  </a:cubicBezTo>
                  <a:cubicBezTo>
                    <a:pt x="12478" y="1764"/>
                    <a:pt x="12950" y="2993"/>
                    <a:pt x="13518" y="4032"/>
                  </a:cubicBezTo>
                  <a:cubicBezTo>
                    <a:pt x="14085" y="5261"/>
                    <a:pt x="14652" y="6585"/>
                    <a:pt x="15219" y="7813"/>
                  </a:cubicBezTo>
                  <a:cubicBezTo>
                    <a:pt x="16448" y="10744"/>
                    <a:pt x="17299" y="13769"/>
                    <a:pt x="17960" y="16793"/>
                  </a:cubicBezTo>
                  <a:cubicBezTo>
                    <a:pt x="17994" y="16964"/>
                    <a:pt x="18152" y="17036"/>
                    <a:pt x="18340" y="17036"/>
                  </a:cubicBezTo>
                  <a:cubicBezTo>
                    <a:pt x="18671" y="17036"/>
                    <a:pt x="19095" y="16812"/>
                    <a:pt x="19095" y="16510"/>
                  </a:cubicBezTo>
                  <a:lnTo>
                    <a:pt x="19095" y="16037"/>
                  </a:lnTo>
                  <a:cubicBezTo>
                    <a:pt x="19077" y="15952"/>
                    <a:pt x="19026" y="15891"/>
                    <a:pt x="18954" y="15851"/>
                  </a:cubicBezTo>
                  <a:lnTo>
                    <a:pt x="18954" y="15851"/>
                  </a:lnTo>
                  <a:cubicBezTo>
                    <a:pt x="18301" y="12881"/>
                    <a:pt x="17397" y="10064"/>
                    <a:pt x="16164" y="7246"/>
                  </a:cubicBezTo>
                  <a:cubicBezTo>
                    <a:pt x="15597" y="5734"/>
                    <a:pt x="14935" y="4316"/>
                    <a:pt x="14179" y="2898"/>
                  </a:cubicBezTo>
                  <a:cubicBezTo>
                    <a:pt x="13707" y="1858"/>
                    <a:pt x="13045" y="819"/>
                    <a:pt x="11911" y="346"/>
                  </a:cubicBezTo>
                  <a:cubicBezTo>
                    <a:pt x="11404" y="104"/>
                    <a:pt x="10862" y="0"/>
                    <a:pt x="10306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9"/>
            <p:cNvSpPr/>
            <p:nvPr/>
          </p:nvSpPr>
          <p:spPr>
            <a:xfrm>
              <a:off x="2594150" y="1540700"/>
              <a:ext cx="791675" cy="469575"/>
            </a:xfrm>
            <a:custGeom>
              <a:avLst/>
              <a:gdLst/>
              <a:ahLst/>
              <a:cxnLst/>
              <a:rect l="l" t="t" r="r" b="b"/>
              <a:pathLst>
                <a:path w="31667" h="18783" extrusionOk="0">
                  <a:moveTo>
                    <a:pt x="16411" y="1"/>
                  </a:moveTo>
                  <a:cubicBezTo>
                    <a:pt x="15754" y="1"/>
                    <a:pt x="15073" y="69"/>
                    <a:pt x="14369" y="210"/>
                  </a:cubicBezTo>
                  <a:cubicBezTo>
                    <a:pt x="6239" y="1817"/>
                    <a:pt x="1" y="10419"/>
                    <a:pt x="946" y="18642"/>
                  </a:cubicBezTo>
                  <a:cubicBezTo>
                    <a:pt x="946" y="18741"/>
                    <a:pt x="1084" y="18783"/>
                    <a:pt x="1259" y="18783"/>
                  </a:cubicBezTo>
                  <a:cubicBezTo>
                    <a:pt x="1588" y="18783"/>
                    <a:pt x="2047" y="18638"/>
                    <a:pt x="1986" y="18453"/>
                  </a:cubicBezTo>
                  <a:cubicBezTo>
                    <a:pt x="1608" y="14861"/>
                    <a:pt x="2458" y="11364"/>
                    <a:pt x="4254" y="8339"/>
                  </a:cubicBezTo>
                  <a:cubicBezTo>
                    <a:pt x="6523" y="4653"/>
                    <a:pt x="10493" y="1155"/>
                    <a:pt x="14841" y="494"/>
                  </a:cubicBezTo>
                  <a:cubicBezTo>
                    <a:pt x="15205" y="447"/>
                    <a:pt x="15558" y="425"/>
                    <a:pt x="15900" y="425"/>
                  </a:cubicBezTo>
                  <a:cubicBezTo>
                    <a:pt x="19743" y="425"/>
                    <a:pt x="22290" y="3237"/>
                    <a:pt x="24199" y="6449"/>
                  </a:cubicBezTo>
                  <a:cubicBezTo>
                    <a:pt x="25239" y="8434"/>
                    <a:pt x="26373" y="10324"/>
                    <a:pt x="27413" y="12309"/>
                  </a:cubicBezTo>
                  <a:lnTo>
                    <a:pt x="29115" y="15334"/>
                  </a:lnTo>
                  <a:cubicBezTo>
                    <a:pt x="29587" y="16185"/>
                    <a:pt x="30627" y="17319"/>
                    <a:pt x="30060" y="18359"/>
                  </a:cubicBezTo>
                  <a:cubicBezTo>
                    <a:pt x="30026" y="18426"/>
                    <a:pt x="30135" y="18457"/>
                    <a:pt x="30298" y="18457"/>
                  </a:cubicBezTo>
                  <a:cubicBezTo>
                    <a:pt x="30595" y="18457"/>
                    <a:pt x="31072" y="18353"/>
                    <a:pt x="31194" y="18170"/>
                  </a:cubicBezTo>
                  <a:cubicBezTo>
                    <a:pt x="31667" y="17130"/>
                    <a:pt x="30911" y="16185"/>
                    <a:pt x="30438" y="15239"/>
                  </a:cubicBezTo>
                  <a:cubicBezTo>
                    <a:pt x="29682" y="13916"/>
                    <a:pt x="28925" y="12593"/>
                    <a:pt x="28169" y="11175"/>
                  </a:cubicBezTo>
                  <a:cubicBezTo>
                    <a:pt x="26846" y="9001"/>
                    <a:pt x="25712" y="6732"/>
                    <a:pt x="24294" y="4653"/>
                  </a:cubicBezTo>
                  <a:cubicBezTo>
                    <a:pt x="22401" y="1734"/>
                    <a:pt x="19718" y="1"/>
                    <a:pt x="16411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9"/>
            <p:cNvSpPr/>
            <p:nvPr/>
          </p:nvSpPr>
          <p:spPr>
            <a:xfrm>
              <a:off x="2467975" y="1429950"/>
              <a:ext cx="1069100" cy="556600"/>
            </a:xfrm>
            <a:custGeom>
              <a:avLst/>
              <a:gdLst/>
              <a:ahLst/>
              <a:cxnLst/>
              <a:rect l="l" t="t" r="r" b="b"/>
              <a:pathLst>
                <a:path w="42764" h="22264" extrusionOk="0">
                  <a:moveTo>
                    <a:pt x="19931" y="0"/>
                  </a:moveTo>
                  <a:cubicBezTo>
                    <a:pt x="18759" y="0"/>
                    <a:pt x="17575" y="181"/>
                    <a:pt x="16391" y="575"/>
                  </a:cubicBezTo>
                  <a:cubicBezTo>
                    <a:pt x="12610" y="1899"/>
                    <a:pt x="9679" y="4924"/>
                    <a:pt x="7222" y="8043"/>
                  </a:cubicBezTo>
                  <a:cubicBezTo>
                    <a:pt x="4008" y="12107"/>
                    <a:pt x="1550" y="16739"/>
                    <a:pt x="38" y="21655"/>
                  </a:cubicBezTo>
                  <a:cubicBezTo>
                    <a:pt x="1" y="21766"/>
                    <a:pt x="155" y="21819"/>
                    <a:pt x="360" y="21819"/>
                  </a:cubicBezTo>
                  <a:cubicBezTo>
                    <a:pt x="676" y="21819"/>
                    <a:pt x="1115" y="21694"/>
                    <a:pt x="1172" y="21465"/>
                  </a:cubicBezTo>
                  <a:cubicBezTo>
                    <a:pt x="2685" y="16456"/>
                    <a:pt x="5237" y="11729"/>
                    <a:pt x="8545" y="7665"/>
                  </a:cubicBezTo>
                  <a:cubicBezTo>
                    <a:pt x="11447" y="4057"/>
                    <a:pt x="15130" y="580"/>
                    <a:pt x="19755" y="580"/>
                  </a:cubicBezTo>
                  <a:cubicBezTo>
                    <a:pt x="20705" y="580"/>
                    <a:pt x="21694" y="726"/>
                    <a:pt x="22724" y="1048"/>
                  </a:cubicBezTo>
                  <a:cubicBezTo>
                    <a:pt x="27356" y="2466"/>
                    <a:pt x="31042" y="6341"/>
                    <a:pt x="34351" y="9650"/>
                  </a:cubicBezTo>
                  <a:cubicBezTo>
                    <a:pt x="37753" y="13147"/>
                    <a:pt x="41156" y="17117"/>
                    <a:pt x="41629" y="22127"/>
                  </a:cubicBezTo>
                  <a:cubicBezTo>
                    <a:pt x="41629" y="22222"/>
                    <a:pt x="41755" y="22264"/>
                    <a:pt x="41923" y="22264"/>
                  </a:cubicBezTo>
                  <a:cubicBezTo>
                    <a:pt x="42259" y="22264"/>
                    <a:pt x="42763" y="22096"/>
                    <a:pt x="42763" y="21844"/>
                  </a:cubicBezTo>
                  <a:cubicBezTo>
                    <a:pt x="42385" y="17590"/>
                    <a:pt x="39833" y="14092"/>
                    <a:pt x="37092" y="11068"/>
                  </a:cubicBezTo>
                  <a:cubicBezTo>
                    <a:pt x="34162" y="7759"/>
                    <a:pt x="30853" y="4356"/>
                    <a:pt x="27072" y="2088"/>
                  </a:cubicBezTo>
                  <a:cubicBezTo>
                    <a:pt x="24827" y="805"/>
                    <a:pt x="22407" y="0"/>
                    <a:pt x="19931" y="0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717;p36">
            <a:extLst>
              <a:ext uri="{FF2B5EF4-FFF2-40B4-BE49-F238E27FC236}">
                <a16:creationId xmlns:a16="http://schemas.microsoft.com/office/drawing/2014/main" id="{204913FC-4D03-BACA-FCCB-D2385F349FE5}"/>
              </a:ext>
            </a:extLst>
          </p:cNvPr>
          <p:cNvSpPr txBox="1">
            <a:spLocks/>
          </p:cNvSpPr>
          <p:nvPr/>
        </p:nvSpPr>
        <p:spPr>
          <a:xfrm>
            <a:off x="1417156" y="79199"/>
            <a:ext cx="2910551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900" b="0" i="0" u="none" strike="noStrike" cap="none">
                <a:solidFill>
                  <a:srgbClr val="9D6ED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"/>
              <a:buNone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/>
            <a:r>
              <a:rPr lang="en-US" b="1" dirty="0">
                <a:solidFill>
                  <a:srgbClr val="9900CC"/>
                </a:solidFill>
              </a:rPr>
              <a:t>Mega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rgbClr val="FF66CC"/>
                </a:solidFill>
              </a:rPr>
              <a:t>Goal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1.1</a:t>
            </a:r>
          </a:p>
        </p:txBody>
      </p:sp>
      <p:sp>
        <p:nvSpPr>
          <p:cNvPr id="1427" name="Google Shape;1427;p29"/>
          <p:cNvSpPr txBox="1">
            <a:spLocks noGrp="1"/>
          </p:cNvSpPr>
          <p:nvPr>
            <p:ph type="ctrTitle"/>
          </p:nvPr>
        </p:nvSpPr>
        <p:spPr>
          <a:xfrm>
            <a:off x="2151528" y="1308250"/>
            <a:ext cx="4641158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CC00"/>
                </a:solidFill>
              </a:rPr>
              <a:t>Unit 1</a:t>
            </a:r>
            <a:br>
              <a:rPr lang="en-US" dirty="0"/>
            </a:br>
            <a:br>
              <a:rPr lang="en-US" sz="1600" dirty="0"/>
            </a:br>
            <a:r>
              <a:rPr lang="en-US" sz="6000" dirty="0">
                <a:solidFill>
                  <a:schemeClr val="bg1">
                    <a:lumMod val="25000"/>
                  </a:schemeClr>
                </a:solidFill>
                <a:latin typeface="Footlight MT Light" panose="0204060206030A020304" pitchFamily="18" charset="0"/>
              </a:rPr>
              <a:t>Big Changes</a:t>
            </a:r>
            <a:br>
              <a:rPr lang="en-US" sz="6000" dirty="0">
                <a:solidFill>
                  <a:schemeClr val="bg1">
                    <a:lumMod val="25000"/>
                  </a:schemeClr>
                </a:solidFill>
                <a:latin typeface="Footlight MT Light" panose="0204060206030A020304" pitchFamily="18" charset="0"/>
              </a:rPr>
            </a:br>
            <a:br>
              <a:rPr lang="en-US" sz="1800" dirty="0"/>
            </a:br>
            <a:r>
              <a:rPr lang="en-US" sz="2000" dirty="0">
                <a:latin typeface="Avenir Next LT Pro Light" panose="020B0304020202020204" pitchFamily="34" charset="0"/>
              </a:rPr>
              <a:t>Grammar</a:t>
            </a:r>
            <a:endParaRPr dirty="0">
              <a:latin typeface="Avenir Next LT Pro Light" panose="020B03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3435F5-B16F-595B-3FFB-4220E0B8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15" y="-55660"/>
            <a:ext cx="1559859" cy="2279034"/>
          </a:xfrm>
          <a:prstGeom prst="rect">
            <a:avLst/>
          </a:prstGeom>
        </p:spPr>
      </p:pic>
      <p:pic>
        <p:nvPicPr>
          <p:cNvPr id="2" name="IMG_2437.jpeg" descr="IMG_2437.jpeg">
            <a:extLst>
              <a:ext uri="{FF2B5EF4-FFF2-40B4-BE49-F238E27FC236}">
                <a16:creationId xmlns:a16="http://schemas.microsoft.com/office/drawing/2014/main" id="{CF9AB01B-CD56-ED15-E879-1963A77F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71" t="10840" r="8931" b="4287"/>
          <a:stretch>
            <a:fillRect/>
          </a:stretch>
        </p:blipFill>
        <p:spPr>
          <a:xfrm flipH="1">
            <a:off x="1199310" y="1244813"/>
            <a:ext cx="3641631" cy="3469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extrusionOk="0">
                <a:moveTo>
                  <a:pt x="11297" y="1"/>
                </a:moveTo>
                <a:cubicBezTo>
                  <a:pt x="10592" y="13"/>
                  <a:pt x="9857" y="195"/>
                  <a:pt x="9117" y="553"/>
                </a:cubicBezTo>
                <a:cubicBezTo>
                  <a:pt x="7839" y="1169"/>
                  <a:pt x="6988" y="2037"/>
                  <a:pt x="6259" y="3464"/>
                </a:cubicBezTo>
                <a:cubicBezTo>
                  <a:pt x="5681" y="4596"/>
                  <a:pt x="5418" y="5571"/>
                  <a:pt x="5411" y="6614"/>
                </a:cubicBezTo>
                <a:cubicBezTo>
                  <a:pt x="5405" y="7639"/>
                  <a:pt x="5600" y="8225"/>
                  <a:pt x="6117" y="8726"/>
                </a:cubicBezTo>
                <a:cubicBezTo>
                  <a:pt x="6739" y="9330"/>
                  <a:pt x="7895" y="9522"/>
                  <a:pt x="8872" y="9186"/>
                </a:cubicBezTo>
                <a:cubicBezTo>
                  <a:pt x="9339" y="9026"/>
                  <a:pt x="9689" y="9006"/>
                  <a:pt x="9771" y="9135"/>
                </a:cubicBezTo>
                <a:cubicBezTo>
                  <a:pt x="9801" y="9183"/>
                  <a:pt x="9683" y="9281"/>
                  <a:pt x="9508" y="9352"/>
                </a:cubicBezTo>
                <a:cubicBezTo>
                  <a:pt x="9067" y="9530"/>
                  <a:pt x="8627" y="10097"/>
                  <a:pt x="8764" y="10310"/>
                </a:cubicBezTo>
                <a:cubicBezTo>
                  <a:pt x="8914" y="10543"/>
                  <a:pt x="8472" y="11473"/>
                  <a:pt x="7920" y="12087"/>
                </a:cubicBezTo>
                <a:lnTo>
                  <a:pt x="7470" y="12587"/>
                </a:lnTo>
                <a:lnTo>
                  <a:pt x="3847" y="12587"/>
                </a:lnTo>
                <a:cubicBezTo>
                  <a:pt x="1153" y="12587"/>
                  <a:pt x="196" y="12615"/>
                  <a:pt x="113" y="12696"/>
                </a:cubicBezTo>
                <a:cubicBezTo>
                  <a:pt x="28" y="12778"/>
                  <a:pt x="0" y="13869"/>
                  <a:pt x="0" y="17049"/>
                </a:cubicBezTo>
                <a:lnTo>
                  <a:pt x="0" y="21292"/>
                </a:lnTo>
                <a:lnTo>
                  <a:pt x="208" y="21433"/>
                </a:lnTo>
                <a:cubicBezTo>
                  <a:pt x="393" y="21558"/>
                  <a:pt x="1553" y="21574"/>
                  <a:pt x="10800" y="21574"/>
                </a:cubicBezTo>
                <a:cubicBezTo>
                  <a:pt x="20048" y="21574"/>
                  <a:pt x="21208" y="21558"/>
                  <a:pt x="21393" y="21433"/>
                </a:cubicBezTo>
                <a:lnTo>
                  <a:pt x="21600" y="21292"/>
                </a:lnTo>
                <a:lnTo>
                  <a:pt x="21600" y="17049"/>
                </a:lnTo>
                <a:cubicBezTo>
                  <a:pt x="21600" y="13869"/>
                  <a:pt x="21573" y="12778"/>
                  <a:pt x="21489" y="12696"/>
                </a:cubicBezTo>
                <a:cubicBezTo>
                  <a:pt x="21405" y="12615"/>
                  <a:pt x="20426" y="12587"/>
                  <a:pt x="17662" y="12587"/>
                </a:cubicBezTo>
                <a:lnTo>
                  <a:pt x="13949" y="12587"/>
                </a:lnTo>
                <a:lnTo>
                  <a:pt x="13441" y="12020"/>
                </a:lnTo>
                <a:cubicBezTo>
                  <a:pt x="12836" y="11344"/>
                  <a:pt x="12434" y="10493"/>
                  <a:pt x="12618" y="10278"/>
                </a:cubicBezTo>
                <a:cubicBezTo>
                  <a:pt x="12717" y="10163"/>
                  <a:pt x="12694" y="10090"/>
                  <a:pt x="12480" y="9843"/>
                </a:cubicBezTo>
                <a:cubicBezTo>
                  <a:pt x="12101" y="9404"/>
                  <a:pt x="11898" y="9292"/>
                  <a:pt x="11592" y="9352"/>
                </a:cubicBezTo>
                <a:cubicBezTo>
                  <a:pt x="11297" y="9409"/>
                  <a:pt x="11155" y="9301"/>
                  <a:pt x="11338" y="9157"/>
                </a:cubicBezTo>
                <a:cubicBezTo>
                  <a:pt x="11606" y="8948"/>
                  <a:pt x="12236" y="8941"/>
                  <a:pt x="13042" y="9137"/>
                </a:cubicBezTo>
                <a:cubicBezTo>
                  <a:pt x="14773" y="9558"/>
                  <a:pt x="15722" y="9266"/>
                  <a:pt x="16256" y="8148"/>
                </a:cubicBezTo>
                <a:cubicBezTo>
                  <a:pt x="16461" y="7719"/>
                  <a:pt x="16505" y="7481"/>
                  <a:pt x="16536" y="6621"/>
                </a:cubicBezTo>
                <a:cubicBezTo>
                  <a:pt x="16593" y="5004"/>
                  <a:pt x="16218" y="3712"/>
                  <a:pt x="15284" y="2311"/>
                </a:cubicBezTo>
                <a:cubicBezTo>
                  <a:pt x="14255" y="767"/>
                  <a:pt x="12847" y="-26"/>
                  <a:pt x="11297" y="1"/>
                </a:cubicBezTo>
                <a:close/>
                <a:moveTo>
                  <a:pt x="3247" y="4859"/>
                </a:moveTo>
                <a:lnTo>
                  <a:pt x="3073" y="5341"/>
                </a:lnTo>
                <a:cubicBezTo>
                  <a:pt x="2885" y="5863"/>
                  <a:pt x="2552" y="6192"/>
                  <a:pt x="2114" y="6286"/>
                </a:cubicBezTo>
                <a:lnTo>
                  <a:pt x="1838" y="6344"/>
                </a:lnTo>
                <a:lnTo>
                  <a:pt x="2158" y="6475"/>
                </a:lnTo>
                <a:cubicBezTo>
                  <a:pt x="2642" y="6672"/>
                  <a:pt x="2989" y="7045"/>
                  <a:pt x="3106" y="7494"/>
                </a:cubicBezTo>
                <a:lnTo>
                  <a:pt x="3209" y="7896"/>
                </a:lnTo>
                <a:lnTo>
                  <a:pt x="3322" y="7470"/>
                </a:lnTo>
                <a:cubicBezTo>
                  <a:pt x="3454" y="6963"/>
                  <a:pt x="3742" y="6639"/>
                  <a:pt x="4185" y="6497"/>
                </a:cubicBezTo>
                <a:lnTo>
                  <a:pt x="4508" y="6394"/>
                </a:lnTo>
                <a:lnTo>
                  <a:pt x="4147" y="6234"/>
                </a:lnTo>
                <a:cubicBezTo>
                  <a:pt x="3641" y="6010"/>
                  <a:pt x="3360" y="5680"/>
                  <a:pt x="3299" y="5237"/>
                </a:cubicBezTo>
                <a:lnTo>
                  <a:pt x="3247" y="4859"/>
                </a:lnTo>
                <a:close/>
                <a:moveTo>
                  <a:pt x="2490" y="8092"/>
                </a:moveTo>
                <a:cubicBezTo>
                  <a:pt x="2443" y="8090"/>
                  <a:pt x="2395" y="8132"/>
                  <a:pt x="2299" y="8216"/>
                </a:cubicBezTo>
                <a:cubicBezTo>
                  <a:pt x="2192" y="8310"/>
                  <a:pt x="2041" y="8409"/>
                  <a:pt x="1963" y="8434"/>
                </a:cubicBezTo>
                <a:cubicBezTo>
                  <a:pt x="1862" y="8468"/>
                  <a:pt x="1892" y="8507"/>
                  <a:pt x="2067" y="8575"/>
                </a:cubicBezTo>
                <a:cubicBezTo>
                  <a:pt x="2202" y="8627"/>
                  <a:pt x="2339" y="8740"/>
                  <a:pt x="2373" y="8826"/>
                </a:cubicBezTo>
                <a:cubicBezTo>
                  <a:pt x="2430" y="8970"/>
                  <a:pt x="2455" y="8967"/>
                  <a:pt x="2651" y="8788"/>
                </a:cubicBezTo>
                <a:cubicBezTo>
                  <a:pt x="2769" y="8681"/>
                  <a:pt x="2914" y="8593"/>
                  <a:pt x="2975" y="8593"/>
                </a:cubicBezTo>
                <a:cubicBezTo>
                  <a:pt x="3036" y="8593"/>
                  <a:pt x="3086" y="8552"/>
                  <a:pt x="3086" y="8502"/>
                </a:cubicBezTo>
                <a:cubicBezTo>
                  <a:pt x="3086" y="8452"/>
                  <a:pt x="3030" y="8411"/>
                  <a:pt x="2961" y="8411"/>
                </a:cubicBezTo>
                <a:cubicBezTo>
                  <a:pt x="2892" y="8411"/>
                  <a:pt x="2758" y="8329"/>
                  <a:pt x="2664" y="8229"/>
                </a:cubicBezTo>
                <a:cubicBezTo>
                  <a:pt x="2580" y="8139"/>
                  <a:pt x="2536" y="8093"/>
                  <a:pt x="2490" y="8092"/>
                </a:cubicBezTo>
                <a:close/>
                <a:moveTo>
                  <a:pt x="3743" y="8996"/>
                </a:moveTo>
                <a:cubicBezTo>
                  <a:pt x="3691" y="8995"/>
                  <a:pt x="3638" y="9017"/>
                  <a:pt x="3567" y="9060"/>
                </a:cubicBezTo>
                <a:cubicBezTo>
                  <a:pt x="3389" y="9168"/>
                  <a:pt x="3390" y="9171"/>
                  <a:pt x="3579" y="9320"/>
                </a:cubicBezTo>
                <a:cubicBezTo>
                  <a:pt x="3755" y="9458"/>
                  <a:pt x="3784" y="9460"/>
                  <a:pt x="3924" y="9328"/>
                </a:cubicBezTo>
                <a:cubicBezTo>
                  <a:pt x="4065" y="9194"/>
                  <a:pt x="4064" y="9174"/>
                  <a:pt x="3912" y="9066"/>
                </a:cubicBezTo>
                <a:cubicBezTo>
                  <a:pt x="3847" y="9020"/>
                  <a:pt x="3796" y="8997"/>
                  <a:pt x="3743" y="8996"/>
                </a:cubicBezTo>
                <a:close/>
                <a:moveTo>
                  <a:pt x="10724" y="13044"/>
                </a:moveTo>
                <a:cubicBezTo>
                  <a:pt x="13819" y="13047"/>
                  <a:pt x="13912" y="13063"/>
                  <a:pt x="13854" y="13591"/>
                </a:cubicBezTo>
                <a:cubicBezTo>
                  <a:pt x="13830" y="13820"/>
                  <a:pt x="13905" y="13934"/>
                  <a:pt x="14322" y="14308"/>
                </a:cubicBezTo>
                <a:cubicBezTo>
                  <a:pt x="14839" y="14772"/>
                  <a:pt x="14831" y="14769"/>
                  <a:pt x="15725" y="14688"/>
                </a:cubicBezTo>
                <a:cubicBezTo>
                  <a:pt x="15830" y="14679"/>
                  <a:pt x="15902" y="14555"/>
                  <a:pt x="15945" y="14305"/>
                </a:cubicBezTo>
                <a:cubicBezTo>
                  <a:pt x="16006" y="13954"/>
                  <a:pt x="15989" y="13921"/>
                  <a:pt x="15622" y="13615"/>
                </a:cubicBezTo>
                <a:cubicBezTo>
                  <a:pt x="14947" y="13054"/>
                  <a:pt x="15038" y="13035"/>
                  <a:pt x="18270" y="13062"/>
                </a:cubicBezTo>
                <a:lnTo>
                  <a:pt x="21087" y="13086"/>
                </a:lnTo>
                <a:lnTo>
                  <a:pt x="21087" y="17035"/>
                </a:lnTo>
                <a:lnTo>
                  <a:pt x="21087" y="20984"/>
                </a:lnTo>
                <a:lnTo>
                  <a:pt x="10821" y="21007"/>
                </a:lnTo>
                <a:cubicBezTo>
                  <a:pt x="2658" y="21026"/>
                  <a:pt x="547" y="21007"/>
                  <a:pt x="511" y="20916"/>
                </a:cubicBezTo>
                <a:cubicBezTo>
                  <a:pt x="486" y="20854"/>
                  <a:pt x="477" y="19067"/>
                  <a:pt x="490" y="16945"/>
                </a:cubicBezTo>
                <a:lnTo>
                  <a:pt x="515" y="13086"/>
                </a:lnTo>
                <a:lnTo>
                  <a:pt x="3266" y="13062"/>
                </a:lnTo>
                <a:cubicBezTo>
                  <a:pt x="5177" y="13045"/>
                  <a:pt x="6049" y="13068"/>
                  <a:pt x="6118" y="13138"/>
                </a:cubicBezTo>
                <a:cubicBezTo>
                  <a:pt x="6190" y="13209"/>
                  <a:pt x="6103" y="13335"/>
                  <a:pt x="5814" y="13579"/>
                </a:cubicBezTo>
                <a:cubicBezTo>
                  <a:pt x="5439" y="13896"/>
                  <a:pt x="5414" y="13943"/>
                  <a:pt x="5472" y="14246"/>
                </a:cubicBezTo>
                <a:cubicBezTo>
                  <a:pt x="5595" y="14881"/>
                  <a:pt x="6429" y="14883"/>
                  <a:pt x="7144" y="14250"/>
                </a:cubicBezTo>
                <a:cubicBezTo>
                  <a:pt x="7499" y="13935"/>
                  <a:pt x="7574" y="13814"/>
                  <a:pt x="7574" y="13549"/>
                </a:cubicBezTo>
                <a:cubicBezTo>
                  <a:pt x="7574" y="13326"/>
                  <a:pt x="7628" y="13201"/>
                  <a:pt x="7755" y="13136"/>
                </a:cubicBezTo>
                <a:cubicBezTo>
                  <a:pt x="7868" y="13077"/>
                  <a:pt x="8975" y="13042"/>
                  <a:pt x="10724" y="130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G_2436.jpeg" descr="IMG_2436.jpeg">
            <a:extLst>
              <a:ext uri="{FF2B5EF4-FFF2-40B4-BE49-F238E27FC236}">
                <a16:creationId xmlns:a16="http://schemas.microsoft.com/office/drawing/2014/main" id="{F9DD8E2D-92E4-B78E-B5DB-DF0ED934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92" t="3902" r="21098" b="2938"/>
          <a:stretch>
            <a:fillRect/>
          </a:stretch>
        </p:blipFill>
        <p:spPr>
          <a:xfrm flipH="1">
            <a:off x="5830438" y="2045088"/>
            <a:ext cx="1687686" cy="278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77" extrusionOk="0">
                <a:moveTo>
                  <a:pt x="10287" y="2"/>
                </a:moveTo>
                <a:cubicBezTo>
                  <a:pt x="9395" y="-6"/>
                  <a:pt x="8563" y="10"/>
                  <a:pt x="8434" y="57"/>
                </a:cubicBezTo>
                <a:cubicBezTo>
                  <a:pt x="8353" y="86"/>
                  <a:pt x="7840" y="138"/>
                  <a:pt x="7297" y="173"/>
                </a:cubicBezTo>
                <a:cubicBezTo>
                  <a:pt x="6574" y="219"/>
                  <a:pt x="5997" y="327"/>
                  <a:pt x="5153" y="571"/>
                </a:cubicBezTo>
                <a:cubicBezTo>
                  <a:pt x="3598" y="1021"/>
                  <a:pt x="2701" y="1553"/>
                  <a:pt x="1888" y="2513"/>
                </a:cubicBezTo>
                <a:cubicBezTo>
                  <a:pt x="1007" y="3551"/>
                  <a:pt x="707" y="4458"/>
                  <a:pt x="705" y="6079"/>
                </a:cubicBezTo>
                <a:cubicBezTo>
                  <a:pt x="703" y="7094"/>
                  <a:pt x="647" y="7451"/>
                  <a:pt x="414" y="7932"/>
                </a:cubicBezTo>
                <a:cubicBezTo>
                  <a:pt x="256" y="8260"/>
                  <a:pt x="88" y="8846"/>
                  <a:pt x="42" y="9236"/>
                </a:cubicBezTo>
                <a:cubicBezTo>
                  <a:pt x="-38" y="9913"/>
                  <a:pt x="-28" y="9950"/>
                  <a:pt x="290" y="10080"/>
                </a:cubicBezTo>
                <a:cubicBezTo>
                  <a:pt x="669" y="10235"/>
                  <a:pt x="1139" y="10257"/>
                  <a:pt x="1356" y="10130"/>
                </a:cubicBezTo>
                <a:cubicBezTo>
                  <a:pt x="1612" y="9981"/>
                  <a:pt x="3436" y="10259"/>
                  <a:pt x="4551" y="10618"/>
                </a:cubicBezTo>
                <a:cubicBezTo>
                  <a:pt x="5110" y="10798"/>
                  <a:pt x="5866" y="10989"/>
                  <a:pt x="6232" y="11042"/>
                </a:cubicBezTo>
                <a:cubicBezTo>
                  <a:pt x="7221" y="11187"/>
                  <a:pt x="7304" y="11302"/>
                  <a:pt x="6612" y="11570"/>
                </a:cubicBezTo>
                <a:cubicBezTo>
                  <a:pt x="6046" y="11789"/>
                  <a:pt x="5969" y="11795"/>
                  <a:pt x="3355" y="11841"/>
                </a:cubicBezTo>
                <a:lnTo>
                  <a:pt x="677" y="11889"/>
                </a:lnTo>
                <a:lnTo>
                  <a:pt x="765" y="12102"/>
                </a:lnTo>
                <a:cubicBezTo>
                  <a:pt x="813" y="12219"/>
                  <a:pt x="927" y="12588"/>
                  <a:pt x="1019" y="12922"/>
                </a:cubicBezTo>
                <a:cubicBezTo>
                  <a:pt x="1168" y="13463"/>
                  <a:pt x="1160" y="13538"/>
                  <a:pt x="949" y="13628"/>
                </a:cubicBezTo>
                <a:cubicBezTo>
                  <a:pt x="575" y="13788"/>
                  <a:pt x="408" y="14377"/>
                  <a:pt x="643" y="14705"/>
                </a:cubicBezTo>
                <a:cubicBezTo>
                  <a:pt x="751" y="14856"/>
                  <a:pt x="906" y="15005"/>
                  <a:pt x="988" y="15034"/>
                </a:cubicBezTo>
                <a:cubicBezTo>
                  <a:pt x="1070" y="15064"/>
                  <a:pt x="1097" y="15162"/>
                  <a:pt x="1048" y="15252"/>
                </a:cubicBezTo>
                <a:cubicBezTo>
                  <a:pt x="989" y="15359"/>
                  <a:pt x="1047" y="15456"/>
                  <a:pt x="1218" y="15533"/>
                </a:cubicBezTo>
                <a:cubicBezTo>
                  <a:pt x="1462" y="15644"/>
                  <a:pt x="1465" y="15656"/>
                  <a:pt x="1236" y="15760"/>
                </a:cubicBezTo>
                <a:cubicBezTo>
                  <a:pt x="1038" y="15850"/>
                  <a:pt x="966" y="16107"/>
                  <a:pt x="845" y="17161"/>
                </a:cubicBezTo>
                <a:cubicBezTo>
                  <a:pt x="764" y="17870"/>
                  <a:pt x="739" y="18545"/>
                  <a:pt x="789" y="18662"/>
                </a:cubicBezTo>
                <a:lnTo>
                  <a:pt x="878" y="18873"/>
                </a:lnTo>
                <a:lnTo>
                  <a:pt x="3434" y="18855"/>
                </a:lnTo>
                <a:cubicBezTo>
                  <a:pt x="4839" y="18844"/>
                  <a:pt x="6016" y="18861"/>
                  <a:pt x="6046" y="18891"/>
                </a:cubicBezTo>
                <a:cubicBezTo>
                  <a:pt x="6077" y="18921"/>
                  <a:pt x="6056" y="19288"/>
                  <a:pt x="6002" y="19706"/>
                </a:cubicBezTo>
                <a:cubicBezTo>
                  <a:pt x="5920" y="20340"/>
                  <a:pt x="5849" y="20502"/>
                  <a:pt x="5577" y="20673"/>
                </a:cubicBezTo>
                <a:cubicBezTo>
                  <a:pt x="5063" y="20997"/>
                  <a:pt x="4758" y="21316"/>
                  <a:pt x="4865" y="21417"/>
                </a:cubicBezTo>
                <a:cubicBezTo>
                  <a:pt x="5052" y="21594"/>
                  <a:pt x="6805" y="21206"/>
                  <a:pt x="7351" y="20866"/>
                </a:cubicBezTo>
                <a:cubicBezTo>
                  <a:pt x="7635" y="20690"/>
                  <a:pt x="7704" y="20527"/>
                  <a:pt x="7824" y="19740"/>
                </a:cubicBezTo>
                <a:lnTo>
                  <a:pt x="7965" y="18820"/>
                </a:lnTo>
                <a:lnTo>
                  <a:pt x="8810" y="18820"/>
                </a:lnTo>
                <a:lnTo>
                  <a:pt x="9657" y="18820"/>
                </a:lnTo>
                <a:lnTo>
                  <a:pt x="9798" y="19739"/>
                </a:lnTo>
                <a:cubicBezTo>
                  <a:pt x="9909" y="20467"/>
                  <a:pt x="9998" y="20696"/>
                  <a:pt x="10221" y="20839"/>
                </a:cubicBezTo>
                <a:cubicBezTo>
                  <a:pt x="10559" y="21056"/>
                  <a:pt x="11593" y="21371"/>
                  <a:pt x="12229" y="21451"/>
                </a:cubicBezTo>
                <a:cubicBezTo>
                  <a:pt x="12627" y="21501"/>
                  <a:pt x="12687" y="21488"/>
                  <a:pt x="12687" y="21345"/>
                </a:cubicBezTo>
                <a:cubicBezTo>
                  <a:pt x="12687" y="21254"/>
                  <a:pt x="12457" y="21002"/>
                  <a:pt x="12174" y="20786"/>
                </a:cubicBezTo>
                <a:cubicBezTo>
                  <a:pt x="11709" y="20430"/>
                  <a:pt x="11648" y="20322"/>
                  <a:pt x="11534" y="19655"/>
                </a:cubicBezTo>
                <a:cubicBezTo>
                  <a:pt x="11464" y="19249"/>
                  <a:pt x="11439" y="18868"/>
                  <a:pt x="11479" y="18808"/>
                </a:cubicBezTo>
                <a:cubicBezTo>
                  <a:pt x="11537" y="18720"/>
                  <a:pt x="12202" y="18697"/>
                  <a:pt x="14728" y="18697"/>
                </a:cubicBezTo>
                <a:lnTo>
                  <a:pt x="17905" y="18697"/>
                </a:lnTo>
                <a:lnTo>
                  <a:pt x="17905" y="18421"/>
                </a:lnTo>
                <a:cubicBezTo>
                  <a:pt x="17905" y="18269"/>
                  <a:pt x="17947" y="17972"/>
                  <a:pt x="17996" y="17762"/>
                </a:cubicBezTo>
                <a:cubicBezTo>
                  <a:pt x="18083" y="17393"/>
                  <a:pt x="18073" y="17379"/>
                  <a:pt x="17722" y="17379"/>
                </a:cubicBezTo>
                <a:cubicBezTo>
                  <a:pt x="17214" y="17379"/>
                  <a:pt x="17115" y="17234"/>
                  <a:pt x="17545" y="17119"/>
                </a:cubicBezTo>
                <a:cubicBezTo>
                  <a:pt x="17990" y="17001"/>
                  <a:pt x="17991" y="16939"/>
                  <a:pt x="17572" y="15463"/>
                </a:cubicBezTo>
                <a:cubicBezTo>
                  <a:pt x="17299" y="14499"/>
                  <a:pt x="17279" y="14315"/>
                  <a:pt x="17446" y="14234"/>
                </a:cubicBezTo>
                <a:cubicBezTo>
                  <a:pt x="17697" y="14112"/>
                  <a:pt x="17543" y="13348"/>
                  <a:pt x="17242" y="13219"/>
                </a:cubicBezTo>
                <a:cubicBezTo>
                  <a:pt x="17114" y="13164"/>
                  <a:pt x="17054" y="13029"/>
                  <a:pt x="17083" y="12858"/>
                </a:cubicBezTo>
                <a:cubicBezTo>
                  <a:pt x="17123" y="12621"/>
                  <a:pt x="17212" y="12565"/>
                  <a:pt x="17718" y="12449"/>
                </a:cubicBezTo>
                <a:cubicBezTo>
                  <a:pt x="18464" y="12280"/>
                  <a:pt x="18458" y="12284"/>
                  <a:pt x="18584" y="11854"/>
                </a:cubicBezTo>
                <a:cubicBezTo>
                  <a:pt x="18666" y="11572"/>
                  <a:pt x="18749" y="11492"/>
                  <a:pt x="18963" y="11492"/>
                </a:cubicBezTo>
                <a:cubicBezTo>
                  <a:pt x="19286" y="11492"/>
                  <a:pt x="19169" y="11697"/>
                  <a:pt x="20468" y="8857"/>
                </a:cubicBezTo>
                <a:cubicBezTo>
                  <a:pt x="21356" y="6913"/>
                  <a:pt x="21491" y="6523"/>
                  <a:pt x="21543" y="5752"/>
                </a:cubicBezTo>
                <a:cubicBezTo>
                  <a:pt x="21555" y="5568"/>
                  <a:pt x="21562" y="5415"/>
                  <a:pt x="21561" y="5281"/>
                </a:cubicBezTo>
                <a:cubicBezTo>
                  <a:pt x="21558" y="4879"/>
                  <a:pt x="21488" y="4650"/>
                  <a:pt x="21295" y="4279"/>
                </a:cubicBezTo>
                <a:cubicBezTo>
                  <a:pt x="20719" y="3172"/>
                  <a:pt x="19513" y="2208"/>
                  <a:pt x="17908" y="1572"/>
                </a:cubicBezTo>
                <a:cubicBezTo>
                  <a:pt x="16921" y="1180"/>
                  <a:pt x="13422" y="227"/>
                  <a:pt x="12488" y="95"/>
                </a:cubicBezTo>
                <a:cubicBezTo>
                  <a:pt x="12127" y="44"/>
                  <a:pt x="11178" y="11"/>
                  <a:pt x="10287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CA0773E-9D05-6C70-4980-C3EE56554EE3}"/>
              </a:ext>
            </a:extLst>
          </p:cNvPr>
          <p:cNvSpPr txBox="1"/>
          <p:nvPr/>
        </p:nvSpPr>
        <p:spPr>
          <a:xfrm>
            <a:off x="1337022" y="3714989"/>
            <a:ext cx="32750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masis MT Pro Medium" panose="02040604050005020304" pitchFamily="18" charset="0"/>
              </a:rPr>
              <a:t>Nora </a:t>
            </a:r>
            <a:r>
              <a:rPr lang="en-US" sz="2000" b="1" dirty="0">
                <a:solidFill>
                  <a:srgbClr val="954ECA"/>
                </a:solidFill>
                <a:latin typeface="Amasis MT Pro Medium" panose="02040604050005020304" pitchFamily="18" charset="0"/>
              </a:rPr>
              <a:t>go</a:t>
            </a:r>
            <a:r>
              <a:rPr lang="en-US" sz="20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es</a:t>
            </a:r>
            <a:r>
              <a:rPr lang="en-US" sz="2000" b="1" dirty="0">
                <a:latin typeface="Amasis MT Pro Medium" panose="02040604050005020304" pitchFamily="18" charset="0"/>
              </a:rPr>
              <a:t> shopping every week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E540E7-7E90-FDDD-DE6D-8D36944019B4}"/>
              </a:ext>
            </a:extLst>
          </p:cNvPr>
          <p:cNvSpPr txBox="1"/>
          <p:nvPr/>
        </p:nvSpPr>
        <p:spPr>
          <a:xfrm>
            <a:off x="6131147" y="3525549"/>
            <a:ext cx="1330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habits </a:t>
            </a:r>
          </a:p>
          <a:p>
            <a:pPr algn="ctr"/>
            <a:r>
              <a:rPr lang="en-US" sz="18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and routines </a:t>
            </a:r>
          </a:p>
        </p:txBody>
      </p:sp>
      <p:sp>
        <p:nvSpPr>
          <p:cNvPr id="10" name="Speech Bubble: Rectangle with Corners Rounded 10">
            <a:extLst>
              <a:ext uri="{FF2B5EF4-FFF2-40B4-BE49-F238E27FC236}">
                <a16:creationId xmlns:a16="http://schemas.microsoft.com/office/drawing/2014/main" id="{2FA657A2-B97B-1533-FC26-A200954AAB9C}"/>
              </a:ext>
            </a:extLst>
          </p:cNvPr>
          <p:cNvSpPr/>
          <p:nvPr/>
        </p:nvSpPr>
        <p:spPr>
          <a:xfrm>
            <a:off x="860612" y="363955"/>
            <a:ext cx="6109095" cy="561663"/>
          </a:xfrm>
          <a:prstGeom prst="wedgeRoundRectCallout">
            <a:avLst>
              <a:gd name="adj1" fmla="val 60966"/>
              <a:gd name="adj2" fmla="val 18443"/>
              <a:gd name="adj3" fmla="val 16667"/>
            </a:avLst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Say if the following sentences are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facts, permanent situations, or habits and routines </a:t>
            </a:r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in the conversation? </a:t>
            </a:r>
            <a:endParaRPr lang="zh-CN" altLang="en-US" sz="1600" dirty="0">
              <a:solidFill>
                <a:srgbClr val="000000"/>
              </a:solidFill>
              <a:latin typeface="Constantia" panose="02030602050306030303" pitchFamily="18" charset="0"/>
              <a:ea typeface="方正综艺简体" panose="02010601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94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3435F5-B16F-595B-3FFB-4220E0B8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15" y="-55660"/>
            <a:ext cx="1559859" cy="2279034"/>
          </a:xfrm>
          <a:prstGeom prst="rect">
            <a:avLst/>
          </a:prstGeom>
        </p:spPr>
      </p:pic>
      <p:pic>
        <p:nvPicPr>
          <p:cNvPr id="2" name="IMG_2437.jpeg" descr="IMG_2437.jpeg">
            <a:extLst>
              <a:ext uri="{FF2B5EF4-FFF2-40B4-BE49-F238E27FC236}">
                <a16:creationId xmlns:a16="http://schemas.microsoft.com/office/drawing/2014/main" id="{CF9AB01B-CD56-ED15-E879-1963A77F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71" t="10840" r="8931" b="4287"/>
          <a:stretch>
            <a:fillRect/>
          </a:stretch>
        </p:blipFill>
        <p:spPr>
          <a:xfrm flipH="1">
            <a:off x="1199310" y="1244813"/>
            <a:ext cx="3641631" cy="3469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extrusionOk="0">
                <a:moveTo>
                  <a:pt x="11297" y="1"/>
                </a:moveTo>
                <a:cubicBezTo>
                  <a:pt x="10592" y="13"/>
                  <a:pt x="9857" y="195"/>
                  <a:pt x="9117" y="553"/>
                </a:cubicBezTo>
                <a:cubicBezTo>
                  <a:pt x="7839" y="1169"/>
                  <a:pt x="6988" y="2037"/>
                  <a:pt x="6259" y="3464"/>
                </a:cubicBezTo>
                <a:cubicBezTo>
                  <a:pt x="5681" y="4596"/>
                  <a:pt x="5418" y="5571"/>
                  <a:pt x="5411" y="6614"/>
                </a:cubicBezTo>
                <a:cubicBezTo>
                  <a:pt x="5405" y="7639"/>
                  <a:pt x="5600" y="8225"/>
                  <a:pt x="6117" y="8726"/>
                </a:cubicBezTo>
                <a:cubicBezTo>
                  <a:pt x="6739" y="9330"/>
                  <a:pt x="7895" y="9522"/>
                  <a:pt x="8872" y="9186"/>
                </a:cubicBezTo>
                <a:cubicBezTo>
                  <a:pt x="9339" y="9026"/>
                  <a:pt x="9689" y="9006"/>
                  <a:pt x="9771" y="9135"/>
                </a:cubicBezTo>
                <a:cubicBezTo>
                  <a:pt x="9801" y="9183"/>
                  <a:pt x="9683" y="9281"/>
                  <a:pt x="9508" y="9352"/>
                </a:cubicBezTo>
                <a:cubicBezTo>
                  <a:pt x="9067" y="9530"/>
                  <a:pt x="8627" y="10097"/>
                  <a:pt x="8764" y="10310"/>
                </a:cubicBezTo>
                <a:cubicBezTo>
                  <a:pt x="8914" y="10543"/>
                  <a:pt x="8472" y="11473"/>
                  <a:pt x="7920" y="12087"/>
                </a:cubicBezTo>
                <a:lnTo>
                  <a:pt x="7470" y="12587"/>
                </a:lnTo>
                <a:lnTo>
                  <a:pt x="3847" y="12587"/>
                </a:lnTo>
                <a:cubicBezTo>
                  <a:pt x="1153" y="12587"/>
                  <a:pt x="196" y="12615"/>
                  <a:pt x="113" y="12696"/>
                </a:cubicBezTo>
                <a:cubicBezTo>
                  <a:pt x="28" y="12778"/>
                  <a:pt x="0" y="13869"/>
                  <a:pt x="0" y="17049"/>
                </a:cubicBezTo>
                <a:lnTo>
                  <a:pt x="0" y="21292"/>
                </a:lnTo>
                <a:lnTo>
                  <a:pt x="208" y="21433"/>
                </a:lnTo>
                <a:cubicBezTo>
                  <a:pt x="393" y="21558"/>
                  <a:pt x="1553" y="21574"/>
                  <a:pt x="10800" y="21574"/>
                </a:cubicBezTo>
                <a:cubicBezTo>
                  <a:pt x="20048" y="21574"/>
                  <a:pt x="21208" y="21558"/>
                  <a:pt x="21393" y="21433"/>
                </a:cubicBezTo>
                <a:lnTo>
                  <a:pt x="21600" y="21292"/>
                </a:lnTo>
                <a:lnTo>
                  <a:pt x="21600" y="17049"/>
                </a:lnTo>
                <a:cubicBezTo>
                  <a:pt x="21600" y="13869"/>
                  <a:pt x="21573" y="12778"/>
                  <a:pt x="21489" y="12696"/>
                </a:cubicBezTo>
                <a:cubicBezTo>
                  <a:pt x="21405" y="12615"/>
                  <a:pt x="20426" y="12587"/>
                  <a:pt x="17662" y="12587"/>
                </a:cubicBezTo>
                <a:lnTo>
                  <a:pt x="13949" y="12587"/>
                </a:lnTo>
                <a:lnTo>
                  <a:pt x="13441" y="12020"/>
                </a:lnTo>
                <a:cubicBezTo>
                  <a:pt x="12836" y="11344"/>
                  <a:pt x="12434" y="10493"/>
                  <a:pt x="12618" y="10278"/>
                </a:cubicBezTo>
                <a:cubicBezTo>
                  <a:pt x="12717" y="10163"/>
                  <a:pt x="12694" y="10090"/>
                  <a:pt x="12480" y="9843"/>
                </a:cubicBezTo>
                <a:cubicBezTo>
                  <a:pt x="12101" y="9404"/>
                  <a:pt x="11898" y="9292"/>
                  <a:pt x="11592" y="9352"/>
                </a:cubicBezTo>
                <a:cubicBezTo>
                  <a:pt x="11297" y="9409"/>
                  <a:pt x="11155" y="9301"/>
                  <a:pt x="11338" y="9157"/>
                </a:cubicBezTo>
                <a:cubicBezTo>
                  <a:pt x="11606" y="8948"/>
                  <a:pt x="12236" y="8941"/>
                  <a:pt x="13042" y="9137"/>
                </a:cubicBezTo>
                <a:cubicBezTo>
                  <a:pt x="14773" y="9558"/>
                  <a:pt x="15722" y="9266"/>
                  <a:pt x="16256" y="8148"/>
                </a:cubicBezTo>
                <a:cubicBezTo>
                  <a:pt x="16461" y="7719"/>
                  <a:pt x="16505" y="7481"/>
                  <a:pt x="16536" y="6621"/>
                </a:cubicBezTo>
                <a:cubicBezTo>
                  <a:pt x="16593" y="5004"/>
                  <a:pt x="16218" y="3712"/>
                  <a:pt x="15284" y="2311"/>
                </a:cubicBezTo>
                <a:cubicBezTo>
                  <a:pt x="14255" y="767"/>
                  <a:pt x="12847" y="-26"/>
                  <a:pt x="11297" y="1"/>
                </a:cubicBezTo>
                <a:close/>
                <a:moveTo>
                  <a:pt x="3247" y="4859"/>
                </a:moveTo>
                <a:lnTo>
                  <a:pt x="3073" y="5341"/>
                </a:lnTo>
                <a:cubicBezTo>
                  <a:pt x="2885" y="5863"/>
                  <a:pt x="2552" y="6192"/>
                  <a:pt x="2114" y="6286"/>
                </a:cubicBezTo>
                <a:lnTo>
                  <a:pt x="1838" y="6344"/>
                </a:lnTo>
                <a:lnTo>
                  <a:pt x="2158" y="6475"/>
                </a:lnTo>
                <a:cubicBezTo>
                  <a:pt x="2642" y="6672"/>
                  <a:pt x="2989" y="7045"/>
                  <a:pt x="3106" y="7494"/>
                </a:cubicBezTo>
                <a:lnTo>
                  <a:pt x="3209" y="7896"/>
                </a:lnTo>
                <a:lnTo>
                  <a:pt x="3322" y="7470"/>
                </a:lnTo>
                <a:cubicBezTo>
                  <a:pt x="3454" y="6963"/>
                  <a:pt x="3742" y="6639"/>
                  <a:pt x="4185" y="6497"/>
                </a:cubicBezTo>
                <a:lnTo>
                  <a:pt x="4508" y="6394"/>
                </a:lnTo>
                <a:lnTo>
                  <a:pt x="4147" y="6234"/>
                </a:lnTo>
                <a:cubicBezTo>
                  <a:pt x="3641" y="6010"/>
                  <a:pt x="3360" y="5680"/>
                  <a:pt x="3299" y="5237"/>
                </a:cubicBezTo>
                <a:lnTo>
                  <a:pt x="3247" y="4859"/>
                </a:lnTo>
                <a:close/>
                <a:moveTo>
                  <a:pt x="2490" y="8092"/>
                </a:moveTo>
                <a:cubicBezTo>
                  <a:pt x="2443" y="8090"/>
                  <a:pt x="2395" y="8132"/>
                  <a:pt x="2299" y="8216"/>
                </a:cubicBezTo>
                <a:cubicBezTo>
                  <a:pt x="2192" y="8310"/>
                  <a:pt x="2041" y="8409"/>
                  <a:pt x="1963" y="8434"/>
                </a:cubicBezTo>
                <a:cubicBezTo>
                  <a:pt x="1862" y="8468"/>
                  <a:pt x="1892" y="8507"/>
                  <a:pt x="2067" y="8575"/>
                </a:cubicBezTo>
                <a:cubicBezTo>
                  <a:pt x="2202" y="8627"/>
                  <a:pt x="2339" y="8740"/>
                  <a:pt x="2373" y="8826"/>
                </a:cubicBezTo>
                <a:cubicBezTo>
                  <a:pt x="2430" y="8970"/>
                  <a:pt x="2455" y="8967"/>
                  <a:pt x="2651" y="8788"/>
                </a:cubicBezTo>
                <a:cubicBezTo>
                  <a:pt x="2769" y="8681"/>
                  <a:pt x="2914" y="8593"/>
                  <a:pt x="2975" y="8593"/>
                </a:cubicBezTo>
                <a:cubicBezTo>
                  <a:pt x="3036" y="8593"/>
                  <a:pt x="3086" y="8552"/>
                  <a:pt x="3086" y="8502"/>
                </a:cubicBezTo>
                <a:cubicBezTo>
                  <a:pt x="3086" y="8452"/>
                  <a:pt x="3030" y="8411"/>
                  <a:pt x="2961" y="8411"/>
                </a:cubicBezTo>
                <a:cubicBezTo>
                  <a:pt x="2892" y="8411"/>
                  <a:pt x="2758" y="8329"/>
                  <a:pt x="2664" y="8229"/>
                </a:cubicBezTo>
                <a:cubicBezTo>
                  <a:pt x="2580" y="8139"/>
                  <a:pt x="2536" y="8093"/>
                  <a:pt x="2490" y="8092"/>
                </a:cubicBezTo>
                <a:close/>
                <a:moveTo>
                  <a:pt x="3743" y="8996"/>
                </a:moveTo>
                <a:cubicBezTo>
                  <a:pt x="3691" y="8995"/>
                  <a:pt x="3638" y="9017"/>
                  <a:pt x="3567" y="9060"/>
                </a:cubicBezTo>
                <a:cubicBezTo>
                  <a:pt x="3389" y="9168"/>
                  <a:pt x="3390" y="9171"/>
                  <a:pt x="3579" y="9320"/>
                </a:cubicBezTo>
                <a:cubicBezTo>
                  <a:pt x="3755" y="9458"/>
                  <a:pt x="3784" y="9460"/>
                  <a:pt x="3924" y="9328"/>
                </a:cubicBezTo>
                <a:cubicBezTo>
                  <a:pt x="4065" y="9194"/>
                  <a:pt x="4064" y="9174"/>
                  <a:pt x="3912" y="9066"/>
                </a:cubicBezTo>
                <a:cubicBezTo>
                  <a:pt x="3847" y="9020"/>
                  <a:pt x="3796" y="8997"/>
                  <a:pt x="3743" y="8996"/>
                </a:cubicBezTo>
                <a:close/>
                <a:moveTo>
                  <a:pt x="10724" y="13044"/>
                </a:moveTo>
                <a:cubicBezTo>
                  <a:pt x="13819" y="13047"/>
                  <a:pt x="13912" y="13063"/>
                  <a:pt x="13854" y="13591"/>
                </a:cubicBezTo>
                <a:cubicBezTo>
                  <a:pt x="13830" y="13820"/>
                  <a:pt x="13905" y="13934"/>
                  <a:pt x="14322" y="14308"/>
                </a:cubicBezTo>
                <a:cubicBezTo>
                  <a:pt x="14839" y="14772"/>
                  <a:pt x="14831" y="14769"/>
                  <a:pt x="15725" y="14688"/>
                </a:cubicBezTo>
                <a:cubicBezTo>
                  <a:pt x="15830" y="14679"/>
                  <a:pt x="15902" y="14555"/>
                  <a:pt x="15945" y="14305"/>
                </a:cubicBezTo>
                <a:cubicBezTo>
                  <a:pt x="16006" y="13954"/>
                  <a:pt x="15989" y="13921"/>
                  <a:pt x="15622" y="13615"/>
                </a:cubicBezTo>
                <a:cubicBezTo>
                  <a:pt x="14947" y="13054"/>
                  <a:pt x="15038" y="13035"/>
                  <a:pt x="18270" y="13062"/>
                </a:cubicBezTo>
                <a:lnTo>
                  <a:pt x="21087" y="13086"/>
                </a:lnTo>
                <a:lnTo>
                  <a:pt x="21087" y="17035"/>
                </a:lnTo>
                <a:lnTo>
                  <a:pt x="21087" y="20984"/>
                </a:lnTo>
                <a:lnTo>
                  <a:pt x="10821" y="21007"/>
                </a:lnTo>
                <a:cubicBezTo>
                  <a:pt x="2658" y="21026"/>
                  <a:pt x="547" y="21007"/>
                  <a:pt x="511" y="20916"/>
                </a:cubicBezTo>
                <a:cubicBezTo>
                  <a:pt x="486" y="20854"/>
                  <a:pt x="477" y="19067"/>
                  <a:pt x="490" y="16945"/>
                </a:cubicBezTo>
                <a:lnTo>
                  <a:pt x="515" y="13086"/>
                </a:lnTo>
                <a:lnTo>
                  <a:pt x="3266" y="13062"/>
                </a:lnTo>
                <a:cubicBezTo>
                  <a:pt x="5177" y="13045"/>
                  <a:pt x="6049" y="13068"/>
                  <a:pt x="6118" y="13138"/>
                </a:cubicBezTo>
                <a:cubicBezTo>
                  <a:pt x="6190" y="13209"/>
                  <a:pt x="6103" y="13335"/>
                  <a:pt x="5814" y="13579"/>
                </a:cubicBezTo>
                <a:cubicBezTo>
                  <a:pt x="5439" y="13896"/>
                  <a:pt x="5414" y="13943"/>
                  <a:pt x="5472" y="14246"/>
                </a:cubicBezTo>
                <a:cubicBezTo>
                  <a:pt x="5595" y="14881"/>
                  <a:pt x="6429" y="14883"/>
                  <a:pt x="7144" y="14250"/>
                </a:cubicBezTo>
                <a:cubicBezTo>
                  <a:pt x="7499" y="13935"/>
                  <a:pt x="7574" y="13814"/>
                  <a:pt x="7574" y="13549"/>
                </a:cubicBezTo>
                <a:cubicBezTo>
                  <a:pt x="7574" y="13326"/>
                  <a:pt x="7628" y="13201"/>
                  <a:pt x="7755" y="13136"/>
                </a:cubicBezTo>
                <a:cubicBezTo>
                  <a:pt x="7868" y="13077"/>
                  <a:pt x="8975" y="13042"/>
                  <a:pt x="10724" y="130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G_2436.jpeg" descr="IMG_2436.jpeg">
            <a:extLst>
              <a:ext uri="{FF2B5EF4-FFF2-40B4-BE49-F238E27FC236}">
                <a16:creationId xmlns:a16="http://schemas.microsoft.com/office/drawing/2014/main" id="{F9DD8E2D-92E4-B78E-B5DB-DF0ED934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92" t="3902" r="21098" b="2938"/>
          <a:stretch>
            <a:fillRect/>
          </a:stretch>
        </p:blipFill>
        <p:spPr>
          <a:xfrm flipH="1">
            <a:off x="5830438" y="2045088"/>
            <a:ext cx="1687686" cy="278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77" extrusionOk="0">
                <a:moveTo>
                  <a:pt x="10287" y="2"/>
                </a:moveTo>
                <a:cubicBezTo>
                  <a:pt x="9395" y="-6"/>
                  <a:pt x="8563" y="10"/>
                  <a:pt x="8434" y="57"/>
                </a:cubicBezTo>
                <a:cubicBezTo>
                  <a:pt x="8353" y="86"/>
                  <a:pt x="7840" y="138"/>
                  <a:pt x="7297" y="173"/>
                </a:cubicBezTo>
                <a:cubicBezTo>
                  <a:pt x="6574" y="219"/>
                  <a:pt x="5997" y="327"/>
                  <a:pt x="5153" y="571"/>
                </a:cubicBezTo>
                <a:cubicBezTo>
                  <a:pt x="3598" y="1021"/>
                  <a:pt x="2701" y="1553"/>
                  <a:pt x="1888" y="2513"/>
                </a:cubicBezTo>
                <a:cubicBezTo>
                  <a:pt x="1007" y="3551"/>
                  <a:pt x="707" y="4458"/>
                  <a:pt x="705" y="6079"/>
                </a:cubicBezTo>
                <a:cubicBezTo>
                  <a:pt x="703" y="7094"/>
                  <a:pt x="647" y="7451"/>
                  <a:pt x="414" y="7932"/>
                </a:cubicBezTo>
                <a:cubicBezTo>
                  <a:pt x="256" y="8260"/>
                  <a:pt x="88" y="8846"/>
                  <a:pt x="42" y="9236"/>
                </a:cubicBezTo>
                <a:cubicBezTo>
                  <a:pt x="-38" y="9913"/>
                  <a:pt x="-28" y="9950"/>
                  <a:pt x="290" y="10080"/>
                </a:cubicBezTo>
                <a:cubicBezTo>
                  <a:pt x="669" y="10235"/>
                  <a:pt x="1139" y="10257"/>
                  <a:pt x="1356" y="10130"/>
                </a:cubicBezTo>
                <a:cubicBezTo>
                  <a:pt x="1612" y="9981"/>
                  <a:pt x="3436" y="10259"/>
                  <a:pt x="4551" y="10618"/>
                </a:cubicBezTo>
                <a:cubicBezTo>
                  <a:pt x="5110" y="10798"/>
                  <a:pt x="5866" y="10989"/>
                  <a:pt x="6232" y="11042"/>
                </a:cubicBezTo>
                <a:cubicBezTo>
                  <a:pt x="7221" y="11187"/>
                  <a:pt x="7304" y="11302"/>
                  <a:pt x="6612" y="11570"/>
                </a:cubicBezTo>
                <a:cubicBezTo>
                  <a:pt x="6046" y="11789"/>
                  <a:pt x="5969" y="11795"/>
                  <a:pt x="3355" y="11841"/>
                </a:cubicBezTo>
                <a:lnTo>
                  <a:pt x="677" y="11889"/>
                </a:lnTo>
                <a:lnTo>
                  <a:pt x="765" y="12102"/>
                </a:lnTo>
                <a:cubicBezTo>
                  <a:pt x="813" y="12219"/>
                  <a:pt x="927" y="12588"/>
                  <a:pt x="1019" y="12922"/>
                </a:cubicBezTo>
                <a:cubicBezTo>
                  <a:pt x="1168" y="13463"/>
                  <a:pt x="1160" y="13538"/>
                  <a:pt x="949" y="13628"/>
                </a:cubicBezTo>
                <a:cubicBezTo>
                  <a:pt x="575" y="13788"/>
                  <a:pt x="408" y="14377"/>
                  <a:pt x="643" y="14705"/>
                </a:cubicBezTo>
                <a:cubicBezTo>
                  <a:pt x="751" y="14856"/>
                  <a:pt x="906" y="15005"/>
                  <a:pt x="988" y="15034"/>
                </a:cubicBezTo>
                <a:cubicBezTo>
                  <a:pt x="1070" y="15064"/>
                  <a:pt x="1097" y="15162"/>
                  <a:pt x="1048" y="15252"/>
                </a:cubicBezTo>
                <a:cubicBezTo>
                  <a:pt x="989" y="15359"/>
                  <a:pt x="1047" y="15456"/>
                  <a:pt x="1218" y="15533"/>
                </a:cubicBezTo>
                <a:cubicBezTo>
                  <a:pt x="1462" y="15644"/>
                  <a:pt x="1465" y="15656"/>
                  <a:pt x="1236" y="15760"/>
                </a:cubicBezTo>
                <a:cubicBezTo>
                  <a:pt x="1038" y="15850"/>
                  <a:pt x="966" y="16107"/>
                  <a:pt x="845" y="17161"/>
                </a:cubicBezTo>
                <a:cubicBezTo>
                  <a:pt x="764" y="17870"/>
                  <a:pt x="739" y="18545"/>
                  <a:pt x="789" y="18662"/>
                </a:cubicBezTo>
                <a:lnTo>
                  <a:pt x="878" y="18873"/>
                </a:lnTo>
                <a:lnTo>
                  <a:pt x="3434" y="18855"/>
                </a:lnTo>
                <a:cubicBezTo>
                  <a:pt x="4839" y="18844"/>
                  <a:pt x="6016" y="18861"/>
                  <a:pt x="6046" y="18891"/>
                </a:cubicBezTo>
                <a:cubicBezTo>
                  <a:pt x="6077" y="18921"/>
                  <a:pt x="6056" y="19288"/>
                  <a:pt x="6002" y="19706"/>
                </a:cubicBezTo>
                <a:cubicBezTo>
                  <a:pt x="5920" y="20340"/>
                  <a:pt x="5849" y="20502"/>
                  <a:pt x="5577" y="20673"/>
                </a:cubicBezTo>
                <a:cubicBezTo>
                  <a:pt x="5063" y="20997"/>
                  <a:pt x="4758" y="21316"/>
                  <a:pt x="4865" y="21417"/>
                </a:cubicBezTo>
                <a:cubicBezTo>
                  <a:pt x="5052" y="21594"/>
                  <a:pt x="6805" y="21206"/>
                  <a:pt x="7351" y="20866"/>
                </a:cubicBezTo>
                <a:cubicBezTo>
                  <a:pt x="7635" y="20690"/>
                  <a:pt x="7704" y="20527"/>
                  <a:pt x="7824" y="19740"/>
                </a:cubicBezTo>
                <a:lnTo>
                  <a:pt x="7965" y="18820"/>
                </a:lnTo>
                <a:lnTo>
                  <a:pt x="8810" y="18820"/>
                </a:lnTo>
                <a:lnTo>
                  <a:pt x="9657" y="18820"/>
                </a:lnTo>
                <a:lnTo>
                  <a:pt x="9798" y="19739"/>
                </a:lnTo>
                <a:cubicBezTo>
                  <a:pt x="9909" y="20467"/>
                  <a:pt x="9998" y="20696"/>
                  <a:pt x="10221" y="20839"/>
                </a:cubicBezTo>
                <a:cubicBezTo>
                  <a:pt x="10559" y="21056"/>
                  <a:pt x="11593" y="21371"/>
                  <a:pt x="12229" y="21451"/>
                </a:cubicBezTo>
                <a:cubicBezTo>
                  <a:pt x="12627" y="21501"/>
                  <a:pt x="12687" y="21488"/>
                  <a:pt x="12687" y="21345"/>
                </a:cubicBezTo>
                <a:cubicBezTo>
                  <a:pt x="12687" y="21254"/>
                  <a:pt x="12457" y="21002"/>
                  <a:pt x="12174" y="20786"/>
                </a:cubicBezTo>
                <a:cubicBezTo>
                  <a:pt x="11709" y="20430"/>
                  <a:pt x="11648" y="20322"/>
                  <a:pt x="11534" y="19655"/>
                </a:cubicBezTo>
                <a:cubicBezTo>
                  <a:pt x="11464" y="19249"/>
                  <a:pt x="11439" y="18868"/>
                  <a:pt x="11479" y="18808"/>
                </a:cubicBezTo>
                <a:cubicBezTo>
                  <a:pt x="11537" y="18720"/>
                  <a:pt x="12202" y="18697"/>
                  <a:pt x="14728" y="18697"/>
                </a:cubicBezTo>
                <a:lnTo>
                  <a:pt x="17905" y="18697"/>
                </a:lnTo>
                <a:lnTo>
                  <a:pt x="17905" y="18421"/>
                </a:lnTo>
                <a:cubicBezTo>
                  <a:pt x="17905" y="18269"/>
                  <a:pt x="17947" y="17972"/>
                  <a:pt x="17996" y="17762"/>
                </a:cubicBezTo>
                <a:cubicBezTo>
                  <a:pt x="18083" y="17393"/>
                  <a:pt x="18073" y="17379"/>
                  <a:pt x="17722" y="17379"/>
                </a:cubicBezTo>
                <a:cubicBezTo>
                  <a:pt x="17214" y="17379"/>
                  <a:pt x="17115" y="17234"/>
                  <a:pt x="17545" y="17119"/>
                </a:cubicBezTo>
                <a:cubicBezTo>
                  <a:pt x="17990" y="17001"/>
                  <a:pt x="17991" y="16939"/>
                  <a:pt x="17572" y="15463"/>
                </a:cubicBezTo>
                <a:cubicBezTo>
                  <a:pt x="17299" y="14499"/>
                  <a:pt x="17279" y="14315"/>
                  <a:pt x="17446" y="14234"/>
                </a:cubicBezTo>
                <a:cubicBezTo>
                  <a:pt x="17697" y="14112"/>
                  <a:pt x="17543" y="13348"/>
                  <a:pt x="17242" y="13219"/>
                </a:cubicBezTo>
                <a:cubicBezTo>
                  <a:pt x="17114" y="13164"/>
                  <a:pt x="17054" y="13029"/>
                  <a:pt x="17083" y="12858"/>
                </a:cubicBezTo>
                <a:cubicBezTo>
                  <a:pt x="17123" y="12621"/>
                  <a:pt x="17212" y="12565"/>
                  <a:pt x="17718" y="12449"/>
                </a:cubicBezTo>
                <a:cubicBezTo>
                  <a:pt x="18464" y="12280"/>
                  <a:pt x="18458" y="12284"/>
                  <a:pt x="18584" y="11854"/>
                </a:cubicBezTo>
                <a:cubicBezTo>
                  <a:pt x="18666" y="11572"/>
                  <a:pt x="18749" y="11492"/>
                  <a:pt x="18963" y="11492"/>
                </a:cubicBezTo>
                <a:cubicBezTo>
                  <a:pt x="19286" y="11492"/>
                  <a:pt x="19169" y="11697"/>
                  <a:pt x="20468" y="8857"/>
                </a:cubicBezTo>
                <a:cubicBezTo>
                  <a:pt x="21356" y="6913"/>
                  <a:pt x="21491" y="6523"/>
                  <a:pt x="21543" y="5752"/>
                </a:cubicBezTo>
                <a:cubicBezTo>
                  <a:pt x="21555" y="5568"/>
                  <a:pt x="21562" y="5415"/>
                  <a:pt x="21561" y="5281"/>
                </a:cubicBezTo>
                <a:cubicBezTo>
                  <a:pt x="21558" y="4879"/>
                  <a:pt x="21488" y="4650"/>
                  <a:pt x="21295" y="4279"/>
                </a:cubicBezTo>
                <a:cubicBezTo>
                  <a:pt x="20719" y="3172"/>
                  <a:pt x="19513" y="2208"/>
                  <a:pt x="17908" y="1572"/>
                </a:cubicBezTo>
                <a:cubicBezTo>
                  <a:pt x="16921" y="1180"/>
                  <a:pt x="13422" y="227"/>
                  <a:pt x="12488" y="95"/>
                </a:cubicBezTo>
                <a:cubicBezTo>
                  <a:pt x="12127" y="44"/>
                  <a:pt x="11178" y="11"/>
                  <a:pt x="10287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CA0773E-9D05-6C70-4980-C3EE56554EE3}"/>
              </a:ext>
            </a:extLst>
          </p:cNvPr>
          <p:cNvSpPr txBox="1"/>
          <p:nvPr/>
        </p:nvSpPr>
        <p:spPr>
          <a:xfrm>
            <a:off x="1556953" y="3745725"/>
            <a:ext cx="2993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masis MT Pro Medium" panose="02040604050005020304" pitchFamily="18" charset="0"/>
              </a:rPr>
              <a:t>Water </a:t>
            </a:r>
            <a:r>
              <a:rPr lang="en-US" sz="2000" b="1" dirty="0">
                <a:solidFill>
                  <a:srgbClr val="954ECA"/>
                </a:solidFill>
                <a:latin typeface="Amasis MT Pro Medium" panose="02040604050005020304" pitchFamily="18" charset="0"/>
              </a:rPr>
              <a:t>boil</a:t>
            </a:r>
            <a:r>
              <a:rPr lang="en-US" sz="20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s </a:t>
            </a:r>
            <a:r>
              <a:rPr lang="en-US" sz="2000" b="1" dirty="0">
                <a:latin typeface="Amasis MT Pro Medium" panose="02040604050005020304" pitchFamily="18" charset="0"/>
              </a:rPr>
              <a:t>at 100 degrees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E540E7-7E90-FDDD-DE6D-8D36944019B4}"/>
              </a:ext>
            </a:extLst>
          </p:cNvPr>
          <p:cNvSpPr txBox="1"/>
          <p:nvPr/>
        </p:nvSpPr>
        <p:spPr>
          <a:xfrm>
            <a:off x="6108095" y="3809859"/>
            <a:ext cx="1330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Fact</a:t>
            </a:r>
          </a:p>
        </p:txBody>
      </p:sp>
      <p:sp>
        <p:nvSpPr>
          <p:cNvPr id="10" name="Speech Bubble: Rectangle with Corners Rounded 10">
            <a:extLst>
              <a:ext uri="{FF2B5EF4-FFF2-40B4-BE49-F238E27FC236}">
                <a16:creationId xmlns:a16="http://schemas.microsoft.com/office/drawing/2014/main" id="{2FA657A2-B97B-1533-FC26-A200954AAB9C}"/>
              </a:ext>
            </a:extLst>
          </p:cNvPr>
          <p:cNvSpPr/>
          <p:nvPr/>
        </p:nvSpPr>
        <p:spPr>
          <a:xfrm>
            <a:off x="860612" y="363955"/>
            <a:ext cx="6109095" cy="561663"/>
          </a:xfrm>
          <a:prstGeom prst="wedgeRoundRectCallout">
            <a:avLst>
              <a:gd name="adj1" fmla="val 60966"/>
              <a:gd name="adj2" fmla="val 18443"/>
              <a:gd name="adj3" fmla="val 16667"/>
            </a:avLst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Say if the following sentences are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facts, permanent situations, or habits and routines </a:t>
            </a:r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in the conversation? </a:t>
            </a:r>
            <a:endParaRPr lang="zh-CN" altLang="en-US" sz="1600" dirty="0">
              <a:solidFill>
                <a:srgbClr val="000000"/>
              </a:solidFill>
              <a:latin typeface="Constantia" panose="02030602050306030303" pitchFamily="18" charset="0"/>
              <a:ea typeface="方正综艺简体" panose="02010601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10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3435F5-B16F-595B-3FFB-4220E0B8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15" y="-55660"/>
            <a:ext cx="1559859" cy="2279034"/>
          </a:xfrm>
          <a:prstGeom prst="rect">
            <a:avLst/>
          </a:prstGeom>
        </p:spPr>
      </p:pic>
      <p:pic>
        <p:nvPicPr>
          <p:cNvPr id="2" name="IMG_2437.jpeg" descr="IMG_2437.jpeg">
            <a:extLst>
              <a:ext uri="{FF2B5EF4-FFF2-40B4-BE49-F238E27FC236}">
                <a16:creationId xmlns:a16="http://schemas.microsoft.com/office/drawing/2014/main" id="{CF9AB01B-CD56-ED15-E879-1963A77F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71" t="10840" r="8931" b="4287"/>
          <a:stretch>
            <a:fillRect/>
          </a:stretch>
        </p:blipFill>
        <p:spPr>
          <a:xfrm flipH="1">
            <a:off x="1199310" y="1244813"/>
            <a:ext cx="3641631" cy="3469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extrusionOk="0">
                <a:moveTo>
                  <a:pt x="11297" y="1"/>
                </a:moveTo>
                <a:cubicBezTo>
                  <a:pt x="10592" y="13"/>
                  <a:pt x="9857" y="195"/>
                  <a:pt x="9117" y="553"/>
                </a:cubicBezTo>
                <a:cubicBezTo>
                  <a:pt x="7839" y="1169"/>
                  <a:pt x="6988" y="2037"/>
                  <a:pt x="6259" y="3464"/>
                </a:cubicBezTo>
                <a:cubicBezTo>
                  <a:pt x="5681" y="4596"/>
                  <a:pt x="5418" y="5571"/>
                  <a:pt x="5411" y="6614"/>
                </a:cubicBezTo>
                <a:cubicBezTo>
                  <a:pt x="5405" y="7639"/>
                  <a:pt x="5600" y="8225"/>
                  <a:pt x="6117" y="8726"/>
                </a:cubicBezTo>
                <a:cubicBezTo>
                  <a:pt x="6739" y="9330"/>
                  <a:pt x="7895" y="9522"/>
                  <a:pt x="8872" y="9186"/>
                </a:cubicBezTo>
                <a:cubicBezTo>
                  <a:pt x="9339" y="9026"/>
                  <a:pt x="9689" y="9006"/>
                  <a:pt x="9771" y="9135"/>
                </a:cubicBezTo>
                <a:cubicBezTo>
                  <a:pt x="9801" y="9183"/>
                  <a:pt x="9683" y="9281"/>
                  <a:pt x="9508" y="9352"/>
                </a:cubicBezTo>
                <a:cubicBezTo>
                  <a:pt x="9067" y="9530"/>
                  <a:pt x="8627" y="10097"/>
                  <a:pt x="8764" y="10310"/>
                </a:cubicBezTo>
                <a:cubicBezTo>
                  <a:pt x="8914" y="10543"/>
                  <a:pt x="8472" y="11473"/>
                  <a:pt x="7920" y="12087"/>
                </a:cubicBezTo>
                <a:lnTo>
                  <a:pt x="7470" y="12587"/>
                </a:lnTo>
                <a:lnTo>
                  <a:pt x="3847" y="12587"/>
                </a:lnTo>
                <a:cubicBezTo>
                  <a:pt x="1153" y="12587"/>
                  <a:pt x="196" y="12615"/>
                  <a:pt x="113" y="12696"/>
                </a:cubicBezTo>
                <a:cubicBezTo>
                  <a:pt x="28" y="12778"/>
                  <a:pt x="0" y="13869"/>
                  <a:pt x="0" y="17049"/>
                </a:cubicBezTo>
                <a:lnTo>
                  <a:pt x="0" y="21292"/>
                </a:lnTo>
                <a:lnTo>
                  <a:pt x="208" y="21433"/>
                </a:lnTo>
                <a:cubicBezTo>
                  <a:pt x="393" y="21558"/>
                  <a:pt x="1553" y="21574"/>
                  <a:pt x="10800" y="21574"/>
                </a:cubicBezTo>
                <a:cubicBezTo>
                  <a:pt x="20048" y="21574"/>
                  <a:pt x="21208" y="21558"/>
                  <a:pt x="21393" y="21433"/>
                </a:cubicBezTo>
                <a:lnTo>
                  <a:pt x="21600" y="21292"/>
                </a:lnTo>
                <a:lnTo>
                  <a:pt x="21600" y="17049"/>
                </a:lnTo>
                <a:cubicBezTo>
                  <a:pt x="21600" y="13869"/>
                  <a:pt x="21573" y="12778"/>
                  <a:pt x="21489" y="12696"/>
                </a:cubicBezTo>
                <a:cubicBezTo>
                  <a:pt x="21405" y="12615"/>
                  <a:pt x="20426" y="12587"/>
                  <a:pt x="17662" y="12587"/>
                </a:cubicBezTo>
                <a:lnTo>
                  <a:pt x="13949" y="12587"/>
                </a:lnTo>
                <a:lnTo>
                  <a:pt x="13441" y="12020"/>
                </a:lnTo>
                <a:cubicBezTo>
                  <a:pt x="12836" y="11344"/>
                  <a:pt x="12434" y="10493"/>
                  <a:pt x="12618" y="10278"/>
                </a:cubicBezTo>
                <a:cubicBezTo>
                  <a:pt x="12717" y="10163"/>
                  <a:pt x="12694" y="10090"/>
                  <a:pt x="12480" y="9843"/>
                </a:cubicBezTo>
                <a:cubicBezTo>
                  <a:pt x="12101" y="9404"/>
                  <a:pt x="11898" y="9292"/>
                  <a:pt x="11592" y="9352"/>
                </a:cubicBezTo>
                <a:cubicBezTo>
                  <a:pt x="11297" y="9409"/>
                  <a:pt x="11155" y="9301"/>
                  <a:pt x="11338" y="9157"/>
                </a:cubicBezTo>
                <a:cubicBezTo>
                  <a:pt x="11606" y="8948"/>
                  <a:pt x="12236" y="8941"/>
                  <a:pt x="13042" y="9137"/>
                </a:cubicBezTo>
                <a:cubicBezTo>
                  <a:pt x="14773" y="9558"/>
                  <a:pt x="15722" y="9266"/>
                  <a:pt x="16256" y="8148"/>
                </a:cubicBezTo>
                <a:cubicBezTo>
                  <a:pt x="16461" y="7719"/>
                  <a:pt x="16505" y="7481"/>
                  <a:pt x="16536" y="6621"/>
                </a:cubicBezTo>
                <a:cubicBezTo>
                  <a:pt x="16593" y="5004"/>
                  <a:pt x="16218" y="3712"/>
                  <a:pt x="15284" y="2311"/>
                </a:cubicBezTo>
                <a:cubicBezTo>
                  <a:pt x="14255" y="767"/>
                  <a:pt x="12847" y="-26"/>
                  <a:pt x="11297" y="1"/>
                </a:cubicBezTo>
                <a:close/>
                <a:moveTo>
                  <a:pt x="3247" y="4859"/>
                </a:moveTo>
                <a:lnTo>
                  <a:pt x="3073" y="5341"/>
                </a:lnTo>
                <a:cubicBezTo>
                  <a:pt x="2885" y="5863"/>
                  <a:pt x="2552" y="6192"/>
                  <a:pt x="2114" y="6286"/>
                </a:cubicBezTo>
                <a:lnTo>
                  <a:pt x="1838" y="6344"/>
                </a:lnTo>
                <a:lnTo>
                  <a:pt x="2158" y="6475"/>
                </a:lnTo>
                <a:cubicBezTo>
                  <a:pt x="2642" y="6672"/>
                  <a:pt x="2989" y="7045"/>
                  <a:pt x="3106" y="7494"/>
                </a:cubicBezTo>
                <a:lnTo>
                  <a:pt x="3209" y="7896"/>
                </a:lnTo>
                <a:lnTo>
                  <a:pt x="3322" y="7470"/>
                </a:lnTo>
                <a:cubicBezTo>
                  <a:pt x="3454" y="6963"/>
                  <a:pt x="3742" y="6639"/>
                  <a:pt x="4185" y="6497"/>
                </a:cubicBezTo>
                <a:lnTo>
                  <a:pt x="4508" y="6394"/>
                </a:lnTo>
                <a:lnTo>
                  <a:pt x="4147" y="6234"/>
                </a:lnTo>
                <a:cubicBezTo>
                  <a:pt x="3641" y="6010"/>
                  <a:pt x="3360" y="5680"/>
                  <a:pt x="3299" y="5237"/>
                </a:cubicBezTo>
                <a:lnTo>
                  <a:pt x="3247" y="4859"/>
                </a:lnTo>
                <a:close/>
                <a:moveTo>
                  <a:pt x="2490" y="8092"/>
                </a:moveTo>
                <a:cubicBezTo>
                  <a:pt x="2443" y="8090"/>
                  <a:pt x="2395" y="8132"/>
                  <a:pt x="2299" y="8216"/>
                </a:cubicBezTo>
                <a:cubicBezTo>
                  <a:pt x="2192" y="8310"/>
                  <a:pt x="2041" y="8409"/>
                  <a:pt x="1963" y="8434"/>
                </a:cubicBezTo>
                <a:cubicBezTo>
                  <a:pt x="1862" y="8468"/>
                  <a:pt x="1892" y="8507"/>
                  <a:pt x="2067" y="8575"/>
                </a:cubicBezTo>
                <a:cubicBezTo>
                  <a:pt x="2202" y="8627"/>
                  <a:pt x="2339" y="8740"/>
                  <a:pt x="2373" y="8826"/>
                </a:cubicBezTo>
                <a:cubicBezTo>
                  <a:pt x="2430" y="8970"/>
                  <a:pt x="2455" y="8967"/>
                  <a:pt x="2651" y="8788"/>
                </a:cubicBezTo>
                <a:cubicBezTo>
                  <a:pt x="2769" y="8681"/>
                  <a:pt x="2914" y="8593"/>
                  <a:pt x="2975" y="8593"/>
                </a:cubicBezTo>
                <a:cubicBezTo>
                  <a:pt x="3036" y="8593"/>
                  <a:pt x="3086" y="8552"/>
                  <a:pt x="3086" y="8502"/>
                </a:cubicBezTo>
                <a:cubicBezTo>
                  <a:pt x="3086" y="8452"/>
                  <a:pt x="3030" y="8411"/>
                  <a:pt x="2961" y="8411"/>
                </a:cubicBezTo>
                <a:cubicBezTo>
                  <a:pt x="2892" y="8411"/>
                  <a:pt x="2758" y="8329"/>
                  <a:pt x="2664" y="8229"/>
                </a:cubicBezTo>
                <a:cubicBezTo>
                  <a:pt x="2580" y="8139"/>
                  <a:pt x="2536" y="8093"/>
                  <a:pt x="2490" y="8092"/>
                </a:cubicBezTo>
                <a:close/>
                <a:moveTo>
                  <a:pt x="3743" y="8996"/>
                </a:moveTo>
                <a:cubicBezTo>
                  <a:pt x="3691" y="8995"/>
                  <a:pt x="3638" y="9017"/>
                  <a:pt x="3567" y="9060"/>
                </a:cubicBezTo>
                <a:cubicBezTo>
                  <a:pt x="3389" y="9168"/>
                  <a:pt x="3390" y="9171"/>
                  <a:pt x="3579" y="9320"/>
                </a:cubicBezTo>
                <a:cubicBezTo>
                  <a:pt x="3755" y="9458"/>
                  <a:pt x="3784" y="9460"/>
                  <a:pt x="3924" y="9328"/>
                </a:cubicBezTo>
                <a:cubicBezTo>
                  <a:pt x="4065" y="9194"/>
                  <a:pt x="4064" y="9174"/>
                  <a:pt x="3912" y="9066"/>
                </a:cubicBezTo>
                <a:cubicBezTo>
                  <a:pt x="3847" y="9020"/>
                  <a:pt x="3796" y="8997"/>
                  <a:pt x="3743" y="8996"/>
                </a:cubicBezTo>
                <a:close/>
                <a:moveTo>
                  <a:pt x="10724" y="13044"/>
                </a:moveTo>
                <a:cubicBezTo>
                  <a:pt x="13819" y="13047"/>
                  <a:pt x="13912" y="13063"/>
                  <a:pt x="13854" y="13591"/>
                </a:cubicBezTo>
                <a:cubicBezTo>
                  <a:pt x="13830" y="13820"/>
                  <a:pt x="13905" y="13934"/>
                  <a:pt x="14322" y="14308"/>
                </a:cubicBezTo>
                <a:cubicBezTo>
                  <a:pt x="14839" y="14772"/>
                  <a:pt x="14831" y="14769"/>
                  <a:pt x="15725" y="14688"/>
                </a:cubicBezTo>
                <a:cubicBezTo>
                  <a:pt x="15830" y="14679"/>
                  <a:pt x="15902" y="14555"/>
                  <a:pt x="15945" y="14305"/>
                </a:cubicBezTo>
                <a:cubicBezTo>
                  <a:pt x="16006" y="13954"/>
                  <a:pt x="15989" y="13921"/>
                  <a:pt x="15622" y="13615"/>
                </a:cubicBezTo>
                <a:cubicBezTo>
                  <a:pt x="14947" y="13054"/>
                  <a:pt x="15038" y="13035"/>
                  <a:pt x="18270" y="13062"/>
                </a:cubicBezTo>
                <a:lnTo>
                  <a:pt x="21087" y="13086"/>
                </a:lnTo>
                <a:lnTo>
                  <a:pt x="21087" y="17035"/>
                </a:lnTo>
                <a:lnTo>
                  <a:pt x="21087" y="20984"/>
                </a:lnTo>
                <a:lnTo>
                  <a:pt x="10821" y="21007"/>
                </a:lnTo>
                <a:cubicBezTo>
                  <a:pt x="2658" y="21026"/>
                  <a:pt x="547" y="21007"/>
                  <a:pt x="511" y="20916"/>
                </a:cubicBezTo>
                <a:cubicBezTo>
                  <a:pt x="486" y="20854"/>
                  <a:pt x="477" y="19067"/>
                  <a:pt x="490" y="16945"/>
                </a:cubicBezTo>
                <a:lnTo>
                  <a:pt x="515" y="13086"/>
                </a:lnTo>
                <a:lnTo>
                  <a:pt x="3266" y="13062"/>
                </a:lnTo>
                <a:cubicBezTo>
                  <a:pt x="5177" y="13045"/>
                  <a:pt x="6049" y="13068"/>
                  <a:pt x="6118" y="13138"/>
                </a:cubicBezTo>
                <a:cubicBezTo>
                  <a:pt x="6190" y="13209"/>
                  <a:pt x="6103" y="13335"/>
                  <a:pt x="5814" y="13579"/>
                </a:cubicBezTo>
                <a:cubicBezTo>
                  <a:pt x="5439" y="13896"/>
                  <a:pt x="5414" y="13943"/>
                  <a:pt x="5472" y="14246"/>
                </a:cubicBezTo>
                <a:cubicBezTo>
                  <a:pt x="5595" y="14881"/>
                  <a:pt x="6429" y="14883"/>
                  <a:pt x="7144" y="14250"/>
                </a:cubicBezTo>
                <a:cubicBezTo>
                  <a:pt x="7499" y="13935"/>
                  <a:pt x="7574" y="13814"/>
                  <a:pt x="7574" y="13549"/>
                </a:cubicBezTo>
                <a:cubicBezTo>
                  <a:pt x="7574" y="13326"/>
                  <a:pt x="7628" y="13201"/>
                  <a:pt x="7755" y="13136"/>
                </a:cubicBezTo>
                <a:cubicBezTo>
                  <a:pt x="7868" y="13077"/>
                  <a:pt x="8975" y="13042"/>
                  <a:pt x="10724" y="130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G_2436.jpeg" descr="IMG_2436.jpeg">
            <a:extLst>
              <a:ext uri="{FF2B5EF4-FFF2-40B4-BE49-F238E27FC236}">
                <a16:creationId xmlns:a16="http://schemas.microsoft.com/office/drawing/2014/main" id="{F9DD8E2D-92E4-B78E-B5DB-DF0ED934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92" t="3902" r="21098" b="2938"/>
          <a:stretch>
            <a:fillRect/>
          </a:stretch>
        </p:blipFill>
        <p:spPr>
          <a:xfrm flipH="1">
            <a:off x="5830438" y="2045088"/>
            <a:ext cx="1687686" cy="278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77" extrusionOk="0">
                <a:moveTo>
                  <a:pt x="10287" y="2"/>
                </a:moveTo>
                <a:cubicBezTo>
                  <a:pt x="9395" y="-6"/>
                  <a:pt x="8563" y="10"/>
                  <a:pt x="8434" y="57"/>
                </a:cubicBezTo>
                <a:cubicBezTo>
                  <a:pt x="8353" y="86"/>
                  <a:pt x="7840" y="138"/>
                  <a:pt x="7297" y="173"/>
                </a:cubicBezTo>
                <a:cubicBezTo>
                  <a:pt x="6574" y="219"/>
                  <a:pt x="5997" y="327"/>
                  <a:pt x="5153" y="571"/>
                </a:cubicBezTo>
                <a:cubicBezTo>
                  <a:pt x="3598" y="1021"/>
                  <a:pt x="2701" y="1553"/>
                  <a:pt x="1888" y="2513"/>
                </a:cubicBezTo>
                <a:cubicBezTo>
                  <a:pt x="1007" y="3551"/>
                  <a:pt x="707" y="4458"/>
                  <a:pt x="705" y="6079"/>
                </a:cubicBezTo>
                <a:cubicBezTo>
                  <a:pt x="703" y="7094"/>
                  <a:pt x="647" y="7451"/>
                  <a:pt x="414" y="7932"/>
                </a:cubicBezTo>
                <a:cubicBezTo>
                  <a:pt x="256" y="8260"/>
                  <a:pt x="88" y="8846"/>
                  <a:pt x="42" y="9236"/>
                </a:cubicBezTo>
                <a:cubicBezTo>
                  <a:pt x="-38" y="9913"/>
                  <a:pt x="-28" y="9950"/>
                  <a:pt x="290" y="10080"/>
                </a:cubicBezTo>
                <a:cubicBezTo>
                  <a:pt x="669" y="10235"/>
                  <a:pt x="1139" y="10257"/>
                  <a:pt x="1356" y="10130"/>
                </a:cubicBezTo>
                <a:cubicBezTo>
                  <a:pt x="1612" y="9981"/>
                  <a:pt x="3436" y="10259"/>
                  <a:pt x="4551" y="10618"/>
                </a:cubicBezTo>
                <a:cubicBezTo>
                  <a:pt x="5110" y="10798"/>
                  <a:pt x="5866" y="10989"/>
                  <a:pt x="6232" y="11042"/>
                </a:cubicBezTo>
                <a:cubicBezTo>
                  <a:pt x="7221" y="11187"/>
                  <a:pt x="7304" y="11302"/>
                  <a:pt x="6612" y="11570"/>
                </a:cubicBezTo>
                <a:cubicBezTo>
                  <a:pt x="6046" y="11789"/>
                  <a:pt x="5969" y="11795"/>
                  <a:pt x="3355" y="11841"/>
                </a:cubicBezTo>
                <a:lnTo>
                  <a:pt x="677" y="11889"/>
                </a:lnTo>
                <a:lnTo>
                  <a:pt x="765" y="12102"/>
                </a:lnTo>
                <a:cubicBezTo>
                  <a:pt x="813" y="12219"/>
                  <a:pt x="927" y="12588"/>
                  <a:pt x="1019" y="12922"/>
                </a:cubicBezTo>
                <a:cubicBezTo>
                  <a:pt x="1168" y="13463"/>
                  <a:pt x="1160" y="13538"/>
                  <a:pt x="949" y="13628"/>
                </a:cubicBezTo>
                <a:cubicBezTo>
                  <a:pt x="575" y="13788"/>
                  <a:pt x="408" y="14377"/>
                  <a:pt x="643" y="14705"/>
                </a:cubicBezTo>
                <a:cubicBezTo>
                  <a:pt x="751" y="14856"/>
                  <a:pt x="906" y="15005"/>
                  <a:pt x="988" y="15034"/>
                </a:cubicBezTo>
                <a:cubicBezTo>
                  <a:pt x="1070" y="15064"/>
                  <a:pt x="1097" y="15162"/>
                  <a:pt x="1048" y="15252"/>
                </a:cubicBezTo>
                <a:cubicBezTo>
                  <a:pt x="989" y="15359"/>
                  <a:pt x="1047" y="15456"/>
                  <a:pt x="1218" y="15533"/>
                </a:cubicBezTo>
                <a:cubicBezTo>
                  <a:pt x="1462" y="15644"/>
                  <a:pt x="1465" y="15656"/>
                  <a:pt x="1236" y="15760"/>
                </a:cubicBezTo>
                <a:cubicBezTo>
                  <a:pt x="1038" y="15850"/>
                  <a:pt x="966" y="16107"/>
                  <a:pt x="845" y="17161"/>
                </a:cubicBezTo>
                <a:cubicBezTo>
                  <a:pt x="764" y="17870"/>
                  <a:pt x="739" y="18545"/>
                  <a:pt x="789" y="18662"/>
                </a:cubicBezTo>
                <a:lnTo>
                  <a:pt x="878" y="18873"/>
                </a:lnTo>
                <a:lnTo>
                  <a:pt x="3434" y="18855"/>
                </a:lnTo>
                <a:cubicBezTo>
                  <a:pt x="4839" y="18844"/>
                  <a:pt x="6016" y="18861"/>
                  <a:pt x="6046" y="18891"/>
                </a:cubicBezTo>
                <a:cubicBezTo>
                  <a:pt x="6077" y="18921"/>
                  <a:pt x="6056" y="19288"/>
                  <a:pt x="6002" y="19706"/>
                </a:cubicBezTo>
                <a:cubicBezTo>
                  <a:pt x="5920" y="20340"/>
                  <a:pt x="5849" y="20502"/>
                  <a:pt x="5577" y="20673"/>
                </a:cubicBezTo>
                <a:cubicBezTo>
                  <a:pt x="5063" y="20997"/>
                  <a:pt x="4758" y="21316"/>
                  <a:pt x="4865" y="21417"/>
                </a:cubicBezTo>
                <a:cubicBezTo>
                  <a:pt x="5052" y="21594"/>
                  <a:pt x="6805" y="21206"/>
                  <a:pt x="7351" y="20866"/>
                </a:cubicBezTo>
                <a:cubicBezTo>
                  <a:pt x="7635" y="20690"/>
                  <a:pt x="7704" y="20527"/>
                  <a:pt x="7824" y="19740"/>
                </a:cubicBezTo>
                <a:lnTo>
                  <a:pt x="7965" y="18820"/>
                </a:lnTo>
                <a:lnTo>
                  <a:pt x="8810" y="18820"/>
                </a:lnTo>
                <a:lnTo>
                  <a:pt x="9657" y="18820"/>
                </a:lnTo>
                <a:lnTo>
                  <a:pt x="9798" y="19739"/>
                </a:lnTo>
                <a:cubicBezTo>
                  <a:pt x="9909" y="20467"/>
                  <a:pt x="9998" y="20696"/>
                  <a:pt x="10221" y="20839"/>
                </a:cubicBezTo>
                <a:cubicBezTo>
                  <a:pt x="10559" y="21056"/>
                  <a:pt x="11593" y="21371"/>
                  <a:pt x="12229" y="21451"/>
                </a:cubicBezTo>
                <a:cubicBezTo>
                  <a:pt x="12627" y="21501"/>
                  <a:pt x="12687" y="21488"/>
                  <a:pt x="12687" y="21345"/>
                </a:cubicBezTo>
                <a:cubicBezTo>
                  <a:pt x="12687" y="21254"/>
                  <a:pt x="12457" y="21002"/>
                  <a:pt x="12174" y="20786"/>
                </a:cubicBezTo>
                <a:cubicBezTo>
                  <a:pt x="11709" y="20430"/>
                  <a:pt x="11648" y="20322"/>
                  <a:pt x="11534" y="19655"/>
                </a:cubicBezTo>
                <a:cubicBezTo>
                  <a:pt x="11464" y="19249"/>
                  <a:pt x="11439" y="18868"/>
                  <a:pt x="11479" y="18808"/>
                </a:cubicBezTo>
                <a:cubicBezTo>
                  <a:pt x="11537" y="18720"/>
                  <a:pt x="12202" y="18697"/>
                  <a:pt x="14728" y="18697"/>
                </a:cubicBezTo>
                <a:lnTo>
                  <a:pt x="17905" y="18697"/>
                </a:lnTo>
                <a:lnTo>
                  <a:pt x="17905" y="18421"/>
                </a:lnTo>
                <a:cubicBezTo>
                  <a:pt x="17905" y="18269"/>
                  <a:pt x="17947" y="17972"/>
                  <a:pt x="17996" y="17762"/>
                </a:cubicBezTo>
                <a:cubicBezTo>
                  <a:pt x="18083" y="17393"/>
                  <a:pt x="18073" y="17379"/>
                  <a:pt x="17722" y="17379"/>
                </a:cubicBezTo>
                <a:cubicBezTo>
                  <a:pt x="17214" y="17379"/>
                  <a:pt x="17115" y="17234"/>
                  <a:pt x="17545" y="17119"/>
                </a:cubicBezTo>
                <a:cubicBezTo>
                  <a:pt x="17990" y="17001"/>
                  <a:pt x="17991" y="16939"/>
                  <a:pt x="17572" y="15463"/>
                </a:cubicBezTo>
                <a:cubicBezTo>
                  <a:pt x="17299" y="14499"/>
                  <a:pt x="17279" y="14315"/>
                  <a:pt x="17446" y="14234"/>
                </a:cubicBezTo>
                <a:cubicBezTo>
                  <a:pt x="17697" y="14112"/>
                  <a:pt x="17543" y="13348"/>
                  <a:pt x="17242" y="13219"/>
                </a:cubicBezTo>
                <a:cubicBezTo>
                  <a:pt x="17114" y="13164"/>
                  <a:pt x="17054" y="13029"/>
                  <a:pt x="17083" y="12858"/>
                </a:cubicBezTo>
                <a:cubicBezTo>
                  <a:pt x="17123" y="12621"/>
                  <a:pt x="17212" y="12565"/>
                  <a:pt x="17718" y="12449"/>
                </a:cubicBezTo>
                <a:cubicBezTo>
                  <a:pt x="18464" y="12280"/>
                  <a:pt x="18458" y="12284"/>
                  <a:pt x="18584" y="11854"/>
                </a:cubicBezTo>
                <a:cubicBezTo>
                  <a:pt x="18666" y="11572"/>
                  <a:pt x="18749" y="11492"/>
                  <a:pt x="18963" y="11492"/>
                </a:cubicBezTo>
                <a:cubicBezTo>
                  <a:pt x="19286" y="11492"/>
                  <a:pt x="19169" y="11697"/>
                  <a:pt x="20468" y="8857"/>
                </a:cubicBezTo>
                <a:cubicBezTo>
                  <a:pt x="21356" y="6913"/>
                  <a:pt x="21491" y="6523"/>
                  <a:pt x="21543" y="5752"/>
                </a:cubicBezTo>
                <a:cubicBezTo>
                  <a:pt x="21555" y="5568"/>
                  <a:pt x="21562" y="5415"/>
                  <a:pt x="21561" y="5281"/>
                </a:cubicBezTo>
                <a:cubicBezTo>
                  <a:pt x="21558" y="4879"/>
                  <a:pt x="21488" y="4650"/>
                  <a:pt x="21295" y="4279"/>
                </a:cubicBezTo>
                <a:cubicBezTo>
                  <a:pt x="20719" y="3172"/>
                  <a:pt x="19513" y="2208"/>
                  <a:pt x="17908" y="1572"/>
                </a:cubicBezTo>
                <a:cubicBezTo>
                  <a:pt x="16921" y="1180"/>
                  <a:pt x="13422" y="227"/>
                  <a:pt x="12488" y="95"/>
                </a:cubicBezTo>
                <a:cubicBezTo>
                  <a:pt x="12127" y="44"/>
                  <a:pt x="11178" y="11"/>
                  <a:pt x="10287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CA0773E-9D05-6C70-4980-C3EE56554EE3}"/>
              </a:ext>
            </a:extLst>
          </p:cNvPr>
          <p:cNvSpPr txBox="1"/>
          <p:nvPr/>
        </p:nvSpPr>
        <p:spPr>
          <a:xfrm>
            <a:off x="1618425" y="3837934"/>
            <a:ext cx="299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masis MT Pro Medium" panose="02040604050005020304" pitchFamily="18" charset="0"/>
              </a:rPr>
              <a:t>They </a:t>
            </a:r>
            <a:r>
              <a:rPr lang="en-US" sz="2000" b="1" dirty="0">
                <a:solidFill>
                  <a:srgbClr val="954ECA"/>
                </a:solidFill>
                <a:latin typeface="Amasis MT Pro Medium" panose="02040604050005020304" pitchFamily="18" charset="0"/>
              </a:rPr>
              <a:t>live</a:t>
            </a:r>
            <a:r>
              <a:rPr lang="en-US" sz="20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 </a:t>
            </a:r>
            <a:r>
              <a:rPr lang="en-US" sz="2000" b="1" dirty="0">
                <a:latin typeface="Amasis MT Pro Medium" panose="02040604050005020304" pitchFamily="18" charset="0"/>
              </a:rPr>
              <a:t>in London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E540E7-7E90-FDDD-DE6D-8D36944019B4}"/>
              </a:ext>
            </a:extLst>
          </p:cNvPr>
          <p:cNvSpPr txBox="1"/>
          <p:nvPr/>
        </p:nvSpPr>
        <p:spPr>
          <a:xfrm>
            <a:off x="6108095" y="3809859"/>
            <a:ext cx="1330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Permanent</a:t>
            </a:r>
          </a:p>
        </p:txBody>
      </p:sp>
      <p:sp>
        <p:nvSpPr>
          <p:cNvPr id="10" name="Speech Bubble: Rectangle with Corners Rounded 10">
            <a:extLst>
              <a:ext uri="{FF2B5EF4-FFF2-40B4-BE49-F238E27FC236}">
                <a16:creationId xmlns:a16="http://schemas.microsoft.com/office/drawing/2014/main" id="{2FA657A2-B97B-1533-FC26-A200954AAB9C}"/>
              </a:ext>
            </a:extLst>
          </p:cNvPr>
          <p:cNvSpPr/>
          <p:nvPr/>
        </p:nvSpPr>
        <p:spPr>
          <a:xfrm>
            <a:off x="860612" y="363955"/>
            <a:ext cx="6109095" cy="561663"/>
          </a:xfrm>
          <a:prstGeom prst="wedgeRoundRectCallout">
            <a:avLst>
              <a:gd name="adj1" fmla="val 60966"/>
              <a:gd name="adj2" fmla="val 18443"/>
              <a:gd name="adj3" fmla="val 16667"/>
            </a:avLst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Say if the following sentences are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facts, permanent situations, or habits and routines </a:t>
            </a:r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in the conversation? </a:t>
            </a:r>
            <a:endParaRPr lang="zh-CN" altLang="en-US" sz="1600" dirty="0">
              <a:solidFill>
                <a:srgbClr val="000000"/>
              </a:solidFill>
              <a:latin typeface="Constantia" panose="02030602050306030303" pitchFamily="18" charset="0"/>
              <a:ea typeface="方正综艺简体" panose="02010601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341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F95DEE-0D7B-D7DB-1E76-B166A5D33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9" t="40764" r="27448" b="44478"/>
          <a:stretch/>
        </p:blipFill>
        <p:spPr>
          <a:xfrm>
            <a:off x="1060395" y="215151"/>
            <a:ext cx="6931000" cy="1106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2105;p51">
            <a:extLst>
              <a:ext uri="{FF2B5EF4-FFF2-40B4-BE49-F238E27FC236}">
                <a16:creationId xmlns:a16="http://schemas.microsoft.com/office/drawing/2014/main" id="{541E7D39-DD12-3E2C-B2D6-56DDFE0A7658}"/>
              </a:ext>
            </a:extLst>
          </p:cNvPr>
          <p:cNvSpPr txBox="1">
            <a:spLocks/>
          </p:cNvSpPr>
          <p:nvPr/>
        </p:nvSpPr>
        <p:spPr>
          <a:xfrm flipH="1">
            <a:off x="176734" y="599514"/>
            <a:ext cx="1067515" cy="471714"/>
          </a:xfrm>
          <a:prstGeom prst="rect">
            <a:avLst/>
          </a:prstGeom>
          <a:solidFill>
            <a:srgbClr val="FFDEDE"/>
          </a:solidFill>
          <a:ln w="28575" cap="flat" cmpd="sng" algn="ctr">
            <a:solidFill>
              <a:srgbClr val="954ECA"/>
            </a:solidFill>
            <a:prstDash val="solid"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Use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5" name="Google Shape;1379;p61">
            <a:extLst>
              <a:ext uri="{FF2B5EF4-FFF2-40B4-BE49-F238E27FC236}">
                <a16:creationId xmlns:a16="http://schemas.microsoft.com/office/drawing/2014/main" id="{A5E799A6-5AE6-79CD-DF04-6E92675D9BF5}"/>
              </a:ext>
            </a:extLst>
          </p:cNvPr>
          <p:cNvSpPr txBox="1">
            <a:spLocks/>
          </p:cNvSpPr>
          <p:nvPr/>
        </p:nvSpPr>
        <p:spPr>
          <a:xfrm>
            <a:off x="1483019" y="1370677"/>
            <a:ext cx="536345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ontserrat"/>
              <a:buNone/>
              <a:defRPr sz="4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Arial"/>
              <a:buNone/>
              <a:defRPr sz="6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6200"/>
              <a:buFont typeface="Montserrat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578DA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Form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/>
                <a:sym typeface="Montserrat"/>
              </a:rPr>
              <a:t>of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CC552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Present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578DA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6761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Progressive</a:t>
            </a:r>
          </a:p>
        </p:txBody>
      </p:sp>
      <p:sp>
        <p:nvSpPr>
          <p:cNvPr id="6" name="مربع نص 12">
            <a:extLst>
              <a:ext uri="{FF2B5EF4-FFF2-40B4-BE49-F238E27FC236}">
                <a16:creationId xmlns:a16="http://schemas.microsoft.com/office/drawing/2014/main" id="{D7ED33A2-4743-1F24-E937-2995735CA631}"/>
              </a:ext>
            </a:extLst>
          </p:cNvPr>
          <p:cNvSpPr txBox="1"/>
          <p:nvPr/>
        </p:nvSpPr>
        <p:spPr>
          <a:xfrm>
            <a:off x="1904458" y="1912654"/>
            <a:ext cx="81279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roxima Nova Light"/>
              </a:rPr>
              <a:t>I</a:t>
            </a:r>
          </a:p>
          <a:p>
            <a:endParaRPr lang="en-US" dirty="0">
              <a:highlight>
                <a:srgbClr val="FFFF00"/>
              </a:highlight>
              <a:latin typeface="Proxima Nova Light"/>
            </a:endParaRPr>
          </a:p>
          <a:p>
            <a:endParaRPr lang="en-US" sz="900" dirty="0">
              <a:highlight>
                <a:srgbClr val="FFFF00"/>
              </a:highlight>
              <a:latin typeface="Proxima Nova Light"/>
            </a:endParaRPr>
          </a:p>
          <a:p>
            <a:r>
              <a:rPr lang="en-US" sz="2000" dirty="0">
                <a:latin typeface="Proxima Nova Light"/>
              </a:rPr>
              <a:t>He   </a:t>
            </a:r>
          </a:p>
          <a:p>
            <a:r>
              <a:rPr lang="en-US" sz="2000" dirty="0">
                <a:latin typeface="Proxima Nova Light"/>
              </a:rPr>
              <a:t>She </a:t>
            </a:r>
          </a:p>
          <a:p>
            <a:r>
              <a:rPr lang="en-US" sz="2000" dirty="0">
                <a:latin typeface="Proxima Nova Light"/>
              </a:rPr>
              <a:t>It </a:t>
            </a:r>
          </a:p>
          <a:p>
            <a:endParaRPr lang="en-US" sz="1100" dirty="0">
              <a:latin typeface="Proxima Nova Light"/>
            </a:endParaRPr>
          </a:p>
          <a:p>
            <a:endParaRPr lang="en-US" sz="1100" dirty="0">
              <a:latin typeface="Proxima Nova Light"/>
            </a:endParaRPr>
          </a:p>
          <a:p>
            <a:r>
              <a:rPr lang="en-US" sz="2000" dirty="0">
                <a:latin typeface="Proxima Nova Light"/>
              </a:rPr>
              <a:t>You </a:t>
            </a:r>
          </a:p>
          <a:p>
            <a:r>
              <a:rPr lang="en-US" sz="2000" dirty="0">
                <a:latin typeface="Proxima Nova Light"/>
              </a:rPr>
              <a:t>We </a:t>
            </a:r>
          </a:p>
          <a:p>
            <a:r>
              <a:rPr lang="en-US" sz="2000" dirty="0">
                <a:latin typeface="Proxima Nova Light"/>
              </a:rPr>
              <a:t>They</a:t>
            </a:r>
            <a:endParaRPr lang="en-US" sz="1800" dirty="0">
              <a:latin typeface="Proxima Nova Light"/>
            </a:endParaRPr>
          </a:p>
        </p:txBody>
      </p:sp>
      <p:sp>
        <p:nvSpPr>
          <p:cNvPr id="7" name="قوس كبير أيمن 1">
            <a:extLst>
              <a:ext uri="{FF2B5EF4-FFF2-40B4-BE49-F238E27FC236}">
                <a16:creationId xmlns:a16="http://schemas.microsoft.com/office/drawing/2014/main" id="{1FE8FF95-1C14-FD00-8D26-AF0E638908B9}"/>
              </a:ext>
            </a:extLst>
          </p:cNvPr>
          <p:cNvSpPr/>
          <p:nvPr/>
        </p:nvSpPr>
        <p:spPr>
          <a:xfrm>
            <a:off x="2287483" y="1899618"/>
            <a:ext cx="412238" cy="483286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E4627A5-2AA2-7A69-C870-E239C88B1F64}"/>
              </a:ext>
            </a:extLst>
          </p:cNvPr>
          <p:cNvSpPr txBox="1"/>
          <p:nvPr/>
        </p:nvSpPr>
        <p:spPr>
          <a:xfrm>
            <a:off x="2808515" y="1839973"/>
            <a:ext cx="1625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am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 +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ing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badi" panose="020B0604020104020204" pitchFamily="34" charset="0"/>
              <a:cs typeface="Arial"/>
              <a:sym typeface="Arial"/>
            </a:endParaRPr>
          </a:p>
        </p:txBody>
      </p:sp>
      <p:sp>
        <p:nvSpPr>
          <p:cNvPr id="10" name="Google Shape;1119;p57">
            <a:extLst>
              <a:ext uri="{FF2B5EF4-FFF2-40B4-BE49-F238E27FC236}">
                <a16:creationId xmlns:a16="http://schemas.microsoft.com/office/drawing/2014/main" id="{D27E1BEB-4918-79A5-2CFF-2F3AD2957FE0}"/>
              </a:ext>
            </a:extLst>
          </p:cNvPr>
          <p:cNvSpPr txBox="1">
            <a:spLocks/>
          </p:cNvSpPr>
          <p:nvPr/>
        </p:nvSpPr>
        <p:spPr>
          <a:xfrm>
            <a:off x="4395967" y="1897920"/>
            <a:ext cx="3549324" cy="477300"/>
          </a:xfrm>
          <a:prstGeom prst="rect">
            <a:avLst/>
          </a:prstGeom>
          <a:solidFill>
            <a:srgbClr val="FF479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sz="1600" b="1" dirty="0">
                <a:solidFill>
                  <a:schemeClr val="bg1"/>
                </a:solidFill>
              </a:rPr>
              <a:t>I am reading a new book </a:t>
            </a:r>
            <a:r>
              <a:rPr lang="en-US" sz="1800" b="1" dirty="0">
                <a:solidFill>
                  <a:schemeClr val="bg1"/>
                </a:solidFill>
              </a:rPr>
              <a:t>right now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قوس كبير أيمن 1">
            <a:extLst>
              <a:ext uri="{FF2B5EF4-FFF2-40B4-BE49-F238E27FC236}">
                <a16:creationId xmlns:a16="http://schemas.microsoft.com/office/drawing/2014/main" id="{C827DD44-8701-0286-BCFB-6080D395DBD2}"/>
              </a:ext>
            </a:extLst>
          </p:cNvPr>
          <p:cNvSpPr/>
          <p:nvPr/>
        </p:nvSpPr>
        <p:spPr>
          <a:xfrm>
            <a:off x="2228893" y="2657297"/>
            <a:ext cx="575522" cy="906598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030275D-A4D0-C08B-7D42-5C84E8317D39}"/>
              </a:ext>
            </a:extLst>
          </p:cNvPr>
          <p:cNvSpPr txBox="1"/>
          <p:nvPr/>
        </p:nvSpPr>
        <p:spPr>
          <a:xfrm>
            <a:off x="2846935" y="2815845"/>
            <a:ext cx="15406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is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 +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badi" panose="020B0604020104020204" pitchFamily="34" charset="0"/>
              <a:cs typeface="Arial"/>
              <a:sym typeface="Arial"/>
            </a:endParaRPr>
          </a:p>
        </p:txBody>
      </p:sp>
      <p:sp>
        <p:nvSpPr>
          <p:cNvPr id="17" name="Google Shape;1154;p57">
            <a:extLst>
              <a:ext uri="{FF2B5EF4-FFF2-40B4-BE49-F238E27FC236}">
                <a16:creationId xmlns:a16="http://schemas.microsoft.com/office/drawing/2014/main" id="{33713127-C55D-9A95-B248-F696527B8BAF}"/>
              </a:ext>
            </a:extLst>
          </p:cNvPr>
          <p:cNvSpPr txBox="1">
            <a:spLocks/>
          </p:cNvSpPr>
          <p:nvPr/>
        </p:nvSpPr>
        <p:spPr>
          <a:xfrm>
            <a:off x="4402369" y="2696699"/>
            <a:ext cx="4073119" cy="55791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ctr">
              <a:buFont typeface="Barlow"/>
              <a:buNone/>
            </a:pPr>
            <a:r>
              <a:rPr lang="en-US" sz="1600" b="1" dirty="0">
                <a:solidFill>
                  <a:schemeClr val="lt1"/>
                </a:solidFill>
              </a:rPr>
              <a:t>He can’t talk </a:t>
            </a:r>
            <a:r>
              <a:rPr lang="en-US" sz="1800" b="1" dirty="0">
                <a:solidFill>
                  <a:schemeClr val="lt1"/>
                </a:solidFill>
              </a:rPr>
              <a:t>now </a:t>
            </a:r>
            <a:r>
              <a:rPr lang="en-US" sz="1600" b="1" dirty="0">
                <a:solidFill>
                  <a:schemeClr val="lt1"/>
                </a:solidFill>
              </a:rPr>
              <a:t>. He is brushing his teeth</a:t>
            </a:r>
            <a:endParaRPr lang="en-US" sz="1600" b="1" dirty="0">
              <a:solidFill>
                <a:schemeClr val="lt2"/>
              </a:solidFill>
            </a:endParaRPr>
          </a:p>
        </p:txBody>
      </p:sp>
      <p:sp>
        <p:nvSpPr>
          <p:cNvPr id="18" name="قوس كبير أيمن 1">
            <a:extLst>
              <a:ext uri="{FF2B5EF4-FFF2-40B4-BE49-F238E27FC236}">
                <a16:creationId xmlns:a16="http://schemas.microsoft.com/office/drawing/2014/main" id="{A35BA6FE-B383-AACC-5A86-CBC2666A5F69}"/>
              </a:ext>
            </a:extLst>
          </p:cNvPr>
          <p:cNvSpPr/>
          <p:nvPr/>
        </p:nvSpPr>
        <p:spPr>
          <a:xfrm>
            <a:off x="2310536" y="3776359"/>
            <a:ext cx="598421" cy="1106838"/>
          </a:xfrm>
          <a:prstGeom prst="rightBrace">
            <a:avLst>
              <a:gd name="adj1" fmla="val 8333"/>
              <a:gd name="adj2" fmla="val 48468"/>
            </a:avLst>
          </a:prstGeom>
          <a:ln w="28575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8DFDC42-1668-14CD-3295-7A470A529B33}"/>
              </a:ext>
            </a:extLst>
          </p:cNvPr>
          <p:cNvSpPr txBox="1"/>
          <p:nvPr/>
        </p:nvSpPr>
        <p:spPr>
          <a:xfrm>
            <a:off x="2946827" y="3960767"/>
            <a:ext cx="1471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are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 +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badi" panose="020B0604020104020204" pitchFamily="34" charset="0"/>
                <a:cs typeface="Arial"/>
                <a:sym typeface="Arial"/>
              </a:rPr>
              <a:t>ing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badi" panose="020B0604020104020204" pitchFamily="34" charset="0"/>
              <a:cs typeface="Arial"/>
              <a:sym typeface="Arial"/>
            </a:endParaRPr>
          </a:p>
        </p:txBody>
      </p:sp>
      <p:sp>
        <p:nvSpPr>
          <p:cNvPr id="21" name="Google Shape;1155;p57">
            <a:extLst>
              <a:ext uri="{FF2B5EF4-FFF2-40B4-BE49-F238E27FC236}">
                <a16:creationId xmlns:a16="http://schemas.microsoft.com/office/drawing/2014/main" id="{9686578F-9C4A-7E62-0331-6137F1B4D22B}"/>
              </a:ext>
            </a:extLst>
          </p:cNvPr>
          <p:cNvSpPr txBox="1">
            <a:spLocks/>
          </p:cNvSpPr>
          <p:nvPr/>
        </p:nvSpPr>
        <p:spPr>
          <a:xfrm>
            <a:off x="4423714" y="3864018"/>
            <a:ext cx="4313031" cy="557913"/>
          </a:xfrm>
          <a:prstGeom prst="rect">
            <a:avLst/>
          </a:prstGeom>
          <a:solidFill>
            <a:srgbClr val="A578DA">
              <a:lumMod val="75000"/>
            </a:srgbClr>
          </a:solidFill>
          <a:ln w="38100" cap="flat" cmpd="sng" algn="ctr">
            <a:solidFill>
              <a:srgbClr val="FFE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1400"/>
              <a:buFont typeface="Barlow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EFFF"/>
                </a:solidFill>
                <a:effectLst/>
                <a:uLnTx/>
                <a:uFillTx/>
                <a:latin typeface="Barlow"/>
                <a:sym typeface="Barlow"/>
              </a:rPr>
              <a:t>They are watching a movie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EFFF"/>
                </a:solidFill>
                <a:effectLst/>
                <a:uLnTx/>
                <a:uFillTx/>
                <a:latin typeface="Barlow"/>
                <a:sym typeface="Barlow"/>
              </a:rPr>
              <a:t>at the moment.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EFFF"/>
              </a:solidFill>
              <a:effectLst/>
              <a:uLnTx/>
              <a:uFillTx/>
              <a:latin typeface="Barlow"/>
              <a:sym typeface="Barl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9" grpId="0"/>
      <p:bldP spid="10" grpId="0" animBg="1"/>
      <p:bldP spid="11" grpId="0" animBg="1"/>
      <p:bldP spid="15" grpId="0"/>
      <p:bldP spid="17" grpId="0" animBg="1"/>
      <p:bldP spid="18" grpId="0" animBg="1"/>
      <p:bldP spid="20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CE376A3-023A-1528-69BB-E5EF82987418}"/>
              </a:ext>
            </a:extLst>
          </p:cNvPr>
          <p:cNvSpPr txBox="1"/>
          <p:nvPr/>
        </p:nvSpPr>
        <p:spPr>
          <a:xfrm>
            <a:off x="968189" y="1820474"/>
            <a:ext cx="6385432" cy="2762295"/>
          </a:xfrm>
          <a:prstGeom prst="rect">
            <a:avLst/>
          </a:prstGeom>
          <a:ln w="57150">
            <a:solidFill>
              <a:srgbClr val="CC0099"/>
            </a:solidFill>
          </a:ln>
          <a:effectLst>
            <a:glow rad="228600">
              <a:srgbClr val="954ECA">
                <a:alpha val="40000"/>
              </a:srgb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endParaRPr lang="en-US" sz="600" b="1" i="0" u="sng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sz="2000" b="1" u="sng" dirty="0">
                <a:solidFill>
                  <a:srgbClr val="3A3A3A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</a:t>
            </a:r>
            <a:r>
              <a:rPr lang="en-US" sz="2000" b="1" i="0" u="sng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Present Progressive Examples:</a:t>
            </a:r>
          </a:p>
          <a:p>
            <a:pPr algn="l"/>
            <a:endParaRPr lang="en-US" sz="1050" b="1" i="0" u="sng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US" sz="1800" b="1" u="sng" dirty="0">
                <a:solidFill>
                  <a:srgbClr val="954ECA"/>
                </a:solidFill>
                <a:latin typeface="Open Sans" panose="020B0606030504020204" pitchFamily="34" charset="0"/>
              </a:rPr>
              <a:t>1) actions happening at the moment of speaking:</a:t>
            </a:r>
          </a:p>
          <a:p>
            <a:pPr algn="l"/>
            <a:endParaRPr lang="en-US" sz="700" b="0" i="0" u="sng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 </a:t>
            </a:r>
            <a:r>
              <a:rPr lang="en-US" sz="1600" b="1" i="0" dirty="0">
                <a:solidFill>
                  <a:srgbClr val="129B50"/>
                </a:solidFill>
                <a:effectLst/>
                <a:latin typeface="Open Sans" panose="020B0606030504020204" pitchFamily="34" charset="0"/>
              </a:rPr>
              <a:t>am</a:t>
            </a: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1" i="0" dirty="0">
                <a:solidFill>
                  <a:srgbClr val="55A5D2"/>
                </a:solidFill>
                <a:effectLst/>
                <a:latin typeface="Open Sans" panose="020B0606030504020204" pitchFamily="34" charset="0"/>
              </a:rPr>
              <a:t>swimm</a:t>
            </a:r>
            <a:r>
              <a:rPr lang="en-US" sz="1600" b="1" i="0" dirty="0">
                <a:solidFill>
                  <a:srgbClr val="DD961E"/>
                </a:solidFill>
                <a:effectLst/>
                <a:latin typeface="Open Sans" panose="020B0606030504020204" pitchFamily="34" charset="0"/>
              </a:rPr>
              <a:t>ing</a:t>
            </a: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  </a:t>
            </a:r>
            <a:r>
              <a:rPr lang="en-US" sz="1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(happening now)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b="1" i="0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800" b="1" u="sng" dirty="0">
                <a:solidFill>
                  <a:srgbClr val="3A3A3A"/>
                </a:solidFill>
                <a:latin typeface="Open Sans" panose="020B0606030504020204" pitchFamily="34" charset="0"/>
              </a:rPr>
              <a:t>2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sym typeface="Arial"/>
              </a:rPr>
              <a:t>) actions in progress:</a:t>
            </a:r>
            <a:endParaRPr lang="en-US" sz="1600" b="1" i="0" dirty="0">
              <a:solidFill>
                <a:srgbClr val="954ECA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I </a:t>
            </a:r>
            <a:r>
              <a:rPr lang="en-US" sz="1600" b="1" i="0" dirty="0">
                <a:solidFill>
                  <a:srgbClr val="129B50"/>
                </a:solidFill>
                <a:effectLst/>
                <a:latin typeface="Open Sans" panose="020B0606030504020204" pitchFamily="34" charset="0"/>
              </a:rPr>
              <a:t>am</a:t>
            </a: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1" i="0" dirty="0">
                <a:solidFill>
                  <a:srgbClr val="55A5D2"/>
                </a:solidFill>
                <a:effectLst/>
                <a:latin typeface="Open Sans" panose="020B0606030504020204" pitchFamily="34" charset="0"/>
              </a:rPr>
              <a:t>read</a:t>
            </a:r>
            <a:r>
              <a:rPr lang="en-US" sz="1600" b="1" i="0" dirty="0">
                <a:solidFill>
                  <a:srgbClr val="DD961E"/>
                </a:solidFill>
                <a:effectLst/>
                <a:latin typeface="Open Sans" panose="020B0606030504020204" pitchFamily="34" charset="0"/>
              </a:rPr>
              <a:t>ing</a:t>
            </a: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an excellent book</a:t>
            </a:r>
            <a:r>
              <a:rPr lang="en-US" sz="1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   (in progress)</a:t>
            </a:r>
          </a:p>
          <a:p>
            <a:pPr algn="l"/>
            <a:endParaRPr lang="en-US" sz="1200" b="1" dirty="0">
              <a:solidFill>
                <a:srgbClr val="3A3A3A"/>
              </a:solidFill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sym typeface="Arial"/>
              </a:rPr>
              <a:t>3) Temporary actions:</a:t>
            </a:r>
            <a:endParaRPr lang="en-US" sz="1600" b="1" i="0" dirty="0">
              <a:solidFill>
                <a:srgbClr val="954ECA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 </a:t>
            </a:r>
            <a:r>
              <a:rPr lang="en-US" sz="1600" b="1" i="0" dirty="0">
                <a:solidFill>
                  <a:srgbClr val="129B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600" b="1" i="0" dirty="0">
                <a:solidFill>
                  <a:srgbClr val="55A5D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en-US" sz="1600" b="1" i="0" dirty="0">
                <a:solidFill>
                  <a:srgbClr val="DD961E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ing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in Jeddah this month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r>
              <a:rPr lang="en-US" sz="1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dirty="0">
                <a:solidFill>
                  <a:srgbClr val="3A3A3A"/>
                </a:solidFill>
                <a:latin typeface="Open Sans" panose="020B0606030504020204" pitchFamily="34" charset="0"/>
              </a:rPr>
              <a:t>  </a:t>
            </a:r>
            <a:r>
              <a:rPr lang="en-US" sz="1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(temporary actions)</a:t>
            </a:r>
          </a:p>
          <a:p>
            <a:pPr algn="l"/>
            <a:endParaRPr lang="en-US" sz="100" b="1" i="0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9" name="Google Shape;2105;p51">
            <a:extLst>
              <a:ext uri="{FF2B5EF4-FFF2-40B4-BE49-F238E27FC236}">
                <a16:creationId xmlns:a16="http://schemas.microsoft.com/office/drawing/2014/main" id="{C96FAA9D-EE18-DB3A-970A-A0B611E0473B}"/>
              </a:ext>
            </a:extLst>
          </p:cNvPr>
          <p:cNvSpPr txBox="1">
            <a:spLocks/>
          </p:cNvSpPr>
          <p:nvPr/>
        </p:nvSpPr>
        <p:spPr>
          <a:xfrm flipH="1">
            <a:off x="6184058" y="3019885"/>
            <a:ext cx="2468163" cy="471714"/>
          </a:xfrm>
          <a:prstGeom prst="rect">
            <a:avLst/>
          </a:prstGeom>
          <a:solidFill>
            <a:srgbClr val="FFEFFF"/>
          </a:solidFill>
          <a:ln w="38100">
            <a:solidFill>
              <a:srgbClr val="99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Use &amp; Examples: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CFC8D6A-47DA-E3B5-FCC9-B3801EE9B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7430" y="-63343"/>
            <a:ext cx="1559859" cy="2279034"/>
          </a:xfrm>
          <a:prstGeom prst="rect">
            <a:avLst/>
          </a:prstGeom>
        </p:spPr>
      </p:pic>
      <p:sp>
        <p:nvSpPr>
          <p:cNvPr id="11" name="Rectangle 161">
            <a:extLst>
              <a:ext uri="{FF2B5EF4-FFF2-40B4-BE49-F238E27FC236}">
                <a16:creationId xmlns:a16="http://schemas.microsoft.com/office/drawing/2014/main" id="{ABF557FD-33DD-852C-5BA2-D66B92C27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51" y="192101"/>
            <a:ext cx="6247118" cy="1345770"/>
          </a:xfrm>
          <a:prstGeom prst="cloudCallout">
            <a:avLst>
              <a:gd name="adj1" fmla="val 57450"/>
              <a:gd name="adj2" fmla="val -5636"/>
            </a:avLst>
          </a:prstGeom>
          <a:solidFill>
            <a:srgbClr val="FFFAE5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We use present progressive with </a:t>
            </a:r>
            <a:r>
              <a:rPr lang="en-US" sz="16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actions and situations that are</a:t>
            </a:r>
            <a:r>
              <a:rPr lang="en-US" sz="1600" b="1" u="sng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happening now </a:t>
            </a:r>
            <a:r>
              <a:rPr lang="en-US" sz="16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or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</a:t>
            </a:r>
            <a:r>
              <a:rPr lang="en-US" sz="16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are </a:t>
            </a:r>
            <a:r>
              <a:rPr lang="en-US" sz="1600" b="1" u="sng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in progress </a:t>
            </a:r>
            <a:r>
              <a:rPr lang="en-US" sz="16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or for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</a:t>
            </a:r>
            <a:r>
              <a:rPr lang="en-US" sz="1600" b="1" u="sng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temporary </a:t>
            </a:r>
            <a:r>
              <a:rPr lang="en-US" sz="16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situations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RACTICE MAKES PERFECT by Mat Voyce on Dribbble">
            <a:extLst>
              <a:ext uri="{FF2B5EF4-FFF2-40B4-BE49-F238E27FC236}">
                <a16:creationId xmlns:a16="http://schemas.microsoft.com/office/drawing/2014/main" id="{782E0160-C751-CC91-D345-D9F4DF6FA1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28" y="1266730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786;p41">
            <a:extLst>
              <a:ext uri="{FF2B5EF4-FFF2-40B4-BE49-F238E27FC236}">
                <a16:creationId xmlns:a16="http://schemas.microsoft.com/office/drawing/2014/main" id="{0F9AD3A6-B10C-0BDB-0E5E-1E71630F5CCE}"/>
              </a:ext>
            </a:extLst>
          </p:cNvPr>
          <p:cNvSpPr/>
          <p:nvPr/>
        </p:nvSpPr>
        <p:spPr>
          <a:xfrm rot="1338212">
            <a:off x="5607005" y="701556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0F76509-E009-F944-556E-FF3FBA13A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63703" y="0"/>
            <a:ext cx="1373104" cy="1854542"/>
          </a:xfrm>
          <a:prstGeom prst="rect">
            <a:avLst/>
          </a:prstGeom>
        </p:spPr>
      </p:pic>
      <p:sp>
        <p:nvSpPr>
          <p:cNvPr id="7" name="Speech Bubble: Rectangle with Corners Rounded 10">
            <a:extLst>
              <a:ext uri="{FF2B5EF4-FFF2-40B4-BE49-F238E27FC236}">
                <a16:creationId xmlns:a16="http://schemas.microsoft.com/office/drawing/2014/main" id="{B045B7FB-0843-42B4-DD8E-05C786AD3650}"/>
              </a:ext>
            </a:extLst>
          </p:cNvPr>
          <p:cNvSpPr/>
          <p:nvPr/>
        </p:nvSpPr>
        <p:spPr>
          <a:xfrm>
            <a:off x="1905641" y="402374"/>
            <a:ext cx="5770709" cy="561663"/>
          </a:xfrm>
          <a:prstGeom prst="wedgeRoundRectCallout">
            <a:avLst>
              <a:gd name="adj1" fmla="val -55884"/>
              <a:gd name="adj2" fmla="val 21179"/>
              <a:gd name="adj3" fmla="val 16667"/>
            </a:avLst>
          </a:prstGeom>
          <a:ln>
            <a:solidFill>
              <a:srgbClr val="954EC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1800" b="1" dirty="0">
                <a:solidFill>
                  <a:srgbClr val="CC0099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Correct the verb using Present Progressive Tense :</a:t>
            </a:r>
            <a:endParaRPr lang="zh-CN" altLang="en-US" sz="1800" b="1" dirty="0">
              <a:solidFill>
                <a:srgbClr val="CC0099"/>
              </a:solidFill>
              <a:latin typeface="Constantia" panose="02030602050306030303" pitchFamily="18" charset="0"/>
              <a:ea typeface="方正综艺简体" panose="02010601030101010101" pitchFamily="2" charset="-122"/>
              <a:cs typeface="Arial"/>
            </a:endParaRPr>
          </a:p>
        </p:txBody>
      </p:sp>
      <p:pic>
        <p:nvPicPr>
          <p:cNvPr id="2050" name="Picture 2" descr="Teacher Board Png - White Board With Teacher | Full Size PNG Download |  SeekPNG">
            <a:extLst>
              <a:ext uri="{FF2B5EF4-FFF2-40B4-BE49-F238E27FC236}">
                <a16:creationId xmlns:a16="http://schemas.microsoft.com/office/drawing/2014/main" id="{9EF7D679-A979-6E84-B1AF-EDDA960C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335" y="1279493"/>
            <a:ext cx="6298499" cy="347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ECE32CB-7789-A6AD-7EEE-E02223DF4DAE}"/>
              </a:ext>
            </a:extLst>
          </p:cNvPr>
          <p:cNvSpPr txBox="1"/>
          <p:nvPr/>
        </p:nvSpPr>
        <p:spPr>
          <a:xfrm>
            <a:off x="2146852" y="2231503"/>
            <a:ext cx="4253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Ali </a:t>
            </a:r>
            <a:r>
              <a:rPr lang="en-US" sz="2000" b="1" dirty="0">
                <a:solidFill>
                  <a:srgbClr val="954ECA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________________(Watch)  </a:t>
            </a:r>
            <a:r>
              <a:rPr lang="en-US" sz="20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film at the cinema right now.</a:t>
            </a:r>
            <a:endParaRPr lang="ar-SA" sz="20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B15BF24-E65B-E882-3D97-8DB80ACF6317}"/>
              </a:ext>
            </a:extLst>
          </p:cNvPr>
          <p:cNvSpPr txBox="1"/>
          <p:nvPr/>
        </p:nvSpPr>
        <p:spPr>
          <a:xfrm>
            <a:off x="2829595" y="2228300"/>
            <a:ext cx="1667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C0099"/>
                </a:solidFill>
                <a:latin typeface="Arial Rounded MT Bold" panose="020F0704030504030204" pitchFamily="34" charset="0"/>
                <a:ea typeface="Gaegu"/>
                <a:cs typeface="+mn-cs"/>
                <a:sym typeface="Gaegu"/>
              </a:rPr>
              <a:t>is watching</a:t>
            </a:r>
            <a:endParaRPr lang="ar-S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34"/>
          <p:cNvSpPr/>
          <p:nvPr/>
        </p:nvSpPr>
        <p:spPr>
          <a:xfrm>
            <a:off x="1074091" y="310244"/>
            <a:ext cx="6935044" cy="440775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1" name="Google Shape;1521;p34"/>
          <p:cNvGrpSpPr/>
          <p:nvPr/>
        </p:nvGrpSpPr>
        <p:grpSpPr>
          <a:xfrm rot="2265392">
            <a:off x="7730316" y="3603319"/>
            <a:ext cx="1128621" cy="1889569"/>
            <a:chOff x="3820625" y="2347300"/>
            <a:chExt cx="883825" cy="1479725"/>
          </a:xfrm>
        </p:grpSpPr>
        <p:sp>
          <p:nvSpPr>
            <p:cNvPr id="1522" name="Google Shape;1522;p34"/>
            <p:cNvSpPr/>
            <p:nvPr/>
          </p:nvSpPr>
          <p:spPr>
            <a:xfrm>
              <a:off x="3820625" y="2347300"/>
              <a:ext cx="883825" cy="1479725"/>
            </a:xfrm>
            <a:custGeom>
              <a:avLst/>
              <a:gdLst/>
              <a:ahLst/>
              <a:cxnLst/>
              <a:rect l="l" t="t" r="r" b="b"/>
              <a:pathLst>
                <a:path w="35353" h="59189" extrusionOk="0">
                  <a:moveTo>
                    <a:pt x="9453" y="1408"/>
                  </a:moveTo>
                  <a:cubicBezTo>
                    <a:pt x="9926" y="1408"/>
                    <a:pt x="10304" y="1691"/>
                    <a:pt x="10587" y="1881"/>
                  </a:cubicBezTo>
                  <a:cubicBezTo>
                    <a:pt x="12289" y="2826"/>
                    <a:pt x="13801" y="3960"/>
                    <a:pt x="15219" y="5378"/>
                  </a:cubicBezTo>
                  <a:cubicBezTo>
                    <a:pt x="15881" y="6134"/>
                    <a:pt x="16164" y="7079"/>
                    <a:pt x="16353" y="8119"/>
                  </a:cubicBezTo>
                  <a:cubicBezTo>
                    <a:pt x="16731" y="10010"/>
                    <a:pt x="17299" y="11900"/>
                    <a:pt x="18527" y="13507"/>
                  </a:cubicBezTo>
                  <a:cubicBezTo>
                    <a:pt x="19000" y="14074"/>
                    <a:pt x="19567" y="14641"/>
                    <a:pt x="19756" y="15398"/>
                  </a:cubicBezTo>
                  <a:cubicBezTo>
                    <a:pt x="19851" y="15776"/>
                    <a:pt x="20040" y="16154"/>
                    <a:pt x="19945" y="16721"/>
                  </a:cubicBezTo>
                  <a:cubicBezTo>
                    <a:pt x="18149" y="14831"/>
                    <a:pt x="16826" y="12751"/>
                    <a:pt x="15597" y="10671"/>
                  </a:cubicBezTo>
                  <a:cubicBezTo>
                    <a:pt x="15124" y="9821"/>
                    <a:pt x="14557" y="8970"/>
                    <a:pt x="14085" y="8119"/>
                  </a:cubicBezTo>
                  <a:cubicBezTo>
                    <a:pt x="13968" y="8002"/>
                    <a:pt x="13851" y="7922"/>
                    <a:pt x="13712" y="7922"/>
                  </a:cubicBezTo>
                  <a:cubicBezTo>
                    <a:pt x="13626" y="7922"/>
                    <a:pt x="13531" y="7952"/>
                    <a:pt x="13423" y="8025"/>
                  </a:cubicBezTo>
                  <a:cubicBezTo>
                    <a:pt x="13234" y="8214"/>
                    <a:pt x="13328" y="8403"/>
                    <a:pt x="13423" y="8592"/>
                  </a:cubicBezTo>
                  <a:cubicBezTo>
                    <a:pt x="14652" y="10671"/>
                    <a:pt x="15786" y="12940"/>
                    <a:pt x="17204" y="14925"/>
                  </a:cubicBezTo>
                  <a:cubicBezTo>
                    <a:pt x="17488" y="15303"/>
                    <a:pt x="17866" y="15492"/>
                    <a:pt x="18055" y="16059"/>
                  </a:cubicBezTo>
                  <a:cubicBezTo>
                    <a:pt x="16826" y="15209"/>
                    <a:pt x="15881" y="14452"/>
                    <a:pt x="15219" y="13129"/>
                  </a:cubicBezTo>
                  <a:cubicBezTo>
                    <a:pt x="14368" y="11522"/>
                    <a:pt x="13707" y="9915"/>
                    <a:pt x="12856" y="8403"/>
                  </a:cubicBezTo>
                  <a:cubicBezTo>
                    <a:pt x="12100" y="6985"/>
                    <a:pt x="11532" y="5567"/>
                    <a:pt x="10965" y="4149"/>
                  </a:cubicBezTo>
                  <a:cubicBezTo>
                    <a:pt x="10493" y="3204"/>
                    <a:pt x="10020" y="2353"/>
                    <a:pt x="9453" y="1408"/>
                  </a:cubicBezTo>
                  <a:close/>
                  <a:moveTo>
                    <a:pt x="11076" y="15392"/>
                  </a:moveTo>
                  <a:cubicBezTo>
                    <a:pt x="14041" y="15392"/>
                    <a:pt x="16757" y="16399"/>
                    <a:pt x="19473" y="17666"/>
                  </a:cubicBezTo>
                  <a:cubicBezTo>
                    <a:pt x="19567" y="17666"/>
                    <a:pt x="19756" y="17666"/>
                    <a:pt x="19756" y="17855"/>
                  </a:cubicBezTo>
                  <a:lnTo>
                    <a:pt x="19473" y="17855"/>
                  </a:lnTo>
                  <a:cubicBezTo>
                    <a:pt x="17677" y="17477"/>
                    <a:pt x="15881" y="17005"/>
                    <a:pt x="14085" y="16721"/>
                  </a:cubicBezTo>
                  <a:cubicBezTo>
                    <a:pt x="14022" y="16721"/>
                    <a:pt x="13948" y="16711"/>
                    <a:pt x="13875" y="16711"/>
                  </a:cubicBezTo>
                  <a:cubicBezTo>
                    <a:pt x="13728" y="16711"/>
                    <a:pt x="13581" y="16753"/>
                    <a:pt x="13517" y="17005"/>
                  </a:cubicBezTo>
                  <a:cubicBezTo>
                    <a:pt x="13517" y="17288"/>
                    <a:pt x="13801" y="17288"/>
                    <a:pt x="13990" y="17383"/>
                  </a:cubicBezTo>
                  <a:cubicBezTo>
                    <a:pt x="16070" y="17761"/>
                    <a:pt x="18149" y="18233"/>
                    <a:pt x="20229" y="18612"/>
                  </a:cubicBezTo>
                  <a:cubicBezTo>
                    <a:pt x="19759" y="18821"/>
                    <a:pt x="19288" y="18885"/>
                    <a:pt x="18818" y="18885"/>
                  </a:cubicBezTo>
                  <a:cubicBezTo>
                    <a:pt x="18438" y="18885"/>
                    <a:pt x="18057" y="18843"/>
                    <a:pt x="17677" y="18801"/>
                  </a:cubicBezTo>
                  <a:cubicBezTo>
                    <a:pt x="16920" y="18801"/>
                    <a:pt x="16164" y="18517"/>
                    <a:pt x="15408" y="18233"/>
                  </a:cubicBezTo>
                  <a:cubicBezTo>
                    <a:pt x="14708" y="18000"/>
                    <a:pt x="13944" y="17831"/>
                    <a:pt x="13116" y="17831"/>
                  </a:cubicBezTo>
                  <a:cubicBezTo>
                    <a:pt x="12938" y="17831"/>
                    <a:pt x="12756" y="17839"/>
                    <a:pt x="12572" y="17855"/>
                  </a:cubicBezTo>
                  <a:cubicBezTo>
                    <a:pt x="12157" y="17911"/>
                    <a:pt x="11742" y="17934"/>
                    <a:pt x="11326" y="17934"/>
                  </a:cubicBezTo>
                  <a:cubicBezTo>
                    <a:pt x="10324" y="17934"/>
                    <a:pt x="9321" y="17800"/>
                    <a:pt x="8319" y="17666"/>
                  </a:cubicBezTo>
                  <a:cubicBezTo>
                    <a:pt x="6145" y="17383"/>
                    <a:pt x="3970" y="17383"/>
                    <a:pt x="1796" y="17383"/>
                  </a:cubicBezTo>
                  <a:cubicBezTo>
                    <a:pt x="2742" y="16626"/>
                    <a:pt x="7657" y="15587"/>
                    <a:pt x="10682" y="15398"/>
                  </a:cubicBezTo>
                  <a:cubicBezTo>
                    <a:pt x="10814" y="15394"/>
                    <a:pt x="10945" y="15392"/>
                    <a:pt x="11076" y="15392"/>
                  </a:cubicBezTo>
                  <a:close/>
                  <a:moveTo>
                    <a:pt x="21080" y="1881"/>
                  </a:moveTo>
                  <a:lnTo>
                    <a:pt x="21080" y="1881"/>
                  </a:lnTo>
                  <a:cubicBezTo>
                    <a:pt x="22497" y="2731"/>
                    <a:pt x="23348" y="4055"/>
                    <a:pt x="24010" y="5378"/>
                  </a:cubicBezTo>
                  <a:cubicBezTo>
                    <a:pt x="25239" y="7836"/>
                    <a:pt x="25995" y="10482"/>
                    <a:pt x="26373" y="13129"/>
                  </a:cubicBezTo>
                  <a:cubicBezTo>
                    <a:pt x="26562" y="15114"/>
                    <a:pt x="26278" y="17005"/>
                    <a:pt x="25900" y="18990"/>
                  </a:cubicBezTo>
                  <a:cubicBezTo>
                    <a:pt x="25522" y="17855"/>
                    <a:pt x="25144" y="16721"/>
                    <a:pt x="24955" y="15587"/>
                  </a:cubicBezTo>
                  <a:cubicBezTo>
                    <a:pt x="24671" y="14263"/>
                    <a:pt x="24482" y="12940"/>
                    <a:pt x="24293" y="11617"/>
                  </a:cubicBezTo>
                  <a:cubicBezTo>
                    <a:pt x="24199" y="11522"/>
                    <a:pt x="24293" y="11333"/>
                    <a:pt x="24199" y="11239"/>
                  </a:cubicBezTo>
                  <a:cubicBezTo>
                    <a:pt x="24199" y="10955"/>
                    <a:pt x="24010" y="10766"/>
                    <a:pt x="23726" y="10766"/>
                  </a:cubicBezTo>
                  <a:cubicBezTo>
                    <a:pt x="23348" y="10860"/>
                    <a:pt x="23348" y="11144"/>
                    <a:pt x="23443" y="11428"/>
                  </a:cubicBezTo>
                  <a:cubicBezTo>
                    <a:pt x="23632" y="13035"/>
                    <a:pt x="23821" y="14641"/>
                    <a:pt x="24199" y="16248"/>
                  </a:cubicBezTo>
                  <a:cubicBezTo>
                    <a:pt x="24388" y="17005"/>
                    <a:pt x="24577" y="17855"/>
                    <a:pt x="24861" y="18706"/>
                  </a:cubicBezTo>
                  <a:cubicBezTo>
                    <a:pt x="24010" y="18044"/>
                    <a:pt x="23537" y="17194"/>
                    <a:pt x="23537" y="16248"/>
                  </a:cubicBezTo>
                  <a:cubicBezTo>
                    <a:pt x="23443" y="14169"/>
                    <a:pt x="22686" y="12278"/>
                    <a:pt x="22025" y="10293"/>
                  </a:cubicBezTo>
                  <a:cubicBezTo>
                    <a:pt x="21552" y="8875"/>
                    <a:pt x="21741" y="7363"/>
                    <a:pt x="21552" y="5945"/>
                  </a:cubicBezTo>
                  <a:cubicBezTo>
                    <a:pt x="21363" y="4622"/>
                    <a:pt x="21269" y="3298"/>
                    <a:pt x="21080" y="1881"/>
                  </a:cubicBezTo>
                  <a:close/>
                  <a:moveTo>
                    <a:pt x="17960" y="22014"/>
                  </a:moveTo>
                  <a:cubicBezTo>
                    <a:pt x="19851" y="22014"/>
                    <a:pt x="21647" y="22109"/>
                    <a:pt x="23443" y="22487"/>
                  </a:cubicBezTo>
                  <a:cubicBezTo>
                    <a:pt x="21552" y="22865"/>
                    <a:pt x="19756" y="23149"/>
                    <a:pt x="17771" y="23243"/>
                  </a:cubicBezTo>
                  <a:cubicBezTo>
                    <a:pt x="17109" y="23243"/>
                    <a:pt x="16353" y="23338"/>
                    <a:pt x="15597" y="23338"/>
                  </a:cubicBezTo>
                  <a:cubicBezTo>
                    <a:pt x="15313" y="23432"/>
                    <a:pt x="15030" y="23527"/>
                    <a:pt x="15030" y="23810"/>
                  </a:cubicBezTo>
                  <a:cubicBezTo>
                    <a:pt x="15030" y="24189"/>
                    <a:pt x="15408" y="24189"/>
                    <a:pt x="15692" y="24189"/>
                  </a:cubicBezTo>
                  <a:cubicBezTo>
                    <a:pt x="18811" y="23999"/>
                    <a:pt x="21930" y="23621"/>
                    <a:pt x="24955" y="23149"/>
                  </a:cubicBezTo>
                  <a:lnTo>
                    <a:pt x="25333" y="23149"/>
                  </a:lnTo>
                  <a:cubicBezTo>
                    <a:pt x="23443" y="24283"/>
                    <a:pt x="21741" y="25228"/>
                    <a:pt x="19567" y="25228"/>
                  </a:cubicBezTo>
                  <a:cubicBezTo>
                    <a:pt x="17393" y="25323"/>
                    <a:pt x="15124" y="25323"/>
                    <a:pt x="12856" y="25512"/>
                  </a:cubicBezTo>
                  <a:cubicBezTo>
                    <a:pt x="12746" y="25528"/>
                    <a:pt x="12635" y="25536"/>
                    <a:pt x="12525" y="25536"/>
                  </a:cubicBezTo>
                  <a:cubicBezTo>
                    <a:pt x="11976" y="25536"/>
                    <a:pt x="11438" y="25339"/>
                    <a:pt x="10965" y="24945"/>
                  </a:cubicBezTo>
                  <a:cubicBezTo>
                    <a:pt x="10265" y="24478"/>
                    <a:pt x="9565" y="24139"/>
                    <a:pt x="8707" y="24139"/>
                  </a:cubicBezTo>
                  <a:cubicBezTo>
                    <a:pt x="8522" y="24139"/>
                    <a:pt x="8330" y="24155"/>
                    <a:pt x="8130" y="24189"/>
                  </a:cubicBezTo>
                  <a:cubicBezTo>
                    <a:pt x="8028" y="24214"/>
                    <a:pt x="7920" y="24226"/>
                    <a:pt x="7809" y="24226"/>
                  </a:cubicBezTo>
                  <a:cubicBezTo>
                    <a:pt x="7505" y="24226"/>
                    <a:pt x="7178" y="24138"/>
                    <a:pt x="6901" y="23999"/>
                  </a:cubicBezTo>
                  <a:cubicBezTo>
                    <a:pt x="6901" y="23999"/>
                    <a:pt x="6806" y="23905"/>
                    <a:pt x="6712" y="23905"/>
                  </a:cubicBezTo>
                  <a:cubicBezTo>
                    <a:pt x="6779" y="23838"/>
                    <a:pt x="6845" y="23771"/>
                    <a:pt x="6912" y="23771"/>
                  </a:cubicBezTo>
                  <a:cubicBezTo>
                    <a:pt x="6940" y="23771"/>
                    <a:pt x="6968" y="23783"/>
                    <a:pt x="6995" y="23810"/>
                  </a:cubicBezTo>
                  <a:cubicBezTo>
                    <a:pt x="10493" y="22487"/>
                    <a:pt x="14179" y="22014"/>
                    <a:pt x="17960" y="22014"/>
                  </a:cubicBezTo>
                  <a:close/>
                  <a:moveTo>
                    <a:pt x="22403" y="28726"/>
                  </a:moveTo>
                  <a:lnTo>
                    <a:pt x="22403" y="28726"/>
                  </a:lnTo>
                  <a:cubicBezTo>
                    <a:pt x="23821" y="29387"/>
                    <a:pt x="25050" y="30333"/>
                    <a:pt x="26278" y="31278"/>
                  </a:cubicBezTo>
                  <a:cubicBezTo>
                    <a:pt x="27885" y="32507"/>
                    <a:pt x="29492" y="33830"/>
                    <a:pt x="30816" y="35437"/>
                  </a:cubicBezTo>
                  <a:cubicBezTo>
                    <a:pt x="31666" y="36382"/>
                    <a:pt x="32328" y="37422"/>
                    <a:pt x="32990" y="38556"/>
                  </a:cubicBezTo>
                  <a:cubicBezTo>
                    <a:pt x="33651" y="39691"/>
                    <a:pt x="34219" y="40920"/>
                    <a:pt x="34597" y="42243"/>
                  </a:cubicBezTo>
                  <a:cubicBezTo>
                    <a:pt x="34786" y="42905"/>
                    <a:pt x="34786" y="43566"/>
                    <a:pt x="34786" y="44417"/>
                  </a:cubicBezTo>
                  <a:cubicBezTo>
                    <a:pt x="34313" y="43850"/>
                    <a:pt x="34124" y="43377"/>
                    <a:pt x="34029" y="42810"/>
                  </a:cubicBezTo>
                  <a:cubicBezTo>
                    <a:pt x="33746" y="41676"/>
                    <a:pt x="33462" y="40636"/>
                    <a:pt x="32706" y="39691"/>
                  </a:cubicBezTo>
                  <a:cubicBezTo>
                    <a:pt x="31666" y="38556"/>
                    <a:pt x="30438" y="37706"/>
                    <a:pt x="29209" y="36760"/>
                  </a:cubicBezTo>
                  <a:cubicBezTo>
                    <a:pt x="27885" y="35815"/>
                    <a:pt x="26373" y="34964"/>
                    <a:pt x="25050" y="33736"/>
                  </a:cubicBezTo>
                  <a:cubicBezTo>
                    <a:pt x="24577" y="33263"/>
                    <a:pt x="24293" y="32601"/>
                    <a:pt x="24010" y="32034"/>
                  </a:cubicBezTo>
                  <a:cubicBezTo>
                    <a:pt x="23632" y="31089"/>
                    <a:pt x="23159" y="30238"/>
                    <a:pt x="22686" y="29387"/>
                  </a:cubicBezTo>
                  <a:cubicBezTo>
                    <a:pt x="22592" y="29198"/>
                    <a:pt x="22403" y="29009"/>
                    <a:pt x="22403" y="28726"/>
                  </a:cubicBezTo>
                  <a:close/>
                  <a:moveTo>
                    <a:pt x="23821" y="39407"/>
                  </a:moveTo>
                  <a:cubicBezTo>
                    <a:pt x="26184" y="39974"/>
                    <a:pt x="28358" y="40730"/>
                    <a:pt x="30438" y="41959"/>
                  </a:cubicBezTo>
                  <a:cubicBezTo>
                    <a:pt x="31288" y="42432"/>
                    <a:pt x="32044" y="43188"/>
                    <a:pt x="32612" y="44039"/>
                  </a:cubicBezTo>
                  <a:cubicBezTo>
                    <a:pt x="32801" y="44417"/>
                    <a:pt x="33273" y="44606"/>
                    <a:pt x="33462" y="45173"/>
                  </a:cubicBezTo>
                  <a:cubicBezTo>
                    <a:pt x="32044" y="44417"/>
                    <a:pt x="30816" y="43472"/>
                    <a:pt x="29587" y="42621"/>
                  </a:cubicBezTo>
                  <a:cubicBezTo>
                    <a:pt x="29398" y="42526"/>
                    <a:pt x="29303" y="42432"/>
                    <a:pt x="29114" y="42337"/>
                  </a:cubicBezTo>
                  <a:cubicBezTo>
                    <a:pt x="28985" y="42273"/>
                    <a:pt x="28856" y="42120"/>
                    <a:pt x="28727" y="42120"/>
                  </a:cubicBezTo>
                  <a:cubicBezTo>
                    <a:pt x="28667" y="42120"/>
                    <a:pt x="28607" y="42153"/>
                    <a:pt x="28547" y="42243"/>
                  </a:cubicBezTo>
                  <a:cubicBezTo>
                    <a:pt x="28358" y="42526"/>
                    <a:pt x="28642" y="42715"/>
                    <a:pt x="28831" y="42810"/>
                  </a:cubicBezTo>
                  <a:cubicBezTo>
                    <a:pt x="29870" y="43566"/>
                    <a:pt x="31005" y="44417"/>
                    <a:pt x="32139" y="45173"/>
                  </a:cubicBezTo>
                  <a:cubicBezTo>
                    <a:pt x="32328" y="45268"/>
                    <a:pt x="32517" y="45362"/>
                    <a:pt x="32706" y="45551"/>
                  </a:cubicBezTo>
                  <a:cubicBezTo>
                    <a:pt x="32734" y="45524"/>
                    <a:pt x="32761" y="45512"/>
                    <a:pt x="32787" y="45512"/>
                  </a:cubicBezTo>
                  <a:cubicBezTo>
                    <a:pt x="32848" y="45512"/>
                    <a:pt x="32895" y="45579"/>
                    <a:pt x="32895" y="45646"/>
                  </a:cubicBezTo>
                  <a:cubicBezTo>
                    <a:pt x="32895" y="45693"/>
                    <a:pt x="32872" y="45717"/>
                    <a:pt x="32836" y="45717"/>
                  </a:cubicBezTo>
                  <a:cubicBezTo>
                    <a:pt x="32801" y="45717"/>
                    <a:pt x="32753" y="45693"/>
                    <a:pt x="32706" y="45646"/>
                  </a:cubicBezTo>
                  <a:cubicBezTo>
                    <a:pt x="31477" y="45551"/>
                    <a:pt x="30721" y="44890"/>
                    <a:pt x="29776" y="44228"/>
                  </a:cubicBezTo>
                  <a:cubicBezTo>
                    <a:pt x="27980" y="42715"/>
                    <a:pt x="25995" y="41203"/>
                    <a:pt x="24104" y="39785"/>
                  </a:cubicBezTo>
                  <a:cubicBezTo>
                    <a:pt x="23915" y="39691"/>
                    <a:pt x="23821" y="39691"/>
                    <a:pt x="23821" y="39502"/>
                  </a:cubicBezTo>
                  <a:lnTo>
                    <a:pt x="23821" y="39407"/>
                  </a:lnTo>
                  <a:close/>
                  <a:moveTo>
                    <a:pt x="26467" y="50561"/>
                  </a:moveTo>
                  <a:cubicBezTo>
                    <a:pt x="28547" y="51884"/>
                    <a:pt x="30248" y="53491"/>
                    <a:pt x="31572" y="55476"/>
                  </a:cubicBezTo>
                  <a:cubicBezTo>
                    <a:pt x="31194" y="55098"/>
                    <a:pt x="30910" y="54815"/>
                    <a:pt x="30532" y="54437"/>
                  </a:cubicBezTo>
                  <a:cubicBezTo>
                    <a:pt x="30398" y="54303"/>
                    <a:pt x="30265" y="54169"/>
                    <a:pt x="30098" y="54169"/>
                  </a:cubicBezTo>
                  <a:cubicBezTo>
                    <a:pt x="30028" y="54169"/>
                    <a:pt x="29953" y="54192"/>
                    <a:pt x="29870" y="54248"/>
                  </a:cubicBezTo>
                  <a:cubicBezTo>
                    <a:pt x="29587" y="54531"/>
                    <a:pt x="29965" y="54720"/>
                    <a:pt x="30059" y="54909"/>
                  </a:cubicBezTo>
                  <a:cubicBezTo>
                    <a:pt x="30059" y="55004"/>
                    <a:pt x="30154" y="55004"/>
                    <a:pt x="30248" y="55193"/>
                  </a:cubicBezTo>
                  <a:cubicBezTo>
                    <a:pt x="28263" y="54153"/>
                    <a:pt x="27602" y="52357"/>
                    <a:pt x="26467" y="50561"/>
                  </a:cubicBezTo>
                  <a:close/>
                  <a:moveTo>
                    <a:pt x="8759" y="0"/>
                  </a:moveTo>
                  <a:cubicBezTo>
                    <a:pt x="8622" y="0"/>
                    <a:pt x="8498" y="51"/>
                    <a:pt x="8413" y="179"/>
                  </a:cubicBezTo>
                  <a:cubicBezTo>
                    <a:pt x="8130" y="557"/>
                    <a:pt x="8319" y="841"/>
                    <a:pt x="8508" y="1124"/>
                  </a:cubicBezTo>
                  <a:cubicBezTo>
                    <a:pt x="9075" y="2070"/>
                    <a:pt x="9642" y="3109"/>
                    <a:pt x="10115" y="4149"/>
                  </a:cubicBezTo>
                  <a:cubicBezTo>
                    <a:pt x="10682" y="5378"/>
                    <a:pt x="11249" y="6607"/>
                    <a:pt x="11816" y="7836"/>
                  </a:cubicBezTo>
                  <a:cubicBezTo>
                    <a:pt x="12383" y="9064"/>
                    <a:pt x="12950" y="10199"/>
                    <a:pt x="13517" y="11333"/>
                  </a:cubicBezTo>
                  <a:cubicBezTo>
                    <a:pt x="14085" y="12373"/>
                    <a:pt x="14463" y="13413"/>
                    <a:pt x="15124" y="14358"/>
                  </a:cubicBezTo>
                  <a:cubicBezTo>
                    <a:pt x="15313" y="14641"/>
                    <a:pt x="15786" y="14831"/>
                    <a:pt x="15881" y="15303"/>
                  </a:cubicBezTo>
                  <a:cubicBezTo>
                    <a:pt x="15825" y="15331"/>
                    <a:pt x="15770" y="15342"/>
                    <a:pt x="15717" y="15342"/>
                  </a:cubicBezTo>
                  <a:cubicBezTo>
                    <a:pt x="15589" y="15342"/>
                    <a:pt x="15475" y="15275"/>
                    <a:pt x="15408" y="15209"/>
                  </a:cubicBezTo>
                  <a:cubicBezTo>
                    <a:pt x="14179" y="15020"/>
                    <a:pt x="13045" y="14736"/>
                    <a:pt x="11816" y="14736"/>
                  </a:cubicBezTo>
                  <a:cubicBezTo>
                    <a:pt x="11562" y="14726"/>
                    <a:pt x="11310" y="14722"/>
                    <a:pt x="11058" y="14722"/>
                  </a:cubicBezTo>
                  <a:cubicBezTo>
                    <a:pt x="8871" y="14722"/>
                    <a:pt x="6751" y="15078"/>
                    <a:pt x="4632" y="15587"/>
                  </a:cubicBezTo>
                  <a:cubicBezTo>
                    <a:pt x="3214" y="15965"/>
                    <a:pt x="1891" y="16437"/>
                    <a:pt x="662" y="17099"/>
                  </a:cubicBezTo>
                  <a:cubicBezTo>
                    <a:pt x="284" y="17288"/>
                    <a:pt x="0" y="17477"/>
                    <a:pt x="95" y="17950"/>
                  </a:cubicBezTo>
                  <a:cubicBezTo>
                    <a:pt x="221" y="18202"/>
                    <a:pt x="431" y="18244"/>
                    <a:pt x="641" y="18244"/>
                  </a:cubicBezTo>
                  <a:cubicBezTo>
                    <a:pt x="746" y="18244"/>
                    <a:pt x="851" y="18233"/>
                    <a:pt x="946" y="18233"/>
                  </a:cubicBezTo>
                  <a:cubicBezTo>
                    <a:pt x="2836" y="18233"/>
                    <a:pt x="4821" y="18233"/>
                    <a:pt x="6712" y="18328"/>
                  </a:cubicBezTo>
                  <a:cubicBezTo>
                    <a:pt x="8398" y="18468"/>
                    <a:pt x="10085" y="18713"/>
                    <a:pt x="11771" y="18713"/>
                  </a:cubicBezTo>
                  <a:cubicBezTo>
                    <a:pt x="12353" y="18713"/>
                    <a:pt x="12935" y="18684"/>
                    <a:pt x="13517" y="18612"/>
                  </a:cubicBezTo>
                  <a:cubicBezTo>
                    <a:pt x="13896" y="18612"/>
                    <a:pt x="14274" y="18612"/>
                    <a:pt x="14557" y="18801"/>
                  </a:cubicBezTo>
                  <a:cubicBezTo>
                    <a:pt x="15883" y="19283"/>
                    <a:pt x="17247" y="19573"/>
                    <a:pt x="18625" y="19573"/>
                  </a:cubicBezTo>
                  <a:cubicBezTo>
                    <a:pt x="19409" y="19573"/>
                    <a:pt x="20197" y="19479"/>
                    <a:pt x="20985" y="19273"/>
                  </a:cubicBezTo>
                  <a:cubicBezTo>
                    <a:pt x="21198" y="19226"/>
                    <a:pt x="21404" y="19202"/>
                    <a:pt x="21605" y="19202"/>
                  </a:cubicBezTo>
                  <a:cubicBezTo>
                    <a:pt x="22208" y="19202"/>
                    <a:pt x="22757" y="19415"/>
                    <a:pt x="23254" y="19840"/>
                  </a:cubicBezTo>
                  <a:cubicBezTo>
                    <a:pt x="24010" y="20502"/>
                    <a:pt x="24766" y="21069"/>
                    <a:pt x="25522" y="21825"/>
                  </a:cubicBezTo>
                  <a:lnTo>
                    <a:pt x="24671" y="21825"/>
                  </a:lnTo>
                  <a:cubicBezTo>
                    <a:pt x="23065" y="21731"/>
                    <a:pt x="21458" y="21353"/>
                    <a:pt x="19756" y="21353"/>
                  </a:cubicBezTo>
                  <a:cubicBezTo>
                    <a:pt x="19116" y="21335"/>
                    <a:pt x="18476" y="21324"/>
                    <a:pt x="17837" y="21324"/>
                  </a:cubicBezTo>
                  <a:cubicBezTo>
                    <a:pt x="14982" y="21324"/>
                    <a:pt x="12139" y="21543"/>
                    <a:pt x="9358" y="22393"/>
                  </a:cubicBezTo>
                  <a:cubicBezTo>
                    <a:pt x="8319" y="22676"/>
                    <a:pt x="7279" y="22960"/>
                    <a:pt x="6239" y="23338"/>
                  </a:cubicBezTo>
                  <a:cubicBezTo>
                    <a:pt x="5955" y="23432"/>
                    <a:pt x="5766" y="23527"/>
                    <a:pt x="5672" y="23905"/>
                  </a:cubicBezTo>
                  <a:cubicBezTo>
                    <a:pt x="5672" y="24189"/>
                    <a:pt x="5955" y="24283"/>
                    <a:pt x="6239" y="24378"/>
                  </a:cubicBezTo>
                  <a:cubicBezTo>
                    <a:pt x="6800" y="24728"/>
                    <a:pt x="7361" y="24923"/>
                    <a:pt x="7960" y="24923"/>
                  </a:cubicBezTo>
                  <a:cubicBezTo>
                    <a:pt x="8169" y="24923"/>
                    <a:pt x="8382" y="24899"/>
                    <a:pt x="8602" y="24850"/>
                  </a:cubicBezTo>
                  <a:cubicBezTo>
                    <a:pt x="8699" y="24834"/>
                    <a:pt x="8797" y="24826"/>
                    <a:pt x="8894" y="24826"/>
                  </a:cubicBezTo>
                  <a:cubicBezTo>
                    <a:pt x="9361" y="24826"/>
                    <a:pt x="9818" y="25010"/>
                    <a:pt x="10209" y="25323"/>
                  </a:cubicBezTo>
                  <a:cubicBezTo>
                    <a:pt x="11038" y="25986"/>
                    <a:pt x="12012" y="26286"/>
                    <a:pt x="13004" y="26286"/>
                  </a:cubicBezTo>
                  <a:cubicBezTo>
                    <a:pt x="13144" y="26286"/>
                    <a:pt x="13283" y="26280"/>
                    <a:pt x="13423" y="26268"/>
                  </a:cubicBezTo>
                  <a:cubicBezTo>
                    <a:pt x="15219" y="26079"/>
                    <a:pt x="17109" y="25984"/>
                    <a:pt x="18905" y="25984"/>
                  </a:cubicBezTo>
                  <a:cubicBezTo>
                    <a:pt x="20323" y="25984"/>
                    <a:pt x="21836" y="25795"/>
                    <a:pt x="23159" y="25228"/>
                  </a:cubicBezTo>
                  <a:cubicBezTo>
                    <a:pt x="24293" y="24661"/>
                    <a:pt x="25333" y="23999"/>
                    <a:pt x="26373" y="23243"/>
                  </a:cubicBezTo>
                  <a:cubicBezTo>
                    <a:pt x="26488" y="23186"/>
                    <a:pt x="26568" y="23093"/>
                    <a:pt x="26676" y="23093"/>
                  </a:cubicBezTo>
                  <a:cubicBezTo>
                    <a:pt x="26747" y="23093"/>
                    <a:pt x="26829" y="23132"/>
                    <a:pt x="26940" y="23243"/>
                  </a:cubicBezTo>
                  <a:cubicBezTo>
                    <a:pt x="28452" y="24945"/>
                    <a:pt x="29681" y="26741"/>
                    <a:pt x="30816" y="28726"/>
                  </a:cubicBezTo>
                  <a:cubicBezTo>
                    <a:pt x="32044" y="31089"/>
                    <a:pt x="32990" y="33452"/>
                    <a:pt x="33651" y="36004"/>
                  </a:cubicBezTo>
                  <a:cubicBezTo>
                    <a:pt x="34029" y="37138"/>
                    <a:pt x="34219" y="38367"/>
                    <a:pt x="34408" y="39596"/>
                  </a:cubicBezTo>
                  <a:cubicBezTo>
                    <a:pt x="34219" y="39313"/>
                    <a:pt x="34029" y="39029"/>
                    <a:pt x="33935" y="38840"/>
                  </a:cubicBezTo>
                  <a:cubicBezTo>
                    <a:pt x="33084" y="37044"/>
                    <a:pt x="32044" y="35626"/>
                    <a:pt x="30721" y="34208"/>
                  </a:cubicBezTo>
                  <a:cubicBezTo>
                    <a:pt x="29209" y="32696"/>
                    <a:pt x="27602" y="31372"/>
                    <a:pt x="25900" y="30144"/>
                  </a:cubicBezTo>
                  <a:cubicBezTo>
                    <a:pt x="24766" y="29293"/>
                    <a:pt x="23632" y="28537"/>
                    <a:pt x="22308" y="27970"/>
                  </a:cubicBezTo>
                  <a:cubicBezTo>
                    <a:pt x="22153" y="27866"/>
                    <a:pt x="21997" y="27791"/>
                    <a:pt x="21842" y="27791"/>
                  </a:cubicBezTo>
                  <a:cubicBezTo>
                    <a:pt x="21714" y="27791"/>
                    <a:pt x="21586" y="27842"/>
                    <a:pt x="21458" y="27970"/>
                  </a:cubicBezTo>
                  <a:cubicBezTo>
                    <a:pt x="21269" y="28159"/>
                    <a:pt x="21363" y="28442"/>
                    <a:pt x="21552" y="28631"/>
                  </a:cubicBezTo>
                  <a:cubicBezTo>
                    <a:pt x="22119" y="29955"/>
                    <a:pt x="22970" y="31089"/>
                    <a:pt x="23443" y="32507"/>
                  </a:cubicBezTo>
                  <a:cubicBezTo>
                    <a:pt x="23821" y="33263"/>
                    <a:pt x="24199" y="33925"/>
                    <a:pt x="24861" y="34492"/>
                  </a:cubicBezTo>
                  <a:cubicBezTo>
                    <a:pt x="26089" y="35721"/>
                    <a:pt x="27696" y="36571"/>
                    <a:pt x="29114" y="37706"/>
                  </a:cubicBezTo>
                  <a:cubicBezTo>
                    <a:pt x="30248" y="38556"/>
                    <a:pt x="31477" y="39407"/>
                    <a:pt x="32328" y="40541"/>
                  </a:cubicBezTo>
                  <a:cubicBezTo>
                    <a:pt x="33084" y="41581"/>
                    <a:pt x="33179" y="42905"/>
                    <a:pt x="33651" y="44039"/>
                  </a:cubicBezTo>
                  <a:cubicBezTo>
                    <a:pt x="33368" y="44039"/>
                    <a:pt x="33273" y="43850"/>
                    <a:pt x="33179" y="43661"/>
                  </a:cubicBezTo>
                  <a:cubicBezTo>
                    <a:pt x="32328" y="42337"/>
                    <a:pt x="31099" y="41392"/>
                    <a:pt x="29681" y="40730"/>
                  </a:cubicBezTo>
                  <a:cubicBezTo>
                    <a:pt x="27413" y="39691"/>
                    <a:pt x="24955" y="39029"/>
                    <a:pt x="22592" y="38462"/>
                  </a:cubicBezTo>
                  <a:cubicBezTo>
                    <a:pt x="22437" y="38410"/>
                    <a:pt x="22253" y="38330"/>
                    <a:pt x="22088" y="38330"/>
                  </a:cubicBezTo>
                  <a:cubicBezTo>
                    <a:pt x="21951" y="38330"/>
                    <a:pt x="21827" y="38385"/>
                    <a:pt x="21741" y="38556"/>
                  </a:cubicBezTo>
                  <a:cubicBezTo>
                    <a:pt x="21552" y="38934"/>
                    <a:pt x="21836" y="39124"/>
                    <a:pt x="22119" y="39407"/>
                  </a:cubicBezTo>
                  <a:cubicBezTo>
                    <a:pt x="24766" y="41298"/>
                    <a:pt x="27413" y="43188"/>
                    <a:pt x="29965" y="45268"/>
                  </a:cubicBezTo>
                  <a:cubicBezTo>
                    <a:pt x="31054" y="46211"/>
                    <a:pt x="32254" y="46598"/>
                    <a:pt x="33566" y="46598"/>
                  </a:cubicBezTo>
                  <a:cubicBezTo>
                    <a:pt x="33962" y="46598"/>
                    <a:pt x="34369" y="46562"/>
                    <a:pt x="34786" y="46496"/>
                  </a:cubicBezTo>
                  <a:lnTo>
                    <a:pt x="34786" y="46496"/>
                  </a:lnTo>
                  <a:cubicBezTo>
                    <a:pt x="34597" y="49616"/>
                    <a:pt x="33935" y="52641"/>
                    <a:pt x="32706" y="55571"/>
                  </a:cubicBezTo>
                  <a:cubicBezTo>
                    <a:pt x="31950" y="54342"/>
                    <a:pt x="31005" y="53397"/>
                    <a:pt x="30154" y="52452"/>
                  </a:cubicBezTo>
                  <a:cubicBezTo>
                    <a:pt x="28925" y="51317"/>
                    <a:pt x="27602" y="50278"/>
                    <a:pt x="26089" y="49521"/>
                  </a:cubicBezTo>
                  <a:cubicBezTo>
                    <a:pt x="25926" y="49467"/>
                    <a:pt x="25793" y="49412"/>
                    <a:pt x="25656" y="49412"/>
                  </a:cubicBezTo>
                  <a:cubicBezTo>
                    <a:pt x="25556" y="49412"/>
                    <a:pt x="25453" y="49441"/>
                    <a:pt x="25333" y="49521"/>
                  </a:cubicBezTo>
                  <a:cubicBezTo>
                    <a:pt x="25144" y="49805"/>
                    <a:pt x="25239" y="49994"/>
                    <a:pt x="25428" y="50278"/>
                  </a:cubicBezTo>
                  <a:cubicBezTo>
                    <a:pt x="25900" y="50939"/>
                    <a:pt x="26278" y="51695"/>
                    <a:pt x="26751" y="52357"/>
                  </a:cubicBezTo>
                  <a:cubicBezTo>
                    <a:pt x="27224" y="53208"/>
                    <a:pt x="27696" y="54153"/>
                    <a:pt x="28452" y="54815"/>
                  </a:cubicBezTo>
                  <a:cubicBezTo>
                    <a:pt x="29398" y="55665"/>
                    <a:pt x="30438" y="56327"/>
                    <a:pt x="31572" y="56705"/>
                  </a:cubicBezTo>
                  <a:cubicBezTo>
                    <a:pt x="32044" y="56800"/>
                    <a:pt x="32044" y="56989"/>
                    <a:pt x="31761" y="57367"/>
                  </a:cubicBezTo>
                  <a:cubicBezTo>
                    <a:pt x="31572" y="57745"/>
                    <a:pt x="31288" y="58123"/>
                    <a:pt x="31099" y="58501"/>
                  </a:cubicBezTo>
                  <a:cubicBezTo>
                    <a:pt x="31005" y="58690"/>
                    <a:pt x="30816" y="58974"/>
                    <a:pt x="31099" y="59163"/>
                  </a:cubicBezTo>
                  <a:cubicBezTo>
                    <a:pt x="31134" y="59180"/>
                    <a:pt x="31169" y="59188"/>
                    <a:pt x="31203" y="59188"/>
                  </a:cubicBezTo>
                  <a:cubicBezTo>
                    <a:pt x="31358" y="59188"/>
                    <a:pt x="31512" y="59034"/>
                    <a:pt x="31666" y="58879"/>
                  </a:cubicBezTo>
                  <a:cubicBezTo>
                    <a:pt x="32139" y="58312"/>
                    <a:pt x="32517" y="57650"/>
                    <a:pt x="32801" y="56989"/>
                  </a:cubicBezTo>
                  <a:cubicBezTo>
                    <a:pt x="32942" y="56776"/>
                    <a:pt x="32978" y="56670"/>
                    <a:pt x="33106" y="56670"/>
                  </a:cubicBezTo>
                  <a:cubicBezTo>
                    <a:pt x="33149" y="56670"/>
                    <a:pt x="33202" y="56682"/>
                    <a:pt x="33273" y="56705"/>
                  </a:cubicBezTo>
                  <a:cubicBezTo>
                    <a:pt x="33935" y="56989"/>
                    <a:pt x="34502" y="57083"/>
                    <a:pt x="35069" y="57178"/>
                  </a:cubicBezTo>
                  <a:cubicBezTo>
                    <a:pt x="35069" y="56894"/>
                    <a:pt x="35069" y="56705"/>
                    <a:pt x="35069" y="56422"/>
                  </a:cubicBezTo>
                  <a:cubicBezTo>
                    <a:pt x="34691" y="56422"/>
                    <a:pt x="34313" y="56327"/>
                    <a:pt x="33935" y="56233"/>
                  </a:cubicBezTo>
                  <a:cubicBezTo>
                    <a:pt x="33840" y="56233"/>
                    <a:pt x="33840" y="56138"/>
                    <a:pt x="33746" y="56138"/>
                  </a:cubicBezTo>
                  <a:cubicBezTo>
                    <a:pt x="33813" y="56071"/>
                    <a:pt x="33880" y="56004"/>
                    <a:pt x="33946" y="56004"/>
                  </a:cubicBezTo>
                  <a:cubicBezTo>
                    <a:pt x="33974" y="56004"/>
                    <a:pt x="34002" y="56016"/>
                    <a:pt x="34029" y="56044"/>
                  </a:cubicBezTo>
                  <a:cubicBezTo>
                    <a:pt x="34408" y="56044"/>
                    <a:pt x="34691" y="55949"/>
                    <a:pt x="35069" y="55854"/>
                  </a:cubicBezTo>
                  <a:cubicBezTo>
                    <a:pt x="35069" y="55665"/>
                    <a:pt x="35069" y="55476"/>
                    <a:pt x="35164" y="55287"/>
                  </a:cubicBezTo>
                  <a:cubicBezTo>
                    <a:pt x="34880" y="55287"/>
                    <a:pt x="34597" y="55287"/>
                    <a:pt x="34313" y="55382"/>
                  </a:cubicBezTo>
                  <a:cubicBezTo>
                    <a:pt x="34597" y="55193"/>
                    <a:pt x="34880" y="55004"/>
                    <a:pt x="35164" y="54815"/>
                  </a:cubicBezTo>
                  <a:cubicBezTo>
                    <a:pt x="35164" y="54531"/>
                    <a:pt x="35164" y="54342"/>
                    <a:pt x="35164" y="54059"/>
                  </a:cubicBezTo>
                  <a:cubicBezTo>
                    <a:pt x="34786" y="54248"/>
                    <a:pt x="34313" y="54437"/>
                    <a:pt x="33935" y="54720"/>
                  </a:cubicBezTo>
                  <a:cubicBezTo>
                    <a:pt x="33935" y="54531"/>
                    <a:pt x="34029" y="54437"/>
                    <a:pt x="34029" y="54342"/>
                  </a:cubicBezTo>
                  <a:cubicBezTo>
                    <a:pt x="34597" y="52830"/>
                    <a:pt x="34975" y="51223"/>
                    <a:pt x="35258" y="49710"/>
                  </a:cubicBezTo>
                  <a:cubicBezTo>
                    <a:pt x="35353" y="44701"/>
                    <a:pt x="35353" y="39691"/>
                    <a:pt x="35258" y="34775"/>
                  </a:cubicBezTo>
                  <a:cubicBezTo>
                    <a:pt x="35258" y="34870"/>
                    <a:pt x="35258" y="35059"/>
                    <a:pt x="35164" y="35248"/>
                  </a:cubicBezTo>
                  <a:lnTo>
                    <a:pt x="35069" y="37422"/>
                  </a:lnTo>
                  <a:cubicBezTo>
                    <a:pt x="33557" y="31183"/>
                    <a:pt x="30816" y="25701"/>
                    <a:pt x="26278" y="21164"/>
                  </a:cubicBezTo>
                  <a:cubicBezTo>
                    <a:pt x="26562" y="20975"/>
                    <a:pt x="26940" y="21069"/>
                    <a:pt x="26846" y="20691"/>
                  </a:cubicBezTo>
                  <a:cubicBezTo>
                    <a:pt x="26751" y="20124"/>
                    <a:pt x="26940" y="19557"/>
                    <a:pt x="26940" y="18990"/>
                  </a:cubicBezTo>
                  <a:cubicBezTo>
                    <a:pt x="27129" y="17288"/>
                    <a:pt x="27507" y="15681"/>
                    <a:pt x="27318" y="14074"/>
                  </a:cubicBezTo>
                  <a:cubicBezTo>
                    <a:pt x="27035" y="11144"/>
                    <a:pt x="26373" y="8308"/>
                    <a:pt x="25144" y="5662"/>
                  </a:cubicBezTo>
                  <a:cubicBezTo>
                    <a:pt x="24388" y="4055"/>
                    <a:pt x="23443" y="2542"/>
                    <a:pt x="22025" y="1502"/>
                  </a:cubicBezTo>
                  <a:cubicBezTo>
                    <a:pt x="21729" y="1280"/>
                    <a:pt x="21375" y="942"/>
                    <a:pt x="21008" y="942"/>
                  </a:cubicBezTo>
                  <a:cubicBezTo>
                    <a:pt x="20906" y="942"/>
                    <a:pt x="20804" y="968"/>
                    <a:pt x="20701" y="1030"/>
                  </a:cubicBezTo>
                  <a:cubicBezTo>
                    <a:pt x="20134" y="1313"/>
                    <a:pt x="20323" y="1975"/>
                    <a:pt x="20418" y="2448"/>
                  </a:cubicBezTo>
                  <a:cubicBezTo>
                    <a:pt x="20607" y="3960"/>
                    <a:pt x="20796" y="5473"/>
                    <a:pt x="20890" y="6985"/>
                  </a:cubicBezTo>
                  <a:cubicBezTo>
                    <a:pt x="20985" y="8592"/>
                    <a:pt x="21080" y="10104"/>
                    <a:pt x="21741" y="11522"/>
                  </a:cubicBezTo>
                  <a:cubicBezTo>
                    <a:pt x="22308" y="12940"/>
                    <a:pt x="22686" y="14358"/>
                    <a:pt x="22781" y="15870"/>
                  </a:cubicBezTo>
                  <a:cubicBezTo>
                    <a:pt x="22781" y="16532"/>
                    <a:pt x="23065" y="17194"/>
                    <a:pt x="23348" y="17855"/>
                  </a:cubicBezTo>
                  <a:cubicBezTo>
                    <a:pt x="23632" y="18233"/>
                    <a:pt x="23821" y="18706"/>
                    <a:pt x="24010" y="19179"/>
                  </a:cubicBezTo>
                  <a:cubicBezTo>
                    <a:pt x="23348" y="18612"/>
                    <a:pt x="22497" y="18044"/>
                    <a:pt x="21741" y="17666"/>
                  </a:cubicBezTo>
                  <a:cubicBezTo>
                    <a:pt x="21174" y="17383"/>
                    <a:pt x="20985" y="17005"/>
                    <a:pt x="20890" y="16343"/>
                  </a:cubicBezTo>
                  <a:cubicBezTo>
                    <a:pt x="20890" y="15870"/>
                    <a:pt x="20796" y="15303"/>
                    <a:pt x="20607" y="14831"/>
                  </a:cubicBezTo>
                  <a:cubicBezTo>
                    <a:pt x="20323" y="14074"/>
                    <a:pt x="19756" y="13602"/>
                    <a:pt x="19378" y="13035"/>
                  </a:cubicBezTo>
                  <a:cubicBezTo>
                    <a:pt x="18149" y="11522"/>
                    <a:pt x="17677" y="9821"/>
                    <a:pt x="17299" y="7930"/>
                  </a:cubicBezTo>
                  <a:cubicBezTo>
                    <a:pt x="17109" y="6701"/>
                    <a:pt x="16637" y="5567"/>
                    <a:pt x="15692" y="4622"/>
                  </a:cubicBezTo>
                  <a:cubicBezTo>
                    <a:pt x="13801" y="2731"/>
                    <a:pt x="11627" y="1219"/>
                    <a:pt x="9264" y="179"/>
                  </a:cubicBezTo>
                  <a:cubicBezTo>
                    <a:pt x="9108" y="75"/>
                    <a:pt x="8924" y="0"/>
                    <a:pt x="8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4"/>
            <p:cNvSpPr/>
            <p:nvPr/>
          </p:nvSpPr>
          <p:spPr>
            <a:xfrm>
              <a:off x="4326325" y="281257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" y="1"/>
                  </a:moveTo>
                  <a:cubicBezTo>
                    <a:pt x="1" y="95"/>
                    <a:pt x="1" y="95"/>
                    <a:pt x="95" y="95"/>
                  </a:cubicBezTo>
                  <a:cubicBezTo>
                    <a:pt x="95" y="95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4314525" y="2791300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0" y="1"/>
                  </a:moveTo>
                  <a:lnTo>
                    <a:pt x="0" y="95"/>
                  </a:lnTo>
                  <a:lnTo>
                    <a:pt x="95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4413775" y="3334825"/>
              <a:ext cx="2375" cy="1800"/>
            </a:xfrm>
            <a:custGeom>
              <a:avLst/>
              <a:gdLst/>
              <a:ahLst/>
              <a:cxnLst/>
              <a:rect l="l" t="t" r="r" b="b"/>
              <a:pathLst>
                <a:path w="95" h="72" extrusionOk="0">
                  <a:moveTo>
                    <a:pt x="0" y="1"/>
                  </a:moveTo>
                  <a:cubicBezTo>
                    <a:pt x="0" y="48"/>
                    <a:pt x="24" y="72"/>
                    <a:pt x="47" y="72"/>
                  </a:cubicBezTo>
                  <a:cubicBezTo>
                    <a:pt x="71" y="72"/>
                    <a:pt x="95" y="48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4548475" y="3529425"/>
              <a:ext cx="101625" cy="93075"/>
            </a:xfrm>
            <a:custGeom>
              <a:avLst/>
              <a:gdLst/>
              <a:ahLst/>
              <a:cxnLst/>
              <a:rect l="l" t="t" r="r" b="b"/>
              <a:pathLst>
                <a:path w="4065" h="3723" extrusionOk="0">
                  <a:moveTo>
                    <a:pt x="2052" y="937"/>
                  </a:moveTo>
                  <a:cubicBezTo>
                    <a:pt x="2354" y="937"/>
                    <a:pt x="2664" y="1062"/>
                    <a:pt x="2836" y="1291"/>
                  </a:cubicBezTo>
                  <a:cubicBezTo>
                    <a:pt x="3120" y="1764"/>
                    <a:pt x="2930" y="2331"/>
                    <a:pt x="2458" y="2709"/>
                  </a:cubicBezTo>
                  <a:cubicBezTo>
                    <a:pt x="2271" y="2821"/>
                    <a:pt x="2085" y="2874"/>
                    <a:pt x="1910" y="2874"/>
                  </a:cubicBezTo>
                  <a:cubicBezTo>
                    <a:pt x="1642" y="2874"/>
                    <a:pt x="1401" y="2749"/>
                    <a:pt x="1229" y="2520"/>
                  </a:cubicBezTo>
                  <a:cubicBezTo>
                    <a:pt x="1040" y="2142"/>
                    <a:pt x="1134" y="1386"/>
                    <a:pt x="1513" y="1102"/>
                  </a:cubicBezTo>
                  <a:cubicBezTo>
                    <a:pt x="1662" y="990"/>
                    <a:pt x="1855" y="937"/>
                    <a:pt x="2052" y="937"/>
                  </a:cubicBezTo>
                  <a:close/>
                  <a:moveTo>
                    <a:pt x="2152" y="0"/>
                  </a:moveTo>
                  <a:cubicBezTo>
                    <a:pt x="1829" y="0"/>
                    <a:pt x="1482" y="103"/>
                    <a:pt x="1134" y="346"/>
                  </a:cubicBezTo>
                  <a:cubicBezTo>
                    <a:pt x="189" y="913"/>
                    <a:pt x="0" y="2142"/>
                    <a:pt x="662" y="2993"/>
                  </a:cubicBezTo>
                  <a:cubicBezTo>
                    <a:pt x="961" y="3471"/>
                    <a:pt x="1488" y="3723"/>
                    <a:pt x="2026" y="3723"/>
                  </a:cubicBezTo>
                  <a:cubicBezTo>
                    <a:pt x="2338" y="3723"/>
                    <a:pt x="2653" y="3638"/>
                    <a:pt x="2930" y="3465"/>
                  </a:cubicBezTo>
                  <a:cubicBezTo>
                    <a:pt x="3687" y="2993"/>
                    <a:pt x="4065" y="1480"/>
                    <a:pt x="3498" y="724"/>
                  </a:cubicBezTo>
                  <a:cubicBezTo>
                    <a:pt x="3199" y="305"/>
                    <a:pt x="2710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4442125" y="3126500"/>
              <a:ext cx="61475" cy="49675"/>
            </a:xfrm>
            <a:custGeom>
              <a:avLst/>
              <a:gdLst/>
              <a:ahLst/>
              <a:cxnLst/>
              <a:rect l="l" t="t" r="r" b="b"/>
              <a:pathLst>
                <a:path w="2459" h="1987" extrusionOk="0">
                  <a:moveTo>
                    <a:pt x="335" y="1"/>
                  </a:moveTo>
                  <a:cubicBezTo>
                    <a:pt x="255" y="1"/>
                    <a:pt x="175" y="30"/>
                    <a:pt x="95" y="110"/>
                  </a:cubicBezTo>
                  <a:cubicBezTo>
                    <a:pt x="1" y="299"/>
                    <a:pt x="95" y="583"/>
                    <a:pt x="284" y="677"/>
                  </a:cubicBezTo>
                  <a:cubicBezTo>
                    <a:pt x="757" y="1055"/>
                    <a:pt x="1135" y="1433"/>
                    <a:pt x="1513" y="1811"/>
                  </a:cubicBezTo>
                  <a:cubicBezTo>
                    <a:pt x="1643" y="1877"/>
                    <a:pt x="1774" y="1987"/>
                    <a:pt x="1935" y="1987"/>
                  </a:cubicBezTo>
                  <a:cubicBezTo>
                    <a:pt x="2008" y="1987"/>
                    <a:pt x="2087" y="1965"/>
                    <a:pt x="2175" y="1906"/>
                  </a:cubicBezTo>
                  <a:cubicBezTo>
                    <a:pt x="2458" y="1717"/>
                    <a:pt x="2364" y="1622"/>
                    <a:pt x="2175" y="1433"/>
                  </a:cubicBezTo>
                  <a:cubicBezTo>
                    <a:pt x="1797" y="772"/>
                    <a:pt x="1229" y="488"/>
                    <a:pt x="662" y="110"/>
                  </a:cubicBezTo>
                  <a:cubicBezTo>
                    <a:pt x="553" y="55"/>
                    <a:pt x="444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8" name="Google Shape;1528;p34"/>
          <p:cNvGrpSpPr/>
          <p:nvPr/>
        </p:nvGrpSpPr>
        <p:grpSpPr>
          <a:xfrm rot="-8534608">
            <a:off x="285066" y="-349381"/>
            <a:ext cx="1128621" cy="1889569"/>
            <a:chOff x="3820625" y="2347300"/>
            <a:chExt cx="883825" cy="1479725"/>
          </a:xfrm>
        </p:grpSpPr>
        <p:sp>
          <p:nvSpPr>
            <p:cNvPr id="1529" name="Google Shape;1529;p34"/>
            <p:cNvSpPr/>
            <p:nvPr/>
          </p:nvSpPr>
          <p:spPr>
            <a:xfrm>
              <a:off x="3820625" y="2347300"/>
              <a:ext cx="883825" cy="1479725"/>
            </a:xfrm>
            <a:custGeom>
              <a:avLst/>
              <a:gdLst/>
              <a:ahLst/>
              <a:cxnLst/>
              <a:rect l="l" t="t" r="r" b="b"/>
              <a:pathLst>
                <a:path w="35353" h="59189" extrusionOk="0">
                  <a:moveTo>
                    <a:pt x="9453" y="1408"/>
                  </a:moveTo>
                  <a:cubicBezTo>
                    <a:pt x="9926" y="1408"/>
                    <a:pt x="10304" y="1691"/>
                    <a:pt x="10587" y="1881"/>
                  </a:cubicBezTo>
                  <a:cubicBezTo>
                    <a:pt x="12289" y="2826"/>
                    <a:pt x="13801" y="3960"/>
                    <a:pt x="15219" y="5378"/>
                  </a:cubicBezTo>
                  <a:cubicBezTo>
                    <a:pt x="15881" y="6134"/>
                    <a:pt x="16164" y="7079"/>
                    <a:pt x="16353" y="8119"/>
                  </a:cubicBezTo>
                  <a:cubicBezTo>
                    <a:pt x="16731" y="10010"/>
                    <a:pt x="17299" y="11900"/>
                    <a:pt x="18527" y="13507"/>
                  </a:cubicBezTo>
                  <a:cubicBezTo>
                    <a:pt x="19000" y="14074"/>
                    <a:pt x="19567" y="14641"/>
                    <a:pt x="19756" y="15398"/>
                  </a:cubicBezTo>
                  <a:cubicBezTo>
                    <a:pt x="19851" y="15776"/>
                    <a:pt x="20040" y="16154"/>
                    <a:pt x="19945" y="16721"/>
                  </a:cubicBezTo>
                  <a:cubicBezTo>
                    <a:pt x="18149" y="14831"/>
                    <a:pt x="16826" y="12751"/>
                    <a:pt x="15597" y="10671"/>
                  </a:cubicBezTo>
                  <a:cubicBezTo>
                    <a:pt x="15124" y="9821"/>
                    <a:pt x="14557" y="8970"/>
                    <a:pt x="14085" y="8119"/>
                  </a:cubicBezTo>
                  <a:cubicBezTo>
                    <a:pt x="13968" y="8002"/>
                    <a:pt x="13851" y="7922"/>
                    <a:pt x="13712" y="7922"/>
                  </a:cubicBezTo>
                  <a:cubicBezTo>
                    <a:pt x="13626" y="7922"/>
                    <a:pt x="13531" y="7952"/>
                    <a:pt x="13423" y="8025"/>
                  </a:cubicBezTo>
                  <a:cubicBezTo>
                    <a:pt x="13234" y="8214"/>
                    <a:pt x="13328" y="8403"/>
                    <a:pt x="13423" y="8592"/>
                  </a:cubicBezTo>
                  <a:cubicBezTo>
                    <a:pt x="14652" y="10671"/>
                    <a:pt x="15786" y="12940"/>
                    <a:pt x="17204" y="14925"/>
                  </a:cubicBezTo>
                  <a:cubicBezTo>
                    <a:pt x="17488" y="15303"/>
                    <a:pt x="17866" y="15492"/>
                    <a:pt x="18055" y="16059"/>
                  </a:cubicBezTo>
                  <a:cubicBezTo>
                    <a:pt x="16826" y="15209"/>
                    <a:pt x="15881" y="14452"/>
                    <a:pt x="15219" y="13129"/>
                  </a:cubicBezTo>
                  <a:cubicBezTo>
                    <a:pt x="14368" y="11522"/>
                    <a:pt x="13707" y="9915"/>
                    <a:pt x="12856" y="8403"/>
                  </a:cubicBezTo>
                  <a:cubicBezTo>
                    <a:pt x="12100" y="6985"/>
                    <a:pt x="11532" y="5567"/>
                    <a:pt x="10965" y="4149"/>
                  </a:cubicBezTo>
                  <a:cubicBezTo>
                    <a:pt x="10493" y="3204"/>
                    <a:pt x="10020" y="2353"/>
                    <a:pt x="9453" y="1408"/>
                  </a:cubicBezTo>
                  <a:close/>
                  <a:moveTo>
                    <a:pt x="11076" y="15392"/>
                  </a:moveTo>
                  <a:cubicBezTo>
                    <a:pt x="14041" y="15392"/>
                    <a:pt x="16757" y="16399"/>
                    <a:pt x="19473" y="17666"/>
                  </a:cubicBezTo>
                  <a:cubicBezTo>
                    <a:pt x="19567" y="17666"/>
                    <a:pt x="19756" y="17666"/>
                    <a:pt x="19756" y="17855"/>
                  </a:cubicBezTo>
                  <a:lnTo>
                    <a:pt x="19473" y="17855"/>
                  </a:lnTo>
                  <a:cubicBezTo>
                    <a:pt x="17677" y="17477"/>
                    <a:pt x="15881" y="17005"/>
                    <a:pt x="14085" y="16721"/>
                  </a:cubicBezTo>
                  <a:cubicBezTo>
                    <a:pt x="14022" y="16721"/>
                    <a:pt x="13948" y="16711"/>
                    <a:pt x="13875" y="16711"/>
                  </a:cubicBezTo>
                  <a:cubicBezTo>
                    <a:pt x="13728" y="16711"/>
                    <a:pt x="13581" y="16753"/>
                    <a:pt x="13517" y="17005"/>
                  </a:cubicBezTo>
                  <a:cubicBezTo>
                    <a:pt x="13517" y="17288"/>
                    <a:pt x="13801" y="17288"/>
                    <a:pt x="13990" y="17383"/>
                  </a:cubicBezTo>
                  <a:cubicBezTo>
                    <a:pt x="16070" y="17761"/>
                    <a:pt x="18149" y="18233"/>
                    <a:pt x="20229" y="18612"/>
                  </a:cubicBezTo>
                  <a:cubicBezTo>
                    <a:pt x="19759" y="18821"/>
                    <a:pt x="19288" y="18885"/>
                    <a:pt x="18818" y="18885"/>
                  </a:cubicBezTo>
                  <a:cubicBezTo>
                    <a:pt x="18438" y="18885"/>
                    <a:pt x="18057" y="18843"/>
                    <a:pt x="17677" y="18801"/>
                  </a:cubicBezTo>
                  <a:cubicBezTo>
                    <a:pt x="16920" y="18801"/>
                    <a:pt x="16164" y="18517"/>
                    <a:pt x="15408" y="18233"/>
                  </a:cubicBezTo>
                  <a:cubicBezTo>
                    <a:pt x="14708" y="18000"/>
                    <a:pt x="13944" y="17831"/>
                    <a:pt x="13116" y="17831"/>
                  </a:cubicBezTo>
                  <a:cubicBezTo>
                    <a:pt x="12938" y="17831"/>
                    <a:pt x="12756" y="17839"/>
                    <a:pt x="12572" y="17855"/>
                  </a:cubicBezTo>
                  <a:cubicBezTo>
                    <a:pt x="12157" y="17911"/>
                    <a:pt x="11742" y="17934"/>
                    <a:pt x="11326" y="17934"/>
                  </a:cubicBezTo>
                  <a:cubicBezTo>
                    <a:pt x="10324" y="17934"/>
                    <a:pt x="9321" y="17800"/>
                    <a:pt x="8319" y="17666"/>
                  </a:cubicBezTo>
                  <a:cubicBezTo>
                    <a:pt x="6145" y="17383"/>
                    <a:pt x="3970" y="17383"/>
                    <a:pt x="1796" y="17383"/>
                  </a:cubicBezTo>
                  <a:cubicBezTo>
                    <a:pt x="2742" y="16626"/>
                    <a:pt x="7657" y="15587"/>
                    <a:pt x="10682" y="15398"/>
                  </a:cubicBezTo>
                  <a:cubicBezTo>
                    <a:pt x="10814" y="15394"/>
                    <a:pt x="10945" y="15392"/>
                    <a:pt x="11076" y="15392"/>
                  </a:cubicBezTo>
                  <a:close/>
                  <a:moveTo>
                    <a:pt x="21080" y="1881"/>
                  </a:moveTo>
                  <a:lnTo>
                    <a:pt x="21080" y="1881"/>
                  </a:lnTo>
                  <a:cubicBezTo>
                    <a:pt x="22497" y="2731"/>
                    <a:pt x="23348" y="4055"/>
                    <a:pt x="24010" y="5378"/>
                  </a:cubicBezTo>
                  <a:cubicBezTo>
                    <a:pt x="25239" y="7836"/>
                    <a:pt x="25995" y="10482"/>
                    <a:pt x="26373" y="13129"/>
                  </a:cubicBezTo>
                  <a:cubicBezTo>
                    <a:pt x="26562" y="15114"/>
                    <a:pt x="26278" y="17005"/>
                    <a:pt x="25900" y="18990"/>
                  </a:cubicBezTo>
                  <a:cubicBezTo>
                    <a:pt x="25522" y="17855"/>
                    <a:pt x="25144" y="16721"/>
                    <a:pt x="24955" y="15587"/>
                  </a:cubicBezTo>
                  <a:cubicBezTo>
                    <a:pt x="24671" y="14263"/>
                    <a:pt x="24482" y="12940"/>
                    <a:pt x="24293" y="11617"/>
                  </a:cubicBezTo>
                  <a:cubicBezTo>
                    <a:pt x="24199" y="11522"/>
                    <a:pt x="24293" y="11333"/>
                    <a:pt x="24199" y="11239"/>
                  </a:cubicBezTo>
                  <a:cubicBezTo>
                    <a:pt x="24199" y="10955"/>
                    <a:pt x="24010" y="10766"/>
                    <a:pt x="23726" y="10766"/>
                  </a:cubicBezTo>
                  <a:cubicBezTo>
                    <a:pt x="23348" y="10860"/>
                    <a:pt x="23348" y="11144"/>
                    <a:pt x="23443" y="11428"/>
                  </a:cubicBezTo>
                  <a:cubicBezTo>
                    <a:pt x="23632" y="13035"/>
                    <a:pt x="23821" y="14641"/>
                    <a:pt x="24199" y="16248"/>
                  </a:cubicBezTo>
                  <a:cubicBezTo>
                    <a:pt x="24388" y="17005"/>
                    <a:pt x="24577" y="17855"/>
                    <a:pt x="24861" y="18706"/>
                  </a:cubicBezTo>
                  <a:cubicBezTo>
                    <a:pt x="24010" y="18044"/>
                    <a:pt x="23537" y="17194"/>
                    <a:pt x="23537" y="16248"/>
                  </a:cubicBezTo>
                  <a:cubicBezTo>
                    <a:pt x="23443" y="14169"/>
                    <a:pt x="22686" y="12278"/>
                    <a:pt x="22025" y="10293"/>
                  </a:cubicBezTo>
                  <a:cubicBezTo>
                    <a:pt x="21552" y="8875"/>
                    <a:pt x="21741" y="7363"/>
                    <a:pt x="21552" y="5945"/>
                  </a:cubicBezTo>
                  <a:cubicBezTo>
                    <a:pt x="21363" y="4622"/>
                    <a:pt x="21269" y="3298"/>
                    <a:pt x="21080" y="1881"/>
                  </a:cubicBezTo>
                  <a:close/>
                  <a:moveTo>
                    <a:pt x="17960" y="22014"/>
                  </a:moveTo>
                  <a:cubicBezTo>
                    <a:pt x="19851" y="22014"/>
                    <a:pt x="21647" y="22109"/>
                    <a:pt x="23443" y="22487"/>
                  </a:cubicBezTo>
                  <a:cubicBezTo>
                    <a:pt x="21552" y="22865"/>
                    <a:pt x="19756" y="23149"/>
                    <a:pt x="17771" y="23243"/>
                  </a:cubicBezTo>
                  <a:cubicBezTo>
                    <a:pt x="17109" y="23243"/>
                    <a:pt x="16353" y="23338"/>
                    <a:pt x="15597" y="23338"/>
                  </a:cubicBezTo>
                  <a:cubicBezTo>
                    <a:pt x="15313" y="23432"/>
                    <a:pt x="15030" y="23527"/>
                    <a:pt x="15030" y="23810"/>
                  </a:cubicBezTo>
                  <a:cubicBezTo>
                    <a:pt x="15030" y="24189"/>
                    <a:pt x="15408" y="24189"/>
                    <a:pt x="15692" y="24189"/>
                  </a:cubicBezTo>
                  <a:cubicBezTo>
                    <a:pt x="18811" y="23999"/>
                    <a:pt x="21930" y="23621"/>
                    <a:pt x="24955" y="23149"/>
                  </a:cubicBezTo>
                  <a:lnTo>
                    <a:pt x="25333" y="23149"/>
                  </a:lnTo>
                  <a:cubicBezTo>
                    <a:pt x="23443" y="24283"/>
                    <a:pt x="21741" y="25228"/>
                    <a:pt x="19567" y="25228"/>
                  </a:cubicBezTo>
                  <a:cubicBezTo>
                    <a:pt x="17393" y="25323"/>
                    <a:pt x="15124" y="25323"/>
                    <a:pt x="12856" y="25512"/>
                  </a:cubicBezTo>
                  <a:cubicBezTo>
                    <a:pt x="12746" y="25528"/>
                    <a:pt x="12635" y="25536"/>
                    <a:pt x="12525" y="25536"/>
                  </a:cubicBezTo>
                  <a:cubicBezTo>
                    <a:pt x="11976" y="25536"/>
                    <a:pt x="11438" y="25339"/>
                    <a:pt x="10965" y="24945"/>
                  </a:cubicBezTo>
                  <a:cubicBezTo>
                    <a:pt x="10265" y="24478"/>
                    <a:pt x="9565" y="24139"/>
                    <a:pt x="8707" y="24139"/>
                  </a:cubicBezTo>
                  <a:cubicBezTo>
                    <a:pt x="8522" y="24139"/>
                    <a:pt x="8330" y="24155"/>
                    <a:pt x="8130" y="24189"/>
                  </a:cubicBezTo>
                  <a:cubicBezTo>
                    <a:pt x="8028" y="24214"/>
                    <a:pt x="7920" y="24226"/>
                    <a:pt x="7809" y="24226"/>
                  </a:cubicBezTo>
                  <a:cubicBezTo>
                    <a:pt x="7505" y="24226"/>
                    <a:pt x="7178" y="24138"/>
                    <a:pt x="6901" y="23999"/>
                  </a:cubicBezTo>
                  <a:cubicBezTo>
                    <a:pt x="6901" y="23999"/>
                    <a:pt x="6806" y="23905"/>
                    <a:pt x="6712" y="23905"/>
                  </a:cubicBezTo>
                  <a:cubicBezTo>
                    <a:pt x="6779" y="23838"/>
                    <a:pt x="6845" y="23771"/>
                    <a:pt x="6912" y="23771"/>
                  </a:cubicBezTo>
                  <a:cubicBezTo>
                    <a:pt x="6940" y="23771"/>
                    <a:pt x="6968" y="23783"/>
                    <a:pt x="6995" y="23810"/>
                  </a:cubicBezTo>
                  <a:cubicBezTo>
                    <a:pt x="10493" y="22487"/>
                    <a:pt x="14179" y="22014"/>
                    <a:pt x="17960" y="22014"/>
                  </a:cubicBezTo>
                  <a:close/>
                  <a:moveTo>
                    <a:pt x="22403" y="28726"/>
                  </a:moveTo>
                  <a:lnTo>
                    <a:pt x="22403" y="28726"/>
                  </a:lnTo>
                  <a:cubicBezTo>
                    <a:pt x="23821" y="29387"/>
                    <a:pt x="25050" y="30333"/>
                    <a:pt x="26278" y="31278"/>
                  </a:cubicBezTo>
                  <a:cubicBezTo>
                    <a:pt x="27885" y="32507"/>
                    <a:pt x="29492" y="33830"/>
                    <a:pt x="30816" y="35437"/>
                  </a:cubicBezTo>
                  <a:cubicBezTo>
                    <a:pt x="31666" y="36382"/>
                    <a:pt x="32328" y="37422"/>
                    <a:pt x="32990" y="38556"/>
                  </a:cubicBezTo>
                  <a:cubicBezTo>
                    <a:pt x="33651" y="39691"/>
                    <a:pt x="34219" y="40920"/>
                    <a:pt x="34597" y="42243"/>
                  </a:cubicBezTo>
                  <a:cubicBezTo>
                    <a:pt x="34786" y="42905"/>
                    <a:pt x="34786" y="43566"/>
                    <a:pt x="34786" y="44417"/>
                  </a:cubicBezTo>
                  <a:cubicBezTo>
                    <a:pt x="34313" y="43850"/>
                    <a:pt x="34124" y="43377"/>
                    <a:pt x="34029" y="42810"/>
                  </a:cubicBezTo>
                  <a:cubicBezTo>
                    <a:pt x="33746" y="41676"/>
                    <a:pt x="33462" y="40636"/>
                    <a:pt x="32706" y="39691"/>
                  </a:cubicBezTo>
                  <a:cubicBezTo>
                    <a:pt x="31666" y="38556"/>
                    <a:pt x="30438" y="37706"/>
                    <a:pt x="29209" y="36760"/>
                  </a:cubicBezTo>
                  <a:cubicBezTo>
                    <a:pt x="27885" y="35815"/>
                    <a:pt x="26373" y="34964"/>
                    <a:pt x="25050" y="33736"/>
                  </a:cubicBezTo>
                  <a:cubicBezTo>
                    <a:pt x="24577" y="33263"/>
                    <a:pt x="24293" y="32601"/>
                    <a:pt x="24010" y="32034"/>
                  </a:cubicBezTo>
                  <a:cubicBezTo>
                    <a:pt x="23632" y="31089"/>
                    <a:pt x="23159" y="30238"/>
                    <a:pt x="22686" y="29387"/>
                  </a:cubicBezTo>
                  <a:cubicBezTo>
                    <a:pt x="22592" y="29198"/>
                    <a:pt x="22403" y="29009"/>
                    <a:pt x="22403" y="28726"/>
                  </a:cubicBezTo>
                  <a:close/>
                  <a:moveTo>
                    <a:pt x="23821" y="39407"/>
                  </a:moveTo>
                  <a:cubicBezTo>
                    <a:pt x="26184" y="39974"/>
                    <a:pt x="28358" y="40730"/>
                    <a:pt x="30438" y="41959"/>
                  </a:cubicBezTo>
                  <a:cubicBezTo>
                    <a:pt x="31288" y="42432"/>
                    <a:pt x="32044" y="43188"/>
                    <a:pt x="32612" y="44039"/>
                  </a:cubicBezTo>
                  <a:cubicBezTo>
                    <a:pt x="32801" y="44417"/>
                    <a:pt x="33273" y="44606"/>
                    <a:pt x="33462" y="45173"/>
                  </a:cubicBezTo>
                  <a:cubicBezTo>
                    <a:pt x="32044" y="44417"/>
                    <a:pt x="30816" y="43472"/>
                    <a:pt x="29587" y="42621"/>
                  </a:cubicBezTo>
                  <a:cubicBezTo>
                    <a:pt x="29398" y="42526"/>
                    <a:pt x="29303" y="42432"/>
                    <a:pt x="29114" y="42337"/>
                  </a:cubicBezTo>
                  <a:cubicBezTo>
                    <a:pt x="28985" y="42273"/>
                    <a:pt x="28856" y="42120"/>
                    <a:pt x="28727" y="42120"/>
                  </a:cubicBezTo>
                  <a:cubicBezTo>
                    <a:pt x="28667" y="42120"/>
                    <a:pt x="28607" y="42153"/>
                    <a:pt x="28547" y="42243"/>
                  </a:cubicBezTo>
                  <a:cubicBezTo>
                    <a:pt x="28358" y="42526"/>
                    <a:pt x="28642" y="42715"/>
                    <a:pt x="28831" y="42810"/>
                  </a:cubicBezTo>
                  <a:cubicBezTo>
                    <a:pt x="29870" y="43566"/>
                    <a:pt x="31005" y="44417"/>
                    <a:pt x="32139" y="45173"/>
                  </a:cubicBezTo>
                  <a:cubicBezTo>
                    <a:pt x="32328" y="45268"/>
                    <a:pt x="32517" y="45362"/>
                    <a:pt x="32706" y="45551"/>
                  </a:cubicBezTo>
                  <a:cubicBezTo>
                    <a:pt x="32734" y="45524"/>
                    <a:pt x="32761" y="45512"/>
                    <a:pt x="32787" y="45512"/>
                  </a:cubicBezTo>
                  <a:cubicBezTo>
                    <a:pt x="32848" y="45512"/>
                    <a:pt x="32895" y="45579"/>
                    <a:pt x="32895" y="45646"/>
                  </a:cubicBezTo>
                  <a:cubicBezTo>
                    <a:pt x="32895" y="45693"/>
                    <a:pt x="32872" y="45717"/>
                    <a:pt x="32836" y="45717"/>
                  </a:cubicBezTo>
                  <a:cubicBezTo>
                    <a:pt x="32801" y="45717"/>
                    <a:pt x="32753" y="45693"/>
                    <a:pt x="32706" y="45646"/>
                  </a:cubicBezTo>
                  <a:cubicBezTo>
                    <a:pt x="31477" y="45551"/>
                    <a:pt x="30721" y="44890"/>
                    <a:pt x="29776" y="44228"/>
                  </a:cubicBezTo>
                  <a:cubicBezTo>
                    <a:pt x="27980" y="42715"/>
                    <a:pt x="25995" y="41203"/>
                    <a:pt x="24104" y="39785"/>
                  </a:cubicBezTo>
                  <a:cubicBezTo>
                    <a:pt x="23915" y="39691"/>
                    <a:pt x="23821" y="39691"/>
                    <a:pt x="23821" y="39502"/>
                  </a:cubicBezTo>
                  <a:lnTo>
                    <a:pt x="23821" y="39407"/>
                  </a:lnTo>
                  <a:close/>
                  <a:moveTo>
                    <a:pt x="26467" y="50561"/>
                  </a:moveTo>
                  <a:cubicBezTo>
                    <a:pt x="28547" y="51884"/>
                    <a:pt x="30248" y="53491"/>
                    <a:pt x="31572" y="55476"/>
                  </a:cubicBezTo>
                  <a:cubicBezTo>
                    <a:pt x="31194" y="55098"/>
                    <a:pt x="30910" y="54815"/>
                    <a:pt x="30532" y="54437"/>
                  </a:cubicBezTo>
                  <a:cubicBezTo>
                    <a:pt x="30398" y="54303"/>
                    <a:pt x="30265" y="54169"/>
                    <a:pt x="30098" y="54169"/>
                  </a:cubicBezTo>
                  <a:cubicBezTo>
                    <a:pt x="30028" y="54169"/>
                    <a:pt x="29953" y="54192"/>
                    <a:pt x="29870" y="54248"/>
                  </a:cubicBezTo>
                  <a:cubicBezTo>
                    <a:pt x="29587" y="54531"/>
                    <a:pt x="29965" y="54720"/>
                    <a:pt x="30059" y="54909"/>
                  </a:cubicBezTo>
                  <a:cubicBezTo>
                    <a:pt x="30059" y="55004"/>
                    <a:pt x="30154" y="55004"/>
                    <a:pt x="30248" y="55193"/>
                  </a:cubicBezTo>
                  <a:cubicBezTo>
                    <a:pt x="28263" y="54153"/>
                    <a:pt x="27602" y="52357"/>
                    <a:pt x="26467" y="50561"/>
                  </a:cubicBezTo>
                  <a:close/>
                  <a:moveTo>
                    <a:pt x="8759" y="0"/>
                  </a:moveTo>
                  <a:cubicBezTo>
                    <a:pt x="8622" y="0"/>
                    <a:pt x="8498" y="51"/>
                    <a:pt x="8413" y="179"/>
                  </a:cubicBezTo>
                  <a:cubicBezTo>
                    <a:pt x="8130" y="557"/>
                    <a:pt x="8319" y="841"/>
                    <a:pt x="8508" y="1124"/>
                  </a:cubicBezTo>
                  <a:cubicBezTo>
                    <a:pt x="9075" y="2070"/>
                    <a:pt x="9642" y="3109"/>
                    <a:pt x="10115" y="4149"/>
                  </a:cubicBezTo>
                  <a:cubicBezTo>
                    <a:pt x="10682" y="5378"/>
                    <a:pt x="11249" y="6607"/>
                    <a:pt x="11816" y="7836"/>
                  </a:cubicBezTo>
                  <a:cubicBezTo>
                    <a:pt x="12383" y="9064"/>
                    <a:pt x="12950" y="10199"/>
                    <a:pt x="13517" y="11333"/>
                  </a:cubicBezTo>
                  <a:cubicBezTo>
                    <a:pt x="14085" y="12373"/>
                    <a:pt x="14463" y="13413"/>
                    <a:pt x="15124" y="14358"/>
                  </a:cubicBezTo>
                  <a:cubicBezTo>
                    <a:pt x="15313" y="14641"/>
                    <a:pt x="15786" y="14831"/>
                    <a:pt x="15881" y="15303"/>
                  </a:cubicBezTo>
                  <a:cubicBezTo>
                    <a:pt x="15825" y="15331"/>
                    <a:pt x="15770" y="15342"/>
                    <a:pt x="15717" y="15342"/>
                  </a:cubicBezTo>
                  <a:cubicBezTo>
                    <a:pt x="15589" y="15342"/>
                    <a:pt x="15475" y="15275"/>
                    <a:pt x="15408" y="15209"/>
                  </a:cubicBezTo>
                  <a:cubicBezTo>
                    <a:pt x="14179" y="15020"/>
                    <a:pt x="13045" y="14736"/>
                    <a:pt x="11816" y="14736"/>
                  </a:cubicBezTo>
                  <a:cubicBezTo>
                    <a:pt x="11562" y="14726"/>
                    <a:pt x="11310" y="14722"/>
                    <a:pt x="11058" y="14722"/>
                  </a:cubicBezTo>
                  <a:cubicBezTo>
                    <a:pt x="8871" y="14722"/>
                    <a:pt x="6751" y="15078"/>
                    <a:pt x="4632" y="15587"/>
                  </a:cubicBezTo>
                  <a:cubicBezTo>
                    <a:pt x="3214" y="15965"/>
                    <a:pt x="1891" y="16437"/>
                    <a:pt x="662" y="17099"/>
                  </a:cubicBezTo>
                  <a:cubicBezTo>
                    <a:pt x="284" y="17288"/>
                    <a:pt x="0" y="17477"/>
                    <a:pt x="95" y="17950"/>
                  </a:cubicBezTo>
                  <a:cubicBezTo>
                    <a:pt x="221" y="18202"/>
                    <a:pt x="431" y="18244"/>
                    <a:pt x="641" y="18244"/>
                  </a:cubicBezTo>
                  <a:cubicBezTo>
                    <a:pt x="746" y="18244"/>
                    <a:pt x="851" y="18233"/>
                    <a:pt x="946" y="18233"/>
                  </a:cubicBezTo>
                  <a:cubicBezTo>
                    <a:pt x="2836" y="18233"/>
                    <a:pt x="4821" y="18233"/>
                    <a:pt x="6712" y="18328"/>
                  </a:cubicBezTo>
                  <a:cubicBezTo>
                    <a:pt x="8398" y="18468"/>
                    <a:pt x="10085" y="18713"/>
                    <a:pt x="11771" y="18713"/>
                  </a:cubicBezTo>
                  <a:cubicBezTo>
                    <a:pt x="12353" y="18713"/>
                    <a:pt x="12935" y="18684"/>
                    <a:pt x="13517" y="18612"/>
                  </a:cubicBezTo>
                  <a:cubicBezTo>
                    <a:pt x="13896" y="18612"/>
                    <a:pt x="14274" y="18612"/>
                    <a:pt x="14557" y="18801"/>
                  </a:cubicBezTo>
                  <a:cubicBezTo>
                    <a:pt x="15883" y="19283"/>
                    <a:pt x="17247" y="19573"/>
                    <a:pt x="18625" y="19573"/>
                  </a:cubicBezTo>
                  <a:cubicBezTo>
                    <a:pt x="19409" y="19573"/>
                    <a:pt x="20197" y="19479"/>
                    <a:pt x="20985" y="19273"/>
                  </a:cubicBezTo>
                  <a:cubicBezTo>
                    <a:pt x="21198" y="19226"/>
                    <a:pt x="21404" y="19202"/>
                    <a:pt x="21605" y="19202"/>
                  </a:cubicBezTo>
                  <a:cubicBezTo>
                    <a:pt x="22208" y="19202"/>
                    <a:pt x="22757" y="19415"/>
                    <a:pt x="23254" y="19840"/>
                  </a:cubicBezTo>
                  <a:cubicBezTo>
                    <a:pt x="24010" y="20502"/>
                    <a:pt x="24766" y="21069"/>
                    <a:pt x="25522" y="21825"/>
                  </a:cubicBezTo>
                  <a:lnTo>
                    <a:pt x="24671" y="21825"/>
                  </a:lnTo>
                  <a:cubicBezTo>
                    <a:pt x="23065" y="21731"/>
                    <a:pt x="21458" y="21353"/>
                    <a:pt x="19756" y="21353"/>
                  </a:cubicBezTo>
                  <a:cubicBezTo>
                    <a:pt x="19116" y="21335"/>
                    <a:pt x="18476" y="21324"/>
                    <a:pt x="17837" y="21324"/>
                  </a:cubicBezTo>
                  <a:cubicBezTo>
                    <a:pt x="14982" y="21324"/>
                    <a:pt x="12139" y="21543"/>
                    <a:pt x="9358" y="22393"/>
                  </a:cubicBezTo>
                  <a:cubicBezTo>
                    <a:pt x="8319" y="22676"/>
                    <a:pt x="7279" y="22960"/>
                    <a:pt x="6239" y="23338"/>
                  </a:cubicBezTo>
                  <a:cubicBezTo>
                    <a:pt x="5955" y="23432"/>
                    <a:pt x="5766" y="23527"/>
                    <a:pt x="5672" y="23905"/>
                  </a:cubicBezTo>
                  <a:cubicBezTo>
                    <a:pt x="5672" y="24189"/>
                    <a:pt x="5955" y="24283"/>
                    <a:pt x="6239" y="24378"/>
                  </a:cubicBezTo>
                  <a:cubicBezTo>
                    <a:pt x="6800" y="24728"/>
                    <a:pt x="7361" y="24923"/>
                    <a:pt x="7960" y="24923"/>
                  </a:cubicBezTo>
                  <a:cubicBezTo>
                    <a:pt x="8169" y="24923"/>
                    <a:pt x="8382" y="24899"/>
                    <a:pt x="8602" y="24850"/>
                  </a:cubicBezTo>
                  <a:cubicBezTo>
                    <a:pt x="8699" y="24834"/>
                    <a:pt x="8797" y="24826"/>
                    <a:pt x="8894" y="24826"/>
                  </a:cubicBezTo>
                  <a:cubicBezTo>
                    <a:pt x="9361" y="24826"/>
                    <a:pt x="9818" y="25010"/>
                    <a:pt x="10209" y="25323"/>
                  </a:cubicBezTo>
                  <a:cubicBezTo>
                    <a:pt x="11038" y="25986"/>
                    <a:pt x="12012" y="26286"/>
                    <a:pt x="13004" y="26286"/>
                  </a:cubicBezTo>
                  <a:cubicBezTo>
                    <a:pt x="13144" y="26286"/>
                    <a:pt x="13283" y="26280"/>
                    <a:pt x="13423" y="26268"/>
                  </a:cubicBezTo>
                  <a:cubicBezTo>
                    <a:pt x="15219" y="26079"/>
                    <a:pt x="17109" y="25984"/>
                    <a:pt x="18905" y="25984"/>
                  </a:cubicBezTo>
                  <a:cubicBezTo>
                    <a:pt x="20323" y="25984"/>
                    <a:pt x="21836" y="25795"/>
                    <a:pt x="23159" y="25228"/>
                  </a:cubicBezTo>
                  <a:cubicBezTo>
                    <a:pt x="24293" y="24661"/>
                    <a:pt x="25333" y="23999"/>
                    <a:pt x="26373" y="23243"/>
                  </a:cubicBezTo>
                  <a:cubicBezTo>
                    <a:pt x="26488" y="23186"/>
                    <a:pt x="26568" y="23093"/>
                    <a:pt x="26676" y="23093"/>
                  </a:cubicBezTo>
                  <a:cubicBezTo>
                    <a:pt x="26747" y="23093"/>
                    <a:pt x="26829" y="23132"/>
                    <a:pt x="26940" y="23243"/>
                  </a:cubicBezTo>
                  <a:cubicBezTo>
                    <a:pt x="28452" y="24945"/>
                    <a:pt x="29681" y="26741"/>
                    <a:pt x="30816" y="28726"/>
                  </a:cubicBezTo>
                  <a:cubicBezTo>
                    <a:pt x="32044" y="31089"/>
                    <a:pt x="32990" y="33452"/>
                    <a:pt x="33651" y="36004"/>
                  </a:cubicBezTo>
                  <a:cubicBezTo>
                    <a:pt x="34029" y="37138"/>
                    <a:pt x="34219" y="38367"/>
                    <a:pt x="34408" y="39596"/>
                  </a:cubicBezTo>
                  <a:cubicBezTo>
                    <a:pt x="34219" y="39313"/>
                    <a:pt x="34029" y="39029"/>
                    <a:pt x="33935" y="38840"/>
                  </a:cubicBezTo>
                  <a:cubicBezTo>
                    <a:pt x="33084" y="37044"/>
                    <a:pt x="32044" y="35626"/>
                    <a:pt x="30721" y="34208"/>
                  </a:cubicBezTo>
                  <a:cubicBezTo>
                    <a:pt x="29209" y="32696"/>
                    <a:pt x="27602" y="31372"/>
                    <a:pt x="25900" y="30144"/>
                  </a:cubicBezTo>
                  <a:cubicBezTo>
                    <a:pt x="24766" y="29293"/>
                    <a:pt x="23632" y="28537"/>
                    <a:pt x="22308" y="27970"/>
                  </a:cubicBezTo>
                  <a:cubicBezTo>
                    <a:pt x="22153" y="27866"/>
                    <a:pt x="21997" y="27791"/>
                    <a:pt x="21842" y="27791"/>
                  </a:cubicBezTo>
                  <a:cubicBezTo>
                    <a:pt x="21714" y="27791"/>
                    <a:pt x="21586" y="27842"/>
                    <a:pt x="21458" y="27970"/>
                  </a:cubicBezTo>
                  <a:cubicBezTo>
                    <a:pt x="21269" y="28159"/>
                    <a:pt x="21363" y="28442"/>
                    <a:pt x="21552" y="28631"/>
                  </a:cubicBezTo>
                  <a:cubicBezTo>
                    <a:pt x="22119" y="29955"/>
                    <a:pt x="22970" y="31089"/>
                    <a:pt x="23443" y="32507"/>
                  </a:cubicBezTo>
                  <a:cubicBezTo>
                    <a:pt x="23821" y="33263"/>
                    <a:pt x="24199" y="33925"/>
                    <a:pt x="24861" y="34492"/>
                  </a:cubicBezTo>
                  <a:cubicBezTo>
                    <a:pt x="26089" y="35721"/>
                    <a:pt x="27696" y="36571"/>
                    <a:pt x="29114" y="37706"/>
                  </a:cubicBezTo>
                  <a:cubicBezTo>
                    <a:pt x="30248" y="38556"/>
                    <a:pt x="31477" y="39407"/>
                    <a:pt x="32328" y="40541"/>
                  </a:cubicBezTo>
                  <a:cubicBezTo>
                    <a:pt x="33084" y="41581"/>
                    <a:pt x="33179" y="42905"/>
                    <a:pt x="33651" y="44039"/>
                  </a:cubicBezTo>
                  <a:cubicBezTo>
                    <a:pt x="33368" y="44039"/>
                    <a:pt x="33273" y="43850"/>
                    <a:pt x="33179" y="43661"/>
                  </a:cubicBezTo>
                  <a:cubicBezTo>
                    <a:pt x="32328" y="42337"/>
                    <a:pt x="31099" y="41392"/>
                    <a:pt x="29681" y="40730"/>
                  </a:cubicBezTo>
                  <a:cubicBezTo>
                    <a:pt x="27413" y="39691"/>
                    <a:pt x="24955" y="39029"/>
                    <a:pt x="22592" y="38462"/>
                  </a:cubicBezTo>
                  <a:cubicBezTo>
                    <a:pt x="22437" y="38410"/>
                    <a:pt x="22253" y="38330"/>
                    <a:pt x="22088" y="38330"/>
                  </a:cubicBezTo>
                  <a:cubicBezTo>
                    <a:pt x="21951" y="38330"/>
                    <a:pt x="21827" y="38385"/>
                    <a:pt x="21741" y="38556"/>
                  </a:cubicBezTo>
                  <a:cubicBezTo>
                    <a:pt x="21552" y="38934"/>
                    <a:pt x="21836" y="39124"/>
                    <a:pt x="22119" y="39407"/>
                  </a:cubicBezTo>
                  <a:cubicBezTo>
                    <a:pt x="24766" y="41298"/>
                    <a:pt x="27413" y="43188"/>
                    <a:pt x="29965" y="45268"/>
                  </a:cubicBezTo>
                  <a:cubicBezTo>
                    <a:pt x="31054" y="46211"/>
                    <a:pt x="32254" y="46598"/>
                    <a:pt x="33566" y="46598"/>
                  </a:cubicBezTo>
                  <a:cubicBezTo>
                    <a:pt x="33962" y="46598"/>
                    <a:pt x="34369" y="46562"/>
                    <a:pt x="34786" y="46496"/>
                  </a:cubicBezTo>
                  <a:lnTo>
                    <a:pt x="34786" y="46496"/>
                  </a:lnTo>
                  <a:cubicBezTo>
                    <a:pt x="34597" y="49616"/>
                    <a:pt x="33935" y="52641"/>
                    <a:pt x="32706" y="55571"/>
                  </a:cubicBezTo>
                  <a:cubicBezTo>
                    <a:pt x="31950" y="54342"/>
                    <a:pt x="31005" y="53397"/>
                    <a:pt x="30154" y="52452"/>
                  </a:cubicBezTo>
                  <a:cubicBezTo>
                    <a:pt x="28925" y="51317"/>
                    <a:pt x="27602" y="50278"/>
                    <a:pt x="26089" y="49521"/>
                  </a:cubicBezTo>
                  <a:cubicBezTo>
                    <a:pt x="25926" y="49467"/>
                    <a:pt x="25793" y="49412"/>
                    <a:pt x="25656" y="49412"/>
                  </a:cubicBezTo>
                  <a:cubicBezTo>
                    <a:pt x="25556" y="49412"/>
                    <a:pt x="25453" y="49441"/>
                    <a:pt x="25333" y="49521"/>
                  </a:cubicBezTo>
                  <a:cubicBezTo>
                    <a:pt x="25144" y="49805"/>
                    <a:pt x="25239" y="49994"/>
                    <a:pt x="25428" y="50278"/>
                  </a:cubicBezTo>
                  <a:cubicBezTo>
                    <a:pt x="25900" y="50939"/>
                    <a:pt x="26278" y="51695"/>
                    <a:pt x="26751" y="52357"/>
                  </a:cubicBezTo>
                  <a:cubicBezTo>
                    <a:pt x="27224" y="53208"/>
                    <a:pt x="27696" y="54153"/>
                    <a:pt x="28452" y="54815"/>
                  </a:cubicBezTo>
                  <a:cubicBezTo>
                    <a:pt x="29398" y="55665"/>
                    <a:pt x="30438" y="56327"/>
                    <a:pt x="31572" y="56705"/>
                  </a:cubicBezTo>
                  <a:cubicBezTo>
                    <a:pt x="32044" y="56800"/>
                    <a:pt x="32044" y="56989"/>
                    <a:pt x="31761" y="57367"/>
                  </a:cubicBezTo>
                  <a:cubicBezTo>
                    <a:pt x="31572" y="57745"/>
                    <a:pt x="31288" y="58123"/>
                    <a:pt x="31099" y="58501"/>
                  </a:cubicBezTo>
                  <a:cubicBezTo>
                    <a:pt x="31005" y="58690"/>
                    <a:pt x="30816" y="58974"/>
                    <a:pt x="31099" y="59163"/>
                  </a:cubicBezTo>
                  <a:cubicBezTo>
                    <a:pt x="31134" y="59180"/>
                    <a:pt x="31169" y="59188"/>
                    <a:pt x="31203" y="59188"/>
                  </a:cubicBezTo>
                  <a:cubicBezTo>
                    <a:pt x="31358" y="59188"/>
                    <a:pt x="31512" y="59034"/>
                    <a:pt x="31666" y="58879"/>
                  </a:cubicBezTo>
                  <a:cubicBezTo>
                    <a:pt x="32139" y="58312"/>
                    <a:pt x="32517" y="57650"/>
                    <a:pt x="32801" y="56989"/>
                  </a:cubicBezTo>
                  <a:cubicBezTo>
                    <a:pt x="32942" y="56776"/>
                    <a:pt x="32978" y="56670"/>
                    <a:pt x="33106" y="56670"/>
                  </a:cubicBezTo>
                  <a:cubicBezTo>
                    <a:pt x="33149" y="56670"/>
                    <a:pt x="33202" y="56682"/>
                    <a:pt x="33273" y="56705"/>
                  </a:cubicBezTo>
                  <a:cubicBezTo>
                    <a:pt x="33935" y="56989"/>
                    <a:pt x="34502" y="57083"/>
                    <a:pt x="35069" y="57178"/>
                  </a:cubicBezTo>
                  <a:cubicBezTo>
                    <a:pt x="35069" y="56894"/>
                    <a:pt x="35069" y="56705"/>
                    <a:pt x="35069" y="56422"/>
                  </a:cubicBezTo>
                  <a:cubicBezTo>
                    <a:pt x="34691" y="56422"/>
                    <a:pt x="34313" y="56327"/>
                    <a:pt x="33935" y="56233"/>
                  </a:cubicBezTo>
                  <a:cubicBezTo>
                    <a:pt x="33840" y="56233"/>
                    <a:pt x="33840" y="56138"/>
                    <a:pt x="33746" y="56138"/>
                  </a:cubicBezTo>
                  <a:cubicBezTo>
                    <a:pt x="33813" y="56071"/>
                    <a:pt x="33880" y="56004"/>
                    <a:pt x="33946" y="56004"/>
                  </a:cubicBezTo>
                  <a:cubicBezTo>
                    <a:pt x="33974" y="56004"/>
                    <a:pt x="34002" y="56016"/>
                    <a:pt x="34029" y="56044"/>
                  </a:cubicBezTo>
                  <a:cubicBezTo>
                    <a:pt x="34408" y="56044"/>
                    <a:pt x="34691" y="55949"/>
                    <a:pt x="35069" y="55854"/>
                  </a:cubicBezTo>
                  <a:cubicBezTo>
                    <a:pt x="35069" y="55665"/>
                    <a:pt x="35069" y="55476"/>
                    <a:pt x="35164" y="55287"/>
                  </a:cubicBezTo>
                  <a:cubicBezTo>
                    <a:pt x="34880" y="55287"/>
                    <a:pt x="34597" y="55287"/>
                    <a:pt x="34313" y="55382"/>
                  </a:cubicBezTo>
                  <a:cubicBezTo>
                    <a:pt x="34597" y="55193"/>
                    <a:pt x="34880" y="55004"/>
                    <a:pt x="35164" y="54815"/>
                  </a:cubicBezTo>
                  <a:cubicBezTo>
                    <a:pt x="35164" y="54531"/>
                    <a:pt x="35164" y="54342"/>
                    <a:pt x="35164" y="54059"/>
                  </a:cubicBezTo>
                  <a:cubicBezTo>
                    <a:pt x="34786" y="54248"/>
                    <a:pt x="34313" y="54437"/>
                    <a:pt x="33935" y="54720"/>
                  </a:cubicBezTo>
                  <a:cubicBezTo>
                    <a:pt x="33935" y="54531"/>
                    <a:pt x="34029" y="54437"/>
                    <a:pt x="34029" y="54342"/>
                  </a:cubicBezTo>
                  <a:cubicBezTo>
                    <a:pt x="34597" y="52830"/>
                    <a:pt x="34975" y="51223"/>
                    <a:pt x="35258" y="49710"/>
                  </a:cubicBezTo>
                  <a:cubicBezTo>
                    <a:pt x="35353" y="44701"/>
                    <a:pt x="35353" y="39691"/>
                    <a:pt x="35258" y="34775"/>
                  </a:cubicBezTo>
                  <a:cubicBezTo>
                    <a:pt x="35258" y="34870"/>
                    <a:pt x="35258" y="35059"/>
                    <a:pt x="35164" y="35248"/>
                  </a:cubicBezTo>
                  <a:lnTo>
                    <a:pt x="35069" y="37422"/>
                  </a:lnTo>
                  <a:cubicBezTo>
                    <a:pt x="33557" y="31183"/>
                    <a:pt x="30816" y="25701"/>
                    <a:pt x="26278" y="21164"/>
                  </a:cubicBezTo>
                  <a:cubicBezTo>
                    <a:pt x="26562" y="20975"/>
                    <a:pt x="26940" y="21069"/>
                    <a:pt x="26846" y="20691"/>
                  </a:cubicBezTo>
                  <a:cubicBezTo>
                    <a:pt x="26751" y="20124"/>
                    <a:pt x="26940" y="19557"/>
                    <a:pt x="26940" y="18990"/>
                  </a:cubicBezTo>
                  <a:cubicBezTo>
                    <a:pt x="27129" y="17288"/>
                    <a:pt x="27507" y="15681"/>
                    <a:pt x="27318" y="14074"/>
                  </a:cubicBezTo>
                  <a:cubicBezTo>
                    <a:pt x="27035" y="11144"/>
                    <a:pt x="26373" y="8308"/>
                    <a:pt x="25144" y="5662"/>
                  </a:cubicBezTo>
                  <a:cubicBezTo>
                    <a:pt x="24388" y="4055"/>
                    <a:pt x="23443" y="2542"/>
                    <a:pt x="22025" y="1502"/>
                  </a:cubicBezTo>
                  <a:cubicBezTo>
                    <a:pt x="21729" y="1280"/>
                    <a:pt x="21375" y="942"/>
                    <a:pt x="21008" y="942"/>
                  </a:cubicBezTo>
                  <a:cubicBezTo>
                    <a:pt x="20906" y="942"/>
                    <a:pt x="20804" y="968"/>
                    <a:pt x="20701" y="1030"/>
                  </a:cubicBezTo>
                  <a:cubicBezTo>
                    <a:pt x="20134" y="1313"/>
                    <a:pt x="20323" y="1975"/>
                    <a:pt x="20418" y="2448"/>
                  </a:cubicBezTo>
                  <a:cubicBezTo>
                    <a:pt x="20607" y="3960"/>
                    <a:pt x="20796" y="5473"/>
                    <a:pt x="20890" y="6985"/>
                  </a:cubicBezTo>
                  <a:cubicBezTo>
                    <a:pt x="20985" y="8592"/>
                    <a:pt x="21080" y="10104"/>
                    <a:pt x="21741" y="11522"/>
                  </a:cubicBezTo>
                  <a:cubicBezTo>
                    <a:pt x="22308" y="12940"/>
                    <a:pt x="22686" y="14358"/>
                    <a:pt x="22781" y="15870"/>
                  </a:cubicBezTo>
                  <a:cubicBezTo>
                    <a:pt x="22781" y="16532"/>
                    <a:pt x="23065" y="17194"/>
                    <a:pt x="23348" y="17855"/>
                  </a:cubicBezTo>
                  <a:cubicBezTo>
                    <a:pt x="23632" y="18233"/>
                    <a:pt x="23821" y="18706"/>
                    <a:pt x="24010" y="19179"/>
                  </a:cubicBezTo>
                  <a:cubicBezTo>
                    <a:pt x="23348" y="18612"/>
                    <a:pt x="22497" y="18044"/>
                    <a:pt x="21741" y="17666"/>
                  </a:cubicBezTo>
                  <a:cubicBezTo>
                    <a:pt x="21174" y="17383"/>
                    <a:pt x="20985" y="17005"/>
                    <a:pt x="20890" y="16343"/>
                  </a:cubicBezTo>
                  <a:cubicBezTo>
                    <a:pt x="20890" y="15870"/>
                    <a:pt x="20796" y="15303"/>
                    <a:pt x="20607" y="14831"/>
                  </a:cubicBezTo>
                  <a:cubicBezTo>
                    <a:pt x="20323" y="14074"/>
                    <a:pt x="19756" y="13602"/>
                    <a:pt x="19378" y="13035"/>
                  </a:cubicBezTo>
                  <a:cubicBezTo>
                    <a:pt x="18149" y="11522"/>
                    <a:pt x="17677" y="9821"/>
                    <a:pt x="17299" y="7930"/>
                  </a:cubicBezTo>
                  <a:cubicBezTo>
                    <a:pt x="17109" y="6701"/>
                    <a:pt x="16637" y="5567"/>
                    <a:pt x="15692" y="4622"/>
                  </a:cubicBezTo>
                  <a:cubicBezTo>
                    <a:pt x="13801" y="2731"/>
                    <a:pt x="11627" y="1219"/>
                    <a:pt x="9264" y="179"/>
                  </a:cubicBezTo>
                  <a:cubicBezTo>
                    <a:pt x="9108" y="75"/>
                    <a:pt x="8924" y="0"/>
                    <a:pt x="8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4326325" y="281257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" y="1"/>
                  </a:moveTo>
                  <a:cubicBezTo>
                    <a:pt x="1" y="95"/>
                    <a:pt x="1" y="95"/>
                    <a:pt x="95" y="95"/>
                  </a:cubicBezTo>
                  <a:cubicBezTo>
                    <a:pt x="95" y="95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4314525" y="2791300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0" y="1"/>
                  </a:moveTo>
                  <a:lnTo>
                    <a:pt x="0" y="95"/>
                  </a:lnTo>
                  <a:lnTo>
                    <a:pt x="95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4413775" y="3334825"/>
              <a:ext cx="2375" cy="1800"/>
            </a:xfrm>
            <a:custGeom>
              <a:avLst/>
              <a:gdLst/>
              <a:ahLst/>
              <a:cxnLst/>
              <a:rect l="l" t="t" r="r" b="b"/>
              <a:pathLst>
                <a:path w="95" h="72" extrusionOk="0">
                  <a:moveTo>
                    <a:pt x="0" y="1"/>
                  </a:moveTo>
                  <a:cubicBezTo>
                    <a:pt x="0" y="48"/>
                    <a:pt x="24" y="72"/>
                    <a:pt x="47" y="72"/>
                  </a:cubicBezTo>
                  <a:cubicBezTo>
                    <a:pt x="71" y="72"/>
                    <a:pt x="95" y="48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4548475" y="3529425"/>
              <a:ext cx="101625" cy="93075"/>
            </a:xfrm>
            <a:custGeom>
              <a:avLst/>
              <a:gdLst/>
              <a:ahLst/>
              <a:cxnLst/>
              <a:rect l="l" t="t" r="r" b="b"/>
              <a:pathLst>
                <a:path w="4065" h="3723" extrusionOk="0">
                  <a:moveTo>
                    <a:pt x="2052" y="937"/>
                  </a:moveTo>
                  <a:cubicBezTo>
                    <a:pt x="2354" y="937"/>
                    <a:pt x="2664" y="1062"/>
                    <a:pt x="2836" y="1291"/>
                  </a:cubicBezTo>
                  <a:cubicBezTo>
                    <a:pt x="3120" y="1764"/>
                    <a:pt x="2930" y="2331"/>
                    <a:pt x="2458" y="2709"/>
                  </a:cubicBezTo>
                  <a:cubicBezTo>
                    <a:pt x="2271" y="2821"/>
                    <a:pt x="2085" y="2874"/>
                    <a:pt x="1910" y="2874"/>
                  </a:cubicBezTo>
                  <a:cubicBezTo>
                    <a:pt x="1642" y="2874"/>
                    <a:pt x="1401" y="2749"/>
                    <a:pt x="1229" y="2520"/>
                  </a:cubicBezTo>
                  <a:cubicBezTo>
                    <a:pt x="1040" y="2142"/>
                    <a:pt x="1134" y="1386"/>
                    <a:pt x="1513" y="1102"/>
                  </a:cubicBezTo>
                  <a:cubicBezTo>
                    <a:pt x="1662" y="990"/>
                    <a:pt x="1855" y="937"/>
                    <a:pt x="2052" y="937"/>
                  </a:cubicBezTo>
                  <a:close/>
                  <a:moveTo>
                    <a:pt x="2152" y="0"/>
                  </a:moveTo>
                  <a:cubicBezTo>
                    <a:pt x="1829" y="0"/>
                    <a:pt x="1482" y="103"/>
                    <a:pt x="1134" y="346"/>
                  </a:cubicBezTo>
                  <a:cubicBezTo>
                    <a:pt x="189" y="913"/>
                    <a:pt x="0" y="2142"/>
                    <a:pt x="662" y="2993"/>
                  </a:cubicBezTo>
                  <a:cubicBezTo>
                    <a:pt x="961" y="3471"/>
                    <a:pt x="1488" y="3723"/>
                    <a:pt x="2026" y="3723"/>
                  </a:cubicBezTo>
                  <a:cubicBezTo>
                    <a:pt x="2338" y="3723"/>
                    <a:pt x="2653" y="3638"/>
                    <a:pt x="2930" y="3465"/>
                  </a:cubicBezTo>
                  <a:cubicBezTo>
                    <a:pt x="3687" y="2993"/>
                    <a:pt x="4065" y="1480"/>
                    <a:pt x="3498" y="724"/>
                  </a:cubicBezTo>
                  <a:cubicBezTo>
                    <a:pt x="3199" y="305"/>
                    <a:pt x="2710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4442125" y="3126500"/>
              <a:ext cx="61475" cy="49675"/>
            </a:xfrm>
            <a:custGeom>
              <a:avLst/>
              <a:gdLst/>
              <a:ahLst/>
              <a:cxnLst/>
              <a:rect l="l" t="t" r="r" b="b"/>
              <a:pathLst>
                <a:path w="2459" h="1987" extrusionOk="0">
                  <a:moveTo>
                    <a:pt x="335" y="1"/>
                  </a:moveTo>
                  <a:cubicBezTo>
                    <a:pt x="255" y="1"/>
                    <a:pt x="175" y="30"/>
                    <a:pt x="95" y="110"/>
                  </a:cubicBezTo>
                  <a:cubicBezTo>
                    <a:pt x="1" y="299"/>
                    <a:pt x="95" y="583"/>
                    <a:pt x="284" y="677"/>
                  </a:cubicBezTo>
                  <a:cubicBezTo>
                    <a:pt x="757" y="1055"/>
                    <a:pt x="1135" y="1433"/>
                    <a:pt x="1513" y="1811"/>
                  </a:cubicBezTo>
                  <a:cubicBezTo>
                    <a:pt x="1643" y="1877"/>
                    <a:pt x="1774" y="1987"/>
                    <a:pt x="1935" y="1987"/>
                  </a:cubicBezTo>
                  <a:cubicBezTo>
                    <a:pt x="2008" y="1987"/>
                    <a:pt x="2087" y="1965"/>
                    <a:pt x="2175" y="1906"/>
                  </a:cubicBezTo>
                  <a:cubicBezTo>
                    <a:pt x="2458" y="1717"/>
                    <a:pt x="2364" y="1622"/>
                    <a:pt x="2175" y="1433"/>
                  </a:cubicBezTo>
                  <a:cubicBezTo>
                    <a:pt x="1797" y="772"/>
                    <a:pt x="1229" y="488"/>
                    <a:pt x="662" y="110"/>
                  </a:cubicBezTo>
                  <a:cubicBezTo>
                    <a:pt x="553" y="55"/>
                    <a:pt x="444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34"/>
          <p:cNvGrpSpPr/>
          <p:nvPr/>
        </p:nvGrpSpPr>
        <p:grpSpPr>
          <a:xfrm>
            <a:off x="175412" y="3974946"/>
            <a:ext cx="2049317" cy="1463572"/>
            <a:chOff x="2523250" y="3135400"/>
            <a:chExt cx="1134350" cy="810125"/>
          </a:xfrm>
        </p:grpSpPr>
        <p:sp>
          <p:nvSpPr>
            <p:cNvPr id="1536" name="Google Shape;1536;p34"/>
            <p:cNvSpPr/>
            <p:nvPr/>
          </p:nvSpPr>
          <p:spPr>
            <a:xfrm>
              <a:off x="2962800" y="3644400"/>
              <a:ext cx="198525" cy="59100"/>
            </a:xfrm>
            <a:custGeom>
              <a:avLst/>
              <a:gdLst/>
              <a:ahLst/>
              <a:cxnLst/>
              <a:rect l="l" t="t" r="r" b="b"/>
              <a:pathLst>
                <a:path w="7941" h="2364" extrusionOk="0">
                  <a:moveTo>
                    <a:pt x="946" y="0"/>
                  </a:moveTo>
                  <a:cubicBezTo>
                    <a:pt x="473" y="0"/>
                    <a:pt x="1" y="568"/>
                    <a:pt x="1" y="946"/>
                  </a:cubicBezTo>
                  <a:cubicBezTo>
                    <a:pt x="1" y="1418"/>
                    <a:pt x="379" y="1891"/>
                    <a:pt x="851" y="1985"/>
                  </a:cubicBezTo>
                  <a:cubicBezTo>
                    <a:pt x="1419" y="2080"/>
                    <a:pt x="2080" y="2175"/>
                    <a:pt x="2647" y="2175"/>
                  </a:cubicBezTo>
                  <a:cubicBezTo>
                    <a:pt x="4065" y="2175"/>
                    <a:pt x="5389" y="2175"/>
                    <a:pt x="6807" y="2364"/>
                  </a:cubicBezTo>
                  <a:cubicBezTo>
                    <a:pt x="7563" y="2364"/>
                    <a:pt x="7846" y="1985"/>
                    <a:pt x="7846" y="1513"/>
                  </a:cubicBezTo>
                  <a:cubicBezTo>
                    <a:pt x="7941" y="1135"/>
                    <a:pt x="7563" y="757"/>
                    <a:pt x="7090" y="662"/>
                  </a:cubicBezTo>
                  <a:cubicBezTo>
                    <a:pt x="5861" y="473"/>
                    <a:pt x="4538" y="568"/>
                    <a:pt x="3309" y="473"/>
                  </a:cubicBezTo>
                  <a:cubicBezTo>
                    <a:pt x="2647" y="379"/>
                    <a:pt x="1986" y="568"/>
                    <a:pt x="1324" y="95"/>
                  </a:cubicBezTo>
                  <a:cubicBezTo>
                    <a:pt x="1230" y="0"/>
                    <a:pt x="1040" y="0"/>
                    <a:pt x="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2703575" y="3861450"/>
              <a:ext cx="171825" cy="64175"/>
            </a:xfrm>
            <a:custGeom>
              <a:avLst/>
              <a:gdLst/>
              <a:ahLst/>
              <a:cxnLst/>
              <a:rect l="l" t="t" r="r" b="b"/>
              <a:pathLst>
                <a:path w="6873" h="2567" extrusionOk="0">
                  <a:moveTo>
                    <a:pt x="1121" y="1"/>
                  </a:moveTo>
                  <a:cubicBezTo>
                    <a:pt x="587" y="1"/>
                    <a:pt x="0" y="383"/>
                    <a:pt x="255" y="1149"/>
                  </a:cubicBezTo>
                  <a:cubicBezTo>
                    <a:pt x="445" y="1622"/>
                    <a:pt x="823" y="1716"/>
                    <a:pt x="1295" y="1811"/>
                  </a:cubicBezTo>
                  <a:cubicBezTo>
                    <a:pt x="2051" y="1905"/>
                    <a:pt x="2808" y="2094"/>
                    <a:pt x="3564" y="2189"/>
                  </a:cubicBezTo>
                  <a:cubicBezTo>
                    <a:pt x="4320" y="2283"/>
                    <a:pt x="5076" y="2378"/>
                    <a:pt x="5832" y="2567"/>
                  </a:cubicBezTo>
                  <a:cubicBezTo>
                    <a:pt x="5832" y="2472"/>
                    <a:pt x="5832" y="2472"/>
                    <a:pt x="5832" y="2472"/>
                  </a:cubicBezTo>
                  <a:lnTo>
                    <a:pt x="6022" y="2472"/>
                  </a:lnTo>
                  <a:cubicBezTo>
                    <a:pt x="6494" y="2472"/>
                    <a:pt x="6778" y="2189"/>
                    <a:pt x="6872" y="1716"/>
                  </a:cubicBezTo>
                  <a:cubicBezTo>
                    <a:pt x="6872" y="1338"/>
                    <a:pt x="6683" y="1055"/>
                    <a:pt x="6305" y="865"/>
                  </a:cubicBezTo>
                  <a:cubicBezTo>
                    <a:pt x="6116" y="771"/>
                    <a:pt x="5832" y="771"/>
                    <a:pt x="5549" y="771"/>
                  </a:cubicBezTo>
                  <a:cubicBezTo>
                    <a:pt x="4131" y="582"/>
                    <a:pt x="2713" y="298"/>
                    <a:pt x="1295" y="15"/>
                  </a:cubicBezTo>
                  <a:cubicBezTo>
                    <a:pt x="1239" y="5"/>
                    <a:pt x="1180" y="1"/>
                    <a:pt x="1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2728850" y="3440725"/>
              <a:ext cx="139450" cy="57175"/>
            </a:xfrm>
            <a:custGeom>
              <a:avLst/>
              <a:gdLst/>
              <a:ahLst/>
              <a:cxnLst/>
              <a:rect l="l" t="t" r="r" b="b"/>
              <a:pathLst>
                <a:path w="5578" h="2287" extrusionOk="0">
                  <a:moveTo>
                    <a:pt x="1051" y="0"/>
                  </a:moveTo>
                  <a:cubicBezTo>
                    <a:pt x="662" y="0"/>
                    <a:pt x="354" y="268"/>
                    <a:pt x="190" y="680"/>
                  </a:cubicBezTo>
                  <a:cubicBezTo>
                    <a:pt x="1" y="1058"/>
                    <a:pt x="379" y="1625"/>
                    <a:pt x="851" y="1720"/>
                  </a:cubicBezTo>
                  <a:cubicBezTo>
                    <a:pt x="1419" y="1814"/>
                    <a:pt x="1986" y="1909"/>
                    <a:pt x="2553" y="2003"/>
                  </a:cubicBezTo>
                  <a:cubicBezTo>
                    <a:pt x="3215" y="2098"/>
                    <a:pt x="3876" y="2192"/>
                    <a:pt x="4443" y="2287"/>
                  </a:cubicBezTo>
                  <a:cubicBezTo>
                    <a:pt x="4916" y="2287"/>
                    <a:pt x="5578" y="1909"/>
                    <a:pt x="5483" y="1342"/>
                  </a:cubicBezTo>
                  <a:cubicBezTo>
                    <a:pt x="5578" y="869"/>
                    <a:pt x="5200" y="585"/>
                    <a:pt x="4632" y="491"/>
                  </a:cubicBezTo>
                  <a:cubicBezTo>
                    <a:pt x="3498" y="396"/>
                    <a:pt x="2364" y="207"/>
                    <a:pt x="1230" y="18"/>
                  </a:cubicBezTo>
                  <a:cubicBezTo>
                    <a:pt x="1168" y="6"/>
                    <a:pt x="1109" y="0"/>
                    <a:pt x="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2709950" y="3571725"/>
              <a:ext cx="134725" cy="44350"/>
            </a:xfrm>
            <a:custGeom>
              <a:avLst/>
              <a:gdLst/>
              <a:ahLst/>
              <a:cxnLst/>
              <a:rect l="l" t="t" r="r" b="b"/>
              <a:pathLst>
                <a:path w="5389" h="1774" extrusionOk="0">
                  <a:moveTo>
                    <a:pt x="2127" y="1"/>
                  </a:moveTo>
                  <a:cubicBezTo>
                    <a:pt x="1678" y="1"/>
                    <a:pt x="1229" y="24"/>
                    <a:pt x="757" y="72"/>
                  </a:cubicBezTo>
                  <a:cubicBezTo>
                    <a:pt x="190" y="166"/>
                    <a:pt x="0" y="544"/>
                    <a:pt x="95" y="922"/>
                  </a:cubicBezTo>
                  <a:cubicBezTo>
                    <a:pt x="95" y="1395"/>
                    <a:pt x="473" y="1773"/>
                    <a:pt x="851" y="1773"/>
                  </a:cubicBezTo>
                  <a:lnTo>
                    <a:pt x="4443" y="1773"/>
                  </a:lnTo>
                  <a:cubicBezTo>
                    <a:pt x="4916" y="1773"/>
                    <a:pt x="5294" y="1395"/>
                    <a:pt x="5294" y="1017"/>
                  </a:cubicBezTo>
                  <a:cubicBezTo>
                    <a:pt x="5388" y="544"/>
                    <a:pt x="5199" y="261"/>
                    <a:pt x="4632" y="72"/>
                  </a:cubicBezTo>
                  <a:cubicBezTo>
                    <a:pt x="4506" y="40"/>
                    <a:pt x="4380" y="30"/>
                    <a:pt x="4254" y="30"/>
                  </a:cubicBezTo>
                  <a:cubicBezTo>
                    <a:pt x="4002" y="30"/>
                    <a:pt x="3750" y="72"/>
                    <a:pt x="3498" y="72"/>
                  </a:cubicBezTo>
                  <a:cubicBezTo>
                    <a:pt x="3025" y="24"/>
                    <a:pt x="2576" y="1"/>
                    <a:pt x="2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2707575" y="3675125"/>
              <a:ext cx="122925" cy="49650"/>
            </a:xfrm>
            <a:custGeom>
              <a:avLst/>
              <a:gdLst/>
              <a:ahLst/>
              <a:cxnLst/>
              <a:rect l="l" t="t" r="r" b="b"/>
              <a:pathLst>
                <a:path w="4917" h="1986" extrusionOk="0">
                  <a:moveTo>
                    <a:pt x="1230" y="0"/>
                  </a:moveTo>
                  <a:cubicBezTo>
                    <a:pt x="852" y="0"/>
                    <a:pt x="474" y="189"/>
                    <a:pt x="285" y="473"/>
                  </a:cubicBezTo>
                  <a:cubicBezTo>
                    <a:pt x="1" y="946"/>
                    <a:pt x="285" y="1607"/>
                    <a:pt x="946" y="1702"/>
                  </a:cubicBezTo>
                  <a:cubicBezTo>
                    <a:pt x="1797" y="1891"/>
                    <a:pt x="2553" y="1891"/>
                    <a:pt x="3404" y="1985"/>
                  </a:cubicBezTo>
                  <a:cubicBezTo>
                    <a:pt x="3687" y="1985"/>
                    <a:pt x="3971" y="1891"/>
                    <a:pt x="4255" y="1891"/>
                  </a:cubicBezTo>
                  <a:cubicBezTo>
                    <a:pt x="4538" y="1796"/>
                    <a:pt x="4916" y="1418"/>
                    <a:pt x="4916" y="1135"/>
                  </a:cubicBezTo>
                  <a:cubicBezTo>
                    <a:pt x="4916" y="662"/>
                    <a:pt x="4822" y="473"/>
                    <a:pt x="4349" y="284"/>
                  </a:cubicBezTo>
                  <a:cubicBezTo>
                    <a:pt x="4255" y="221"/>
                    <a:pt x="4171" y="200"/>
                    <a:pt x="4094" y="200"/>
                  </a:cubicBezTo>
                  <a:cubicBezTo>
                    <a:pt x="3940" y="200"/>
                    <a:pt x="3813" y="284"/>
                    <a:pt x="3687" y="284"/>
                  </a:cubicBezTo>
                  <a:cubicBezTo>
                    <a:pt x="2837" y="189"/>
                    <a:pt x="1986" y="189"/>
                    <a:pt x="1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2988800" y="3897250"/>
              <a:ext cx="115825" cy="48275"/>
            </a:xfrm>
            <a:custGeom>
              <a:avLst/>
              <a:gdLst/>
              <a:ahLst/>
              <a:cxnLst/>
              <a:rect l="l" t="t" r="r" b="b"/>
              <a:pathLst>
                <a:path w="4633" h="1931" extrusionOk="0">
                  <a:moveTo>
                    <a:pt x="757" y="1"/>
                  </a:moveTo>
                  <a:cubicBezTo>
                    <a:pt x="379" y="95"/>
                    <a:pt x="95" y="379"/>
                    <a:pt x="95" y="662"/>
                  </a:cubicBezTo>
                  <a:cubicBezTo>
                    <a:pt x="0" y="1229"/>
                    <a:pt x="190" y="1608"/>
                    <a:pt x="662" y="1797"/>
                  </a:cubicBezTo>
                  <a:cubicBezTo>
                    <a:pt x="929" y="1863"/>
                    <a:pt x="1244" y="1930"/>
                    <a:pt x="1539" y="1930"/>
                  </a:cubicBezTo>
                  <a:cubicBezTo>
                    <a:pt x="1661" y="1930"/>
                    <a:pt x="1780" y="1919"/>
                    <a:pt x="1891" y="1891"/>
                  </a:cubicBezTo>
                  <a:cubicBezTo>
                    <a:pt x="2023" y="1910"/>
                    <a:pt x="2156" y="1918"/>
                    <a:pt x="2288" y="1918"/>
                  </a:cubicBezTo>
                  <a:cubicBezTo>
                    <a:pt x="2817" y="1918"/>
                    <a:pt x="3347" y="1797"/>
                    <a:pt x="3876" y="1797"/>
                  </a:cubicBezTo>
                  <a:cubicBezTo>
                    <a:pt x="4254" y="1797"/>
                    <a:pt x="4538" y="1419"/>
                    <a:pt x="4538" y="1135"/>
                  </a:cubicBezTo>
                  <a:cubicBezTo>
                    <a:pt x="4632" y="473"/>
                    <a:pt x="4254" y="190"/>
                    <a:pt x="3687" y="190"/>
                  </a:cubicBezTo>
                  <a:cubicBezTo>
                    <a:pt x="3309" y="142"/>
                    <a:pt x="2954" y="119"/>
                    <a:pt x="2600" y="119"/>
                  </a:cubicBezTo>
                  <a:cubicBezTo>
                    <a:pt x="2245" y="119"/>
                    <a:pt x="1891" y="142"/>
                    <a:pt x="1513" y="190"/>
                  </a:cubicBezTo>
                  <a:cubicBezTo>
                    <a:pt x="1229" y="190"/>
                    <a:pt x="1040" y="1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2523250" y="3686550"/>
              <a:ext cx="108750" cy="45675"/>
            </a:xfrm>
            <a:custGeom>
              <a:avLst/>
              <a:gdLst/>
              <a:ahLst/>
              <a:cxnLst/>
              <a:rect l="l" t="t" r="r" b="b"/>
              <a:pathLst>
                <a:path w="4350" h="1827" extrusionOk="0">
                  <a:moveTo>
                    <a:pt x="2802" y="1"/>
                  </a:moveTo>
                  <a:cubicBezTo>
                    <a:pt x="2580" y="1"/>
                    <a:pt x="2345" y="16"/>
                    <a:pt x="2081" y="16"/>
                  </a:cubicBezTo>
                  <a:lnTo>
                    <a:pt x="1135" y="16"/>
                  </a:lnTo>
                  <a:cubicBezTo>
                    <a:pt x="474" y="16"/>
                    <a:pt x="1" y="489"/>
                    <a:pt x="285" y="1150"/>
                  </a:cubicBezTo>
                  <a:cubicBezTo>
                    <a:pt x="474" y="1528"/>
                    <a:pt x="757" y="1717"/>
                    <a:pt x="1135" y="1717"/>
                  </a:cubicBezTo>
                  <a:cubicBezTo>
                    <a:pt x="1513" y="1765"/>
                    <a:pt x="1891" y="1765"/>
                    <a:pt x="2258" y="1765"/>
                  </a:cubicBezTo>
                  <a:cubicBezTo>
                    <a:pt x="2624" y="1765"/>
                    <a:pt x="2979" y="1765"/>
                    <a:pt x="3309" y="1812"/>
                  </a:cubicBezTo>
                  <a:cubicBezTo>
                    <a:pt x="3359" y="1822"/>
                    <a:pt x="3407" y="1827"/>
                    <a:pt x="3453" y="1827"/>
                  </a:cubicBezTo>
                  <a:cubicBezTo>
                    <a:pt x="3841" y="1827"/>
                    <a:pt x="4086" y="1488"/>
                    <a:pt x="4255" y="1150"/>
                  </a:cubicBezTo>
                  <a:cubicBezTo>
                    <a:pt x="4349" y="678"/>
                    <a:pt x="4160" y="394"/>
                    <a:pt x="3782" y="205"/>
                  </a:cubicBezTo>
                  <a:cubicBezTo>
                    <a:pt x="3442" y="35"/>
                    <a:pt x="3135" y="1"/>
                    <a:pt x="2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3260550" y="3814550"/>
              <a:ext cx="87475" cy="45275"/>
            </a:xfrm>
            <a:custGeom>
              <a:avLst/>
              <a:gdLst/>
              <a:ahLst/>
              <a:cxnLst/>
              <a:rect l="l" t="t" r="r" b="b"/>
              <a:pathLst>
                <a:path w="3499" h="1811" extrusionOk="0">
                  <a:moveTo>
                    <a:pt x="1324" y="0"/>
                  </a:moveTo>
                  <a:cubicBezTo>
                    <a:pt x="1260" y="22"/>
                    <a:pt x="1196" y="29"/>
                    <a:pt x="1132" y="29"/>
                  </a:cubicBezTo>
                  <a:cubicBezTo>
                    <a:pt x="1017" y="29"/>
                    <a:pt x="902" y="7"/>
                    <a:pt x="788" y="7"/>
                  </a:cubicBezTo>
                  <a:cubicBezTo>
                    <a:pt x="683" y="7"/>
                    <a:pt x="578" y="25"/>
                    <a:pt x="473" y="95"/>
                  </a:cubicBezTo>
                  <a:cubicBezTo>
                    <a:pt x="95" y="284"/>
                    <a:pt x="1" y="567"/>
                    <a:pt x="1" y="946"/>
                  </a:cubicBezTo>
                  <a:cubicBezTo>
                    <a:pt x="95" y="1324"/>
                    <a:pt x="379" y="1607"/>
                    <a:pt x="757" y="1702"/>
                  </a:cubicBezTo>
                  <a:cubicBezTo>
                    <a:pt x="1041" y="1749"/>
                    <a:pt x="1348" y="1749"/>
                    <a:pt x="1655" y="1749"/>
                  </a:cubicBezTo>
                  <a:cubicBezTo>
                    <a:pt x="1962" y="1749"/>
                    <a:pt x="2269" y="1749"/>
                    <a:pt x="2553" y="1796"/>
                  </a:cubicBezTo>
                  <a:cubicBezTo>
                    <a:pt x="2593" y="1806"/>
                    <a:pt x="2632" y="1811"/>
                    <a:pt x="2671" y="1811"/>
                  </a:cubicBezTo>
                  <a:cubicBezTo>
                    <a:pt x="3007" y="1811"/>
                    <a:pt x="3319" y="1463"/>
                    <a:pt x="3404" y="1040"/>
                  </a:cubicBezTo>
                  <a:cubicBezTo>
                    <a:pt x="3498" y="662"/>
                    <a:pt x="3309" y="284"/>
                    <a:pt x="2837" y="189"/>
                  </a:cubicBezTo>
                  <a:cubicBezTo>
                    <a:pt x="2364" y="0"/>
                    <a:pt x="179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3047875" y="3514425"/>
              <a:ext cx="80375" cy="47650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946" y="1"/>
                  </a:moveTo>
                  <a:cubicBezTo>
                    <a:pt x="473" y="1"/>
                    <a:pt x="1" y="379"/>
                    <a:pt x="1" y="851"/>
                  </a:cubicBezTo>
                  <a:cubicBezTo>
                    <a:pt x="1" y="1324"/>
                    <a:pt x="190" y="1607"/>
                    <a:pt x="662" y="1702"/>
                  </a:cubicBezTo>
                  <a:cubicBezTo>
                    <a:pt x="1135" y="1891"/>
                    <a:pt x="1608" y="1797"/>
                    <a:pt x="2080" y="1891"/>
                  </a:cubicBezTo>
                  <a:cubicBezTo>
                    <a:pt x="2140" y="1901"/>
                    <a:pt x="2198" y="1906"/>
                    <a:pt x="2253" y="1906"/>
                  </a:cubicBezTo>
                  <a:cubicBezTo>
                    <a:pt x="2724" y="1906"/>
                    <a:pt x="3035" y="1568"/>
                    <a:pt x="3120" y="1229"/>
                  </a:cubicBezTo>
                  <a:cubicBezTo>
                    <a:pt x="3214" y="757"/>
                    <a:pt x="2931" y="379"/>
                    <a:pt x="2458" y="284"/>
                  </a:cubicBezTo>
                  <a:cubicBezTo>
                    <a:pt x="1891" y="190"/>
                    <a:pt x="1418" y="95"/>
                    <a:pt x="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3292800" y="3674700"/>
              <a:ext cx="135575" cy="50075"/>
            </a:xfrm>
            <a:custGeom>
              <a:avLst/>
              <a:gdLst/>
              <a:ahLst/>
              <a:cxnLst/>
              <a:rect l="l" t="t" r="r" b="b"/>
              <a:pathLst>
                <a:path w="5423" h="2003" extrusionOk="0">
                  <a:moveTo>
                    <a:pt x="1182" y="1"/>
                  </a:moveTo>
                  <a:cubicBezTo>
                    <a:pt x="278" y="1"/>
                    <a:pt x="1" y="1357"/>
                    <a:pt x="979" y="1624"/>
                  </a:cubicBezTo>
                  <a:cubicBezTo>
                    <a:pt x="2019" y="1813"/>
                    <a:pt x="3154" y="2002"/>
                    <a:pt x="4288" y="2002"/>
                  </a:cubicBezTo>
                  <a:cubicBezTo>
                    <a:pt x="5422" y="2002"/>
                    <a:pt x="5422" y="395"/>
                    <a:pt x="4288" y="395"/>
                  </a:cubicBezTo>
                  <a:cubicBezTo>
                    <a:pt x="3343" y="301"/>
                    <a:pt x="2397" y="206"/>
                    <a:pt x="1358" y="17"/>
                  </a:cubicBezTo>
                  <a:cubicBezTo>
                    <a:pt x="1297" y="6"/>
                    <a:pt x="123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3291300" y="3540325"/>
              <a:ext cx="236300" cy="61650"/>
            </a:xfrm>
            <a:custGeom>
              <a:avLst/>
              <a:gdLst/>
              <a:ahLst/>
              <a:cxnLst/>
              <a:rect l="l" t="t" r="r" b="b"/>
              <a:pathLst>
                <a:path w="9452" h="2466" extrusionOk="0">
                  <a:moveTo>
                    <a:pt x="958" y="1"/>
                  </a:moveTo>
                  <a:cubicBezTo>
                    <a:pt x="0" y="1"/>
                    <a:pt x="28" y="1614"/>
                    <a:pt x="1039" y="1706"/>
                  </a:cubicBezTo>
                  <a:cubicBezTo>
                    <a:pt x="3497" y="1895"/>
                    <a:pt x="5955" y="2178"/>
                    <a:pt x="8412" y="2462"/>
                  </a:cubicBezTo>
                  <a:cubicBezTo>
                    <a:pt x="8441" y="2465"/>
                    <a:pt x="8468" y="2466"/>
                    <a:pt x="8494" y="2466"/>
                  </a:cubicBezTo>
                  <a:cubicBezTo>
                    <a:pt x="9451" y="2466"/>
                    <a:pt x="9424" y="852"/>
                    <a:pt x="8412" y="761"/>
                  </a:cubicBezTo>
                  <a:cubicBezTo>
                    <a:pt x="5955" y="477"/>
                    <a:pt x="3497" y="288"/>
                    <a:pt x="1039" y="4"/>
                  </a:cubicBezTo>
                  <a:cubicBezTo>
                    <a:pt x="1011" y="2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3106950" y="3405725"/>
              <a:ext cx="302500" cy="56825"/>
            </a:xfrm>
            <a:custGeom>
              <a:avLst/>
              <a:gdLst/>
              <a:ahLst/>
              <a:cxnLst/>
              <a:rect l="l" t="t" r="r" b="b"/>
              <a:pathLst>
                <a:path w="12100" h="2273" extrusionOk="0">
                  <a:moveTo>
                    <a:pt x="1041" y="0"/>
                  </a:moveTo>
                  <a:cubicBezTo>
                    <a:pt x="1" y="0"/>
                    <a:pt x="1" y="1607"/>
                    <a:pt x="1041" y="1702"/>
                  </a:cubicBezTo>
                  <a:cubicBezTo>
                    <a:pt x="4349" y="1891"/>
                    <a:pt x="7657" y="2080"/>
                    <a:pt x="11060" y="2269"/>
                  </a:cubicBezTo>
                  <a:cubicBezTo>
                    <a:pt x="11088" y="2272"/>
                    <a:pt x="11116" y="2273"/>
                    <a:pt x="11142" y="2273"/>
                  </a:cubicBezTo>
                  <a:cubicBezTo>
                    <a:pt x="12099" y="2273"/>
                    <a:pt x="12072" y="660"/>
                    <a:pt x="11060" y="568"/>
                  </a:cubicBezTo>
                  <a:cubicBezTo>
                    <a:pt x="7657" y="378"/>
                    <a:pt x="4349" y="189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3011500" y="3294275"/>
              <a:ext cx="189975" cy="52500"/>
            </a:xfrm>
            <a:custGeom>
              <a:avLst/>
              <a:gdLst/>
              <a:ahLst/>
              <a:cxnLst/>
              <a:rect l="l" t="t" r="r" b="b"/>
              <a:pathLst>
                <a:path w="7599" h="2100" extrusionOk="0">
                  <a:moveTo>
                    <a:pt x="1288" y="0"/>
                  </a:moveTo>
                  <a:cubicBezTo>
                    <a:pt x="368" y="0"/>
                    <a:pt x="1" y="1439"/>
                    <a:pt x="983" y="1528"/>
                  </a:cubicBezTo>
                  <a:cubicBezTo>
                    <a:pt x="2779" y="1812"/>
                    <a:pt x="4669" y="2001"/>
                    <a:pt x="6560" y="2095"/>
                  </a:cubicBezTo>
                  <a:cubicBezTo>
                    <a:pt x="6588" y="2098"/>
                    <a:pt x="6615" y="2099"/>
                    <a:pt x="6642" y="2099"/>
                  </a:cubicBezTo>
                  <a:cubicBezTo>
                    <a:pt x="7599" y="2099"/>
                    <a:pt x="7572" y="488"/>
                    <a:pt x="6560" y="488"/>
                  </a:cubicBezTo>
                  <a:cubicBezTo>
                    <a:pt x="4859" y="394"/>
                    <a:pt x="3157" y="205"/>
                    <a:pt x="1456" y="16"/>
                  </a:cubicBezTo>
                  <a:cubicBezTo>
                    <a:pt x="1398" y="5"/>
                    <a:pt x="1342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2811575" y="3323825"/>
              <a:ext cx="155825" cy="46575"/>
            </a:xfrm>
            <a:custGeom>
              <a:avLst/>
              <a:gdLst/>
              <a:ahLst/>
              <a:cxnLst/>
              <a:rect l="l" t="t" r="r" b="b"/>
              <a:pathLst>
                <a:path w="6233" h="1863" extrusionOk="0">
                  <a:moveTo>
                    <a:pt x="2760" y="0"/>
                  </a:moveTo>
                  <a:cubicBezTo>
                    <a:pt x="2198" y="0"/>
                    <a:pt x="1627" y="23"/>
                    <a:pt x="1040" y="63"/>
                  </a:cubicBezTo>
                  <a:cubicBezTo>
                    <a:pt x="28" y="63"/>
                    <a:pt x="1" y="1673"/>
                    <a:pt x="958" y="1673"/>
                  </a:cubicBezTo>
                  <a:cubicBezTo>
                    <a:pt x="984" y="1673"/>
                    <a:pt x="1012" y="1672"/>
                    <a:pt x="1040" y="1669"/>
                  </a:cubicBezTo>
                  <a:cubicBezTo>
                    <a:pt x="1420" y="1644"/>
                    <a:pt x="1793" y="1632"/>
                    <a:pt x="2161" y="1632"/>
                  </a:cubicBezTo>
                  <a:cubicBezTo>
                    <a:pt x="3167" y="1632"/>
                    <a:pt x="4136" y="1720"/>
                    <a:pt x="5104" y="1859"/>
                  </a:cubicBezTo>
                  <a:cubicBezTo>
                    <a:pt x="5137" y="1861"/>
                    <a:pt x="5168" y="1863"/>
                    <a:pt x="5198" y="1863"/>
                  </a:cubicBezTo>
                  <a:cubicBezTo>
                    <a:pt x="6233" y="1863"/>
                    <a:pt x="6115" y="341"/>
                    <a:pt x="5104" y="157"/>
                  </a:cubicBezTo>
                  <a:cubicBezTo>
                    <a:pt x="4329" y="46"/>
                    <a:pt x="3554" y="0"/>
                    <a:pt x="2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3277100" y="3301150"/>
              <a:ext cx="78000" cy="46100"/>
            </a:xfrm>
            <a:custGeom>
              <a:avLst/>
              <a:gdLst/>
              <a:ahLst/>
              <a:cxnLst/>
              <a:rect l="l" t="t" r="r" b="b"/>
              <a:pathLst>
                <a:path w="3120" h="1844" extrusionOk="0">
                  <a:moveTo>
                    <a:pt x="900" y="1"/>
                  </a:moveTo>
                  <a:cubicBezTo>
                    <a:pt x="515" y="1"/>
                    <a:pt x="174" y="198"/>
                    <a:pt x="95" y="591"/>
                  </a:cubicBezTo>
                  <a:cubicBezTo>
                    <a:pt x="1" y="970"/>
                    <a:pt x="190" y="1537"/>
                    <a:pt x="662" y="1631"/>
                  </a:cubicBezTo>
                  <a:cubicBezTo>
                    <a:pt x="1135" y="1631"/>
                    <a:pt x="1513" y="1726"/>
                    <a:pt x="1986" y="1820"/>
                  </a:cubicBezTo>
                  <a:cubicBezTo>
                    <a:pt x="2049" y="1836"/>
                    <a:pt x="2114" y="1844"/>
                    <a:pt x="2181" y="1844"/>
                  </a:cubicBezTo>
                  <a:cubicBezTo>
                    <a:pt x="2513" y="1844"/>
                    <a:pt x="2868" y="1647"/>
                    <a:pt x="3025" y="1253"/>
                  </a:cubicBezTo>
                  <a:cubicBezTo>
                    <a:pt x="3120" y="780"/>
                    <a:pt x="2836" y="308"/>
                    <a:pt x="2364" y="213"/>
                  </a:cubicBezTo>
                  <a:cubicBezTo>
                    <a:pt x="1986" y="119"/>
                    <a:pt x="1513" y="119"/>
                    <a:pt x="1135" y="24"/>
                  </a:cubicBezTo>
                  <a:cubicBezTo>
                    <a:pt x="1056" y="9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3572500" y="3570550"/>
              <a:ext cx="85100" cy="48475"/>
            </a:xfrm>
            <a:custGeom>
              <a:avLst/>
              <a:gdLst/>
              <a:ahLst/>
              <a:cxnLst/>
              <a:rect l="l" t="t" r="r" b="b"/>
              <a:pathLst>
                <a:path w="3404" h="1939" extrusionOk="0">
                  <a:moveTo>
                    <a:pt x="900" y="1"/>
                  </a:moveTo>
                  <a:cubicBezTo>
                    <a:pt x="515" y="1"/>
                    <a:pt x="174" y="197"/>
                    <a:pt x="95" y="591"/>
                  </a:cubicBezTo>
                  <a:cubicBezTo>
                    <a:pt x="0" y="969"/>
                    <a:pt x="189" y="1537"/>
                    <a:pt x="662" y="1631"/>
                  </a:cubicBezTo>
                  <a:lnTo>
                    <a:pt x="2269" y="1915"/>
                  </a:lnTo>
                  <a:cubicBezTo>
                    <a:pt x="2348" y="1930"/>
                    <a:pt x="2426" y="1938"/>
                    <a:pt x="2503" y="1938"/>
                  </a:cubicBezTo>
                  <a:cubicBezTo>
                    <a:pt x="2888" y="1938"/>
                    <a:pt x="3230" y="1741"/>
                    <a:pt x="3309" y="1348"/>
                  </a:cubicBezTo>
                  <a:cubicBezTo>
                    <a:pt x="3403" y="969"/>
                    <a:pt x="3214" y="402"/>
                    <a:pt x="2741" y="308"/>
                  </a:cubicBezTo>
                  <a:lnTo>
                    <a:pt x="1135" y="24"/>
                  </a:lnTo>
                  <a:cubicBezTo>
                    <a:pt x="1056" y="8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3539425" y="3729375"/>
              <a:ext cx="113425" cy="45125"/>
            </a:xfrm>
            <a:custGeom>
              <a:avLst/>
              <a:gdLst/>
              <a:ahLst/>
              <a:cxnLst/>
              <a:rect l="l" t="t" r="r" b="b"/>
              <a:pathLst>
                <a:path w="4537" h="1805" extrusionOk="0">
                  <a:moveTo>
                    <a:pt x="1045" y="1"/>
                  </a:moveTo>
                  <a:cubicBezTo>
                    <a:pt x="1" y="1"/>
                    <a:pt x="31" y="1611"/>
                    <a:pt x="1134" y="1611"/>
                  </a:cubicBezTo>
                  <a:cubicBezTo>
                    <a:pt x="1890" y="1706"/>
                    <a:pt x="2647" y="1800"/>
                    <a:pt x="3497" y="1800"/>
                  </a:cubicBezTo>
                  <a:cubicBezTo>
                    <a:pt x="3527" y="1803"/>
                    <a:pt x="3556" y="1804"/>
                    <a:pt x="3584" y="1804"/>
                  </a:cubicBezTo>
                  <a:cubicBezTo>
                    <a:pt x="4536" y="1804"/>
                    <a:pt x="4507" y="285"/>
                    <a:pt x="3497" y="193"/>
                  </a:cubicBezTo>
                  <a:cubicBezTo>
                    <a:pt x="2647" y="99"/>
                    <a:pt x="1890" y="99"/>
                    <a:pt x="1134" y="4"/>
                  </a:cubicBezTo>
                  <a:cubicBezTo>
                    <a:pt x="1104" y="2"/>
                    <a:pt x="1074" y="1"/>
                    <a:pt x="1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821025" y="3135400"/>
              <a:ext cx="482100" cy="45850"/>
            </a:xfrm>
            <a:custGeom>
              <a:avLst/>
              <a:gdLst/>
              <a:ahLst/>
              <a:cxnLst/>
              <a:rect l="l" t="t" r="r" b="b"/>
              <a:pathLst>
                <a:path w="19284" h="1834" extrusionOk="0">
                  <a:moveTo>
                    <a:pt x="5658" y="0"/>
                  </a:moveTo>
                  <a:cubicBezTo>
                    <a:pt x="4123" y="0"/>
                    <a:pt x="2585" y="12"/>
                    <a:pt x="1040" y="37"/>
                  </a:cubicBezTo>
                  <a:cubicBezTo>
                    <a:pt x="0" y="37"/>
                    <a:pt x="0" y="1644"/>
                    <a:pt x="1040" y="1644"/>
                  </a:cubicBezTo>
                  <a:cubicBezTo>
                    <a:pt x="6806" y="1644"/>
                    <a:pt x="12478" y="1644"/>
                    <a:pt x="18244" y="1833"/>
                  </a:cubicBezTo>
                  <a:cubicBezTo>
                    <a:pt x="19283" y="1833"/>
                    <a:pt x="19283" y="227"/>
                    <a:pt x="18244" y="227"/>
                  </a:cubicBezTo>
                  <a:cubicBezTo>
                    <a:pt x="14023" y="88"/>
                    <a:pt x="9852" y="0"/>
                    <a:pt x="5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695775" y="3143425"/>
              <a:ext cx="99275" cy="42550"/>
            </a:xfrm>
            <a:custGeom>
              <a:avLst/>
              <a:gdLst/>
              <a:ahLst/>
              <a:cxnLst/>
              <a:rect l="l" t="t" r="r" b="b"/>
              <a:pathLst>
                <a:path w="3971" h="1702" extrusionOk="0">
                  <a:moveTo>
                    <a:pt x="1135" y="0"/>
                  </a:moveTo>
                  <a:cubicBezTo>
                    <a:pt x="0" y="0"/>
                    <a:pt x="0" y="1702"/>
                    <a:pt x="1135" y="1702"/>
                  </a:cubicBezTo>
                  <a:lnTo>
                    <a:pt x="2931" y="1702"/>
                  </a:lnTo>
                  <a:cubicBezTo>
                    <a:pt x="3970" y="1702"/>
                    <a:pt x="3970" y="0"/>
                    <a:pt x="2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2641425" y="3285200"/>
              <a:ext cx="94550" cy="47300"/>
            </a:xfrm>
            <a:custGeom>
              <a:avLst/>
              <a:gdLst/>
              <a:ahLst/>
              <a:cxnLst/>
              <a:rect l="l" t="t" r="r" b="b"/>
              <a:pathLst>
                <a:path w="3782" h="1892" extrusionOk="0">
                  <a:moveTo>
                    <a:pt x="851" y="1"/>
                  </a:moveTo>
                  <a:cubicBezTo>
                    <a:pt x="473" y="1"/>
                    <a:pt x="0" y="473"/>
                    <a:pt x="0" y="851"/>
                  </a:cubicBezTo>
                  <a:cubicBezTo>
                    <a:pt x="0" y="1324"/>
                    <a:pt x="378" y="1702"/>
                    <a:pt x="851" y="1702"/>
                  </a:cubicBezTo>
                  <a:cubicBezTo>
                    <a:pt x="1513" y="1797"/>
                    <a:pt x="2269" y="1797"/>
                    <a:pt x="2931" y="1891"/>
                  </a:cubicBezTo>
                  <a:cubicBezTo>
                    <a:pt x="3309" y="1891"/>
                    <a:pt x="3781" y="1513"/>
                    <a:pt x="3781" y="1040"/>
                  </a:cubicBezTo>
                  <a:cubicBezTo>
                    <a:pt x="3781" y="568"/>
                    <a:pt x="3403" y="284"/>
                    <a:pt x="2931" y="190"/>
                  </a:cubicBezTo>
                  <a:cubicBezTo>
                    <a:pt x="2269" y="190"/>
                    <a:pt x="1607" y="95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3369275" y="3204850"/>
              <a:ext cx="118175" cy="40200"/>
            </a:xfrm>
            <a:custGeom>
              <a:avLst/>
              <a:gdLst/>
              <a:ahLst/>
              <a:cxnLst/>
              <a:rect l="l" t="t" r="r" b="b"/>
              <a:pathLst>
                <a:path w="4727" h="1608" extrusionOk="0">
                  <a:moveTo>
                    <a:pt x="1040" y="1"/>
                  </a:moveTo>
                  <a:cubicBezTo>
                    <a:pt x="0" y="1"/>
                    <a:pt x="0" y="1608"/>
                    <a:pt x="1040" y="1608"/>
                  </a:cubicBezTo>
                  <a:lnTo>
                    <a:pt x="3687" y="1608"/>
                  </a:lnTo>
                  <a:cubicBezTo>
                    <a:pt x="4726" y="1608"/>
                    <a:pt x="4726" y="1"/>
                    <a:pt x="3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3396825" y="3337100"/>
              <a:ext cx="168575" cy="47775"/>
            </a:xfrm>
            <a:custGeom>
              <a:avLst/>
              <a:gdLst/>
              <a:ahLst/>
              <a:cxnLst/>
              <a:rect l="l" t="t" r="r" b="b"/>
              <a:pathLst>
                <a:path w="6743" h="1911" extrusionOk="0">
                  <a:moveTo>
                    <a:pt x="4027" y="0"/>
                  </a:moveTo>
                  <a:cubicBezTo>
                    <a:pt x="3025" y="0"/>
                    <a:pt x="2049" y="105"/>
                    <a:pt x="1072" y="288"/>
                  </a:cubicBezTo>
                  <a:cubicBezTo>
                    <a:pt x="1" y="466"/>
                    <a:pt x="363" y="1910"/>
                    <a:pt x="1283" y="1910"/>
                  </a:cubicBezTo>
                  <a:cubicBezTo>
                    <a:pt x="1337" y="1910"/>
                    <a:pt x="1393" y="1905"/>
                    <a:pt x="1450" y="1895"/>
                  </a:cubicBezTo>
                  <a:cubicBezTo>
                    <a:pt x="2349" y="1715"/>
                    <a:pt x="3248" y="1649"/>
                    <a:pt x="4147" y="1649"/>
                  </a:cubicBezTo>
                  <a:cubicBezTo>
                    <a:pt x="4666" y="1649"/>
                    <a:pt x="5185" y="1671"/>
                    <a:pt x="5704" y="1706"/>
                  </a:cubicBezTo>
                  <a:cubicBezTo>
                    <a:pt x="5734" y="1708"/>
                    <a:pt x="5762" y="1710"/>
                    <a:pt x="5790" y="1710"/>
                  </a:cubicBezTo>
                  <a:cubicBezTo>
                    <a:pt x="6743" y="1710"/>
                    <a:pt x="6714" y="190"/>
                    <a:pt x="5704" y="99"/>
                  </a:cubicBezTo>
                  <a:cubicBezTo>
                    <a:pt x="5135" y="32"/>
                    <a:pt x="4577" y="0"/>
                    <a:pt x="4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34"/>
          <p:cNvGrpSpPr/>
          <p:nvPr/>
        </p:nvGrpSpPr>
        <p:grpSpPr>
          <a:xfrm>
            <a:off x="6956837" y="-497104"/>
            <a:ext cx="2049317" cy="1463572"/>
            <a:chOff x="2523250" y="3135400"/>
            <a:chExt cx="1134350" cy="810125"/>
          </a:xfrm>
        </p:grpSpPr>
        <p:sp>
          <p:nvSpPr>
            <p:cNvPr id="1559" name="Google Shape;1559;p34"/>
            <p:cNvSpPr/>
            <p:nvPr/>
          </p:nvSpPr>
          <p:spPr>
            <a:xfrm>
              <a:off x="2962800" y="3644400"/>
              <a:ext cx="198525" cy="59100"/>
            </a:xfrm>
            <a:custGeom>
              <a:avLst/>
              <a:gdLst/>
              <a:ahLst/>
              <a:cxnLst/>
              <a:rect l="l" t="t" r="r" b="b"/>
              <a:pathLst>
                <a:path w="7941" h="2364" extrusionOk="0">
                  <a:moveTo>
                    <a:pt x="946" y="0"/>
                  </a:moveTo>
                  <a:cubicBezTo>
                    <a:pt x="473" y="0"/>
                    <a:pt x="1" y="568"/>
                    <a:pt x="1" y="946"/>
                  </a:cubicBezTo>
                  <a:cubicBezTo>
                    <a:pt x="1" y="1418"/>
                    <a:pt x="379" y="1891"/>
                    <a:pt x="851" y="1985"/>
                  </a:cubicBezTo>
                  <a:cubicBezTo>
                    <a:pt x="1419" y="2080"/>
                    <a:pt x="2080" y="2175"/>
                    <a:pt x="2647" y="2175"/>
                  </a:cubicBezTo>
                  <a:cubicBezTo>
                    <a:pt x="4065" y="2175"/>
                    <a:pt x="5389" y="2175"/>
                    <a:pt x="6807" y="2364"/>
                  </a:cubicBezTo>
                  <a:cubicBezTo>
                    <a:pt x="7563" y="2364"/>
                    <a:pt x="7846" y="1985"/>
                    <a:pt x="7846" y="1513"/>
                  </a:cubicBezTo>
                  <a:cubicBezTo>
                    <a:pt x="7941" y="1135"/>
                    <a:pt x="7563" y="757"/>
                    <a:pt x="7090" y="662"/>
                  </a:cubicBezTo>
                  <a:cubicBezTo>
                    <a:pt x="5861" y="473"/>
                    <a:pt x="4538" y="568"/>
                    <a:pt x="3309" y="473"/>
                  </a:cubicBezTo>
                  <a:cubicBezTo>
                    <a:pt x="2647" y="379"/>
                    <a:pt x="1986" y="568"/>
                    <a:pt x="1324" y="95"/>
                  </a:cubicBezTo>
                  <a:cubicBezTo>
                    <a:pt x="1230" y="0"/>
                    <a:pt x="1040" y="0"/>
                    <a:pt x="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2703575" y="3861450"/>
              <a:ext cx="171825" cy="64175"/>
            </a:xfrm>
            <a:custGeom>
              <a:avLst/>
              <a:gdLst/>
              <a:ahLst/>
              <a:cxnLst/>
              <a:rect l="l" t="t" r="r" b="b"/>
              <a:pathLst>
                <a:path w="6873" h="2567" extrusionOk="0">
                  <a:moveTo>
                    <a:pt x="1121" y="1"/>
                  </a:moveTo>
                  <a:cubicBezTo>
                    <a:pt x="587" y="1"/>
                    <a:pt x="0" y="383"/>
                    <a:pt x="255" y="1149"/>
                  </a:cubicBezTo>
                  <a:cubicBezTo>
                    <a:pt x="445" y="1622"/>
                    <a:pt x="823" y="1716"/>
                    <a:pt x="1295" y="1811"/>
                  </a:cubicBezTo>
                  <a:cubicBezTo>
                    <a:pt x="2051" y="1905"/>
                    <a:pt x="2808" y="2094"/>
                    <a:pt x="3564" y="2189"/>
                  </a:cubicBezTo>
                  <a:cubicBezTo>
                    <a:pt x="4320" y="2283"/>
                    <a:pt x="5076" y="2378"/>
                    <a:pt x="5832" y="2567"/>
                  </a:cubicBezTo>
                  <a:cubicBezTo>
                    <a:pt x="5832" y="2472"/>
                    <a:pt x="5832" y="2472"/>
                    <a:pt x="5832" y="2472"/>
                  </a:cubicBezTo>
                  <a:lnTo>
                    <a:pt x="6022" y="2472"/>
                  </a:lnTo>
                  <a:cubicBezTo>
                    <a:pt x="6494" y="2472"/>
                    <a:pt x="6778" y="2189"/>
                    <a:pt x="6872" y="1716"/>
                  </a:cubicBezTo>
                  <a:cubicBezTo>
                    <a:pt x="6872" y="1338"/>
                    <a:pt x="6683" y="1055"/>
                    <a:pt x="6305" y="865"/>
                  </a:cubicBezTo>
                  <a:cubicBezTo>
                    <a:pt x="6116" y="771"/>
                    <a:pt x="5832" y="771"/>
                    <a:pt x="5549" y="771"/>
                  </a:cubicBezTo>
                  <a:cubicBezTo>
                    <a:pt x="4131" y="582"/>
                    <a:pt x="2713" y="298"/>
                    <a:pt x="1295" y="15"/>
                  </a:cubicBezTo>
                  <a:cubicBezTo>
                    <a:pt x="1239" y="5"/>
                    <a:pt x="1180" y="1"/>
                    <a:pt x="1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2728850" y="3440725"/>
              <a:ext cx="139450" cy="57175"/>
            </a:xfrm>
            <a:custGeom>
              <a:avLst/>
              <a:gdLst/>
              <a:ahLst/>
              <a:cxnLst/>
              <a:rect l="l" t="t" r="r" b="b"/>
              <a:pathLst>
                <a:path w="5578" h="2287" extrusionOk="0">
                  <a:moveTo>
                    <a:pt x="1051" y="0"/>
                  </a:moveTo>
                  <a:cubicBezTo>
                    <a:pt x="662" y="0"/>
                    <a:pt x="354" y="268"/>
                    <a:pt x="190" y="680"/>
                  </a:cubicBezTo>
                  <a:cubicBezTo>
                    <a:pt x="1" y="1058"/>
                    <a:pt x="379" y="1625"/>
                    <a:pt x="851" y="1720"/>
                  </a:cubicBezTo>
                  <a:cubicBezTo>
                    <a:pt x="1419" y="1814"/>
                    <a:pt x="1986" y="1909"/>
                    <a:pt x="2553" y="2003"/>
                  </a:cubicBezTo>
                  <a:cubicBezTo>
                    <a:pt x="3215" y="2098"/>
                    <a:pt x="3876" y="2192"/>
                    <a:pt x="4443" y="2287"/>
                  </a:cubicBezTo>
                  <a:cubicBezTo>
                    <a:pt x="4916" y="2287"/>
                    <a:pt x="5578" y="1909"/>
                    <a:pt x="5483" y="1342"/>
                  </a:cubicBezTo>
                  <a:cubicBezTo>
                    <a:pt x="5578" y="869"/>
                    <a:pt x="5200" y="585"/>
                    <a:pt x="4632" y="491"/>
                  </a:cubicBezTo>
                  <a:cubicBezTo>
                    <a:pt x="3498" y="396"/>
                    <a:pt x="2364" y="207"/>
                    <a:pt x="1230" y="18"/>
                  </a:cubicBezTo>
                  <a:cubicBezTo>
                    <a:pt x="1168" y="6"/>
                    <a:pt x="1109" y="0"/>
                    <a:pt x="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2709950" y="3571725"/>
              <a:ext cx="134725" cy="44350"/>
            </a:xfrm>
            <a:custGeom>
              <a:avLst/>
              <a:gdLst/>
              <a:ahLst/>
              <a:cxnLst/>
              <a:rect l="l" t="t" r="r" b="b"/>
              <a:pathLst>
                <a:path w="5389" h="1774" extrusionOk="0">
                  <a:moveTo>
                    <a:pt x="2127" y="1"/>
                  </a:moveTo>
                  <a:cubicBezTo>
                    <a:pt x="1678" y="1"/>
                    <a:pt x="1229" y="24"/>
                    <a:pt x="757" y="72"/>
                  </a:cubicBezTo>
                  <a:cubicBezTo>
                    <a:pt x="190" y="166"/>
                    <a:pt x="0" y="544"/>
                    <a:pt x="95" y="922"/>
                  </a:cubicBezTo>
                  <a:cubicBezTo>
                    <a:pt x="95" y="1395"/>
                    <a:pt x="473" y="1773"/>
                    <a:pt x="851" y="1773"/>
                  </a:cubicBezTo>
                  <a:lnTo>
                    <a:pt x="4443" y="1773"/>
                  </a:lnTo>
                  <a:cubicBezTo>
                    <a:pt x="4916" y="1773"/>
                    <a:pt x="5294" y="1395"/>
                    <a:pt x="5294" y="1017"/>
                  </a:cubicBezTo>
                  <a:cubicBezTo>
                    <a:pt x="5388" y="544"/>
                    <a:pt x="5199" y="261"/>
                    <a:pt x="4632" y="72"/>
                  </a:cubicBezTo>
                  <a:cubicBezTo>
                    <a:pt x="4506" y="40"/>
                    <a:pt x="4380" y="30"/>
                    <a:pt x="4254" y="30"/>
                  </a:cubicBezTo>
                  <a:cubicBezTo>
                    <a:pt x="4002" y="30"/>
                    <a:pt x="3750" y="72"/>
                    <a:pt x="3498" y="72"/>
                  </a:cubicBezTo>
                  <a:cubicBezTo>
                    <a:pt x="3025" y="24"/>
                    <a:pt x="2576" y="1"/>
                    <a:pt x="2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2707575" y="3675125"/>
              <a:ext cx="122925" cy="49650"/>
            </a:xfrm>
            <a:custGeom>
              <a:avLst/>
              <a:gdLst/>
              <a:ahLst/>
              <a:cxnLst/>
              <a:rect l="l" t="t" r="r" b="b"/>
              <a:pathLst>
                <a:path w="4917" h="1986" extrusionOk="0">
                  <a:moveTo>
                    <a:pt x="1230" y="0"/>
                  </a:moveTo>
                  <a:cubicBezTo>
                    <a:pt x="852" y="0"/>
                    <a:pt x="474" y="189"/>
                    <a:pt x="285" y="473"/>
                  </a:cubicBezTo>
                  <a:cubicBezTo>
                    <a:pt x="1" y="946"/>
                    <a:pt x="285" y="1607"/>
                    <a:pt x="946" y="1702"/>
                  </a:cubicBezTo>
                  <a:cubicBezTo>
                    <a:pt x="1797" y="1891"/>
                    <a:pt x="2553" y="1891"/>
                    <a:pt x="3404" y="1985"/>
                  </a:cubicBezTo>
                  <a:cubicBezTo>
                    <a:pt x="3687" y="1985"/>
                    <a:pt x="3971" y="1891"/>
                    <a:pt x="4255" y="1891"/>
                  </a:cubicBezTo>
                  <a:cubicBezTo>
                    <a:pt x="4538" y="1796"/>
                    <a:pt x="4916" y="1418"/>
                    <a:pt x="4916" y="1135"/>
                  </a:cubicBezTo>
                  <a:cubicBezTo>
                    <a:pt x="4916" y="662"/>
                    <a:pt x="4822" y="473"/>
                    <a:pt x="4349" y="284"/>
                  </a:cubicBezTo>
                  <a:cubicBezTo>
                    <a:pt x="4255" y="221"/>
                    <a:pt x="4171" y="200"/>
                    <a:pt x="4094" y="200"/>
                  </a:cubicBezTo>
                  <a:cubicBezTo>
                    <a:pt x="3940" y="200"/>
                    <a:pt x="3813" y="284"/>
                    <a:pt x="3687" y="284"/>
                  </a:cubicBezTo>
                  <a:cubicBezTo>
                    <a:pt x="2837" y="189"/>
                    <a:pt x="1986" y="189"/>
                    <a:pt x="1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2988800" y="3897250"/>
              <a:ext cx="115825" cy="48275"/>
            </a:xfrm>
            <a:custGeom>
              <a:avLst/>
              <a:gdLst/>
              <a:ahLst/>
              <a:cxnLst/>
              <a:rect l="l" t="t" r="r" b="b"/>
              <a:pathLst>
                <a:path w="4633" h="1931" extrusionOk="0">
                  <a:moveTo>
                    <a:pt x="757" y="1"/>
                  </a:moveTo>
                  <a:cubicBezTo>
                    <a:pt x="379" y="95"/>
                    <a:pt x="95" y="379"/>
                    <a:pt x="95" y="662"/>
                  </a:cubicBezTo>
                  <a:cubicBezTo>
                    <a:pt x="0" y="1229"/>
                    <a:pt x="190" y="1608"/>
                    <a:pt x="662" y="1797"/>
                  </a:cubicBezTo>
                  <a:cubicBezTo>
                    <a:pt x="929" y="1863"/>
                    <a:pt x="1244" y="1930"/>
                    <a:pt x="1539" y="1930"/>
                  </a:cubicBezTo>
                  <a:cubicBezTo>
                    <a:pt x="1661" y="1930"/>
                    <a:pt x="1780" y="1919"/>
                    <a:pt x="1891" y="1891"/>
                  </a:cubicBezTo>
                  <a:cubicBezTo>
                    <a:pt x="2023" y="1910"/>
                    <a:pt x="2156" y="1918"/>
                    <a:pt x="2288" y="1918"/>
                  </a:cubicBezTo>
                  <a:cubicBezTo>
                    <a:pt x="2817" y="1918"/>
                    <a:pt x="3347" y="1797"/>
                    <a:pt x="3876" y="1797"/>
                  </a:cubicBezTo>
                  <a:cubicBezTo>
                    <a:pt x="4254" y="1797"/>
                    <a:pt x="4538" y="1419"/>
                    <a:pt x="4538" y="1135"/>
                  </a:cubicBezTo>
                  <a:cubicBezTo>
                    <a:pt x="4632" y="473"/>
                    <a:pt x="4254" y="190"/>
                    <a:pt x="3687" y="190"/>
                  </a:cubicBezTo>
                  <a:cubicBezTo>
                    <a:pt x="3309" y="142"/>
                    <a:pt x="2954" y="119"/>
                    <a:pt x="2600" y="119"/>
                  </a:cubicBezTo>
                  <a:cubicBezTo>
                    <a:pt x="2245" y="119"/>
                    <a:pt x="1891" y="142"/>
                    <a:pt x="1513" y="190"/>
                  </a:cubicBezTo>
                  <a:cubicBezTo>
                    <a:pt x="1229" y="190"/>
                    <a:pt x="1040" y="1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2523250" y="3686550"/>
              <a:ext cx="108750" cy="45675"/>
            </a:xfrm>
            <a:custGeom>
              <a:avLst/>
              <a:gdLst/>
              <a:ahLst/>
              <a:cxnLst/>
              <a:rect l="l" t="t" r="r" b="b"/>
              <a:pathLst>
                <a:path w="4350" h="1827" extrusionOk="0">
                  <a:moveTo>
                    <a:pt x="2802" y="1"/>
                  </a:moveTo>
                  <a:cubicBezTo>
                    <a:pt x="2580" y="1"/>
                    <a:pt x="2345" y="16"/>
                    <a:pt x="2081" y="16"/>
                  </a:cubicBezTo>
                  <a:lnTo>
                    <a:pt x="1135" y="16"/>
                  </a:lnTo>
                  <a:cubicBezTo>
                    <a:pt x="474" y="16"/>
                    <a:pt x="1" y="489"/>
                    <a:pt x="285" y="1150"/>
                  </a:cubicBezTo>
                  <a:cubicBezTo>
                    <a:pt x="474" y="1528"/>
                    <a:pt x="757" y="1717"/>
                    <a:pt x="1135" y="1717"/>
                  </a:cubicBezTo>
                  <a:cubicBezTo>
                    <a:pt x="1513" y="1765"/>
                    <a:pt x="1891" y="1765"/>
                    <a:pt x="2258" y="1765"/>
                  </a:cubicBezTo>
                  <a:cubicBezTo>
                    <a:pt x="2624" y="1765"/>
                    <a:pt x="2979" y="1765"/>
                    <a:pt x="3309" y="1812"/>
                  </a:cubicBezTo>
                  <a:cubicBezTo>
                    <a:pt x="3359" y="1822"/>
                    <a:pt x="3407" y="1827"/>
                    <a:pt x="3453" y="1827"/>
                  </a:cubicBezTo>
                  <a:cubicBezTo>
                    <a:pt x="3841" y="1827"/>
                    <a:pt x="4086" y="1488"/>
                    <a:pt x="4255" y="1150"/>
                  </a:cubicBezTo>
                  <a:cubicBezTo>
                    <a:pt x="4349" y="678"/>
                    <a:pt x="4160" y="394"/>
                    <a:pt x="3782" y="205"/>
                  </a:cubicBezTo>
                  <a:cubicBezTo>
                    <a:pt x="3442" y="35"/>
                    <a:pt x="3135" y="1"/>
                    <a:pt x="2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3260550" y="3814550"/>
              <a:ext cx="87475" cy="45275"/>
            </a:xfrm>
            <a:custGeom>
              <a:avLst/>
              <a:gdLst/>
              <a:ahLst/>
              <a:cxnLst/>
              <a:rect l="l" t="t" r="r" b="b"/>
              <a:pathLst>
                <a:path w="3499" h="1811" extrusionOk="0">
                  <a:moveTo>
                    <a:pt x="1324" y="0"/>
                  </a:moveTo>
                  <a:cubicBezTo>
                    <a:pt x="1260" y="22"/>
                    <a:pt x="1196" y="29"/>
                    <a:pt x="1132" y="29"/>
                  </a:cubicBezTo>
                  <a:cubicBezTo>
                    <a:pt x="1017" y="29"/>
                    <a:pt x="902" y="7"/>
                    <a:pt x="788" y="7"/>
                  </a:cubicBezTo>
                  <a:cubicBezTo>
                    <a:pt x="683" y="7"/>
                    <a:pt x="578" y="25"/>
                    <a:pt x="473" y="95"/>
                  </a:cubicBezTo>
                  <a:cubicBezTo>
                    <a:pt x="95" y="284"/>
                    <a:pt x="1" y="567"/>
                    <a:pt x="1" y="946"/>
                  </a:cubicBezTo>
                  <a:cubicBezTo>
                    <a:pt x="95" y="1324"/>
                    <a:pt x="379" y="1607"/>
                    <a:pt x="757" y="1702"/>
                  </a:cubicBezTo>
                  <a:cubicBezTo>
                    <a:pt x="1041" y="1749"/>
                    <a:pt x="1348" y="1749"/>
                    <a:pt x="1655" y="1749"/>
                  </a:cubicBezTo>
                  <a:cubicBezTo>
                    <a:pt x="1962" y="1749"/>
                    <a:pt x="2269" y="1749"/>
                    <a:pt x="2553" y="1796"/>
                  </a:cubicBezTo>
                  <a:cubicBezTo>
                    <a:pt x="2593" y="1806"/>
                    <a:pt x="2632" y="1811"/>
                    <a:pt x="2671" y="1811"/>
                  </a:cubicBezTo>
                  <a:cubicBezTo>
                    <a:pt x="3007" y="1811"/>
                    <a:pt x="3319" y="1463"/>
                    <a:pt x="3404" y="1040"/>
                  </a:cubicBezTo>
                  <a:cubicBezTo>
                    <a:pt x="3498" y="662"/>
                    <a:pt x="3309" y="284"/>
                    <a:pt x="2837" y="189"/>
                  </a:cubicBezTo>
                  <a:cubicBezTo>
                    <a:pt x="2364" y="0"/>
                    <a:pt x="179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3047875" y="3514425"/>
              <a:ext cx="80375" cy="47650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946" y="1"/>
                  </a:moveTo>
                  <a:cubicBezTo>
                    <a:pt x="473" y="1"/>
                    <a:pt x="1" y="379"/>
                    <a:pt x="1" y="851"/>
                  </a:cubicBezTo>
                  <a:cubicBezTo>
                    <a:pt x="1" y="1324"/>
                    <a:pt x="190" y="1607"/>
                    <a:pt x="662" y="1702"/>
                  </a:cubicBezTo>
                  <a:cubicBezTo>
                    <a:pt x="1135" y="1891"/>
                    <a:pt x="1608" y="1797"/>
                    <a:pt x="2080" y="1891"/>
                  </a:cubicBezTo>
                  <a:cubicBezTo>
                    <a:pt x="2140" y="1901"/>
                    <a:pt x="2198" y="1906"/>
                    <a:pt x="2253" y="1906"/>
                  </a:cubicBezTo>
                  <a:cubicBezTo>
                    <a:pt x="2724" y="1906"/>
                    <a:pt x="3035" y="1568"/>
                    <a:pt x="3120" y="1229"/>
                  </a:cubicBezTo>
                  <a:cubicBezTo>
                    <a:pt x="3214" y="757"/>
                    <a:pt x="2931" y="379"/>
                    <a:pt x="2458" y="284"/>
                  </a:cubicBezTo>
                  <a:cubicBezTo>
                    <a:pt x="1891" y="190"/>
                    <a:pt x="1418" y="95"/>
                    <a:pt x="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3292800" y="3674700"/>
              <a:ext cx="135575" cy="50075"/>
            </a:xfrm>
            <a:custGeom>
              <a:avLst/>
              <a:gdLst/>
              <a:ahLst/>
              <a:cxnLst/>
              <a:rect l="l" t="t" r="r" b="b"/>
              <a:pathLst>
                <a:path w="5423" h="2003" extrusionOk="0">
                  <a:moveTo>
                    <a:pt x="1182" y="1"/>
                  </a:moveTo>
                  <a:cubicBezTo>
                    <a:pt x="278" y="1"/>
                    <a:pt x="1" y="1357"/>
                    <a:pt x="979" y="1624"/>
                  </a:cubicBezTo>
                  <a:cubicBezTo>
                    <a:pt x="2019" y="1813"/>
                    <a:pt x="3154" y="2002"/>
                    <a:pt x="4288" y="2002"/>
                  </a:cubicBezTo>
                  <a:cubicBezTo>
                    <a:pt x="5422" y="2002"/>
                    <a:pt x="5422" y="395"/>
                    <a:pt x="4288" y="395"/>
                  </a:cubicBezTo>
                  <a:cubicBezTo>
                    <a:pt x="3343" y="301"/>
                    <a:pt x="2397" y="206"/>
                    <a:pt x="1358" y="17"/>
                  </a:cubicBezTo>
                  <a:cubicBezTo>
                    <a:pt x="1297" y="6"/>
                    <a:pt x="123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3291300" y="3540325"/>
              <a:ext cx="236300" cy="61650"/>
            </a:xfrm>
            <a:custGeom>
              <a:avLst/>
              <a:gdLst/>
              <a:ahLst/>
              <a:cxnLst/>
              <a:rect l="l" t="t" r="r" b="b"/>
              <a:pathLst>
                <a:path w="9452" h="2466" extrusionOk="0">
                  <a:moveTo>
                    <a:pt x="958" y="1"/>
                  </a:moveTo>
                  <a:cubicBezTo>
                    <a:pt x="0" y="1"/>
                    <a:pt x="28" y="1614"/>
                    <a:pt x="1039" y="1706"/>
                  </a:cubicBezTo>
                  <a:cubicBezTo>
                    <a:pt x="3497" y="1895"/>
                    <a:pt x="5955" y="2178"/>
                    <a:pt x="8412" y="2462"/>
                  </a:cubicBezTo>
                  <a:cubicBezTo>
                    <a:pt x="8441" y="2465"/>
                    <a:pt x="8468" y="2466"/>
                    <a:pt x="8494" y="2466"/>
                  </a:cubicBezTo>
                  <a:cubicBezTo>
                    <a:pt x="9451" y="2466"/>
                    <a:pt x="9424" y="852"/>
                    <a:pt x="8412" y="761"/>
                  </a:cubicBezTo>
                  <a:cubicBezTo>
                    <a:pt x="5955" y="477"/>
                    <a:pt x="3497" y="288"/>
                    <a:pt x="1039" y="4"/>
                  </a:cubicBezTo>
                  <a:cubicBezTo>
                    <a:pt x="1011" y="2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3106950" y="3405725"/>
              <a:ext cx="302500" cy="56825"/>
            </a:xfrm>
            <a:custGeom>
              <a:avLst/>
              <a:gdLst/>
              <a:ahLst/>
              <a:cxnLst/>
              <a:rect l="l" t="t" r="r" b="b"/>
              <a:pathLst>
                <a:path w="12100" h="2273" extrusionOk="0">
                  <a:moveTo>
                    <a:pt x="1041" y="0"/>
                  </a:moveTo>
                  <a:cubicBezTo>
                    <a:pt x="1" y="0"/>
                    <a:pt x="1" y="1607"/>
                    <a:pt x="1041" y="1702"/>
                  </a:cubicBezTo>
                  <a:cubicBezTo>
                    <a:pt x="4349" y="1891"/>
                    <a:pt x="7657" y="2080"/>
                    <a:pt x="11060" y="2269"/>
                  </a:cubicBezTo>
                  <a:cubicBezTo>
                    <a:pt x="11088" y="2272"/>
                    <a:pt x="11116" y="2273"/>
                    <a:pt x="11142" y="2273"/>
                  </a:cubicBezTo>
                  <a:cubicBezTo>
                    <a:pt x="12099" y="2273"/>
                    <a:pt x="12072" y="660"/>
                    <a:pt x="11060" y="568"/>
                  </a:cubicBezTo>
                  <a:cubicBezTo>
                    <a:pt x="7657" y="378"/>
                    <a:pt x="4349" y="189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3011500" y="3294275"/>
              <a:ext cx="189975" cy="52500"/>
            </a:xfrm>
            <a:custGeom>
              <a:avLst/>
              <a:gdLst/>
              <a:ahLst/>
              <a:cxnLst/>
              <a:rect l="l" t="t" r="r" b="b"/>
              <a:pathLst>
                <a:path w="7599" h="2100" extrusionOk="0">
                  <a:moveTo>
                    <a:pt x="1288" y="0"/>
                  </a:moveTo>
                  <a:cubicBezTo>
                    <a:pt x="368" y="0"/>
                    <a:pt x="1" y="1439"/>
                    <a:pt x="983" y="1528"/>
                  </a:cubicBezTo>
                  <a:cubicBezTo>
                    <a:pt x="2779" y="1812"/>
                    <a:pt x="4669" y="2001"/>
                    <a:pt x="6560" y="2095"/>
                  </a:cubicBezTo>
                  <a:cubicBezTo>
                    <a:pt x="6588" y="2098"/>
                    <a:pt x="6615" y="2099"/>
                    <a:pt x="6642" y="2099"/>
                  </a:cubicBezTo>
                  <a:cubicBezTo>
                    <a:pt x="7599" y="2099"/>
                    <a:pt x="7572" y="488"/>
                    <a:pt x="6560" y="488"/>
                  </a:cubicBezTo>
                  <a:cubicBezTo>
                    <a:pt x="4859" y="394"/>
                    <a:pt x="3157" y="205"/>
                    <a:pt x="1456" y="16"/>
                  </a:cubicBezTo>
                  <a:cubicBezTo>
                    <a:pt x="1398" y="5"/>
                    <a:pt x="1342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2811575" y="3323825"/>
              <a:ext cx="155825" cy="46575"/>
            </a:xfrm>
            <a:custGeom>
              <a:avLst/>
              <a:gdLst/>
              <a:ahLst/>
              <a:cxnLst/>
              <a:rect l="l" t="t" r="r" b="b"/>
              <a:pathLst>
                <a:path w="6233" h="1863" extrusionOk="0">
                  <a:moveTo>
                    <a:pt x="2760" y="0"/>
                  </a:moveTo>
                  <a:cubicBezTo>
                    <a:pt x="2198" y="0"/>
                    <a:pt x="1627" y="23"/>
                    <a:pt x="1040" y="63"/>
                  </a:cubicBezTo>
                  <a:cubicBezTo>
                    <a:pt x="28" y="63"/>
                    <a:pt x="1" y="1673"/>
                    <a:pt x="958" y="1673"/>
                  </a:cubicBezTo>
                  <a:cubicBezTo>
                    <a:pt x="984" y="1673"/>
                    <a:pt x="1012" y="1672"/>
                    <a:pt x="1040" y="1669"/>
                  </a:cubicBezTo>
                  <a:cubicBezTo>
                    <a:pt x="1420" y="1644"/>
                    <a:pt x="1793" y="1632"/>
                    <a:pt x="2161" y="1632"/>
                  </a:cubicBezTo>
                  <a:cubicBezTo>
                    <a:pt x="3167" y="1632"/>
                    <a:pt x="4136" y="1720"/>
                    <a:pt x="5104" y="1859"/>
                  </a:cubicBezTo>
                  <a:cubicBezTo>
                    <a:pt x="5137" y="1861"/>
                    <a:pt x="5168" y="1863"/>
                    <a:pt x="5198" y="1863"/>
                  </a:cubicBezTo>
                  <a:cubicBezTo>
                    <a:pt x="6233" y="1863"/>
                    <a:pt x="6115" y="341"/>
                    <a:pt x="5104" y="157"/>
                  </a:cubicBezTo>
                  <a:cubicBezTo>
                    <a:pt x="4329" y="46"/>
                    <a:pt x="3554" y="0"/>
                    <a:pt x="2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3277100" y="3301150"/>
              <a:ext cx="78000" cy="46100"/>
            </a:xfrm>
            <a:custGeom>
              <a:avLst/>
              <a:gdLst/>
              <a:ahLst/>
              <a:cxnLst/>
              <a:rect l="l" t="t" r="r" b="b"/>
              <a:pathLst>
                <a:path w="3120" h="1844" extrusionOk="0">
                  <a:moveTo>
                    <a:pt x="900" y="1"/>
                  </a:moveTo>
                  <a:cubicBezTo>
                    <a:pt x="515" y="1"/>
                    <a:pt x="174" y="198"/>
                    <a:pt x="95" y="591"/>
                  </a:cubicBezTo>
                  <a:cubicBezTo>
                    <a:pt x="1" y="970"/>
                    <a:pt x="190" y="1537"/>
                    <a:pt x="662" y="1631"/>
                  </a:cubicBezTo>
                  <a:cubicBezTo>
                    <a:pt x="1135" y="1631"/>
                    <a:pt x="1513" y="1726"/>
                    <a:pt x="1986" y="1820"/>
                  </a:cubicBezTo>
                  <a:cubicBezTo>
                    <a:pt x="2049" y="1836"/>
                    <a:pt x="2114" y="1844"/>
                    <a:pt x="2181" y="1844"/>
                  </a:cubicBezTo>
                  <a:cubicBezTo>
                    <a:pt x="2513" y="1844"/>
                    <a:pt x="2868" y="1647"/>
                    <a:pt x="3025" y="1253"/>
                  </a:cubicBezTo>
                  <a:cubicBezTo>
                    <a:pt x="3120" y="780"/>
                    <a:pt x="2836" y="308"/>
                    <a:pt x="2364" y="213"/>
                  </a:cubicBezTo>
                  <a:cubicBezTo>
                    <a:pt x="1986" y="119"/>
                    <a:pt x="1513" y="119"/>
                    <a:pt x="1135" y="24"/>
                  </a:cubicBezTo>
                  <a:cubicBezTo>
                    <a:pt x="1056" y="9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3572500" y="3570550"/>
              <a:ext cx="85100" cy="48475"/>
            </a:xfrm>
            <a:custGeom>
              <a:avLst/>
              <a:gdLst/>
              <a:ahLst/>
              <a:cxnLst/>
              <a:rect l="l" t="t" r="r" b="b"/>
              <a:pathLst>
                <a:path w="3404" h="1939" extrusionOk="0">
                  <a:moveTo>
                    <a:pt x="900" y="1"/>
                  </a:moveTo>
                  <a:cubicBezTo>
                    <a:pt x="515" y="1"/>
                    <a:pt x="174" y="197"/>
                    <a:pt x="95" y="591"/>
                  </a:cubicBezTo>
                  <a:cubicBezTo>
                    <a:pt x="0" y="969"/>
                    <a:pt x="189" y="1537"/>
                    <a:pt x="662" y="1631"/>
                  </a:cubicBezTo>
                  <a:lnTo>
                    <a:pt x="2269" y="1915"/>
                  </a:lnTo>
                  <a:cubicBezTo>
                    <a:pt x="2348" y="1930"/>
                    <a:pt x="2426" y="1938"/>
                    <a:pt x="2503" y="1938"/>
                  </a:cubicBezTo>
                  <a:cubicBezTo>
                    <a:pt x="2888" y="1938"/>
                    <a:pt x="3230" y="1741"/>
                    <a:pt x="3309" y="1348"/>
                  </a:cubicBezTo>
                  <a:cubicBezTo>
                    <a:pt x="3403" y="969"/>
                    <a:pt x="3214" y="402"/>
                    <a:pt x="2741" y="308"/>
                  </a:cubicBezTo>
                  <a:lnTo>
                    <a:pt x="1135" y="24"/>
                  </a:lnTo>
                  <a:cubicBezTo>
                    <a:pt x="1056" y="8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3539425" y="3729375"/>
              <a:ext cx="113425" cy="45125"/>
            </a:xfrm>
            <a:custGeom>
              <a:avLst/>
              <a:gdLst/>
              <a:ahLst/>
              <a:cxnLst/>
              <a:rect l="l" t="t" r="r" b="b"/>
              <a:pathLst>
                <a:path w="4537" h="1805" extrusionOk="0">
                  <a:moveTo>
                    <a:pt x="1045" y="1"/>
                  </a:moveTo>
                  <a:cubicBezTo>
                    <a:pt x="1" y="1"/>
                    <a:pt x="31" y="1611"/>
                    <a:pt x="1134" y="1611"/>
                  </a:cubicBezTo>
                  <a:cubicBezTo>
                    <a:pt x="1890" y="1706"/>
                    <a:pt x="2647" y="1800"/>
                    <a:pt x="3497" y="1800"/>
                  </a:cubicBezTo>
                  <a:cubicBezTo>
                    <a:pt x="3527" y="1803"/>
                    <a:pt x="3556" y="1804"/>
                    <a:pt x="3584" y="1804"/>
                  </a:cubicBezTo>
                  <a:cubicBezTo>
                    <a:pt x="4536" y="1804"/>
                    <a:pt x="4507" y="285"/>
                    <a:pt x="3497" y="193"/>
                  </a:cubicBezTo>
                  <a:cubicBezTo>
                    <a:pt x="2647" y="99"/>
                    <a:pt x="1890" y="99"/>
                    <a:pt x="1134" y="4"/>
                  </a:cubicBezTo>
                  <a:cubicBezTo>
                    <a:pt x="1104" y="2"/>
                    <a:pt x="1074" y="1"/>
                    <a:pt x="1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2821025" y="3135400"/>
              <a:ext cx="482100" cy="45850"/>
            </a:xfrm>
            <a:custGeom>
              <a:avLst/>
              <a:gdLst/>
              <a:ahLst/>
              <a:cxnLst/>
              <a:rect l="l" t="t" r="r" b="b"/>
              <a:pathLst>
                <a:path w="19284" h="1834" extrusionOk="0">
                  <a:moveTo>
                    <a:pt x="5658" y="0"/>
                  </a:moveTo>
                  <a:cubicBezTo>
                    <a:pt x="4123" y="0"/>
                    <a:pt x="2585" y="12"/>
                    <a:pt x="1040" y="37"/>
                  </a:cubicBezTo>
                  <a:cubicBezTo>
                    <a:pt x="0" y="37"/>
                    <a:pt x="0" y="1644"/>
                    <a:pt x="1040" y="1644"/>
                  </a:cubicBezTo>
                  <a:cubicBezTo>
                    <a:pt x="6806" y="1644"/>
                    <a:pt x="12478" y="1644"/>
                    <a:pt x="18244" y="1833"/>
                  </a:cubicBezTo>
                  <a:cubicBezTo>
                    <a:pt x="19283" y="1833"/>
                    <a:pt x="19283" y="227"/>
                    <a:pt x="18244" y="227"/>
                  </a:cubicBezTo>
                  <a:cubicBezTo>
                    <a:pt x="14023" y="88"/>
                    <a:pt x="9852" y="0"/>
                    <a:pt x="5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2695775" y="3143425"/>
              <a:ext cx="99275" cy="42550"/>
            </a:xfrm>
            <a:custGeom>
              <a:avLst/>
              <a:gdLst/>
              <a:ahLst/>
              <a:cxnLst/>
              <a:rect l="l" t="t" r="r" b="b"/>
              <a:pathLst>
                <a:path w="3971" h="1702" extrusionOk="0">
                  <a:moveTo>
                    <a:pt x="1135" y="0"/>
                  </a:moveTo>
                  <a:cubicBezTo>
                    <a:pt x="0" y="0"/>
                    <a:pt x="0" y="1702"/>
                    <a:pt x="1135" y="1702"/>
                  </a:cubicBezTo>
                  <a:lnTo>
                    <a:pt x="2931" y="1702"/>
                  </a:lnTo>
                  <a:cubicBezTo>
                    <a:pt x="3970" y="1702"/>
                    <a:pt x="3970" y="0"/>
                    <a:pt x="2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2641425" y="3285200"/>
              <a:ext cx="94550" cy="47300"/>
            </a:xfrm>
            <a:custGeom>
              <a:avLst/>
              <a:gdLst/>
              <a:ahLst/>
              <a:cxnLst/>
              <a:rect l="l" t="t" r="r" b="b"/>
              <a:pathLst>
                <a:path w="3782" h="1892" extrusionOk="0">
                  <a:moveTo>
                    <a:pt x="851" y="1"/>
                  </a:moveTo>
                  <a:cubicBezTo>
                    <a:pt x="473" y="1"/>
                    <a:pt x="0" y="473"/>
                    <a:pt x="0" y="851"/>
                  </a:cubicBezTo>
                  <a:cubicBezTo>
                    <a:pt x="0" y="1324"/>
                    <a:pt x="378" y="1702"/>
                    <a:pt x="851" y="1702"/>
                  </a:cubicBezTo>
                  <a:cubicBezTo>
                    <a:pt x="1513" y="1797"/>
                    <a:pt x="2269" y="1797"/>
                    <a:pt x="2931" y="1891"/>
                  </a:cubicBezTo>
                  <a:cubicBezTo>
                    <a:pt x="3309" y="1891"/>
                    <a:pt x="3781" y="1513"/>
                    <a:pt x="3781" y="1040"/>
                  </a:cubicBezTo>
                  <a:cubicBezTo>
                    <a:pt x="3781" y="568"/>
                    <a:pt x="3403" y="284"/>
                    <a:pt x="2931" y="190"/>
                  </a:cubicBezTo>
                  <a:cubicBezTo>
                    <a:pt x="2269" y="190"/>
                    <a:pt x="1607" y="95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3369275" y="3204850"/>
              <a:ext cx="118175" cy="40200"/>
            </a:xfrm>
            <a:custGeom>
              <a:avLst/>
              <a:gdLst/>
              <a:ahLst/>
              <a:cxnLst/>
              <a:rect l="l" t="t" r="r" b="b"/>
              <a:pathLst>
                <a:path w="4727" h="1608" extrusionOk="0">
                  <a:moveTo>
                    <a:pt x="1040" y="1"/>
                  </a:moveTo>
                  <a:cubicBezTo>
                    <a:pt x="0" y="1"/>
                    <a:pt x="0" y="1608"/>
                    <a:pt x="1040" y="1608"/>
                  </a:cubicBezTo>
                  <a:lnTo>
                    <a:pt x="3687" y="1608"/>
                  </a:lnTo>
                  <a:cubicBezTo>
                    <a:pt x="4726" y="1608"/>
                    <a:pt x="4726" y="1"/>
                    <a:pt x="3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3396825" y="3337100"/>
              <a:ext cx="168575" cy="47775"/>
            </a:xfrm>
            <a:custGeom>
              <a:avLst/>
              <a:gdLst/>
              <a:ahLst/>
              <a:cxnLst/>
              <a:rect l="l" t="t" r="r" b="b"/>
              <a:pathLst>
                <a:path w="6743" h="1911" extrusionOk="0">
                  <a:moveTo>
                    <a:pt x="4027" y="0"/>
                  </a:moveTo>
                  <a:cubicBezTo>
                    <a:pt x="3025" y="0"/>
                    <a:pt x="2049" y="105"/>
                    <a:pt x="1072" y="288"/>
                  </a:cubicBezTo>
                  <a:cubicBezTo>
                    <a:pt x="1" y="466"/>
                    <a:pt x="363" y="1910"/>
                    <a:pt x="1283" y="1910"/>
                  </a:cubicBezTo>
                  <a:cubicBezTo>
                    <a:pt x="1337" y="1910"/>
                    <a:pt x="1393" y="1905"/>
                    <a:pt x="1450" y="1895"/>
                  </a:cubicBezTo>
                  <a:cubicBezTo>
                    <a:pt x="2349" y="1715"/>
                    <a:pt x="3248" y="1649"/>
                    <a:pt x="4147" y="1649"/>
                  </a:cubicBezTo>
                  <a:cubicBezTo>
                    <a:pt x="4666" y="1649"/>
                    <a:pt x="5185" y="1671"/>
                    <a:pt x="5704" y="1706"/>
                  </a:cubicBezTo>
                  <a:cubicBezTo>
                    <a:pt x="5734" y="1708"/>
                    <a:pt x="5762" y="1710"/>
                    <a:pt x="5790" y="1710"/>
                  </a:cubicBezTo>
                  <a:cubicBezTo>
                    <a:pt x="6743" y="1710"/>
                    <a:pt x="6714" y="190"/>
                    <a:pt x="5704" y="99"/>
                  </a:cubicBezTo>
                  <a:cubicBezTo>
                    <a:pt x="5135" y="32"/>
                    <a:pt x="4577" y="0"/>
                    <a:pt x="4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Teacher Board Png - White Board With Teacher | Full Size PNG Download |  SeekPNG">
            <a:extLst>
              <a:ext uri="{FF2B5EF4-FFF2-40B4-BE49-F238E27FC236}">
                <a16:creationId xmlns:a16="http://schemas.microsoft.com/office/drawing/2014/main" id="{A3FE2F61-65B3-69AE-7477-2F3DCFB4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7" y="645392"/>
            <a:ext cx="6298499" cy="393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0A21CBC-4B54-379D-B484-BCAD4D6C0542}"/>
              </a:ext>
            </a:extLst>
          </p:cNvPr>
          <p:cNvSpPr txBox="1"/>
          <p:nvPr/>
        </p:nvSpPr>
        <p:spPr>
          <a:xfrm>
            <a:off x="1824122" y="2024035"/>
            <a:ext cx="4253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They ______________ </a:t>
            </a:r>
            <a:r>
              <a:rPr lang="en-US" sz="2000" b="1" dirty="0">
                <a:solidFill>
                  <a:srgbClr val="954ECA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(wait)</a:t>
            </a:r>
            <a:r>
              <a:rPr lang="en-US" sz="20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at the bus stop right now.</a:t>
            </a:r>
          </a:p>
        </p:txBody>
      </p:sp>
      <p:sp>
        <p:nvSpPr>
          <p:cNvPr id="4" name="Google Shape;2105;p51">
            <a:extLst>
              <a:ext uri="{FF2B5EF4-FFF2-40B4-BE49-F238E27FC236}">
                <a16:creationId xmlns:a16="http://schemas.microsoft.com/office/drawing/2014/main" id="{0C729BF7-E489-C1FB-F028-9D90A0F28849}"/>
              </a:ext>
            </a:extLst>
          </p:cNvPr>
          <p:cNvSpPr txBox="1">
            <a:spLocks/>
          </p:cNvSpPr>
          <p:nvPr/>
        </p:nvSpPr>
        <p:spPr>
          <a:xfrm flipH="1">
            <a:off x="1690486" y="929828"/>
            <a:ext cx="4518211" cy="471714"/>
          </a:xfrm>
          <a:prstGeom prst="rect">
            <a:avLst/>
          </a:prstGeom>
          <a:solidFill>
            <a:srgbClr val="FFEFFF"/>
          </a:solidFill>
          <a:ln w="38100">
            <a:solidFill>
              <a:srgbClr val="99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Complete using Present Progressive: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1337A46-10C4-E412-8A55-3A97D57022FE}"/>
              </a:ext>
            </a:extLst>
          </p:cNvPr>
          <p:cNvSpPr txBox="1"/>
          <p:nvPr/>
        </p:nvSpPr>
        <p:spPr>
          <a:xfrm>
            <a:off x="2706651" y="2005463"/>
            <a:ext cx="1667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C0099"/>
                </a:solidFill>
                <a:latin typeface="Arial Rounded MT Bold" panose="020F0704030504030204" pitchFamily="34" charset="0"/>
                <a:ea typeface="Gaegu"/>
                <a:cs typeface="+mn-cs"/>
                <a:sym typeface="Gaegu"/>
              </a:rPr>
              <a:t>are waiting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34"/>
          <p:cNvSpPr/>
          <p:nvPr/>
        </p:nvSpPr>
        <p:spPr>
          <a:xfrm>
            <a:off x="1074091" y="310244"/>
            <a:ext cx="6935044" cy="4407754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1" name="Google Shape;1521;p34"/>
          <p:cNvGrpSpPr/>
          <p:nvPr/>
        </p:nvGrpSpPr>
        <p:grpSpPr>
          <a:xfrm rot="2265392">
            <a:off x="7730316" y="3603319"/>
            <a:ext cx="1128621" cy="1889569"/>
            <a:chOff x="3820625" y="2347300"/>
            <a:chExt cx="883825" cy="1479725"/>
          </a:xfrm>
        </p:grpSpPr>
        <p:sp>
          <p:nvSpPr>
            <p:cNvPr id="1522" name="Google Shape;1522;p34"/>
            <p:cNvSpPr/>
            <p:nvPr/>
          </p:nvSpPr>
          <p:spPr>
            <a:xfrm>
              <a:off x="3820625" y="2347300"/>
              <a:ext cx="883825" cy="1479725"/>
            </a:xfrm>
            <a:custGeom>
              <a:avLst/>
              <a:gdLst/>
              <a:ahLst/>
              <a:cxnLst/>
              <a:rect l="l" t="t" r="r" b="b"/>
              <a:pathLst>
                <a:path w="35353" h="59189" extrusionOk="0">
                  <a:moveTo>
                    <a:pt x="9453" y="1408"/>
                  </a:moveTo>
                  <a:cubicBezTo>
                    <a:pt x="9926" y="1408"/>
                    <a:pt x="10304" y="1691"/>
                    <a:pt x="10587" y="1881"/>
                  </a:cubicBezTo>
                  <a:cubicBezTo>
                    <a:pt x="12289" y="2826"/>
                    <a:pt x="13801" y="3960"/>
                    <a:pt x="15219" y="5378"/>
                  </a:cubicBezTo>
                  <a:cubicBezTo>
                    <a:pt x="15881" y="6134"/>
                    <a:pt x="16164" y="7079"/>
                    <a:pt x="16353" y="8119"/>
                  </a:cubicBezTo>
                  <a:cubicBezTo>
                    <a:pt x="16731" y="10010"/>
                    <a:pt x="17299" y="11900"/>
                    <a:pt x="18527" y="13507"/>
                  </a:cubicBezTo>
                  <a:cubicBezTo>
                    <a:pt x="19000" y="14074"/>
                    <a:pt x="19567" y="14641"/>
                    <a:pt x="19756" y="15398"/>
                  </a:cubicBezTo>
                  <a:cubicBezTo>
                    <a:pt x="19851" y="15776"/>
                    <a:pt x="20040" y="16154"/>
                    <a:pt x="19945" y="16721"/>
                  </a:cubicBezTo>
                  <a:cubicBezTo>
                    <a:pt x="18149" y="14831"/>
                    <a:pt x="16826" y="12751"/>
                    <a:pt x="15597" y="10671"/>
                  </a:cubicBezTo>
                  <a:cubicBezTo>
                    <a:pt x="15124" y="9821"/>
                    <a:pt x="14557" y="8970"/>
                    <a:pt x="14085" y="8119"/>
                  </a:cubicBezTo>
                  <a:cubicBezTo>
                    <a:pt x="13968" y="8002"/>
                    <a:pt x="13851" y="7922"/>
                    <a:pt x="13712" y="7922"/>
                  </a:cubicBezTo>
                  <a:cubicBezTo>
                    <a:pt x="13626" y="7922"/>
                    <a:pt x="13531" y="7952"/>
                    <a:pt x="13423" y="8025"/>
                  </a:cubicBezTo>
                  <a:cubicBezTo>
                    <a:pt x="13234" y="8214"/>
                    <a:pt x="13328" y="8403"/>
                    <a:pt x="13423" y="8592"/>
                  </a:cubicBezTo>
                  <a:cubicBezTo>
                    <a:pt x="14652" y="10671"/>
                    <a:pt x="15786" y="12940"/>
                    <a:pt x="17204" y="14925"/>
                  </a:cubicBezTo>
                  <a:cubicBezTo>
                    <a:pt x="17488" y="15303"/>
                    <a:pt x="17866" y="15492"/>
                    <a:pt x="18055" y="16059"/>
                  </a:cubicBezTo>
                  <a:cubicBezTo>
                    <a:pt x="16826" y="15209"/>
                    <a:pt x="15881" y="14452"/>
                    <a:pt x="15219" y="13129"/>
                  </a:cubicBezTo>
                  <a:cubicBezTo>
                    <a:pt x="14368" y="11522"/>
                    <a:pt x="13707" y="9915"/>
                    <a:pt x="12856" y="8403"/>
                  </a:cubicBezTo>
                  <a:cubicBezTo>
                    <a:pt x="12100" y="6985"/>
                    <a:pt x="11532" y="5567"/>
                    <a:pt x="10965" y="4149"/>
                  </a:cubicBezTo>
                  <a:cubicBezTo>
                    <a:pt x="10493" y="3204"/>
                    <a:pt x="10020" y="2353"/>
                    <a:pt x="9453" y="1408"/>
                  </a:cubicBezTo>
                  <a:close/>
                  <a:moveTo>
                    <a:pt x="11076" y="15392"/>
                  </a:moveTo>
                  <a:cubicBezTo>
                    <a:pt x="14041" y="15392"/>
                    <a:pt x="16757" y="16399"/>
                    <a:pt x="19473" y="17666"/>
                  </a:cubicBezTo>
                  <a:cubicBezTo>
                    <a:pt x="19567" y="17666"/>
                    <a:pt x="19756" y="17666"/>
                    <a:pt x="19756" y="17855"/>
                  </a:cubicBezTo>
                  <a:lnTo>
                    <a:pt x="19473" y="17855"/>
                  </a:lnTo>
                  <a:cubicBezTo>
                    <a:pt x="17677" y="17477"/>
                    <a:pt x="15881" y="17005"/>
                    <a:pt x="14085" y="16721"/>
                  </a:cubicBezTo>
                  <a:cubicBezTo>
                    <a:pt x="14022" y="16721"/>
                    <a:pt x="13948" y="16711"/>
                    <a:pt x="13875" y="16711"/>
                  </a:cubicBezTo>
                  <a:cubicBezTo>
                    <a:pt x="13728" y="16711"/>
                    <a:pt x="13581" y="16753"/>
                    <a:pt x="13517" y="17005"/>
                  </a:cubicBezTo>
                  <a:cubicBezTo>
                    <a:pt x="13517" y="17288"/>
                    <a:pt x="13801" y="17288"/>
                    <a:pt x="13990" y="17383"/>
                  </a:cubicBezTo>
                  <a:cubicBezTo>
                    <a:pt x="16070" y="17761"/>
                    <a:pt x="18149" y="18233"/>
                    <a:pt x="20229" y="18612"/>
                  </a:cubicBezTo>
                  <a:cubicBezTo>
                    <a:pt x="19759" y="18821"/>
                    <a:pt x="19288" y="18885"/>
                    <a:pt x="18818" y="18885"/>
                  </a:cubicBezTo>
                  <a:cubicBezTo>
                    <a:pt x="18438" y="18885"/>
                    <a:pt x="18057" y="18843"/>
                    <a:pt x="17677" y="18801"/>
                  </a:cubicBezTo>
                  <a:cubicBezTo>
                    <a:pt x="16920" y="18801"/>
                    <a:pt x="16164" y="18517"/>
                    <a:pt x="15408" y="18233"/>
                  </a:cubicBezTo>
                  <a:cubicBezTo>
                    <a:pt x="14708" y="18000"/>
                    <a:pt x="13944" y="17831"/>
                    <a:pt x="13116" y="17831"/>
                  </a:cubicBezTo>
                  <a:cubicBezTo>
                    <a:pt x="12938" y="17831"/>
                    <a:pt x="12756" y="17839"/>
                    <a:pt x="12572" y="17855"/>
                  </a:cubicBezTo>
                  <a:cubicBezTo>
                    <a:pt x="12157" y="17911"/>
                    <a:pt x="11742" y="17934"/>
                    <a:pt x="11326" y="17934"/>
                  </a:cubicBezTo>
                  <a:cubicBezTo>
                    <a:pt x="10324" y="17934"/>
                    <a:pt x="9321" y="17800"/>
                    <a:pt x="8319" y="17666"/>
                  </a:cubicBezTo>
                  <a:cubicBezTo>
                    <a:pt x="6145" y="17383"/>
                    <a:pt x="3970" y="17383"/>
                    <a:pt x="1796" y="17383"/>
                  </a:cubicBezTo>
                  <a:cubicBezTo>
                    <a:pt x="2742" y="16626"/>
                    <a:pt x="7657" y="15587"/>
                    <a:pt x="10682" y="15398"/>
                  </a:cubicBezTo>
                  <a:cubicBezTo>
                    <a:pt x="10814" y="15394"/>
                    <a:pt x="10945" y="15392"/>
                    <a:pt x="11076" y="15392"/>
                  </a:cubicBezTo>
                  <a:close/>
                  <a:moveTo>
                    <a:pt x="21080" y="1881"/>
                  </a:moveTo>
                  <a:lnTo>
                    <a:pt x="21080" y="1881"/>
                  </a:lnTo>
                  <a:cubicBezTo>
                    <a:pt x="22497" y="2731"/>
                    <a:pt x="23348" y="4055"/>
                    <a:pt x="24010" y="5378"/>
                  </a:cubicBezTo>
                  <a:cubicBezTo>
                    <a:pt x="25239" y="7836"/>
                    <a:pt x="25995" y="10482"/>
                    <a:pt x="26373" y="13129"/>
                  </a:cubicBezTo>
                  <a:cubicBezTo>
                    <a:pt x="26562" y="15114"/>
                    <a:pt x="26278" y="17005"/>
                    <a:pt x="25900" y="18990"/>
                  </a:cubicBezTo>
                  <a:cubicBezTo>
                    <a:pt x="25522" y="17855"/>
                    <a:pt x="25144" y="16721"/>
                    <a:pt x="24955" y="15587"/>
                  </a:cubicBezTo>
                  <a:cubicBezTo>
                    <a:pt x="24671" y="14263"/>
                    <a:pt x="24482" y="12940"/>
                    <a:pt x="24293" y="11617"/>
                  </a:cubicBezTo>
                  <a:cubicBezTo>
                    <a:pt x="24199" y="11522"/>
                    <a:pt x="24293" y="11333"/>
                    <a:pt x="24199" y="11239"/>
                  </a:cubicBezTo>
                  <a:cubicBezTo>
                    <a:pt x="24199" y="10955"/>
                    <a:pt x="24010" y="10766"/>
                    <a:pt x="23726" y="10766"/>
                  </a:cubicBezTo>
                  <a:cubicBezTo>
                    <a:pt x="23348" y="10860"/>
                    <a:pt x="23348" y="11144"/>
                    <a:pt x="23443" y="11428"/>
                  </a:cubicBezTo>
                  <a:cubicBezTo>
                    <a:pt x="23632" y="13035"/>
                    <a:pt x="23821" y="14641"/>
                    <a:pt x="24199" y="16248"/>
                  </a:cubicBezTo>
                  <a:cubicBezTo>
                    <a:pt x="24388" y="17005"/>
                    <a:pt x="24577" y="17855"/>
                    <a:pt x="24861" y="18706"/>
                  </a:cubicBezTo>
                  <a:cubicBezTo>
                    <a:pt x="24010" y="18044"/>
                    <a:pt x="23537" y="17194"/>
                    <a:pt x="23537" y="16248"/>
                  </a:cubicBezTo>
                  <a:cubicBezTo>
                    <a:pt x="23443" y="14169"/>
                    <a:pt x="22686" y="12278"/>
                    <a:pt x="22025" y="10293"/>
                  </a:cubicBezTo>
                  <a:cubicBezTo>
                    <a:pt x="21552" y="8875"/>
                    <a:pt x="21741" y="7363"/>
                    <a:pt x="21552" y="5945"/>
                  </a:cubicBezTo>
                  <a:cubicBezTo>
                    <a:pt x="21363" y="4622"/>
                    <a:pt x="21269" y="3298"/>
                    <a:pt x="21080" y="1881"/>
                  </a:cubicBezTo>
                  <a:close/>
                  <a:moveTo>
                    <a:pt x="17960" y="22014"/>
                  </a:moveTo>
                  <a:cubicBezTo>
                    <a:pt x="19851" y="22014"/>
                    <a:pt x="21647" y="22109"/>
                    <a:pt x="23443" y="22487"/>
                  </a:cubicBezTo>
                  <a:cubicBezTo>
                    <a:pt x="21552" y="22865"/>
                    <a:pt x="19756" y="23149"/>
                    <a:pt x="17771" y="23243"/>
                  </a:cubicBezTo>
                  <a:cubicBezTo>
                    <a:pt x="17109" y="23243"/>
                    <a:pt x="16353" y="23338"/>
                    <a:pt x="15597" y="23338"/>
                  </a:cubicBezTo>
                  <a:cubicBezTo>
                    <a:pt x="15313" y="23432"/>
                    <a:pt x="15030" y="23527"/>
                    <a:pt x="15030" y="23810"/>
                  </a:cubicBezTo>
                  <a:cubicBezTo>
                    <a:pt x="15030" y="24189"/>
                    <a:pt x="15408" y="24189"/>
                    <a:pt x="15692" y="24189"/>
                  </a:cubicBezTo>
                  <a:cubicBezTo>
                    <a:pt x="18811" y="23999"/>
                    <a:pt x="21930" y="23621"/>
                    <a:pt x="24955" y="23149"/>
                  </a:cubicBezTo>
                  <a:lnTo>
                    <a:pt x="25333" y="23149"/>
                  </a:lnTo>
                  <a:cubicBezTo>
                    <a:pt x="23443" y="24283"/>
                    <a:pt x="21741" y="25228"/>
                    <a:pt x="19567" y="25228"/>
                  </a:cubicBezTo>
                  <a:cubicBezTo>
                    <a:pt x="17393" y="25323"/>
                    <a:pt x="15124" y="25323"/>
                    <a:pt x="12856" y="25512"/>
                  </a:cubicBezTo>
                  <a:cubicBezTo>
                    <a:pt x="12746" y="25528"/>
                    <a:pt x="12635" y="25536"/>
                    <a:pt x="12525" y="25536"/>
                  </a:cubicBezTo>
                  <a:cubicBezTo>
                    <a:pt x="11976" y="25536"/>
                    <a:pt x="11438" y="25339"/>
                    <a:pt x="10965" y="24945"/>
                  </a:cubicBezTo>
                  <a:cubicBezTo>
                    <a:pt x="10265" y="24478"/>
                    <a:pt x="9565" y="24139"/>
                    <a:pt x="8707" y="24139"/>
                  </a:cubicBezTo>
                  <a:cubicBezTo>
                    <a:pt x="8522" y="24139"/>
                    <a:pt x="8330" y="24155"/>
                    <a:pt x="8130" y="24189"/>
                  </a:cubicBezTo>
                  <a:cubicBezTo>
                    <a:pt x="8028" y="24214"/>
                    <a:pt x="7920" y="24226"/>
                    <a:pt x="7809" y="24226"/>
                  </a:cubicBezTo>
                  <a:cubicBezTo>
                    <a:pt x="7505" y="24226"/>
                    <a:pt x="7178" y="24138"/>
                    <a:pt x="6901" y="23999"/>
                  </a:cubicBezTo>
                  <a:cubicBezTo>
                    <a:pt x="6901" y="23999"/>
                    <a:pt x="6806" y="23905"/>
                    <a:pt x="6712" y="23905"/>
                  </a:cubicBezTo>
                  <a:cubicBezTo>
                    <a:pt x="6779" y="23838"/>
                    <a:pt x="6845" y="23771"/>
                    <a:pt x="6912" y="23771"/>
                  </a:cubicBezTo>
                  <a:cubicBezTo>
                    <a:pt x="6940" y="23771"/>
                    <a:pt x="6968" y="23783"/>
                    <a:pt x="6995" y="23810"/>
                  </a:cubicBezTo>
                  <a:cubicBezTo>
                    <a:pt x="10493" y="22487"/>
                    <a:pt x="14179" y="22014"/>
                    <a:pt x="17960" y="22014"/>
                  </a:cubicBezTo>
                  <a:close/>
                  <a:moveTo>
                    <a:pt x="22403" y="28726"/>
                  </a:moveTo>
                  <a:lnTo>
                    <a:pt x="22403" y="28726"/>
                  </a:lnTo>
                  <a:cubicBezTo>
                    <a:pt x="23821" y="29387"/>
                    <a:pt x="25050" y="30333"/>
                    <a:pt x="26278" y="31278"/>
                  </a:cubicBezTo>
                  <a:cubicBezTo>
                    <a:pt x="27885" y="32507"/>
                    <a:pt x="29492" y="33830"/>
                    <a:pt x="30816" y="35437"/>
                  </a:cubicBezTo>
                  <a:cubicBezTo>
                    <a:pt x="31666" y="36382"/>
                    <a:pt x="32328" y="37422"/>
                    <a:pt x="32990" y="38556"/>
                  </a:cubicBezTo>
                  <a:cubicBezTo>
                    <a:pt x="33651" y="39691"/>
                    <a:pt x="34219" y="40920"/>
                    <a:pt x="34597" y="42243"/>
                  </a:cubicBezTo>
                  <a:cubicBezTo>
                    <a:pt x="34786" y="42905"/>
                    <a:pt x="34786" y="43566"/>
                    <a:pt x="34786" y="44417"/>
                  </a:cubicBezTo>
                  <a:cubicBezTo>
                    <a:pt x="34313" y="43850"/>
                    <a:pt x="34124" y="43377"/>
                    <a:pt x="34029" y="42810"/>
                  </a:cubicBezTo>
                  <a:cubicBezTo>
                    <a:pt x="33746" y="41676"/>
                    <a:pt x="33462" y="40636"/>
                    <a:pt x="32706" y="39691"/>
                  </a:cubicBezTo>
                  <a:cubicBezTo>
                    <a:pt x="31666" y="38556"/>
                    <a:pt x="30438" y="37706"/>
                    <a:pt x="29209" y="36760"/>
                  </a:cubicBezTo>
                  <a:cubicBezTo>
                    <a:pt x="27885" y="35815"/>
                    <a:pt x="26373" y="34964"/>
                    <a:pt x="25050" y="33736"/>
                  </a:cubicBezTo>
                  <a:cubicBezTo>
                    <a:pt x="24577" y="33263"/>
                    <a:pt x="24293" y="32601"/>
                    <a:pt x="24010" y="32034"/>
                  </a:cubicBezTo>
                  <a:cubicBezTo>
                    <a:pt x="23632" y="31089"/>
                    <a:pt x="23159" y="30238"/>
                    <a:pt x="22686" y="29387"/>
                  </a:cubicBezTo>
                  <a:cubicBezTo>
                    <a:pt x="22592" y="29198"/>
                    <a:pt x="22403" y="29009"/>
                    <a:pt x="22403" y="28726"/>
                  </a:cubicBezTo>
                  <a:close/>
                  <a:moveTo>
                    <a:pt x="23821" y="39407"/>
                  </a:moveTo>
                  <a:cubicBezTo>
                    <a:pt x="26184" y="39974"/>
                    <a:pt x="28358" y="40730"/>
                    <a:pt x="30438" y="41959"/>
                  </a:cubicBezTo>
                  <a:cubicBezTo>
                    <a:pt x="31288" y="42432"/>
                    <a:pt x="32044" y="43188"/>
                    <a:pt x="32612" y="44039"/>
                  </a:cubicBezTo>
                  <a:cubicBezTo>
                    <a:pt x="32801" y="44417"/>
                    <a:pt x="33273" y="44606"/>
                    <a:pt x="33462" y="45173"/>
                  </a:cubicBezTo>
                  <a:cubicBezTo>
                    <a:pt x="32044" y="44417"/>
                    <a:pt x="30816" y="43472"/>
                    <a:pt x="29587" y="42621"/>
                  </a:cubicBezTo>
                  <a:cubicBezTo>
                    <a:pt x="29398" y="42526"/>
                    <a:pt x="29303" y="42432"/>
                    <a:pt x="29114" y="42337"/>
                  </a:cubicBezTo>
                  <a:cubicBezTo>
                    <a:pt x="28985" y="42273"/>
                    <a:pt x="28856" y="42120"/>
                    <a:pt x="28727" y="42120"/>
                  </a:cubicBezTo>
                  <a:cubicBezTo>
                    <a:pt x="28667" y="42120"/>
                    <a:pt x="28607" y="42153"/>
                    <a:pt x="28547" y="42243"/>
                  </a:cubicBezTo>
                  <a:cubicBezTo>
                    <a:pt x="28358" y="42526"/>
                    <a:pt x="28642" y="42715"/>
                    <a:pt x="28831" y="42810"/>
                  </a:cubicBezTo>
                  <a:cubicBezTo>
                    <a:pt x="29870" y="43566"/>
                    <a:pt x="31005" y="44417"/>
                    <a:pt x="32139" y="45173"/>
                  </a:cubicBezTo>
                  <a:cubicBezTo>
                    <a:pt x="32328" y="45268"/>
                    <a:pt x="32517" y="45362"/>
                    <a:pt x="32706" y="45551"/>
                  </a:cubicBezTo>
                  <a:cubicBezTo>
                    <a:pt x="32734" y="45524"/>
                    <a:pt x="32761" y="45512"/>
                    <a:pt x="32787" y="45512"/>
                  </a:cubicBezTo>
                  <a:cubicBezTo>
                    <a:pt x="32848" y="45512"/>
                    <a:pt x="32895" y="45579"/>
                    <a:pt x="32895" y="45646"/>
                  </a:cubicBezTo>
                  <a:cubicBezTo>
                    <a:pt x="32895" y="45693"/>
                    <a:pt x="32872" y="45717"/>
                    <a:pt x="32836" y="45717"/>
                  </a:cubicBezTo>
                  <a:cubicBezTo>
                    <a:pt x="32801" y="45717"/>
                    <a:pt x="32753" y="45693"/>
                    <a:pt x="32706" y="45646"/>
                  </a:cubicBezTo>
                  <a:cubicBezTo>
                    <a:pt x="31477" y="45551"/>
                    <a:pt x="30721" y="44890"/>
                    <a:pt x="29776" y="44228"/>
                  </a:cubicBezTo>
                  <a:cubicBezTo>
                    <a:pt x="27980" y="42715"/>
                    <a:pt x="25995" y="41203"/>
                    <a:pt x="24104" y="39785"/>
                  </a:cubicBezTo>
                  <a:cubicBezTo>
                    <a:pt x="23915" y="39691"/>
                    <a:pt x="23821" y="39691"/>
                    <a:pt x="23821" y="39502"/>
                  </a:cubicBezTo>
                  <a:lnTo>
                    <a:pt x="23821" y="39407"/>
                  </a:lnTo>
                  <a:close/>
                  <a:moveTo>
                    <a:pt x="26467" y="50561"/>
                  </a:moveTo>
                  <a:cubicBezTo>
                    <a:pt x="28547" y="51884"/>
                    <a:pt x="30248" y="53491"/>
                    <a:pt x="31572" y="55476"/>
                  </a:cubicBezTo>
                  <a:cubicBezTo>
                    <a:pt x="31194" y="55098"/>
                    <a:pt x="30910" y="54815"/>
                    <a:pt x="30532" y="54437"/>
                  </a:cubicBezTo>
                  <a:cubicBezTo>
                    <a:pt x="30398" y="54303"/>
                    <a:pt x="30265" y="54169"/>
                    <a:pt x="30098" y="54169"/>
                  </a:cubicBezTo>
                  <a:cubicBezTo>
                    <a:pt x="30028" y="54169"/>
                    <a:pt x="29953" y="54192"/>
                    <a:pt x="29870" y="54248"/>
                  </a:cubicBezTo>
                  <a:cubicBezTo>
                    <a:pt x="29587" y="54531"/>
                    <a:pt x="29965" y="54720"/>
                    <a:pt x="30059" y="54909"/>
                  </a:cubicBezTo>
                  <a:cubicBezTo>
                    <a:pt x="30059" y="55004"/>
                    <a:pt x="30154" y="55004"/>
                    <a:pt x="30248" y="55193"/>
                  </a:cubicBezTo>
                  <a:cubicBezTo>
                    <a:pt x="28263" y="54153"/>
                    <a:pt x="27602" y="52357"/>
                    <a:pt x="26467" y="50561"/>
                  </a:cubicBezTo>
                  <a:close/>
                  <a:moveTo>
                    <a:pt x="8759" y="0"/>
                  </a:moveTo>
                  <a:cubicBezTo>
                    <a:pt x="8622" y="0"/>
                    <a:pt x="8498" y="51"/>
                    <a:pt x="8413" y="179"/>
                  </a:cubicBezTo>
                  <a:cubicBezTo>
                    <a:pt x="8130" y="557"/>
                    <a:pt x="8319" y="841"/>
                    <a:pt x="8508" y="1124"/>
                  </a:cubicBezTo>
                  <a:cubicBezTo>
                    <a:pt x="9075" y="2070"/>
                    <a:pt x="9642" y="3109"/>
                    <a:pt x="10115" y="4149"/>
                  </a:cubicBezTo>
                  <a:cubicBezTo>
                    <a:pt x="10682" y="5378"/>
                    <a:pt x="11249" y="6607"/>
                    <a:pt x="11816" y="7836"/>
                  </a:cubicBezTo>
                  <a:cubicBezTo>
                    <a:pt x="12383" y="9064"/>
                    <a:pt x="12950" y="10199"/>
                    <a:pt x="13517" y="11333"/>
                  </a:cubicBezTo>
                  <a:cubicBezTo>
                    <a:pt x="14085" y="12373"/>
                    <a:pt x="14463" y="13413"/>
                    <a:pt x="15124" y="14358"/>
                  </a:cubicBezTo>
                  <a:cubicBezTo>
                    <a:pt x="15313" y="14641"/>
                    <a:pt x="15786" y="14831"/>
                    <a:pt x="15881" y="15303"/>
                  </a:cubicBezTo>
                  <a:cubicBezTo>
                    <a:pt x="15825" y="15331"/>
                    <a:pt x="15770" y="15342"/>
                    <a:pt x="15717" y="15342"/>
                  </a:cubicBezTo>
                  <a:cubicBezTo>
                    <a:pt x="15589" y="15342"/>
                    <a:pt x="15475" y="15275"/>
                    <a:pt x="15408" y="15209"/>
                  </a:cubicBezTo>
                  <a:cubicBezTo>
                    <a:pt x="14179" y="15020"/>
                    <a:pt x="13045" y="14736"/>
                    <a:pt x="11816" y="14736"/>
                  </a:cubicBezTo>
                  <a:cubicBezTo>
                    <a:pt x="11562" y="14726"/>
                    <a:pt x="11310" y="14722"/>
                    <a:pt x="11058" y="14722"/>
                  </a:cubicBezTo>
                  <a:cubicBezTo>
                    <a:pt x="8871" y="14722"/>
                    <a:pt x="6751" y="15078"/>
                    <a:pt x="4632" y="15587"/>
                  </a:cubicBezTo>
                  <a:cubicBezTo>
                    <a:pt x="3214" y="15965"/>
                    <a:pt x="1891" y="16437"/>
                    <a:pt x="662" y="17099"/>
                  </a:cubicBezTo>
                  <a:cubicBezTo>
                    <a:pt x="284" y="17288"/>
                    <a:pt x="0" y="17477"/>
                    <a:pt x="95" y="17950"/>
                  </a:cubicBezTo>
                  <a:cubicBezTo>
                    <a:pt x="221" y="18202"/>
                    <a:pt x="431" y="18244"/>
                    <a:pt x="641" y="18244"/>
                  </a:cubicBezTo>
                  <a:cubicBezTo>
                    <a:pt x="746" y="18244"/>
                    <a:pt x="851" y="18233"/>
                    <a:pt x="946" y="18233"/>
                  </a:cubicBezTo>
                  <a:cubicBezTo>
                    <a:pt x="2836" y="18233"/>
                    <a:pt x="4821" y="18233"/>
                    <a:pt x="6712" y="18328"/>
                  </a:cubicBezTo>
                  <a:cubicBezTo>
                    <a:pt x="8398" y="18468"/>
                    <a:pt x="10085" y="18713"/>
                    <a:pt x="11771" y="18713"/>
                  </a:cubicBezTo>
                  <a:cubicBezTo>
                    <a:pt x="12353" y="18713"/>
                    <a:pt x="12935" y="18684"/>
                    <a:pt x="13517" y="18612"/>
                  </a:cubicBezTo>
                  <a:cubicBezTo>
                    <a:pt x="13896" y="18612"/>
                    <a:pt x="14274" y="18612"/>
                    <a:pt x="14557" y="18801"/>
                  </a:cubicBezTo>
                  <a:cubicBezTo>
                    <a:pt x="15883" y="19283"/>
                    <a:pt x="17247" y="19573"/>
                    <a:pt x="18625" y="19573"/>
                  </a:cubicBezTo>
                  <a:cubicBezTo>
                    <a:pt x="19409" y="19573"/>
                    <a:pt x="20197" y="19479"/>
                    <a:pt x="20985" y="19273"/>
                  </a:cubicBezTo>
                  <a:cubicBezTo>
                    <a:pt x="21198" y="19226"/>
                    <a:pt x="21404" y="19202"/>
                    <a:pt x="21605" y="19202"/>
                  </a:cubicBezTo>
                  <a:cubicBezTo>
                    <a:pt x="22208" y="19202"/>
                    <a:pt x="22757" y="19415"/>
                    <a:pt x="23254" y="19840"/>
                  </a:cubicBezTo>
                  <a:cubicBezTo>
                    <a:pt x="24010" y="20502"/>
                    <a:pt x="24766" y="21069"/>
                    <a:pt x="25522" y="21825"/>
                  </a:cubicBezTo>
                  <a:lnTo>
                    <a:pt x="24671" y="21825"/>
                  </a:lnTo>
                  <a:cubicBezTo>
                    <a:pt x="23065" y="21731"/>
                    <a:pt x="21458" y="21353"/>
                    <a:pt x="19756" y="21353"/>
                  </a:cubicBezTo>
                  <a:cubicBezTo>
                    <a:pt x="19116" y="21335"/>
                    <a:pt x="18476" y="21324"/>
                    <a:pt x="17837" y="21324"/>
                  </a:cubicBezTo>
                  <a:cubicBezTo>
                    <a:pt x="14982" y="21324"/>
                    <a:pt x="12139" y="21543"/>
                    <a:pt x="9358" y="22393"/>
                  </a:cubicBezTo>
                  <a:cubicBezTo>
                    <a:pt x="8319" y="22676"/>
                    <a:pt x="7279" y="22960"/>
                    <a:pt x="6239" y="23338"/>
                  </a:cubicBezTo>
                  <a:cubicBezTo>
                    <a:pt x="5955" y="23432"/>
                    <a:pt x="5766" y="23527"/>
                    <a:pt x="5672" y="23905"/>
                  </a:cubicBezTo>
                  <a:cubicBezTo>
                    <a:pt x="5672" y="24189"/>
                    <a:pt x="5955" y="24283"/>
                    <a:pt x="6239" y="24378"/>
                  </a:cubicBezTo>
                  <a:cubicBezTo>
                    <a:pt x="6800" y="24728"/>
                    <a:pt x="7361" y="24923"/>
                    <a:pt x="7960" y="24923"/>
                  </a:cubicBezTo>
                  <a:cubicBezTo>
                    <a:pt x="8169" y="24923"/>
                    <a:pt x="8382" y="24899"/>
                    <a:pt x="8602" y="24850"/>
                  </a:cubicBezTo>
                  <a:cubicBezTo>
                    <a:pt x="8699" y="24834"/>
                    <a:pt x="8797" y="24826"/>
                    <a:pt x="8894" y="24826"/>
                  </a:cubicBezTo>
                  <a:cubicBezTo>
                    <a:pt x="9361" y="24826"/>
                    <a:pt x="9818" y="25010"/>
                    <a:pt x="10209" y="25323"/>
                  </a:cubicBezTo>
                  <a:cubicBezTo>
                    <a:pt x="11038" y="25986"/>
                    <a:pt x="12012" y="26286"/>
                    <a:pt x="13004" y="26286"/>
                  </a:cubicBezTo>
                  <a:cubicBezTo>
                    <a:pt x="13144" y="26286"/>
                    <a:pt x="13283" y="26280"/>
                    <a:pt x="13423" y="26268"/>
                  </a:cubicBezTo>
                  <a:cubicBezTo>
                    <a:pt x="15219" y="26079"/>
                    <a:pt x="17109" y="25984"/>
                    <a:pt x="18905" y="25984"/>
                  </a:cubicBezTo>
                  <a:cubicBezTo>
                    <a:pt x="20323" y="25984"/>
                    <a:pt x="21836" y="25795"/>
                    <a:pt x="23159" y="25228"/>
                  </a:cubicBezTo>
                  <a:cubicBezTo>
                    <a:pt x="24293" y="24661"/>
                    <a:pt x="25333" y="23999"/>
                    <a:pt x="26373" y="23243"/>
                  </a:cubicBezTo>
                  <a:cubicBezTo>
                    <a:pt x="26488" y="23186"/>
                    <a:pt x="26568" y="23093"/>
                    <a:pt x="26676" y="23093"/>
                  </a:cubicBezTo>
                  <a:cubicBezTo>
                    <a:pt x="26747" y="23093"/>
                    <a:pt x="26829" y="23132"/>
                    <a:pt x="26940" y="23243"/>
                  </a:cubicBezTo>
                  <a:cubicBezTo>
                    <a:pt x="28452" y="24945"/>
                    <a:pt x="29681" y="26741"/>
                    <a:pt x="30816" y="28726"/>
                  </a:cubicBezTo>
                  <a:cubicBezTo>
                    <a:pt x="32044" y="31089"/>
                    <a:pt x="32990" y="33452"/>
                    <a:pt x="33651" y="36004"/>
                  </a:cubicBezTo>
                  <a:cubicBezTo>
                    <a:pt x="34029" y="37138"/>
                    <a:pt x="34219" y="38367"/>
                    <a:pt x="34408" y="39596"/>
                  </a:cubicBezTo>
                  <a:cubicBezTo>
                    <a:pt x="34219" y="39313"/>
                    <a:pt x="34029" y="39029"/>
                    <a:pt x="33935" y="38840"/>
                  </a:cubicBezTo>
                  <a:cubicBezTo>
                    <a:pt x="33084" y="37044"/>
                    <a:pt x="32044" y="35626"/>
                    <a:pt x="30721" y="34208"/>
                  </a:cubicBezTo>
                  <a:cubicBezTo>
                    <a:pt x="29209" y="32696"/>
                    <a:pt x="27602" y="31372"/>
                    <a:pt x="25900" y="30144"/>
                  </a:cubicBezTo>
                  <a:cubicBezTo>
                    <a:pt x="24766" y="29293"/>
                    <a:pt x="23632" y="28537"/>
                    <a:pt x="22308" y="27970"/>
                  </a:cubicBezTo>
                  <a:cubicBezTo>
                    <a:pt x="22153" y="27866"/>
                    <a:pt x="21997" y="27791"/>
                    <a:pt x="21842" y="27791"/>
                  </a:cubicBezTo>
                  <a:cubicBezTo>
                    <a:pt x="21714" y="27791"/>
                    <a:pt x="21586" y="27842"/>
                    <a:pt x="21458" y="27970"/>
                  </a:cubicBezTo>
                  <a:cubicBezTo>
                    <a:pt x="21269" y="28159"/>
                    <a:pt x="21363" y="28442"/>
                    <a:pt x="21552" y="28631"/>
                  </a:cubicBezTo>
                  <a:cubicBezTo>
                    <a:pt x="22119" y="29955"/>
                    <a:pt x="22970" y="31089"/>
                    <a:pt x="23443" y="32507"/>
                  </a:cubicBezTo>
                  <a:cubicBezTo>
                    <a:pt x="23821" y="33263"/>
                    <a:pt x="24199" y="33925"/>
                    <a:pt x="24861" y="34492"/>
                  </a:cubicBezTo>
                  <a:cubicBezTo>
                    <a:pt x="26089" y="35721"/>
                    <a:pt x="27696" y="36571"/>
                    <a:pt x="29114" y="37706"/>
                  </a:cubicBezTo>
                  <a:cubicBezTo>
                    <a:pt x="30248" y="38556"/>
                    <a:pt x="31477" y="39407"/>
                    <a:pt x="32328" y="40541"/>
                  </a:cubicBezTo>
                  <a:cubicBezTo>
                    <a:pt x="33084" y="41581"/>
                    <a:pt x="33179" y="42905"/>
                    <a:pt x="33651" y="44039"/>
                  </a:cubicBezTo>
                  <a:cubicBezTo>
                    <a:pt x="33368" y="44039"/>
                    <a:pt x="33273" y="43850"/>
                    <a:pt x="33179" y="43661"/>
                  </a:cubicBezTo>
                  <a:cubicBezTo>
                    <a:pt x="32328" y="42337"/>
                    <a:pt x="31099" y="41392"/>
                    <a:pt x="29681" y="40730"/>
                  </a:cubicBezTo>
                  <a:cubicBezTo>
                    <a:pt x="27413" y="39691"/>
                    <a:pt x="24955" y="39029"/>
                    <a:pt x="22592" y="38462"/>
                  </a:cubicBezTo>
                  <a:cubicBezTo>
                    <a:pt x="22437" y="38410"/>
                    <a:pt x="22253" y="38330"/>
                    <a:pt x="22088" y="38330"/>
                  </a:cubicBezTo>
                  <a:cubicBezTo>
                    <a:pt x="21951" y="38330"/>
                    <a:pt x="21827" y="38385"/>
                    <a:pt x="21741" y="38556"/>
                  </a:cubicBezTo>
                  <a:cubicBezTo>
                    <a:pt x="21552" y="38934"/>
                    <a:pt x="21836" y="39124"/>
                    <a:pt x="22119" y="39407"/>
                  </a:cubicBezTo>
                  <a:cubicBezTo>
                    <a:pt x="24766" y="41298"/>
                    <a:pt x="27413" y="43188"/>
                    <a:pt x="29965" y="45268"/>
                  </a:cubicBezTo>
                  <a:cubicBezTo>
                    <a:pt x="31054" y="46211"/>
                    <a:pt x="32254" y="46598"/>
                    <a:pt x="33566" y="46598"/>
                  </a:cubicBezTo>
                  <a:cubicBezTo>
                    <a:pt x="33962" y="46598"/>
                    <a:pt x="34369" y="46562"/>
                    <a:pt x="34786" y="46496"/>
                  </a:cubicBezTo>
                  <a:lnTo>
                    <a:pt x="34786" y="46496"/>
                  </a:lnTo>
                  <a:cubicBezTo>
                    <a:pt x="34597" y="49616"/>
                    <a:pt x="33935" y="52641"/>
                    <a:pt x="32706" y="55571"/>
                  </a:cubicBezTo>
                  <a:cubicBezTo>
                    <a:pt x="31950" y="54342"/>
                    <a:pt x="31005" y="53397"/>
                    <a:pt x="30154" y="52452"/>
                  </a:cubicBezTo>
                  <a:cubicBezTo>
                    <a:pt x="28925" y="51317"/>
                    <a:pt x="27602" y="50278"/>
                    <a:pt x="26089" y="49521"/>
                  </a:cubicBezTo>
                  <a:cubicBezTo>
                    <a:pt x="25926" y="49467"/>
                    <a:pt x="25793" y="49412"/>
                    <a:pt x="25656" y="49412"/>
                  </a:cubicBezTo>
                  <a:cubicBezTo>
                    <a:pt x="25556" y="49412"/>
                    <a:pt x="25453" y="49441"/>
                    <a:pt x="25333" y="49521"/>
                  </a:cubicBezTo>
                  <a:cubicBezTo>
                    <a:pt x="25144" y="49805"/>
                    <a:pt x="25239" y="49994"/>
                    <a:pt x="25428" y="50278"/>
                  </a:cubicBezTo>
                  <a:cubicBezTo>
                    <a:pt x="25900" y="50939"/>
                    <a:pt x="26278" y="51695"/>
                    <a:pt x="26751" y="52357"/>
                  </a:cubicBezTo>
                  <a:cubicBezTo>
                    <a:pt x="27224" y="53208"/>
                    <a:pt x="27696" y="54153"/>
                    <a:pt x="28452" y="54815"/>
                  </a:cubicBezTo>
                  <a:cubicBezTo>
                    <a:pt x="29398" y="55665"/>
                    <a:pt x="30438" y="56327"/>
                    <a:pt x="31572" y="56705"/>
                  </a:cubicBezTo>
                  <a:cubicBezTo>
                    <a:pt x="32044" y="56800"/>
                    <a:pt x="32044" y="56989"/>
                    <a:pt x="31761" y="57367"/>
                  </a:cubicBezTo>
                  <a:cubicBezTo>
                    <a:pt x="31572" y="57745"/>
                    <a:pt x="31288" y="58123"/>
                    <a:pt x="31099" y="58501"/>
                  </a:cubicBezTo>
                  <a:cubicBezTo>
                    <a:pt x="31005" y="58690"/>
                    <a:pt x="30816" y="58974"/>
                    <a:pt x="31099" y="59163"/>
                  </a:cubicBezTo>
                  <a:cubicBezTo>
                    <a:pt x="31134" y="59180"/>
                    <a:pt x="31169" y="59188"/>
                    <a:pt x="31203" y="59188"/>
                  </a:cubicBezTo>
                  <a:cubicBezTo>
                    <a:pt x="31358" y="59188"/>
                    <a:pt x="31512" y="59034"/>
                    <a:pt x="31666" y="58879"/>
                  </a:cubicBezTo>
                  <a:cubicBezTo>
                    <a:pt x="32139" y="58312"/>
                    <a:pt x="32517" y="57650"/>
                    <a:pt x="32801" y="56989"/>
                  </a:cubicBezTo>
                  <a:cubicBezTo>
                    <a:pt x="32942" y="56776"/>
                    <a:pt x="32978" y="56670"/>
                    <a:pt x="33106" y="56670"/>
                  </a:cubicBezTo>
                  <a:cubicBezTo>
                    <a:pt x="33149" y="56670"/>
                    <a:pt x="33202" y="56682"/>
                    <a:pt x="33273" y="56705"/>
                  </a:cubicBezTo>
                  <a:cubicBezTo>
                    <a:pt x="33935" y="56989"/>
                    <a:pt x="34502" y="57083"/>
                    <a:pt x="35069" y="57178"/>
                  </a:cubicBezTo>
                  <a:cubicBezTo>
                    <a:pt x="35069" y="56894"/>
                    <a:pt x="35069" y="56705"/>
                    <a:pt x="35069" y="56422"/>
                  </a:cubicBezTo>
                  <a:cubicBezTo>
                    <a:pt x="34691" y="56422"/>
                    <a:pt x="34313" y="56327"/>
                    <a:pt x="33935" y="56233"/>
                  </a:cubicBezTo>
                  <a:cubicBezTo>
                    <a:pt x="33840" y="56233"/>
                    <a:pt x="33840" y="56138"/>
                    <a:pt x="33746" y="56138"/>
                  </a:cubicBezTo>
                  <a:cubicBezTo>
                    <a:pt x="33813" y="56071"/>
                    <a:pt x="33880" y="56004"/>
                    <a:pt x="33946" y="56004"/>
                  </a:cubicBezTo>
                  <a:cubicBezTo>
                    <a:pt x="33974" y="56004"/>
                    <a:pt x="34002" y="56016"/>
                    <a:pt x="34029" y="56044"/>
                  </a:cubicBezTo>
                  <a:cubicBezTo>
                    <a:pt x="34408" y="56044"/>
                    <a:pt x="34691" y="55949"/>
                    <a:pt x="35069" y="55854"/>
                  </a:cubicBezTo>
                  <a:cubicBezTo>
                    <a:pt x="35069" y="55665"/>
                    <a:pt x="35069" y="55476"/>
                    <a:pt x="35164" y="55287"/>
                  </a:cubicBezTo>
                  <a:cubicBezTo>
                    <a:pt x="34880" y="55287"/>
                    <a:pt x="34597" y="55287"/>
                    <a:pt x="34313" y="55382"/>
                  </a:cubicBezTo>
                  <a:cubicBezTo>
                    <a:pt x="34597" y="55193"/>
                    <a:pt x="34880" y="55004"/>
                    <a:pt x="35164" y="54815"/>
                  </a:cubicBezTo>
                  <a:cubicBezTo>
                    <a:pt x="35164" y="54531"/>
                    <a:pt x="35164" y="54342"/>
                    <a:pt x="35164" y="54059"/>
                  </a:cubicBezTo>
                  <a:cubicBezTo>
                    <a:pt x="34786" y="54248"/>
                    <a:pt x="34313" y="54437"/>
                    <a:pt x="33935" y="54720"/>
                  </a:cubicBezTo>
                  <a:cubicBezTo>
                    <a:pt x="33935" y="54531"/>
                    <a:pt x="34029" y="54437"/>
                    <a:pt x="34029" y="54342"/>
                  </a:cubicBezTo>
                  <a:cubicBezTo>
                    <a:pt x="34597" y="52830"/>
                    <a:pt x="34975" y="51223"/>
                    <a:pt x="35258" y="49710"/>
                  </a:cubicBezTo>
                  <a:cubicBezTo>
                    <a:pt x="35353" y="44701"/>
                    <a:pt x="35353" y="39691"/>
                    <a:pt x="35258" y="34775"/>
                  </a:cubicBezTo>
                  <a:cubicBezTo>
                    <a:pt x="35258" y="34870"/>
                    <a:pt x="35258" y="35059"/>
                    <a:pt x="35164" y="35248"/>
                  </a:cubicBezTo>
                  <a:lnTo>
                    <a:pt x="35069" y="37422"/>
                  </a:lnTo>
                  <a:cubicBezTo>
                    <a:pt x="33557" y="31183"/>
                    <a:pt x="30816" y="25701"/>
                    <a:pt x="26278" y="21164"/>
                  </a:cubicBezTo>
                  <a:cubicBezTo>
                    <a:pt x="26562" y="20975"/>
                    <a:pt x="26940" y="21069"/>
                    <a:pt x="26846" y="20691"/>
                  </a:cubicBezTo>
                  <a:cubicBezTo>
                    <a:pt x="26751" y="20124"/>
                    <a:pt x="26940" y="19557"/>
                    <a:pt x="26940" y="18990"/>
                  </a:cubicBezTo>
                  <a:cubicBezTo>
                    <a:pt x="27129" y="17288"/>
                    <a:pt x="27507" y="15681"/>
                    <a:pt x="27318" y="14074"/>
                  </a:cubicBezTo>
                  <a:cubicBezTo>
                    <a:pt x="27035" y="11144"/>
                    <a:pt x="26373" y="8308"/>
                    <a:pt x="25144" y="5662"/>
                  </a:cubicBezTo>
                  <a:cubicBezTo>
                    <a:pt x="24388" y="4055"/>
                    <a:pt x="23443" y="2542"/>
                    <a:pt x="22025" y="1502"/>
                  </a:cubicBezTo>
                  <a:cubicBezTo>
                    <a:pt x="21729" y="1280"/>
                    <a:pt x="21375" y="942"/>
                    <a:pt x="21008" y="942"/>
                  </a:cubicBezTo>
                  <a:cubicBezTo>
                    <a:pt x="20906" y="942"/>
                    <a:pt x="20804" y="968"/>
                    <a:pt x="20701" y="1030"/>
                  </a:cubicBezTo>
                  <a:cubicBezTo>
                    <a:pt x="20134" y="1313"/>
                    <a:pt x="20323" y="1975"/>
                    <a:pt x="20418" y="2448"/>
                  </a:cubicBezTo>
                  <a:cubicBezTo>
                    <a:pt x="20607" y="3960"/>
                    <a:pt x="20796" y="5473"/>
                    <a:pt x="20890" y="6985"/>
                  </a:cubicBezTo>
                  <a:cubicBezTo>
                    <a:pt x="20985" y="8592"/>
                    <a:pt x="21080" y="10104"/>
                    <a:pt x="21741" y="11522"/>
                  </a:cubicBezTo>
                  <a:cubicBezTo>
                    <a:pt x="22308" y="12940"/>
                    <a:pt x="22686" y="14358"/>
                    <a:pt x="22781" y="15870"/>
                  </a:cubicBezTo>
                  <a:cubicBezTo>
                    <a:pt x="22781" y="16532"/>
                    <a:pt x="23065" y="17194"/>
                    <a:pt x="23348" y="17855"/>
                  </a:cubicBezTo>
                  <a:cubicBezTo>
                    <a:pt x="23632" y="18233"/>
                    <a:pt x="23821" y="18706"/>
                    <a:pt x="24010" y="19179"/>
                  </a:cubicBezTo>
                  <a:cubicBezTo>
                    <a:pt x="23348" y="18612"/>
                    <a:pt x="22497" y="18044"/>
                    <a:pt x="21741" y="17666"/>
                  </a:cubicBezTo>
                  <a:cubicBezTo>
                    <a:pt x="21174" y="17383"/>
                    <a:pt x="20985" y="17005"/>
                    <a:pt x="20890" y="16343"/>
                  </a:cubicBezTo>
                  <a:cubicBezTo>
                    <a:pt x="20890" y="15870"/>
                    <a:pt x="20796" y="15303"/>
                    <a:pt x="20607" y="14831"/>
                  </a:cubicBezTo>
                  <a:cubicBezTo>
                    <a:pt x="20323" y="14074"/>
                    <a:pt x="19756" y="13602"/>
                    <a:pt x="19378" y="13035"/>
                  </a:cubicBezTo>
                  <a:cubicBezTo>
                    <a:pt x="18149" y="11522"/>
                    <a:pt x="17677" y="9821"/>
                    <a:pt x="17299" y="7930"/>
                  </a:cubicBezTo>
                  <a:cubicBezTo>
                    <a:pt x="17109" y="6701"/>
                    <a:pt x="16637" y="5567"/>
                    <a:pt x="15692" y="4622"/>
                  </a:cubicBezTo>
                  <a:cubicBezTo>
                    <a:pt x="13801" y="2731"/>
                    <a:pt x="11627" y="1219"/>
                    <a:pt x="9264" y="179"/>
                  </a:cubicBezTo>
                  <a:cubicBezTo>
                    <a:pt x="9108" y="75"/>
                    <a:pt x="8924" y="0"/>
                    <a:pt x="8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4"/>
            <p:cNvSpPr/>
            <p:nvPr/>
          </p:nvSpPr>
          <p:spPr>
            <a:xfrm>
              <a:off x="4326325" y="281257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" y="1"/>
                  </a:moveTo>
                  <a:cubicBezTo>
                    <a:pt x="1" y="95"/>
                    <a:pt x="1" y="95"/>
                    <a:pt x="95" y="95"/>
                  </a:cubicBezTo>
                  <a:cubicBezTo>
                    <a:pt x="95" y="95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4314525" y="2791300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0" y="1"/>
                  </a:moveTo>
                  <a:lnTo>
                    <a:pt x="0" y="95"/>
                  </a:lnTo>
                  <a:lnTo>
                    <a:pt x="95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4413775" y="3334825"/>
              <a:ext cx="2375" cy="1800"/>
            </a:xfrm>
            <a:custGeom>
              <a:avLst/>
              <a:gdLst/>
              <a:ahLst/>
              <a:cxnLst/>
              <a:rect l="l" t="t" r="r" b="b"/>
              <a:pathLst>
                <a:path w="95" h="72" extrusionOk="0">
                  <a:moveTo>
                    <a:pt x="0" y="1"/>
                  </a:moveTo>
                  <a:cubicBezTo>
                    <a:pt x="0" y="48"/>
                    <a:pt x="24" y="72"/>
                    <a:pt x="47" y="72"/>
                  </a:cubicBezTo>
                  <a:cubicBezTo>
                    <a:pt x="71" y="72"/>
                    <a:pt x="95" y="48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4548475" y="3529425"/>
              <a:ext cx="101625" cy="93075"/>
            </a:xfrm>
            <a:custGeom>
              <a:avLst/>
              <a:gdLst/>
              <a:ahLst/>
              <a:cxnLst/>
              <a:rect l="l" t="t" r="r" b="b"/>
              <a:pathLst>
                <a:path w="4065" h="3723" extrusionOk="0">
                  <a:moveTo>
                    <a:pt x="2052" y="937"/>
                  </a:moveTo>
                  <a:cubicBezTo>
                    <a:pt x="2354" y="937"/>
                    <a:pt x="2664" y="1062"/>
                    <a:pt x="2836" y="1291"/>
                  </a:cubicBezTo>
                  <a:cubicBezTo>
                    <a:pt x="3120" y="1764"/>
                    <a:pt x="2930" y="2331"/>
                    <a:pt x="2458" y="2709"/>
                  </a:cubicBezTo>
                  <a:cubicBezTo>
                    <a:pt x="2271" y="2821"/>
                    <a:pt x="2085" y="2874"/>
                    <a:pt x="1910" y="2874"/>
                  </a:cubicBezTo>
                  <a:cubicBezTo>
                    <a:pt x="1642" y="2874"/>
                    <a:pt x="1401" y="2749"/>
                    <a:pt x="1229" y="2520"/>
                  </a:cubicBezTo>
                  <a:cubicBezTo>
                    <a:pt x="1040" y="2142"/>
                    <a:pt x="1134" y="1386"/>
                    <a:pt x="1513" y="1102"/>
                  </a:cubicBezTo>
                  <a:cubicBezTo>
                    <a:pt x="1662" y="990"/>
                    <a:pt x="1855" y="937"/>
                    <a:pt x="2052" y="937"/>
                  </a:cubicBezTo>
                  <a:close/>
                  <a:moveTo>
                    <a:pt x="2152" y="0"/>
                  </a:moveTo>
                  <a:cubicBezTo>
                    <a:pt x="1829" y="0"/>
                    <a:pt x="1482" y="103"/>
                    <a:pt x="1134" y="346"/>
                  </a:cubicBezTo>
                  <a:cubicBezTo>
                    <a:pt x="189" y="913"/>
                    <a:pt x="0" y="2142"/>
                    <a:pt x="662" y="2993"/>
                  </a:cubicBezTo>
                  <a:cubicBezTo>
                    <a:pt x="961" y="3471"/>
                    <a:pt x="1488" y="3723"/>
                    <a:pt x="2026" y="3723"/>
                  </a:cubicBezTo>
                  <a:cubicBezTo>
                    <a:pt x="2338" y="3723"/>
                    <a:pt x="2653" y="3638"/>
                    <a:pt x="2930" y="3465"/>
                  </a:cubicBezTo>
                  <a:cubicBezTo>
                    <a:pt x="3687" y="2993"/>
                    <a:pt x="4065" y="1480"/>
                    <a:pt x="3498" y="724"/>
                  </a:cubicBezTo>
                  <a:cubicBezTo>
                    <a:pt x="3199" y="305"/>
                    <a:pt x="2710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4442125" y="3126500"/>
              <a:ext cx="61475" cy="49675"/>
            </a:xfrm>
            <a:custGeom>
              <a:avLst/>
              <a:gdLst/>
              <a:ahLst/>
              <a:cxnLst/>
              <a:rect l="l" t="t" r="r" b="b"/>
              <a:pathLst>
                <a:path w="2459" h="1987" extrusionOk="0">
                  <a:moveTo>
                    <a:pt x="335" y="1"/>
                  </a:moveTo>
                  <a:cubicBezTo>
                    <a:pt x="255" y="1"/>
                    <a:pt x="175" y="30"/>
                    <a:pt x="95" y="110"/>
                  </a:cubicBezTo>
                  <a:cubicBezTo>
                    <a:pt x="1" y="299"/>
                    <a:pt x="95" y="583"/>
                    <a:pt x="284" y="677"/>
                  </a:cubicBezTo>
                  <a:cubicBezTo>
                    <a:pt x="757" y="1055"/>
                    <a:pt x="1135" y="1433"/>
                    <a:pt x="1513" y="1811"/>
                  </a:cubicBezTo>
                  <a:cubicBezTo>
                    <a:pt x="1643" y="1877"/>
                    <a:pt x="1774" y="1987"/>
                    <a:pt x="1935" y="1987"/>
                  </a:cubicBezTo>
                  <a:cubicBezTo>
                    <a:pt x="2008" y="1987"/>
                    <a:pt x="2087" y="1965"/>
                    <a:pt x="2175" y="1906"/>
                  </a:cubicBezTo>
                  <a:cubicBezTo>
                    <a:pt x="2458" y="1717"/>
                    <a:pt x="2364" y="1622"/>
                    <a:pt x="2175" y="1433"/>
                  </a:cubicBezTo>
                  <a:cubicBezTo>
                    <a:pt x="1797" y="772"/>
                    <a:pt x="1229" y="488"/>
                    <a:pt x="662" y="110"/>
                  </a:cubicBezTo>
                  <a:cubicBezTo>
                    <a:pt x="553" y="55"/>
                    <a:pt x="444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8" name="Google Shape;1528;p34"/>
          <p:cNvGrpSpPr/>
          <p:nvPr/>
        </p:nvGrpSpPr>
        <p:grpSpPr>
          <a:xfrm rot="-8534608">
            <a:off x="285066" y="-349381"/>
            <a:ext cx="1128621" cy="1889569"/>
            <a:chOff x="3820625" y="2347300"/>
            <a:chExt cx="883825" cy="1479725"/>
          </a:xfrm>
        </p:grpSpPr>
        <p:sp>
          <p:nvSpPr>
            <p:cNvPr id="1529" name="Google Shape;1529;p34"/>
            <p:cNvSpPr/>
            <p:nvPr/>
          </p:nvSpPr>
          <p:spPr>
            <a:xfrm>
              <a:off x="3820625" y="2347300"/>
              <a:ext cx="883825" cy="1479725"/>
            </a:xfrm>
            <a:custGeom>
              <a:avLst/>
              <a:gdLst/>
              <a:ahLst/>
              <a:cxnLst/>
              <a:rect l="l" t="t" r="r" b="b"/>
              <a:pathLst>
                <a:path w="35353" h="59189" extrusionOk="0">
                  <a:moveTo>
                    <a:pt x="9453" y="1408"/>
                  </a:moveTo>
                  <a:cubicBezTo>
                    <a:pt x="9926" y="1408"/>
                    <a:pt x="10304" y="1691"/>
                    <a:pt x="10587" y="1881"/>
                  </a:cubicBezTo>
                  <a:cubicBezTo>
                    <a:pt x="12289" y="2826"/>
                    <a:pt x="13801" y="3960"/>
                    <a:pt x="15219" y="5378"/>
                  </a:cubicBezTo>
                  <a:cubicBezTo>
                    <a:pt x="15881" y="6134"/>
                    <a:pt x="16164" y="7079"/>
                    <a:pt x="16353" y="8119"/>
                  </a:cubicBezTo>
                  <a:cubicBezTo>
                    <a:pt x="16731" y="10010"/>
                    <a:pt x="17299" y="11900"/>
                    <a:pt x="18527" y="13507"/>
                  </a:cubicBezTo>
                  <a:cubicBezTo>
                    <a:pt x="19000" y="14074"/>
                    <a:pt x="19567" y="14641"/>
                    <a:pt x="19756" y="15398"/>
                  </a:cubicBezTo>
                  <a:cubicBezTo>
                    <a:pt x="19851" y="15776"/>
                    <a:pt x="20040" y="16154"/>
                    <a:pt x="19945" y="16721"/>
                  </a:cubicBezTo>
                  <a:cubicBezTo>
                    <a:pt x="18149" y="14831"/>
                    <a:pt x="16826" y="12751"/>
                    <a:pt x="15597" y="10671"/>
                  </a:cubicBezTo>
                  <a:cubicBezTo>
                    <a:pt x="15124" y="9821"/>
                    <a:pt x="14557" y="8970"/>
                    <a:pt x="14085" y="8119"/>
                  </a:cubicBezTo>
                  <a:cubicBezTo>
                    <a:pt x="13968" y="8002"/>
                    <a:pt x="13851" y="7922"/>
                    <a:pt x="13712" y="7922"/>
                  </a:cubicBezTo>
                  <a:cubicBezTo>
                    <a:pt x="13626" y="7922"/>
                    <a:pt x="13531" y="7952"/>
                    <a:pt x="13423" y="8025"/>
                  </a:cubicBezTo>
                  <a:cubicBezTo>
                    <a:pt x="13234" y="8214"/>
                    <a:pt x="13328" y="8403"/>
                    <a:pt x="13423" y="8592"/>
                  </a:cubicBezTo>
                  <a:cubicBezTo>
                    <a:pt x="14652" y="10671"/>
                    <a:pt x="15786" y="12940"/>
                    <a:pt x="17204" y="14925"/>
                  </a:cubicBezTo>
                  <a:cubicBezTo>
                    <a:pt x="17488" y="15303"/>
                    <a:pt x="17866" y="15492"/>
                    <a:pt x="18055" y="16059"/>
                  </a:cubicBezTo>
                  <a:cubicBezTo>
                    <a:pt x="16826" y="15209"/>
                    <a:pt x="15881" y="14452"/>
                    <a:pt x="15219" y="13129"/>
                  </a:cubicBezTo>
                  <a:cubicBezTo>
                    <a:pt x="14368" y="11522"/>
                    <a:pt x="13707" y="9915"/>
                    <a:pt x="12856" y="8403"/>
                  </a:cubicBezTo>
                  <a:cubicBezTo>
                    <a:pt x="12100" y="6985"/>
                    <a:pt x="11532" y="5567"/>
                    <a:pt x="10965" y="4149"/>
                  </a:cubicBezTo>
                  <a:cubicBezTo>
                    <a:pt x="10493" y="3204"/>
                    <a:pt x="10020" y="2353"/>
                    <a:pt x="9453" y="1408"/>
                  </a:cubicBezTo>
                  <a:close/>
                  <a:moveTo>
                    <a:pt x="11076" y="15392"/>
                  </a:moveTo>
                  <a:cubicBezTo>
                    <a:pt x="14041" y="15392"/>
                    <a:pt x="16757" y="16399"/>
                    <a:pt x="19473" y="17666"/>
                  </a:cubicBezTo>
                  <a:cubicBezTo>
                    <a:pt x="19567" y="17666"/>
                    <a:pt x="19756" y="17666"/>
                    <a:pt x="19756" y="17855"/>
                  </a:cubicBezTo>
                  <a:lnTo>
                    <a:pt x="19473" y="17855"/>
                  </a:lnTo>
                  <a:cubicBezTo>
                    <a:pt x="17677" y="17477"/>
                    <a:pt x="15881" y="17005"/>
                    <a:pt x="14085" y="16721"/>
                  </a:cubicBezTo>
                  <a:cubicBezTo>
                    <a:pt x="14022" y="16721"/>
                    <a:pt x="13948" y="16711"/>
                    <a:pt x="13875" y="16711"/>
                  </a:cubicBezTo>
                  <a:cubicBezTo>
                    <a:pt x="13728" y="16711"/>
                    <a:pt x="13581" y="16753"/>
                    <a:pt x="13517" y="17005"/>
                  </a:cubicBezTo>
                  <a:cubicBezTo>
                    <a:pt x="13517" y="17288"/>
                    <a:pt x="13801" y="17288"/>
                    <a:pt x="13990" y="17383"/>
                  </a:cubicBezTo>
                  <a:cubicBezTo>
                    <a:pt x="16070" y="17761"/>
                    <a:pt x="18149" y="18233"/>
                    <a:pt x="20229" y="18612"/>
                  </a:cubicBezTo>
                  <a:cubicBezTo>
                    <a:pt x="19759" y="18821"/>
                    <a:pt x="19288" y="18885"/>
                    <a:pt x="18818" y="18885"/>
                  </a:cubicBezTo>
                  <a:cubicBezTo>
                    <a:pt x="18438" y="18885"/>
                    <a:pt x="18057" y="18843"/>
                    <a:pt x="17677" y="18801"/>
                  </a:cubicBezTo>
                  <a:cubicBezTo>
                    <a:pt x="16920" y="18801"/>
                    <a:pt x="16164" y="18517"/>
                    <a:pt x="15408" y="18233"/>
                  </a:cubicBezTo>
                  <a:cubicBezTo>
                    <a:pt x="14708" y="18000"/>
                    <a:pt x="13944" y="17831"/>
                    <a:pt x="13116" y="17831"/>
                  </a:cubicBezTo>
                  <a:cubicBezTo>
                    <a:pt x="12938" y="17831"/>
                    <a:pt x="12756" y="17839"/>
                    <a:pt x="12572" y="17855"/>
                  </a:cubicBezTo>
                  <a:cubicBezTo>
                    <a:pt x="12157" y="17911"/>
                    <a:pt x="11742" y="17934"/>
                    <a:pt x="11326" y="17934"/>
                  </a:cubicBezTo>
                  <a:cubicBezTo>
                    <a:pt x="10324" y="17934"/>
                    <a:pt x="9321" y="17800"/>
                    <a:pt x="8319" y="17666"/>
                  </a:cubicBezTo>
                  <a:cubicBezTo>
                    <a:pt x="6145" y="17383"/>
                    <a:pt x="3970" y="17383"/>
                    <a:pt x="1796" y="17383"/>
                  </a:cubicBezTo>
                  <a:cubicBezTo>
                    <a:pt x="2742" y="16626"/>
                    <a:pt x="7657" y="15587"/>
                    <a:pt x="10682" y="15398"/>
                  </a:cubicBezTo>
                  <a:cubicBezTo>
                    <a:pt x="10814" y="15394"/>
                    <a:pt x="10945" y="15392"/>
                    <a:pt x="11076" y="15392"/>
                  </a:cubicBezTo>
                  <a:close/>
                  <a:moveTo>
                    <a:pt x="21080" y="1881"/>
                  </a:moveTo>
                  <a:lnTo>
                    <a:pt x="21080" y="1881"/>
                  </a:lnTo>
                  <a:cubicBezTo>
                    <a:pt x="22497" y="2731"/>
                    <a:pt x="23348" y="4055"/>
                    <a:pt x="24010" y="5378"/>
                  </a:cubicBezTo>
                  <a:cubicBezTo>
                    <a:pt x="25239" y="7836"/>
                    <a:pt x="25995" y="10482"/>
                    <a:pt x="26373" y="13129"/>
                  </a:cubicBezTo>
                  <a:cubicBezTo>
                    <a:pt x="26562" y="15114"/>
                    <a:pt x="26278" y="17005"/>
                    <a:pt x="25900" y="18990"/>
                  </a:cubicBezTo>
                  <a:cubicBezTo>
                    <a:pt x="25522" y="17855"/>
                    <a:pt x="25144" y="16721"/>
                    <a:pt x="24955" y="15587"/>
                  </a:cubicBezTo>
                  <a:cubicBezTo>
                    <a:pt x="24671" y="14263"/>
                    <a:pt x="24482" y="12940"/>
                    <a:pt x="24293" y="11617"/>
                  </a:cubicBezTo>
                  <a:cubicBezTo>
                    <a:pt x="24199" y="11522"/>
                    <a:pt x="24293" y="11333"/>
                    <a:pt x="24199" y="11239"/>
                  </a:cubicBezTo>
                  <a:cubicBezTo>
                    <a:pt x="24199" y="10955"/>
                    <a:pt x="24010" y="10766"/>
                    <a:pt x="23726" y="10766"/>
                  </a:cubicBezTo>
                  <a:cubicBezTo>
                    <a:pt x="23348" y="10860"/>
                    <a:pt x="23348" y="11144"/>
                    <a:pt x="23443" y="11428"/>
                  </a:cubicBezTo>
                  <a:cubicBezTo>
                    <a:pt x="23632" y="13035"/>
                    <a:pt x="23821" y="14641"/>
                    <a:pt x="24199" y="16248"/>
                  </a:cubicBezTo>
                  <a:cubicBezTo>
                    <a:pt x="24388" y="17005"/>
                    <a:pt x="24577" y="17855"/>
                    <a:pt x="24861" y="18706"/>
                  </a:cubicBezTo>
                  <a:cubicBezTo>
                    <a:pt x="24010" y="18044"/>
                    <a:pt x="23537" y="17194"/>
                    <a:pt x="23537" y="16248"/>
                  </a:cubicBezTo>
                  <a:cubicBezTo>
                    <a:pt x="23443" y="14169"/>
                    <a:pt x="22686" y="12278"/>
                    <a:pt x="22025" y="10293"/>
                  </a:cubicBezTo>
                  <a:cubicBezTo>
                    <a:pt x="21552" y="8875"/>
                    <a:pt x="21741" y="7363"/>
                    <a:pt x="21552" y="5945"/>
                  </a:cubicBezTo>
                  <a:cubicBezTo>
                    <a:pt x="21363" y="4622"/>
                    <a:pt x="21269" y="3298"/>
                    <a:pt x="21080" y="1881"/>
                  </a:cubicBezTo>
                  <a:close/>
                  <a:moveTo>
                    <a:pt x="17960" y="22014"/>
                  </a:moveTo>
                  <a:cubicBezTo>
                    <a:pt x="19851" y="22014"/>
                    <a:pt x="21647" y="22109"/>
                    <a:pt x="23443" y="22487"/>
                  </a:cubicBezTo>
                  <a:cubicBezTo>
                    <a:pt x="21552" y="22865"/>
                    <a:pt x="19756" y="23149"/>
                    <a:pt x="17771" y="23243"/>
                  </a:cubicBezTo>
                  <a:cubicBezTo>
                    <a:pt x="17109" y="23243"/>
                    <a:pt x="16353" y="23338"/>
                    <a:pt x="15597" y="23338"/>
                  </a:cubicBezTo>
                  <a:cubicBezTo>
                    <a:pt x="15313" y="23432"/>
                    <a:pt x="15030" y="23527"/>
                    <a:pt x="15030" y="23810"/>
                  </a:cubicBezTo>
                  <a:cubicBezTo>
                    <a:pt x="15030" y="24189"/>
                    <a:pt x="15408" y="24189"/>
                    <a:pt x="15692" y="24189"/>
                  </a:cubicBezTo>
                  <a:cubicBezTo>
                    <a:pt x="18811" y="23999"/>
                    <a:pt x="21930" y="23621"/>
                    <a:pt x="24955" y="23149"/>
                  </a:cubicBezTo>
                  <a:lnTo>
                    <a:pt x="25333" y="23149"/>
                  </a:lnTo>
                  <a:cubicBezTo>
                    <a:pt x="23443" y="24283"/>
                    <a:pt x="21741" y="25228"/>
                    <a:pt x="19567" y="25228"/>
                  </a:cubicBezTo>
                  <a:cubicBezTo>
                    <a:pt x="17393" y="25323"/>
                    <a:pt x="15124" y="25323"/>
                    <a:pt x="12856" y="25512"/>
                  </a:cubicBezTo>
                  <a:cubicBezTo>
                    <a:pt x="12746" y="25528"/>
                    <a:pt x="12635" y="25536"/>
                    <a:pt x="12525" y="25536"/>
                  </a:cubicBezTo>
                  <a:cubicBezTo>
                    <a:pt x="11976" y="25536"/>
                    <a:pt x="11438" y="25339"/>
                    <a:pt x="10965" y="24945"/>
                  </a:cubicBezTo>
                  <a:cubicBezTo>
                    <a:pt x="10265" y="24478"/>
                    <a:pt x="9565" y="24139"/>
                    <a:pt x="8707" y="24139"/>
                  </a:cubicBezTo>
                  <a:cubicBezTo>
                    <a:pt x="8522" y="24139"/>
                    <a:pt x="8330" y="24155"/>
                    <a:pt x="8130" y="24189"/>
                  </a:cubicBezTo>
                  <a:cubicBezTo>
                    <a:pt x="8028" y="24214"/>
                    <a:pt x="7920" y="24226"/>
                    <a:pt x="7809" y="24226"/>
                  </a:cubicBezTo>
                  <a:cubicBezTo>
                    <a:pt x="7505" y="24226"/>
                    <a:pt x="7178" y="24138"/>
                    <a:pt x="6901" y="23999"/>
                  </a:cubicBezTo>
                  <a:cubicBezTo>
                    <a:pt x="6901" y="23999"/>
                    <a:pt x="6806" y="23905"/>
                    <a:pt x="6712" y="23905"/>
                  </a:cubicBezTo>
                  <a:cubicBezTo>
                    <a:pt x="6779" y="23838"/>
                    <a:pt x="6845" y="23771"/>
                    <a:pt x="6912" y="23771"/>
                  </a:cubicBezTo>
                  <a:cubicBezTo>
                    <a:pt x="6940" y="23771"/>
                    <a:pt x="6968" y="23783"/>
                    <a:pt x="6995" y="23810"/>
                  </a:cubicBezTo>
                  <a:cubicBezTo>
                    <a:pt x="10493" y="22487"/>
                    <a:pt x="14179" y="22014"/>
                    <a:pt x="17960" y="22014"/>
                  </a:cubicBezTo>
                  <a:close/>
                  <a:moveTo>
                    <a:pt x="22403" y="28726"/>
                  </a:moveTo>
                  <a:lnTo>
                    <a:pt x="22403" y="28726"/>
                  </a:lnTo>
                  <a:cubicBezTo>
                    <a:pt x="23821" y="29387"/>
                    <a:pt x="25050" y="30333"/>
                    <a:pt x="26278" y="31278"/>
                  </a:cubicBezTo>
                  <a:cubicBezTo>
                    <a:pt x="27885" y="32507"/>
                    <a:pt x="29492" y="33830"/>
                    <a:pt x="30816" y="35437"/>
                  </a:cubicBezTo>
                  <a:cubicBezTo>
                    <a:pt x="31666" y="36382"/>
                    <a:pt x="32328" y="37422"/>
                    <a:pt x="32990" y="38556"/>
                  </a:cubicBezTo>
                  <a:cubicBezTo>
                    <a:pt x="33651" y="39691"/>
                    <a:pt x="34219" y="40920"/>
                    <a:pt x="34597" y="42243"/>
                  </a:cubicBezTo>
                  <a:cubicBezTo>
                    <a:pt x="34786" y="42905"/>
                    <a:pt x="34786" y="43566"/>
                    <a:pt x="34786" y="44417"/>
                  </a:cubicBezTo>
                  <a:cubicBezTo>
                    <a:pt x="34313" y="43850"/>
                    <a:pt x="34124" y="43377"/>
                    <a:pt x="34029" y="42810"/>
                  </a:cubicBezTo>
                  <a:cubicBezTo>
                    <a:pt x="33746" y="41676"/>
                    <a:pt x="33462" y="40636"/>
                    <a:pt x="32706" y="39691"/>
                  </a:cubicBezTo>
                  <a:cubicBezTo>
                    <a:pt x="31666" y="38556"/>
                    <a:pt x="30438" y="37706"/>
                    <a:pt x="29209" y="36760"/>
                  </a:cubicBezTo>
                  <a:cubicBezTo>
                    <a:pt x="27885" y="35815"/>
                    <a:pt x="26373" y="34964"/>
                    <a:pt x="25050" y="33736"/>
                  </a:cubicBezTo>
                  <a:cubicBezTo>
                    <a:pt x="24577" y="33263"/>
                    <a:pt x="24293" y="32601"/>
                    <a:pt x="24010" y="32034"/>
                  </a:cubicBezTo>
                  <a:cubicBezTo>
                    <a:pt x="23632" y="31089"/>
                    <a:pt x="23159" y="30238"/>
                    <a:pt x="22686" y="29387"/>
                  </a:cubicBezTo>
                  <a:cubicBezTo>
                    <a:pt x="22592" y="29198"/>
                    <a:pt x="22403" y="29009"/>
                    <a:pt x="22403" y="28726"/>
                  </a:cubicBezTo>
                  <a:close/>
                  <a:moveTo>
                    <a:pt x="23821" y="39407"/>
                  </a:moveTo>
                  <a:cubicBezTo>
                    <a:pt x="26184" y="39974"/>
                    <a:pt x="28358" y="40730"/>
                    <a:pt x="30438" y="41959"/>
                  </a:cubicBezTo>
                  <a:cubicBezTo>
                    <a:pt x="31288" y="42432"/>
                    <a:pt x="32044" y="43188"/>
                    <a:pt x="32612" y="44039"/>
                  </a:cubicBezTo>
                  <a:cubicBezTo>
                    <a:pt x="32801" y="44417"/>
                    <a:pt x="33273" y="44606"/>
                    <a:pt x="33462" y="45173"/>
                  </a:cubicBezTo>
                  <a:cubicBezTo>
                    <a:pt x="32044" y="44417"/>
                    <a:pt x="30816" y="43472"/>
                    <a:pt x="29587" y="42621"/>
                  </a:cubicBezTo>
                  <a:cubicBezTo>
                    <a:pt x="29398" y="42526"/>
                    <a:pt x="29303" y="42432"/>
                    <a:pt x="29114" y="42337"/>
                  </a:cubicBezTo>
                  <a:cubicBezTo>
                    <a:pt x="28985" y="42273"/>
                    <a:pt x="28856" y="42120"/>
                    <a:pt x="28727" y="42120"/>
                  </a:cubicBezTo>
                  <a:cubicBezTo>
                    <a:pt x="28667" y="42120"/>
                    <a:pt x="28607" y="42153"/>
                    <a:pt x="28547" y="42243"/>
                  </a:cubicBezTo>
                  <a:cubicBezTo>
                    <a:pt x="28358" y="42526"/>
                    <a:pt x="28642" y="42715"/>
                    <a:pt x="28831" y="42810"/>
                  </a:cubicBezTo>
                  <a:cubicBezTo>
                    <a:pt x="29870" y="43566"/>
                    <a:pt x="31005" y="44417"/>
                    <a:pt x="32139" y="45173"/>
                  </a:cubicBezTo>
                  <a:cubicBezTo>
                    <a:pt x="32328" y="45268"/>
                    <a:pt x="32517" y="45362"/>
                    <a:pt x="32706" y="45551"/>
                  </a:cubicBezTo>
                  <a:cubicBezTo>
                    <a:pt x="32734" y="45524"/>
                    <a:pt x="32761" y="45512"/>
                    <a:pt x="32787" y="45512"/>
                  </a:cubicBezTo>
                  <a:cubicBezTo>
                    <a:pt x="32848" y="45512"/>
                    <a:pt x="32895" y="45579"/>
                    <a:pt x="32895" y="45646"/>
                  </a:cubicBezTo>
                  <a:cubicBezTo>
                    <a:pt x="32895" y="45693"/>
                    <a:pt x="32872" y="45717"/>
                    <a:pt x="32836" y="45717"/>
                  </a:cubicBezTo>
                  <a:cubicBezTo>
                    <a:pt x="32801" y="45717"/>
                    <a:pt x="32753" y="45693"/>
                    <a:pt x="32706" y="45646"/>
                  </a:cubicBezTo>
                  <a:cubicBezTo>
                    <a:pt x="31477" y="45551"/>
                    <a:pt x="30721" y="44890"/>
                    <a:pt x="29776" y="44228"/>
                  </a:cubicBezTo>
                  <a:cubicBezTo>
                    <a:pt x="27980" y="42715"/>
                    <a:pt x="25995" y="41203"/>
                    <a:pt x="24104" y="39785"/>
                  </a:cubicBezTo>
                  <a:cubicBezTo>
                    <a:pt x="23915" y="39691"/>
                    <a:pt x="23821" y="39691"/>
                    <a:pt x="23821" y="39502"/>
                  </a:cubicBezTo>
                  <a:lnTo>
                    <a:pt x="23821" y="39407"/>
                  </a:lnTo>
                  <a:close/>
                  <a:moveTo>
                    <a:pt x="26467" y="50561"/>
                  </a:moveTo>
                  <a:cubicBezTo>
                    <a:pt x="28547" y="51884"/>
                    <a:pt x="30248" y="53491"/>
                    <a:pt x="31572" y="55476"/>
                  </a:cubicBezTo>
                  <a:cubicBezTo>
                    <a:pt x="31194" y="55098"/>
                    <a:pt x="30910" y="54815"/>
                    <a:pt x="30532" y="54437"/>
                  </a:cubicBezTo>
                  <a:cubicBezTo>
                    <a:pt x="30398" y="54303"/>
                    <a:pt x="30265" y="54169"/>
                    <a:pt x="30098" y="54169"/>
                  </a:cubicBezTo>
                  <a:cubicBezTo>
                    <a:pt x="30028" y="54169"/>
                    <a:pt x="29953" y="54192"/>
                    <a:pt x="29870" y="54248"/>
                  </a:cubicBezTo>
                  <a:cubicBezTo>
                    <a:pt x="29587" y="54531"/>
                    <a:pt x="29965" y="54720"/>
                    <a:pt x="30059" y="54909"/>
                  </a:cubicBezTo>
                  <a:cubicBezTo>
                    <a:pt x="30059" y="55004"/>
                    <a:pt x="30154" y="55004"/>
                    <a:pt x="30248" y="55193"/>
                  </a:cubicBezTo>
                  <a:cubicBezTo>
                    <a:pt x="28263" y="54153"/>
                    <a:pt x="27602" y="52357"/>
                    <a:pt x="26467" y="50561"/>
                  </a:cubicBezTo>
                  <a:close/>
                  <a:moveTo>
                    <a:pt x="8759" y="0"/>
                  </a:moveTo>
                  <a:cubicBezTo>
                    <a:pt x="8622" y="0"/>
                    <a:pt x="8498" y="51"/>
                    <a:pt x="8413" y="179"/>
                  </a:cubicBezTo>
                  <a:cubicBezTo>
                    <a:pt x="8130" y="557"/>
                    <a:pt x="8319" y="841"/>
                    <a:pt x="8508" y="1124"/>
                  </a:cubicBezTo>
                  <a:cubicBezTo>
                    <a:pt x="9075" y="2070"/>
                    <a:pt x="9642" y="3109"/>
                    <a:pt x="10115" y="4149"/>
                  </a:cubicBezTo>
                  <a:cubicBezTo>
                    <a:pt x="10682" y="5378"/>
                    <a:pt x="11249" y="6607"/>
                    <a:pt x="11816" y="7836"/>
                  </a:cubicBezTo>
                  <a:cubicBezTo>
                    <a:pt x="12383" y="9064"/>
                    <a:pt x="12950" y="10199"/>
                    <a:pt x="13517" y="11333"/>
                  </a:cubicBezTo>
                  <a:cubicBezTo>
                    <a:pt x="14085" y="12373"/>
                    <a:pt x="14463" y="13413"/>
                    <a:pt x="15124" y="14358"/>
                  </a:cubicBezTo>
                  <a:cubicBezTo>
                    <a:pt x="15313" y="14641"/>
                    <a:pt x="15786" y="14831"/>
                    <a:pt x="15881" y="15303"/>
                  </a:cubicBezTo>
                  <a:cubicBezTo>
                    <a:pt x="15825" y="15331"/>
                    <a:pt x="15770" y="15342"/>
                    <a:pt x="15717" y="15342"/>
                  </a:cubicBezTo>
                  <a:cubicBezTo>
                    <a:pt x="15589" y="15342"/>
                    <a:pt x="15475" y="15275"/>
                    <a:pt x="15408" y="15209"/>
                  </a:cubicBezTo>
                  <a:cubicBezTo>
                    <a:pt x="14179" y="15020"/>
                    <a:pt x="13045" y="14736"/>
                    <a:pt x="11816" y="14736"/>
                  </a:cubicBezTo>
                  <a:cubicBezTo>
                    <a:pt x="11562" y="14726"/>
                    <a:pt x="11310" y="14722"/>
                    <a:pt x="11058" y="14722"/>
                  </a:cubicBezTo>
                  <a:cubicBezTo>
                    <a:pt x="8871" y="14722"/>
                    <a:pt x="6751" y="15078"/>
                    <a:pt x="4632" y="15587"/>
                  </a:cubicBezTo>
                  <a:cubicBezTo>
                    <a:pt x="3214" y="15965"/>
                    <a:pt x="1891" y="16437"/>
                    <a:pt x="662" y="17099"/>
                  </a:cubicBezTo>
                  <a:cubicBezTo>
                    <a:pt x="284" y="17288"/>
                    <a:pt x="0" y="17477"/>
                    <a:pt x="95" y="17950"/>
                  </a:cubicBezTo>
                  <a:cubicBezTo>
                    <a:pt x="221" y="18202"/>
                    <a:pt x="431" y="18244"/>
                    <a:pt x="641" y="18244"/>
                  </a:cubicBezTo>
                  <a:cubicBezTo>
                    <a:pt x="746" y="18244"/>
                    <a:pt x="851" y="18233"/>
                    <a:pt x="946" y="18233"/>
                  </a:cubicBezTo>
                  <a:cubicBezTo>
                    <a:pt x="2836" y="18233"/>
                    <a:pt x="4821" y="18233"/>
                    <a:pt x="6712" y="18328"/>
                  </a:cubicBezTo>
                  <a:cubicBezTo>
                    <a:pt x="8398" y="18468"/>
                    <a:pt x="10085" y="18713"/>
                    <a:pt x="11771" y="18713"/>
                  </a:cubicBezTo>
                  <a:cubicBezTo>
                    <a:pt x="12353" y="18713"/>
                    <a:pt x="12935" y="18684"/>
                    <a:pt x="13517" y="18612"/>
                  </a:cubicBezTo>
                  <a:cubicBezTo>
                    <a:pt x="13896" y="18612"/>
                    <a:pt x="14274" y="18612"/>
                    <a:pt x="14557" y="18801"/>
                  </a:cubicBezTo>
                  <a:cubicBezTo>
                    <a:pt x="15883" y="19283"/>
                    <a:pt x="17247" y="19573"/>
                    <a:pt x="18625" y="19573"/>
                  </a:cubicBezTo>
                  <a:cubicBezTo>
                    <a:pt x="19409" y="19573"/>
                    <a:pt x="20197" y="19479"/>
                    <a:pt x="20985" y="19273"/>
                  </a:cubicBezTo>
                  <a:cubicBezTo>
                    <a:pt x="21198" y="19226"/>
                    <a:pt x="21404" y="19202"/>
                    <a:pt x="21605" y="19202"/>
                  </a:cubicBezTo>
                  <a:cubicBezTo>
                    <a:pt x="22208" y="19202"/>
                    <a:pt x="22757" y="19415"/>
                    <a:pt x="23254" y="19840"/>
                  </a:cubicBezTo>
                  <a:cubicBezTo>
                    <a:pt x="24010" y="20502"/>
                    <a:pt x="24766" y="21069"/>
                    <a:pt x="25522" y="21825"/>
                  </a:cubicBezTo>
                  <a:lnTo>
                    <a:pt x="24671" y="21825"/>
                  </a:lnTo>
                  <a:cubicBezTo>
                    <a:pt x="23065" y="21731"/>
                    <a:pt x="21458" y="21353"/>
                    <a:pt x="19756" y="21353"/>
                  </a:cubicBezTo>
                  <a:cubicBezTo>
                    <a:pt x="19116" y="21335"/>
                    <a:pt x="18476" y="21324"/>
                    <a:pt x="17837" y="21324"/>
                  </a:cubicBezTo>
                  <a:cubicBezTo>
                    <a:pt x="14982" y="21324"/>
                    <a:pt x="12139" y="21543"/>
                    <a:pt x="9358" y="22393"/>
                  </a:cubicBezTo>
                  <a:cubicBezTo>
                    <a:pt x="8319" y="22676"/>
                    <a:pt x="7279" y="22960"/>
                    <a:pt x="6239" y="23338"/>
                  </a:cubicBezTo>
                  <a:cubicBezTo>
                    <a:pt x="5955" y="23432"/>
                    <a:pt x="5766" y="23527"/>
                    <a:pt x="5672" y="23905"/>
                  </a:cubicBezTo>
                  <a:cubicBezTo>
                    <a:pt x="5672" y="24189"/>
                    <a:pt x="5955" y="24283"/>
                    <a:pt x="6239" y="24378"/>
                  </a:cubicBezTo>
                  <a:cubicBezTo>
                    <a:pt x="6800" y="24728"/>
                    <a:pt x="7361" y="24923"/>
                    <a:pt x="7960" y="24923"/>
                  </a:cubicBezTo>
                  <a:cubicBezTo>
                    <a:pt x="8169" y="24923"/>
                    <a:pt x="8382" y="24899"/>
                    <a:pt x="8602" y="24850"/>
                  </a:cubicBezTo>
                  <a:cubicBezTo>
                    <a:pt x="8699" y="24834"/>
                    <a:pt x="8797" y="24826"/>
                    <a:pt x="8894" y="24826"/>
                  </a:cubicBezTo>
                  <a:cubicBezTo>
                    <a:pt x="9361" y="24826"/>
                    <a:pt x="9818" y="25010"/>
                    <a:pt x="10209" y="25323"/>
                  </a:cubicBezTo>
                  <a:cubicBezTo>
                    <a:pt x="11038" y="25986"/>
                    <a:pt x="12012" y="26286"/>
                    <a:pt x="13004" y="26286"/>
                  </a:cubicBezTo>
                  <a:cubicBezTo>
                    <a:pt x="13144" y="26286"/>
                    <a:pt x="13283" y="26280"/>
                    <a:pt x="13423" y="26268"/>
                  </a:cubicBezTo>
                  <a:cubicBezTo>
                    <a:pt x="15219" y="26079"/>
                    <a:pt x="17109" y="25984"/>
                    <a:pt x="18905" y="25984"/>
                  </a:cubicBezTo>
                  <a:cubicBezTo>
                    <a:pt x="20323" y="25984"/>
                    <a:pt x="21836" y="25795"/>
                    <a:pt x="23159" y="25228"/>
                  </a:cubicBezTo>
                  <a:cubicBezTo>
                    <a:pt x="24293" y="24661"/>
                    <a:pt x="25333" y="23999"/>
                    <a:pt x="26373" y="23243"/>
                  </a:cubicBezTo>
                  <a:cubicBezTo>
                    <a:pt x="26488" y="23186"/>
                    <a:pt x="26568" y="23093"/>
                    <a:pt x="26676" y="23093"/>
                  </a:cubicBezTo>
                  <a:cubicBezTo>
                    <a:pt x="26747" y="23093"/>
                    <a:pt x="26829" y="23132"/>
                    <a:pt x="26940" y="23243"/>
                  </a:cubicBezTo>
                  <a:cubicBezTo>
                    <a:pt x="28452" y="24945"/>
                    <a:pt x="29681" y="26741"/>
                    <a:pt x="30816" y="28726"/>
                  </a:cubicBezTo>
                  <a:cubicBezTo>
                    <a:pt x="32044" y="31089"/>
                    <a:pt x="32990" y="33452"/>
                    <a:pt x="33651" y="36004"/>
                  </a:cubicBezTo>
                  <a:cubicBezTo>
                    <a:pt x="34029" y="37138"/>
                    <a:pt x="34219" y="38367"/>
                    <a:pt x="34408" y="39596"/>
                  </a:cubicBezTo>
                  <a:cubicBezTo>
                    <a:pt x="34219" y="39313"/>
                    <a:pt x="34029" y="39029"/>
                    <a:pt x="33935" y="38840"/>
                  </a:cubicBezTo>
                  <a:cubicBezTo>
                    <a:pt x="33084" y="37044"/>
                    <a:pt x="32044" y="35626"/>
                    <a:pt x="30721" y="34208"/>
                  </a:cubicBezTo>
                  <a:cubicBezTo>
                    <a:pt x="29209" y="32696"/>
                    <a:pt x="27602" y="31372"/>
                    <a:pt x="25900" y="30144"/>
                  </a:cubicBezTo>
                  <a:cubicBezTo>
                    <a:pt x="24766" y="29293"/>
                    <a:pt x="23632" y="28537"/>
                    <a:pt x="22308" y="27970"/>
                  </a:cubicBezTo>
                  <a:cubicBezTo>
                    <a:pt x="22153" y="27866"/>
                    <a:pt x="21997" y="27791"/>
                    <a:pt x="21842" y="27791"/>
                  </a:cubicBezTo>
                  <a:cubicBezTo>
                    <a:pt x="21714" y="27791"/>
                    <a:pt x="21586" y="27842"/>
                    <a:pt x="21458" y="27970"/>
                  </a:cubicBezTo>
                  <a:cubicBezTo>
                    <a:pt x="21269" y="28159"/>
                    <a:pt x="21363" y="28442"/>
                    <a:pt x="21552" y="28631"/>
                  </a:cubicBezTo>
                  <a:cubicBezTo>
                    <a:pt x="22119" y="29955"/>
                    <a:pt x="22970" y="31089"/>
                    <a:pt x="23443" y="32507"/>
                  </a:cubicBezTo>
                  <a:cubicBezTo>
                    <a:pt x="23821" y="33263"/>
                    <a:pt x="24199" y="33925"/>
                    <a:pt x="24861" y="34492"/>
                  </a:cubicBezTo>
                  <a:cubicBezTo>
                    <a:pt x="26089" y="35721"/>
                    <a:pt x="27696" y="36571"/>
                    <a:pt x="29114" y="37706"/>
                  </a:cubicBezTo>
                  <a:cubicBezTo>
                    <a:pt x="30248" y="38556"/>
                    <a:pt x="31477" y="39407"/>
                    <a:pt x="32328" y="40541"/>
                  </a:cubicBezTo>
                  <a:cubicBezTo>
                    <a:pt x="33084" y="41581"/>
                    <a:pt x="33179" y="42905"/>
                    <a:pt x="33651" y="44039"/>
                  </a:cubicBezTo>
                  <a:cubicBezTo>
                    <a:pt x="33368" y="44039"/>
                    <a:pt x="33273" y="43850"/>
                    <a:pt x="33179" y="43661"/>
                  </a:cubicBezTo>
                  <a:cubicBezTo>
                    <a:pt x="32328" y="42337"/>
                    <a:pt x="31099" y="41392"/>
                    <a:pt x="29681" y="40730"/>
                  </a:cubicBezTo>
                  <a:cubicBezTo>
                    <a:pt x="27413" y="39691"/>
                    <a:pt x="24955" y="39029"/>
                    <a:pt x="22592" y="38462"/>
                  </a:cubicBezTo>
                  <a:cubicBezTo>
                    <a:pt x="22437" y="38410"/>
                    <a:pt x="22253" y="38330"/>
                    <a:pt x="22088" y="38330"/>
                  </a:cubicBezTo>
                  <a:cubicBezTo>
                    <a:pt x="21951" y="38330"/>
                    <a:pt x="21827" y="38385"/>
                    <a:pt x="21741" y="38556"/>
                  </a:cubicBezTo>
                  <a:cubicBezTo>
                    <a:pt x="21552" y="38934"/>
                    <a:pt x="21836" y="39124"/>
                    <a:pt x="22119" y="39407"/>
                  </a:cubicBezTo>
                  <a:cubicBezTo>
                    <a:pt x="24766" y="41298"/>
                    <a:pt x="27413" y="43188"/>
                    <a:pt x="29965" y="45268"/>
                  </a:cubicBezTo>
                  <a:cubicBezTo>
                    <a:pt x="31054" y="46211"/>
                    <a:pt x="32254" y="46598"/>
                    <a:pt x="33566" y="46598"/>
                  </a:cubicBezTo>
                  <a:cubicBezTo>
                    <a:pt x="33962" y="46598"/>
                    <a:pt x="34369" y="46562"/>
                    <a:pt x="34786" y="46496"/>
                  </a:cubicBezTo>
                  <a:lnTo>
                    <a:pt x="34786" y="46496"/>
                  </a:lnTo>
                  <a:cubicBezTo>
                    <a:pt x="34597" y="49616"/>
                    <a:pt x="33935" y="52641"/>
                    <a:pt x="32706" y="55571"/>
                  </a:cubicBezTo>
                  <a:cubicBezTo>
                    <a:pt x="31950" y="54342"/>
                    <a:pt x="31005" y="53397"/>
                    <a:pt x="30154" y="52452"/>
                  </a:cubicBezTo>
                  <a:cubicBezTo>
                    <a:pt x="28925" y="51317"/>
                    <a:pt x="27602" y="50278"/>
                    <a:pt x="26089" y="49521"/>
                  </a:cubicBezTo>
                  <a:cubicBezTo>
                    <a:pt x="25926" y="49467"/>
                    <a:pt x="25793" y="49412"/>
                    <a:pt x="25656" y="49412"/>
                  </a:cubicBezTo>
                  <a:cubicBezTo>
                    <a:pt x="25556" y="49412"/>
                    <a:pt x="25453" y="49441"/>
                    <a:pt x="25333" y="49521"/>
                  </a:cubicBezTo>
                  <a:cubicBezTo>
                    <a:pt x="25144" y="49805"/>
                    <a:pt x="25239" y="49994"/>
                    <a:pt x="25428" y="50278"/>
                  </a:cubicBezTo>
                  <a:cubicBezTo>
                    <a:pt x="25900" y="50939"/>
                    <a:pt x="26278" y="51695"/>
                    <a:pt x="26751" y="52357"/>
                  </a:cubicBezTo>
                  <a:cubicBezTo>
                    <a:pt x="27224" y="53208"/>
                    <a:pt x="27696" y="54153"/>
                    <a:pt x="28452" y="54815"/>
                  </a:cubicBezTo>
                  <a:cubicBezTo>
                    <a:pt x="29398" y="55665"/>
                    <a:pt x="30438" y="56327"/>
                    <a:pt x="31572" y="56705"/>
                  </a:cubicBezTo>
                  <a:cubicBezTo>
                    <a:pt x="32044" y="56800"/>
                    <a:pt x="32044" y="56989"/>
                    <a:pt x="31761" y="57367"/>
                  </a:cubicBezTo>
                  <a:cubicBezTo>
                    <a:pt x="31572" y="57745"/>
                    <a:pt x="31288" y="58123"/>
                    <a:pt x="31099" y="58501"/>
                  </a:cubicBezTo>
                  <a:cubicBezTo>
                    <a:pt x="31005" y="58690"/>
                    <a:pt x="30816" y="58974"/>
                    <a:pt x="31099" y="59163"/>
                  </a:cubicBezTo>
                  <a:cubicBezTo>
                    <a:pt x="31134" y="59180"/>
                    <a:pt x="31169" y="59188"/>
                    <a:pt x="31203" y="59188"/>
                  </a:cubicBezTo>
                  <a:cubicBezTo>
                    <a:pt x="31358" y="59188"/>
                    <a:pt x="31512" y="59034"/>
                    <a:pt x="31666" y="58879"/>
                  </a:cubicBezTo>
                  <a:cubicBezTo>
                    <a:pt x="32139" y="58312"/>
                    <a:pt x="32517" y="57650"/>
                    <a:pt x="32801" y="56989"/>
                  </a:cubicBezTo>
                  <a:cubicBezTo>
                    <a:pt x="32942" y="56776"/>
                    <a:pt x="32978" y="56670"/>
                    <a:pt x="33106" y="56670"/>
                  </a:cubicBezTo>
                  <a:cubicBezTo>
                    <a:pt x="33149" y="56670"/>
                    <a:pt x="33202" y="56682"/>
                    <a:pt x="33273" y="56705"/>
                  </a:cubicBezTo>
                  <a:cubicBezTo>
                    <a:pt x="33935" y="56989"/>
                    <a:pt x="34502" y="57083"/>
                    <a:pt x="35069" y="57178"/>
                  </a:cubicBezTo>
                  <a:cubicBezTo>
                    <a:pt x="35069" y="56894"/>
                    <a:pt x="35069" y="56705"/>
                    <a:pt x="35069" y="56422"/>
                  </a:cubicBezTo>
                  <a:cubicBezTo>
                    <a:pt x="34691" y="56422"/>
                    <a:pt x="34313" y="56327"/>
                    <a:pt x="33935" y="56233"/>
                  </a:cubicBezTo>
                  <a:cubicBezTo>
                    <a:pt x="33840" y="56233"/>
                    <a:pt x="33840" y="56138"/>
                    <a:pt x="33746" y="56138"/>
                  </a:cubicBezTo>
                  <a:cubicBezTo>
                    <a:pt x="33813" y="56071"/>
                    <a:pt x="33880" y="56004"/>
                    <a:pt x="33946" y="56004"/>
                  </a:cubicBezTo>
                  <a:cubicBezTo>
                    <a:pt x="33974" y="56004"/>
                    <a:pt x="34002" y="56016"/>
                    <a:pt x="34029" y="56044"/>
                  </a:cubicBezTo>
                  <a:cubicBezTo>
                    <a:pt x="34408" y="56044"/>
                    <a:pt x="34691" y="55949"/>
                    <a:pt x="35069" y="55854"/>
                  </a:cubicBezTo>
                  <a:cubicBezTo>
                    <a:pt x="35069" y="55665"/>
                    <a:pt x="35069" y="55476"/>
                    <a:pt x="35164" y="55287"/>
                  </a:cubicBezTo>
                  <a:cubicBezTo>
                    <a:pt x="34880" y="55287"/>
                    <a:pt x="34597" y="55287"/>
                    <a:pt x="34313" y="55382"/>
                  </a:cubicBezTo>
                  <a:cubicBezTo>
                    <a:pt x="34597" y="55193"/>
                    <a:pt x="34880" y="55004"/>
                    <a:pt x="35164" y="54815"/>
                  </a:cubicBezTo>
                  <a:cubicBezTo>
                    <a:pt x="35164" y="54531"/>
                    <a:pt x="35164" y="54342"/>
                    <a:pt x="35164" y="54059"/>
                  </a:cubicBezTo>
                  <a:cubicBezTo>
                    <a:pt x="34786" y="54248"/>
                    <a:pt x="34313" y="54437"/>
                    <a:pt x="33935" y="54720"/>
                  </a:cubicBezTo>
                  <a:cubicBezTo>
                    <a:pt x="33935" y="54531"/>
                    <a:pt x="34029" y="54437"/>
                    <a:pt x="34029" y="54342"/>
                  </a:cubicBezTo>
                  <a:cubicBezTo>
                    <a:pt x="34597" y="52830"/>
                    <a:pt x="34975" y="51223"/>
                    <a:pt x="35258" y="49710"/>
                  </a:cubicBezTo>
                  <a:cubicBezTo>
                    <a:pt x="35353" y="44701"/>
                    <a:pt x="35353" y="39691"/>
                    <a:pt x="35258" y="34775"/>
                  </a:cubicBezTo>
                  <a:cubicBezTo>
                    <a:pt x="35258" y="34870"/>
                    <a:pt x="35258" y="35059"/>
                    <a:pt x="35164" y="35248"/>
                  </a:cubicBezTo>
                  <a:lnTo>
                    <a:pt x="35069" y="37422"/>
                  </a:lnTo>
                  <a:cubicBezTo>
                    <a:pt x="33557" y="31183"/>
                    <a:pt x="30816" y="25701"/>
                    <a:pt x="26278" y="21164"/>
                  </a:cubicBezTo>
                  <a:cubicBezTo>
                    <a:pt x="26562" y="20975"/>
                    <a:pt x="26940" y="21069"/>
                    <a:pt x="26846" y="20691"/>
                  </a:cubicBezTo>
                  <a:cubicBezTo>
                    <a:pt x="26751" y="20124"/>
                    <a:pt x="26940" y="19557"/>
                    <a:pt x="26940" y="18990"/>
                  </a:cubicBezTo>
                  <a:cubicBezTo>
                    <a:pt x="27129" y="17288"/>
                    <a:pt x="27507" y="15681"/>
                    <a:pt x="27318" y="14074"/>
                  </a:cubicBezTo>
                  <a:cubicBezTo>
                    <a:pt x="27035" y="11144"/>
                    <a:pt x="26373" y="8308"/>
                    <a:pt x="25144" y="5662"/>
                  </a:cubicBezTo>
                  <a:cubicBezTo>
                    <a:pt x="24388" y="4055"/>
                    <a:pt x="23443" y="2542"/>
                    <a:pt x="22025" y="1502"/>
                  </a:cubicBezTo>
                  <a:cubicBezTo>
                    <a:pt x="21729" y="1280"/>
                    <a:pt x="21375" y="942"/>
                    <a:pt x="21008" y="942"/>
                  </a:cubicBezTo>
                  <a:cubicBezTo>
                    <a:pt x="20906" y="942"/>
                    <a:pt x="20804" y="968"/>
                    <a:pt x="20701" y="1030"/>
                  </a:cubicBezTo>
                  <a:cubicBezTo>
                    <a:pt x="20134" y="1313"/>
                    <a:pt x="20323" y="1975"/>
                    <a:pt x="20418" y="2448"/>
                  </a:cubicBezTo>
                  <a:cubicBezTo>
                    <a:pt x="20607" y="3960"/>
                    <a:pt x="20796" y="5473"/>
                    <a:pt x="20890" y="6985"/>
                  </a:cubicBezTo>
                  <a:cubicBezTo>
                    <a:pt x="20985" y="8592"/>
                    <a:pt x="21080" y="10104"/>
                    <a:pt x="21741" y="11522"/>
                  </a:cubicBezTo>
                  <a:cubicBezTo>
                    <a:pt x="22308" y="12940"/>
                    <a:pt x="22686" y="14358"/>
                    <a:pt x="22781" y="15870"/>
                  </a:cubicBezTo>
                  <a:cubicBezTo>
                    <a:pt x="22781" y="16532"/>
                    <a:pt x="23065" y="17194"/>
                    <a:pt x="23348" y="17855"/>
                  </a:cubicBezTo>
                  <a:cubicBezTo>
                    <a:pt x="23632" y="18233"/>
                    <a:pt x="23821" y="18706"/>
                    <a:pt x="24010" y="19179"/>
                  </a:cubicBezTo>
                  <a:cubicBezTo>
                    <a:pt x="23348" y="18612"/>
                    <a:pt x="22497" y="18044"/>
                    <a:pt x="21741" y="17666"/>
                  </a:cubicBezTo>
                  <a:cubicBezTo>
                    <a:pt x="21174" y="17383"/>
                    <a:pt x="20985" y="17005"/>
                    <a:pt x="20890" y="16343"/>
                  </a:cubicBezTo>
                  <a:cubicBezTo>
                    <a:pt x="20890" y="15870"/>
                    <a:pt x="20796" y="15303"/>
                    <a:pt x="20607" y="14831"/>
                  </a:cubicBezTo>
                  <a:cubicBezTo>
                    <a:pt x="20323" y="14074"/>
                    <a:pt x="19756" y="13602"/>
                    <a:pt x="19378" y="13035"/>
                  </a:cubicBezTo>
                  <a:cubicBezTo>
                    <a:pt x="18149" y="11522"/>
                    <a:pt x="17677" y="9821"/>
                    <a:pt x="17299" y="7930"/>
                  </a:cubicBezTo>
                  <a:cubicBezTo>
                    <a:pt x="17109" y="6701"/>
                    <a:pt x="16637" y="5567"/>
                    <a:pt x="15692" y="4622"/>
                  </a:cubicBezTo>
                  <a:cubicBezTo>
                    <a:pt x="13801" y="2731"/>
                    <a:pt x="11627" y="1219"/>
                    <a:pt x="9264" y="179"/>
                  </a:cubicBezTo>
                  <a:cubicBezTo>
                    <a:pt x="9108" y="75"/>
                    <a:pt x="8924" y="0"/>
                    <a:pt x="8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4326325" y="281257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" y="1"/>
                  </a:moveTo>
                  <a:cubicBezTo>
                    <a:pt x="1" y="95"/>
                    <a:pt x="1" y="95"/>
                    <a:pt x="95" y="95"/>
                  </a:cubicBezTo>
                  <a:cubicBezTo>
                    <a:pt x="95" y="95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4"/>
            <p:cNvSpPr/>
            <p:nvPr/>
          </p:nvSpPr>
          <p:spPr>
            <a:xfrm>
              <a:off x="4314525" y="2791300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0" y="1"/>
                  </a:moveTo>
                  <a:lnTo>
                    <a:pt x="0" y="95"/>
                  </a:lnTo>
                  <a:lnTo>
                    <a:pt x="95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4"/>
            <p:cNvSpPr/>
            <p:nvPr/>
          </p:nvSpPr>
          <p:spPr>
            <a:xfrm>
              <a:off x="4413775" y="3334825"/>
              <a:ext cx="2375" cy="1800"/>
            </a:xfrm>
            <a:custGeom>
              <a:avLst/>
              <a:gdLst/>
              <a:ahLst/>
              <a:cxnLst/>
              <a:rect l="l" t="t" r="r" b="b"/>
              <a:pathLst>
                <a:path w="95" h="72" extrusionOk="0">
                  <a:moveTo>
                    <a:pt x="0" y="1"/>
                  </a:moveTo>
                  <a:cubicBezTo>
                    <a:pt x="0" y="48"/>
                    <a:pt x="24" y="72"/>
                    <a:pt x="47" y="72"/>
                  </a:cubicBezTo>
                  <a:cubicBezTo>
                    <a:pt x="71" y="72"/>
                    <a:pt x="95" y="48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4"/>
            <p:cNvSpPr/>
            <p:nvPr/>
          </p:nvSpPr>
          <p:spPr>
            <a:xfrm>
              <a:off x="4548475" y="3529425"/>
              <a:ext cx="101625" cy="93075"/>
            </a:xfrm>
            <a:custGeom>
              <a:avLst/>
              <a:gdLst/>
              <a:ahLst/>
              <a:cxnLst/>
              <a:rect l="l" t="t" r="r" b="b"/>
              <a:pathLst>
                <a:path w="4065" h="3723" extrusionOk="0">
                  <a:moveTo>
                    <a:pt x="2052" y="937"/>
                  </a:moveTo>
                  <a:cubicBezTo>
                    <a:pt x="2354" y="937"/>
                    <a:pt x="2664" y="1062"/>
                    <a:pt x="2836" y="1291"/>
                  </a:cubicBezTo>
                  <a:cubicBezTo>
                    <a:pt x="3120" y="1764"/>
                    <a:pt x="2930" y="2331"/>
                    <a:pt x="2458" y="2709"/>
                  </a:cubicBezTo>
                  <a:cubicBezTo>
                    <a:pt x="2271" y="2821"/>
                    <a:pt x="2085" y="2874"/>
                    <a:pt x="1910" y="2874"/>
                  </a:cubicBezTo>
                  <a:cubicBezTo>
                    <a:pt x="1642" y="2874"/>
                    <a:pt x="1401" y="2749"/>
                    <a:pt x="1229" y="2520"/>
                  </a:cubicBezTo>
                  <a:cubicBezTo>
                    <a:pt x="1040" y="2142"/>
                    <a:pt x="1134" y="1386"/>
                    <a:pt x="1513" y="1102"/>
                  </a:cubicBezTo>
                  <a:cubicBezTo>
                    <a:pt x="1662" y="990"/>
                    <a:pt x="1855" y="937"/>
                    <a:pt x="2052" y="937"/>
                  </a:cubicBezTo>
                  <a:close/>
                  <a:moveTo>
                    <a:pt x="2152" y="0"/>
                  </a:moveTo>
                  <a:cubicBezTo>
                    <a:pt x="1829" y="0"/>
                    <a:pt x="1482" y="103"/>
                    <a:pt x="1134" y="346"/>
                  </a:cubicBezTo>
                  <a:cubicBezTo>
                    <a:pt x="189" y="913"/>
                    <a:pt x="0" y="2142"/>
                    <a:pt x="662" y="2993"/>
                  </a:cubicBezTo>
                  <a:cubicBezTo>
                    <a:pt x="961" y="3471"/>
                    <a:pt x="1488" y="3723"/>
                    <a:pt x="2026" y="3723"/>
                  </a:cubicBezTo>
                  <a:cubicBezTo>
                    <a:pt x="2338" y="3723"/>
                    <a:pt x="2653" y="3638"/>
                    <a:pt x="2930" y="3465"/>
                  </a:cubicBezTo>
                  <a:cubicBezTo>
                    <a:pt x="3687" y="2993"/>
                    <a:pt x="4065" y="1480"/>
                    <a:pt x="3498" y="724"/>
                  </a:cubicBezTo>
                  <a:cubicBezTo>
                    <a:pt x="3199" y="305"/>
                    <a:pt x="2710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4"/>
            <p:cNvSpPr/>
            <p:nvPr/>
          </p:nvSpPr>
          <p:spPr>
            <a:xfrm>
              <a:off x="4442125" y="3126500"/>
              <a:ext cx="61475" cy="49675"/>
            </a:xfrm>
            <a:custGeom>
              <a:avLst/>
              <a:gdLst/>
              <a:ahLst/>
              <a:cxnLst/>
              <a:rect l="l" t="t" r="r" b="b"/>
              <a:pathLst>
                <a:path w="2459" h="1987" extrusionOk="0">
                  <a:moveTo>
                    <a:pt x="335" y="1"/>
                  </a:moveTo>
                  <a:cubicBezTo>
                    <a:pt x="255" y="1"/>
                    <a:pt x="175" y="30"/>
                    <a:pt x="95" y="110"/>
                  </a:cubicBezTo>
                  <a:cubicBezTo>
                    <a:pt x="1" y="299"/>
                    <a:pt x="95" y="583"/>
                    <a:pt x="284" y="677"/>
                  </a:cubicBezTo>
                  <a:cubicBezTo>
                    <a:pt x="757" y="1055"/>
                    <a:pt x="1135" y="1433"/>
                    <a:pt x="1513" y="1811"/>
                  </a:cubicBezTo>
                  <a:cubicBezTo>
                    <a:pt x="1643" y="1877"/>
                    <a:pt x="1774" y="1987"/>
                    <a:pt x="1935" y="1987"/>
                  </a:cubicBezTo>
                  <a:cubicBezTo>
                    <a:pt x="2008" y="1987"/>
                    <a:pt x="2087" y="1965"/>
                    <a:pt x="2175" y="1906"/>
                  </a:cubicBezTo>
                  <a:cubicBezTo>
                    <a:pt x="2458" y="1717"/>
                    <a:pt x="2364" y="1622"/>
                    <a:pt x="2175" y="1433"/>
                  </a:cubicBezTo>
                  <a:cubicBezTo>
                    <a:pt x="1797" y="772"/>
                    <a:pt x="1229" y="488"/>
                    <a:pt x="662" y="110"/>
                  </a:cubicBezTo>
                  <a:cubicBezTo>
                    <a:pt x="553" y="55"/>
                    <a:pt x="444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34"/>
          <p:cNvGrpSpPr/>
          <p:nvPr/>
        </p:nvGrpSpPr>
        <p:grpSpPr>
          <a:xfrm>
            <a:off x="175412" y="3974946"/>
            <a:ext cx="2049317" cy="1463572"/>
            <a:chOff x="2523250" y="3135400"/>
            <a:chExt cx="1134350" cy="810125"/>
          </a:xfrm>
        </p:grpSpPr>
        <p:sp>
          <p:nvSpPr>
            <p:cNvPr id="1536" name="Google Shape;1536;p34"/>
            <p:cNvSpPr/>
            <p:nvPr/>
          </p:nvSpPr>
          <p:spPr>
            <a:xfrm>
              <a:off x="2962800" y="3644400"/>
              <a:ext cx="198525" cy="59100"/>
            </a:xfrm>
            <a:custGeom>
              <a:avLst/>
              <a:gdLst/>
              <a:ahLst/>
              <a:cxnLst/>
              <a:rect l="l" t="t" r="r" b="b"/>
              <a:pathLst>
                <a:path w="7941" h="2364" extrusionOk="0">
                  <a:moveTo>
                    <a:pt x="946" y="0"/>
                  </a:moveTo>
                  <a:cubicBezTo>
                    <a:pt x="473" y="0"/>
                    <a:pt x="1" y="568"/>
                    <a:pt x="1" y="946"/>
                  </a:cubicBezTo>
                  <a:cubicBezTo>
                    <a:pt x="1" y="1418"/>
                    <a:pt x="379" y="1891"/>
                    <a:pt x="851" y="1985"/>
                  </a:cubicBezTo>
                  <a:cubicBezTo>
                    <a:pt x="1419" y="2080"/>
                    <a:pt x="2080" y="2175"/>
                    <a:pt x="2647" y="2175"/>
                  </a:cubicBezTo>
                  <a:cubicBezTo>
                    <a:pt x="4065" y="2175"/>
                    <a:pt x="5389" y="2175"/>
                    <a:pt x="6807" y="2364"/>
                  </a:cubicBezTo>
                  <a:cubicBezTo>
                    <a:pt x="7563" y="2364"/>
                    <a:pt x="7846" y="1985"/>
                    <a:pt x="7846" y="1513"/>
                  </a:cubicBezTo>
                  <a:cubicBezTo>
                    <a:pt x="7941" y="1135"/>
                    <a:pt x="7563" y="757"/>
                    <a:pt x="7090" y="662"/>
                  </a:cubicBezTo>
                  <a:cubicBezTo>
                    <a:pt x="5861" y="473"/>
                    <a:pt x="4538" y="568"/>
                    <a:pt x="3309" y="473"/>
                  </a:cubicBezTo>
                  <a:cubicBezTo>
                    <a:pt x="2647" y="379"/>
                    <a:pt x="1986" y="568"/>
                    <a:pt x="1324" y="95"/>
                  </a:cubicBezTo>
                  <a:cubicBezTo>
                    <a:pt x="1230" y="0"/>
                    <a:pt x="1040" y="0"/>
                    <a:pt x="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4"/>
            <p:cNvSpPr/>
            <p:nvPr/>
          </p:nvSpPr>
          <p:spPr>
            <a:xfrm>
              <a:off x="2703575" y="3861450"/>
              <a:ext cx="171825" cy="64175"/>
            </a:xfrm>
            <a:custGeom>
              <a:avLst/>
              <a:gdLst/>
              <a:ahLst/>
              <a:cxnLst/>
              <a:rect l="l" t="t" r="r" b="b"/>
              <a:pathLst>
                <a:path w="6873" h="2567" extrusionOk="0">
                  <a:moveTo>
                    <a:pt x="1121" y="1"/>
                  </a:moveTo>
                  <a:cubicBezTo>
                    <a:pt x="587" y="1"/>
                    <a:pt x="0" y="383"/>
                    <a:pt x="255" y="1149"/>
                  </a:cubicBezTo>
                  <a:cubicBezTo>
                    <a:pt x="445" y="1622"/>
                    <a:pt x="823" y="1716"/>
                    <a:pt x="1295" y="1811"/>
                  </a:cubicBezTo>
                  <a:cubicBezTo>
                    <a:pt x="2051" y="1905"/>
                    <a:pt x="2808" y="2094"/>
                    <a:pt x="3564" y="2189"/>
                  </a:cubicBezTo>
                  <a:cubicBezTo>
                    <a:pt x="4320" y="2283"/>
                    <a:pt x="5076" y="2378"/>
                    <a:pt x="5832" y="2567"/>
                  </a:cubicBezTo>
                  <a:cubicBezTo>
                    <a:pt x="5832" y="2472"/>
                    <a:pt x="5832" y="2472"/>
                    <a:pt x="5832" y="2472"/>
                  </a:cubicBezTo>
                  <a:lnTo>
                    <a:pt x="6022" y="2472"/>
                  </a:lnTo>
                  <a:cubicBezTo>
                    <a:pt x="6494" y="2472"/>
                    <a:pt x="6778" y="2189"/>
                    <a:pt x="6872" y="1716"/>
                  </a:cubicBezTo>
                  <a:cubicBezTo>
                    <a:pt x="6872" y="1338"/>
                    <a:pt x="6683" y="1055"/>
                    <a:pt x="6305" y="865"/>
                  </a:cubicBezTo>
                  <a:cubicBezTo>
                    <a:pt x="6116" y="771"/>
                    <a:pt x="5832" y="771"/>
                    <a:pt x="5549" y="771"/>
                  </a:cubicBezTo>
                  <a:cubicBezTo>
                    <a:pt x="4131" y="582"/>
                    <a:pt x="2713" y="298"/>
                    <a:pt x="1295" y="15"/>
                  </a:cubicBezTo>
                  <a:cubicBezTo>
                    <a:pt x="1239" y="5"/>
                    <a:pt x="1180" y="1"/>
                    <a:pt x="1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4"/>
            <p:cNvSpPr/>
            <p:nvPr/>
          </p:nvSpPr>
          <p:spPr>
            <a:xfrm>
              <a:off x="2728850" y="3440725"/>
              <a:ext cx="139450" cy="57175"/>
            </a:xfrm>
            <a:custGeom>
              <a:avLst/>
              <a:gdLst/>
              <a:ahLst/>
              <a:cxnLst/>
              <a:rect l="l" t="t" r="r" b="b"/>
              <a:pathLst>
                <a:path w="5578" h="2287" extrusionOk="0">
                  <a:moveTo>
                    <a:pt x="1051" y="0"/>
                  </a:moveTo>
                  <a:cubicBezTo>
                    <a:pt x="662" y="0"/>
                    <a:pt x="354" y="268"/>
                    <a:pt x="190" y="680"/>
                  </a:cubicBezTo>
                  <a:cubicBezTo>
                    <a:pt x="1" y="1058"/>
                    <a:pt x="379" y="1625"/>
                    <a:pt x="851" y="1720"/>
                  </a:cubicBezTo>
                  <a:cubicBezTo>
                    <a:pt x="1419" y="1814"/>
                    <a:pt x="1986" y="1909"/>
                    <a:pt x="2553" y="2003"/>
                  </a:cubicBezTo>
                  <a:cubicBezTo>
                    <a:pt x="3215" y="2098"/>
                    <a:pt x="3876" y="2192"/>
                    <a:pt x="4443" y="2287"/>
                  </a:cubicBezTo>
                  <a:cubicBezTo>
                    <a:pt x="4916" y="2287"/>
                    <a:pt x="5578" y="1909"/>
                    <a:pt x="5483" y="1342"/>
                  </a:cubicBezTo>
                  <a:cubicBezTo>
                    <a:pt x="5578" y="869"/>
                    <a:pt x="5200" y="585"/>
                    <a:pt x="4632" y="491"/>
                  </a:cubicBezTo>
                  <a:cubicBezTo>
                    <a:pt x="3498" y="396"/>
                    <a:pt x="2364" y="207"/>
                    <a:pt x="1230" y="18"/>
                  </a:cubicBezTo>
                  <a:cubicBezTo>
                    <a:pt x="1168" y="6"/>
                    <a:pt x="1109" y="0"/>
                    <a:pt x="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4"/>
            <p:cNvSpPr/>
            <p:nvPr/>
          </p:nvSpPr>
          <p:spPr>
            <a:xfrm>
              <a:off x="2709950" y="3571725"/>
              <a:ext cx="134725" cy="44350"/>
            </a:xfrm>
            <a:custGeom>
              <a:avLst/>
              <a:gdLst/>
              <a:ahLst/>
              <a:cxnLst/>
              <a:rect l="l" t="t" r="r" b="b"/>
              <a:pathLst>
                <a:path w="5389" h="1774" extrusionOk="0">
                  <a:moveTo>
                    <a:pt x="2127" y="1"/>
                  </a:moveTo>
                  <a:cubicBezTo>
                    <a:pt x="1678" y="1"/>
                    <a:pt x="1229" y="24"/>
                    <a:pt x="757" y="72"/>
                  </a:cubicBezTo>
                  <a:cubicBezTo>
                    <a:pt x="190" y="166"/>
                    <a:pt x="0" y="544"/>
                    <a:pt x="95" y="922"/>
                  </a:cubicBezTo>
                  <a:cubicBezTo>
                    <a:pt x="95" y="1395"/>
                    <a:pt x="473" y="1773"/>
                    <a:pt x="851" y="1773"/>
                  </a:cubicBezTo>
                  <a:lnTo>
                    <a:pt x="4443" y="1773"/>
                  </a:lnTo>
                  <a:cubicBezTo>
                    <a:pt x="4916" y="1773"/>
                    <a:pt x="5294" y="1395"/>
                    <a:pt x="5294" y="1017"/>
                  </a:cubicBezTo>
                  <a:cubicBezTo>
                    <a:pt x="5388" y="544"/>
                    <a:pt x="5199" y="261"/>
                    <a:pt x="4632" y="72"/>
                  </a:cubicBezTo>
                  <a:cubicBezTo>
                    <a:pt x="4506" y="40"/>
                    <a:pt x="4380" y="30"/>
                    <a:pt x="4254" y="30"/>
                  </a:cubicBezTo>
                  <a:cubicBezTo>
                    <a:pt x="4002" y="30"/>
                    <a:pt x="3750" y="72"/>
                    <a:pt x="3498" y="72"/>
                  </a:cubicBezTo>
                  <a:cubicBezTo>
                    <a:pt x="3025" y="24"/>
                    <a:pt x="2576" y="1"/>
                    <a:pt x="2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4"/>
            <p:cNvSpPr/>
            <p:nvPr/>
          </p:nvSpPr>
          <p:spPr>
            <a:xfrm>
              <a:off x="2707575" y="3675125"/>
              <a:ext cx="122925" cy="49650"/>
            </a:xfrm>
            <a:custGeom>
              <a:avLst/>
              <a:gdLst/>
              <a:ahLst/>
              <a:cxnLst/>
              <a:rect l="l" t="t" r="r" b="b"/>
              <a:pathLst>
                <a:path w="4917" h="1986" extrusionOk="0">
                  <a:moveTo>
                    <a:pt x="1230" y="0"/>
                  </a:moveTo>
                  <a:cubicBezTo>
                    <a:pt x="852" y="0"/>
                    <a:pt x="474" y="189"/>
                    <a:pt x="285" y="473"/>
                  </a:cubicBezTo>
                  <a:cubicBezTo>
                    <a:pt x="1" y="946"/>
                    <a:pt x="285" y="1607"/>
                    <a:pt x="946" y="1702"/>
                  </a:cubicBezTo>
                  <a:cubicBezTo>
                    <a:pt x="1797" y="1891"/>
                    <a:pt x="2553" y="1891"/>
                    <a:pt x="3404" y="1985"/>
                  </a:cubicBezTo>
                  <a:cubicBezTo>
                    <a:pt x="3687" y="1985"/>
                    <a:pt x="3971" y="1891"/>
                    <a:pt x="4255" y="1891"/>
                  </a:cubicBezTo>
                  <a:cubicBezTo>
                    <a:pt x="4538" y="1796"/>
                    <a:pt x="4916" y="1418"/>
                    <a:pt x="4916" y="1135"/>
                  </a:cubicBezTo>
                  <a:cubicBezTo>
                    <a:pt x="4916" y="662"/>
                    <a:pt x="4822" y="473"/>
                    <a:pt x="4349" y="284"/>
                  </a:cubicBezTo>
                  <a:cubicBezTo>
                    <a:pt x="4255" y="221"/>
                    <a:pt x="4171" y="200"/>
                    <a:pt x="4094" y="200"/>
                  </a:cubicBezTo>
                  <a:cubicBezTo>
                    <a:pt x="3940" y="200"/>
                    <a:pt x="3813" y="284"/>
                    <a:pt x="3687" y="284"/>
                  </a:cubicBezTo>
                  <a:cubicBezTo>
                    <a:pt x="2837" y="189"/>
                    <a:pt x="1986" y="189"/>
                    <a:pt x="1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4"/>
            <p:cNvSpPr/>
            <p:nvPr/>
          </p:nvSpPr>
          <p:spPr>
            <a:xfrm>
              <a:off x="2988800" y="3897250"/>
              <a:ext cx="115825" cy="48275"/>
            </a:xfrm>
            <a:custGeom>
              <a:avLst/>
              <a:gdLst/>
              <a:ahLst/>
              <a:cxnLst/>
              <a:rect l="l" t="t" r="r" b="b"/>
              <a:pathLst>
                <a:path w="4633" h="1931" extrusionOk="0">
                  <a:moveTo>
                    <a:pt x="757" y="1"/>
                  </a:moveTo>
                  <a:cubicBezTo>
                    <a:pt x="379" y="95"/>
                    <a:pt x="95" y="379"/>
                    <a:pt x="95" y="662"/>
                  </a:cubicBezTo>
                  <a:cubicBezTo>
                    <a:pt x="0" y="1229"/>
                    <a:pt x="190" y="1608"/>
                    <a:pt x="662" y="1797"/>
                  </a:cubicBezTo>
                  <a:cubicBezTo>
                    <a:pt x="929" y="1863"/>
                    <a:pt x="1244" y="1930"/>
                    <a:pt x="1539" y="1930"/>
                  </a:cubicBezTo>
                  <a:cubicBezTo>
                    <a:pt x="1661" y="1930"/>
                    <a:pt x="1780" y="1919"/>
                    <a:pt x="1891" y="1891"/>
                  </a:cubicBezTo>
                  <a:cubicBezTo>
                    <a:pt x="2023" y="1910"/>
                    <a:pt x="2156" y="1918"/>
                    <a:pt x="2288" y="1918"/>
                  </a:cubicBezTo>
                  <a:cubicBezTo>
                    <a:pt x="2817" y="1918"/>
                    <a:pt x="3347" y="1797"/>
                    <a:pt x="3876" y="1797"/>
                  </a:cubicBezTo>
                  <a:cubicBezTo>
                    <a:pt x="4254" y="1797"/>
                    <a:pt x="4538" y="1419"/>
                    <a:pt x="4538" y="1135"/>
                  </a:cubicBezTo>
                  <a:cubicBezTo>
                    <a:pt x="4632" y="473"/>
                    <a:pt x="4254" y="190"/>
                    <a:pt x="3687" y="190"/>
                  </a:cubicBezTo>
                  <a:cubicBezTo>
                    <a:pt x="3309" y="142"/>
                    <a:pt x="2954" y="119"/>
                    <a:pt x="2600" y="119"/>
                  </a:cubicBezTo>
                  <a:cubicBezTo>
                    <a:pt x="2245" y="119"/>
                    <a:pt x="1891" y="142"/>
                    <a:pt x="1513" y="190"/>
                  </a:cubicBezTo>
                  <a:cubicBezTo>
                    <a:pt x="1229" y="190"/>
                    <a:pt x="1040" y="1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4"/>
            <p:cNvSpPr/>
            <p:nvPr/>
          </p:nvSpPr>
          <p:spPr>
            <a:xfrm>
              <a:off x="2523250" y="3686550"/>
              <a:ext cx="108750" cy="45675"/>
            </a:xfrm>
            <a:custGeom>
              <a:avLst/>
              <a:gdLst/>
              <a:ahLst/>
              <a:cxnLst/>
              <a:rect l="l" t="t" r="r" b="b"/>
              <a:pathLst>
                <a:path w="4350" h="1827" extrusionOk="0">
                  <a:moveTo>
                    <a:pt x="2802" y="1"/>
                  </a:moveTo>
                  <a:cubicBezTo>
                    <a:pt x="2580" y="1"/>
                    <a:pt x="2345" y="16"/>
                    <a:pt x="2081" y="16"/>
                  </a:cubicBezTo>
                  <a:lnTo>
                    <a:pt x="1135" y="16"/>
                  </a:lnTo>
                  <a:cubicBezTo>
                    <a:pt x="474" y="16"/>
                    <a:pt x="1" y="489"/>
                    <a:pt x="285" y="1150"/>
                  </a:cubicBezTo>
                  <a:cubicBezTo>
                    <a:pt x="474" y="1528"/>
                    <a:pt x="757" y="1717"/>
                    <a:pt x="1135" y="1717"/>
                  </a:cubicBezTo>
                  <a:cubicBezTo>
                    <a:pt x="1513" y="1765"/>
                    <a:pt x="1891" y="1765"/>
                    <a:pt x="2258" y="1765"/>
                  </a:cubicBezTo>
                  <a:cubicBezTo>
                    <a:pt x="2624" y="1765"/>
                    <a:pt x="2979" y="1765"/>
                    <a:pt x="3309" y="1812"/>
                  </a:cubicBezTo>
                  <a:cubicBezTo>
                    <a:pt x="3359" y="1822"/>
                    <a:pt x="3407" y="1827"/>
                    <a:pt x="3453" y="1827"/>
                  </a:cubicBezTo>
                  <a:cubicBezTo>
                    <a:pt x="3841" y="1827"/>
                    <a:pt x="4086" y="1488"/>
                    <a:pt x="4255" y="1150"/>
                  </a:cubicBezTo>
                  <a:cubicBezTo>
                    <a:pt x="4349" y="678"/>
                    <a:pt x="4160" y="394"/>
                    <a:pt x="3782" y="205"/>
                  </a:cubicBezTo>
                  <a:cubicBezTo>
                    <a:pt x="3442" y="35"/>
                    <a:pt x="3135" y="1"/>
                    <a:pt x="2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4"/>
            <p:cNvSpPr/>
            <p:nvPr/>
          </p:nvSpPr>
          <p:spPr>
            <a:xfrm>
              <a:off x="3260550" y="3814550"/>
              <a:ext cx="87475" cy="45275"/>
            </a:xfrm>
            <a:custGeom>
              <a:avLst/>
              <a:gdLst/>
              <a:ahLst/>
              <a:cxnLst/>
              <a:rect l="l" t="t" r="r" b="b"/>
              <a:pathLst>
                <a:path w="3499" h="1811" extrusionOk="0">
                  <a:moveTo>
                    <a:pt x="1324" y="0"/>
                  </a:moveTo>
                  <a:cubicBezTo>
                    <a:pt x="1260" y="22"/>
                    <a:pt x="1196" y="29"/>
                    <a:pt x="1132" y="29"/>
                  </a:cubicBezTo>
                  <a:cubicBezTo>
                    <a:pt x="1017" y="29"/>
                    <a:pt x="902" y="7"/>
                    <a:pt x="788" y="7"/>
                  </a:cubicBezTo>
                  <a:cubicBezTo>
                    <a:pt x="683" y="7"/>
                    <a:pt x="578" y="25"/>
                    <a:pt x="473" y="95"/>
                  </a:cubicBezTo>
                  <a:cubicBezTo>
                    <a:pt x="95" y="284"/>
                    <a:pt x="1" y="567"/>
                    <a:pt x="1" y="946"/>
                  </a:cubicBezTo>
                  <a:cubicBezTo>
                    <a:pt x="95" y="1324"/>
                    <a:pt x="379" y="1607"/>
                    <a:pt x="757" y="1702"/>
                  </a:cubicBezTo>
                  <a:cubicBezTo>
                    <a:pt x="1041" y="1749"/>
                    <a:pt x="1348" y="1749"/>
                    <a:pt x="1655" y="1749"/>
                  </a:cubicBezTo>
                  <a:cubicBezTo>
                    <a:pt x="1962" y="1749"/>
                    <a:pt x="2269" y="1749"/>
                    <a:pt x="2553" y="1796"/>
                  </a:cubicBezTo>
                  <a:cubicBezTo>
                    <a:pt x="2593" y="1806"/>
                    <a:pt x="2632" y="1811"/>
                    <a:pt x="2671" y="1811"/>
                  </a:cubicBezTo>
                  <a:cubicBezTo>
                    <a:pt x="3007" y="1811"/>
                    <a:pt x="3319" y="1463"/>
                    <a:pt x="3404" y="1040"/>
                  </a:cubicBezTo>
                  <a:cubicBezTo>
                    <a:pt x="3498" y="662"/>
                    <a:pt x="3309" y="284"/>
                    <a:pt x="2837" y="189"/>
                  </a:cubicBezTo>
                  <a:cubicBezTo>
                    <a:pt x="2364" y="0"/>
                    <a:pt x="179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4"/>
            <p:cNvSpPr/>
            <p:nvPr/>
          </p:nvSpPr>
          <p:spPr>
            <a:xfrm>
              <a:off x="3047875" y="3514425"/>
              <a:ext cx="80375" cy="47650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946" y="1"/>
                  </a:moveTo>
                  <a:cubicBezTo>
                    <a:pt x="473" y="1"/>
                    <a:pt x="1" y="379"/>
                    <a:pt x="1" y="851"/>
                  </a:cubicBezTo>
                  <a:cubicBezTo>
                    <a:pt x="1" y="1324"/>
                    <a:pt x="190" y="1607"/>
                    <a:pt x="662" y="1702"/>
                  </a:cubicBezTo>
                  <a:cubicBezTo>
                    <a:pt x="1135" y="1891"/>
                    <a:pt x="1608" y="1797"/>
                    <a:pt x="2080" y="1891"/>
                  </a:cubicBezTo>
                  <a:cubicBezTo>
                    <a:pt x="2140" y="1901"/>
                    <a:pt x="2198" y="1906"/>
                    <a:pt x="2253" y="1906"/>
                  </a:cubicBezTo>
                  <a:cubicBezTo>
                    <a:pt x="2724" y="1906"/>
                    <a:pt x="3035" y="1568"/>
                    <a:pt x="3120" y="1229"/>
                  </a:cubicBezTo>
                  <a:cubicBezTo>
                    <a:pt x="3214" y="757"/>
                    <a:pt x="2931" y="379"/>
                    <a:pt x="2458" y="284"/>
                  </a:cubicBezTo>
                  <a:cubicBezTo>
                    <a:pt x="1891" y="190"/>
                    <a:pt x="1418" y="95"/>
                    <a:pt x="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4"/>
            <p:cNvSpPr/>
            <p:nvPr/>
          </p:nvSpPr>
          <p:spPr>
            <a:xfrm>
              <a:off x="3292800" y="3674700"/>
              <a:ext cx="135575" cy="50075"/>
            </a:xfrm>
            <a:custGeom>
              <a:avLst/>
              <a:gdLst/>
              <a:ahLst/>
              <a:cxnLst/>
              <a:rect l="l" t="t" r="r" b="b"/>
              <a:pathLst>
                <a:path w="5423" h="2003" extrusionOk="0">
                  <a:moveTo>
                    <a:pt x="1182" y="1"/>
                  </a:moveTo>
                  <a:cubicBezTo>
                    <a:pt x="278" y="1"/>
                    <a:pt x="1" y="1357"/>
                    <a:pt x="979" y="1624"/>
                  </a:cubicBezTo>
                  <a:cubicBezTo>
                    <a:pt x="2019" y="1813"/>
                    <a:pt x="3154" y="2002"/>
                    <a:pt x="4288" y="2002"/>
                  </a:cubicBezTo>
                  <a:cubicBezTo>
                    <a:pt x="5422" y="2002"/>
                    <a:pt x="5422" y="395"/>
                    <a:pt x="4288" y="395"/>
                  </a:cubicBezTo>
                  <a:cubicBezTo>
                    <a:pt x="3343" y="301"/>
                    <a:pt x="2397" y="206"/>
                    <a:pt x="1358" y="17"/>
                  </a:cubicBezTo>
                  <a:cubicBezTo>
                    <a:pt x="1297" y="6"/>
                    <a:pt x="123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4"/>
            <p:cNvSpPr/>
            <p:nvPr/>
          </p:nvSpPr>
          <p:spPr>
            <a:xfrm>
              <a:off x="3291300" y="3540325"/>
              <a:ext cx="236300" cy="61650"/>
            </a:xfrm>
            <a:custGeom>
              <a:avLst/>
              <a:gdLst/>
              <a:ahLst/>
              <a:cxnLst/>
              <a:rect l="l" t="t" r="r" b="b"/>
              <a:pathLst>
                <a:path w="9452" h="2466" extrusionOk="0">
                  <a:moveTo>
                    <a:pt x="958" y="1"/>
                  </a:moveTo>
                  <a:cubicBezTo>
                    <a:pt x="0" y="1"/>
                    <a:pt x="28" y="1614"/>
                    <a:pt x="1039" y="1706"/>
                  </a:cubicBezTo>
                  <a:cubicBezTo>
                    <a:pt x="3497" y="1895"/>
                    <a:pt x="5955" y="2178"/>
                    <a:pt x="8412" y="2462"/>
                  </a:cubicBezTo>
                  <a:cubicBezTo>
                    <a:pt x="8441" y="2465"/>
                    <a:pt x="8468" y="2466"/>
                    <a:pt x="8494" y="2466"/>
                  </a:cubicBezTo>
                  <a:cubicBezTo>
                    <a:pt x="9451" y="2466"/>
                    <a:pt x="9424" y="852"/>
                    <a:pt x="8412" y="761"/>
                  </a:cubicBezTo>
                  <a:cubicBezTo>
                    <a:pt x="5955" y="477"/>
                    <a:pt x="3497" y="288"/>
                    <a:pt x="1039" y="4"/>
                  </a:cubicBezTo>
                  <a:cubicBezTo>
                    <a:pt x="1011" y="2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4"/>
            <p:cNvSpPr/>
            <p:nvPr/>
          </p:nvSpPr>
          <p:spPr>
            <a:xfrm>
              <a:off x="3106950" y="3405725"/>
              <a:ext cx="302500" cy="56825"/>
            </a:xfrm>
            <a:custGeom>
              <a:avLst/>
              <a:gdLst/>
              <a:ahLst/>
              <a:cxnLst/>
              <a:rect l="l" t="t" r="r" b="b"/>
              <a:pathLst>
                <a:path w="12100" h="2273" extrusionOk="0">
                  <a:moveTo>
                    <a:pt x="1041" y="0"/>
                  </a:moveTo>
                  <a:cubicBezTo>
                    <a:pt x="1" y="0"/>
                    <a:pt x="1" y="1607"/>
                    <a:pt x="1041" y="1702"/>
                  </a:cubicBezTo>
                  <a:cubicBezTo>
                    <a:pt x="4349" y="1891"/>
                    <a:pt x="7657" y="2080"/>
                    <a:pt x="11060" y="2269"/>
                  </a:cubicBezTo>
                  <a:cubicBezTo>
                    <a:pt x="11088" y="2272"/>
                    <a:pt x="11116" y="2273"/>
                    <a:pt x="11142" y="2273"/>
                  </a:cubicBezTo>
                  <a:cubicBezTo>
                    <a:pt x="12099" y="2273"/>
                    <a:pt x="12072" y="660"/>
                    <a:pt x="11060" y="568"/>
                  </a:cubicBezTo>
                  <a:cubicBezTo>
                    <a:pt x="7657" y="378"/>
                    <a:pt x="4349" y="189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4"/>
            <p:cNvSpPr/>
            <p:nvPr/>
          </p:nvSpPr>
          <p:spPr>
            <a:xfrm>
              <a:off x="3011500" y="3294275"/>
              <a:ext cx="189975" cy="52500"/>
            </a:xfrm>
            <a:custGeom>
              <a:avLst/>
              <a:gdLst/>
              <a:ahLst/>
              <a:cxnLst/>
              <a:rect l="l" t="t" r="r" b="b"/>
              <a:pathLst>
                <a:path w="7599" h="2100" extrusionOk="0">
                  <a:moveTo>
                    <a:pt x="1288" y="0"/>
                  </a:moveTo>
                  <a:cubicBezTo>
                    <a:pt x="368" y="0"/>
                    <a:pt x="1" y="1439"/>
                    <a:pt x="983" y="1528"/>
                  </a:cubicBezTo>
                  <a:cubicBezTo>
                    <a:pt x="2779" y="1812"/>
                    <a:pt x="4669" y="2001"/>
                    <a:pt x="6560" y="2095"/>
                  </a:cubicBezTo>
                  <a:cubicBezTo>
                    <a:pt x="6588" y="2098"/>
                    <a:pt x="6615" y="2099"/>
                    <a:pt x="6642" y="2099"/>
                  </a:cubicBezTo>
                  <a:cubicBezTo>
                    <a:pt x="7599" y="2099"/>
                    <a:pt x="7572" y="488"/>
                    <a:pt x="6560" y="488"/>
                  </a:cubicBezTo>
                  <a:cubicBezTo>
                    <a:pt x="4859" y="394"/>
                    <a:pt x="3157" y="205"/>
                    <a:pt x="1456" y="16"/>
                  </a:cubicBezTo>
                  <a:cubicBezTo>
                    <a:pt x="1398" y="5"/>
                    <a:pt x="1342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4"/>
            <p:cNvSpPr/>
            <p:nvPr/>
          </p:nvSpPr>
          <p:spPr>
            <a:xfrm>
              <a:off x="2811575" y="3323825"/>
              <a:ext cx="155825" cy="46575"/>
            </a:xfrm>
            <a:custGeom>
              <a:avLst/>
              <a:gdLst/>
              <a:ahLst/>
              <a:cxnLst/>
              <a:rect l="l" t="t" r="r" b="b"/>
              <a:pathLst>
                <a:path w="6233" h="1863" extrusionOk="0">
                  <a:moveTo>
                    <a:pt x="2760" y="0"/>
                  </a:moveTo>
                  <a:cubicBezTo>
                    <a:pt x="2198" y="0"/>
                    <a:pt x="1627" y="23"/>
                    <a:pt x="1040" y="63"/>
                  </a:cubicBezTo>
                  <a:cubicBezTo>
                    <a:pt x="28" y="63"/>
                    <a:pt x="1" y="1673"/>
                    <a:pt x="958" y="1673"/>
                  </a:cubicBezTo>
                  <a:cubicBezTo>
                    <a:pt x="984" y="1673"/>
                    <a:pt x="1012" y="1672"/>
                    <a:pt x="1040" y="1669"/>
                  </a:cubicBezTo>
                  <a:cubicBezTo>
                    <a:pt x="1420" y="1644"/>
                    <a:pt x="1793" y="1632"/>
                    <a:pt x="2161" y="1632"/>
                  </a:cubicBezTo>
                  <a:cubicBezTo>
                    <a:pt x="3167" y="1632"/>
                    <a:pt x="4136" y="1720"/>
                    <a:pt x="5104" y="1859"/>
                  </a:cubicBezTo>
                  <a:cubicBezTo>
                    <a:pt x="5137" y="1861"/>
                    <a:pt x="5168" y="1863"/>
                    <a:pt x="5198" y="1863"/>
                  </a:cubicBezTo>
                  <a:cubicBezTo>
                    <a:pt x="6233" y="1863"/>
                    <a:pt x="6115" y="341"/>
                    <a:pt x="5104" y="157"/>
                  </a:cubicBezTo>
                  <a:cubicBezTo>
                    <a:pt x="4329" y="46"/>
                    <a:pt x="3554" y="0"/>
                    <a:pt x="2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4"/>
            <p:cNvSpPr/>
            <p:nvPr/>
          </p:nvSpPr>
          <p:spPr>
            <a:xfrm>
              <a:off x="3277100" y="3301150"/>
              <a:ext cx="78000" cy="46100"/>
            </a:xfrm>
            <a:custGeom>
              <a:avLst/>
              <a:gdLst/>
              <a:ahLst/>
              <a:cxnLst/>
              <a:rect l="l" t="t" r="r" b="b"/>
              <a:pathLst>
                <a:path w="3120" h="1844" extrusionOk="0">
                  <a:moveTo>
                    <a:pt x="900" y="1"/>
                  </a:moveTo>
                  <a:cubicBezTo>
                    <a:pt x="515" y="1"/>
                    <a:pt x="174" y="198"/>
                    <a:pt x="95" y="591"/>
                  </a:cubicBezTo>
                  <a:cubicBezTo>
                    <a:pt x="1" y="970"/>
                    <a:pt x="190" y="1537"/>
                    <a:pt x="662" y="1631"/>
                  </a:cubicBezTo>
                  <a:cubicBezTo>
                    <a:pt x="1135" y="1631"/>
                    <a:pt x="1513" y="1726"/>
                    <a:pt x="1986" y="1820"/>
                  </a:cubicBezTo>
                  <a:cubicBezTo>
                    <a:pt x="2049" y="1836"/>
                    <a:pt x="2114" y="1844"/>
                    <a:pt x="2181" y="1844"/>
                  </a:cubicBezTo>
                  <a:cubicBezTo>
                    <a:pt x="2513" y="1844"/>
                    <a:pt x="2868" y="1647"/>
                    <a:pt x="3025" y="1253"/>
                  </a:cubicBezTo>
                  <a:cubicBezTo>
                    <a:pt x="3120" y="780"/>
                    <a:pt x="2836" y="308"/>
                    <a:pt x="2364" y="213"/>
                  </a:cubicBezTo>
                  <a:cubicBezTo>
                    <a:pt x="1986" y="119"/>
                    <a:pt x="1513" y="119"/>
                    <a:pt x="1135" y="24"/>
                  </a:cubicBezTo>
                  <a:cubicBezTo>
                    <a:pt x="1056" y="9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4"/>
            <p:cNvSpPr/>
            <p:nvPr/>
          </p:nvSpPr>
          <p:spPr>
            <a:xfrm>
              <a:off x="3572500" y="3570550"/>
              <a:ext cx="85100" cy="48475"/>
            </a:xfrm>
            <a:custGeom>
              <a:avLst/>
              <a:gdLst/>
              <a:ahLst/>
              <a:cxnLst/>
              <a:rect l="l" t="t" r="r" b="b"/>
              <a:pathLst>
                <a:path w="3404" h="1939" extrusionOk="0">
                  <a:moveTo>
                    <a:pt x="900" y="1"/>
                  </a:moveTo>
                  <a:cubicBezTo>
                    <a:pt x="515" y="1"/>
                    <a:pt x="174" y="197"/>
                    <a:pt x="95" y="591"/>
                  </a:cubicBezTo>
                  <a:cubicBezTo>
                    <a:pt x="0" y="969"/>
                    <a:pt x="189" y="1537"/>
                    <a:pt x="662" y="1631"/>
                  </a:cubicBezTo>
                  <a:lnTo>
                    <a:pt x="2269" y="1915"/>
                  </a:lnTo>
                  <a:cubicBezTo>
                    <a:pt x="2348" y="1930"/>
                    <a:pt x="2426" y="1938"/>
                    <a:pt x="2503" y="1938"/>
                  </a:cubicBezTo>
                  <a:cubicBezTo>
                    <a:pt x="2888" y="1938"/>
                    <a:pt x="3230" y="1741"/>
                    <a:pt x="3309" y="1348"/>
                  </a:cubicBezTo>
                  <a:cubicBezTo>
                    <a:pt x="3403" y="969"/>
                    <a:pt x="3214" y="402"/>
                    <a:pt x="2741" y="308"/>
                  </a:cubicBezTo>
                  <a:lnTo>
                    <a:pt x="1135" y="24"/>
                  </a:lnTo>
                  <a:cubicBezTo>
                    <a:pt x="1056" y="8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4"/>
            <p:cNvSpPr/>
            <p:nvPr/>
          </p:nvSpPr>
          <p:spPr>
            <a:xfrm>
              <a:off x="3539425" y="3729375"/>
              <a:ext cx="113425" cy="45125"/>
            </a:xfrm>
            <a:custGeom>
              <a:avLst/>
              <a:gdLst/>
              <a:ahLst/>
              <a:cxnLst/>
              <a:rect l="l" t="t" r="r" b="b"/>
              <a:pathLst>
                <a:path w="4537" h="1805" extrusionOk="0">
                  <a:moveTo>
                    <a:pt x="1045" y="1"/>
                  </a:moveTo>
                  <a:cubicBezTo>
                    <a:pt x="1" y="1"/>
                    <a:pt x="31" y="1611"/>
                    <a:pt x="1134" y="1611"/>
                  </a:cubicBezTo>
                  <a:cubicBezTo>
                    <a:pt x="1890" y="1706"/>
                    <a:pt x="2647" y="1800"/>
                    <a:pt x="3497" y="1800"/>
                  </a:cubicBezTo>
                  <a:cubicBezTo>
                    <a:pt x="3527" y="1803"/>
                    <a:pt x="3556" y="1804"/>
                    <a:pt x="3584" y="1804"/>
                  </a:cubicBezTo>
                  <a:cubicBezTo>
                    <a:pt x="4536" y="1804"/>
                    <a:pt x="4507" y="285"/>
                    <a:pt x="3497" y="193"/>
                  </a:cubicBezTo>
                  <a:cubicBezTo>
                    <a:pt x="2647" y="99"/>
                    <a:pt x="1890" y="99"/>
                    <a:pt x="1134" y="4"/>
                  </a:cubicBezTo>
                  <a:cubicBezTo>
                    <a:pt x="1104" y="2"/>
                    <a:pt x="1074" y="1"/>
                    <a:pt x="1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4"/>
            <p:cNvSpPr/>
            <p:nvPr/>
          </p:nvSpPr>
          <p:spPr>
            <a:xfrm>
              <a:off x="2821025" y="3135400"/>
              <a:ext cx="482100" cy="45850"/>
            </a:xfrm>
            <a:custGeom>
              <a:avLst/>
              <a:gdLst/>
              <a:ahLst/>
              <a:cxnLst/>
              <a:rect l="l" t="t" r="r" b="b"/>
              <a:pathLst>
                <a:path w="19284" h="1834" extrusionOk="0">
                  <a:moveTo>
                    <a:pt x="5658" y="0"/>
                  </a:moveTo>
                  <a:cubicBezTo>
                    <a:pt x="4123" y="0"/>
                    <a:pt x="2585" y="12"/>
                    <a:pt x="1040" y="37"/>
                  </a:cubicBezTo>
                  <a:cubicBezTo>
                    <a:pt x="0" y="37"/>
                    <a:pt x="0" y="1644"/>
                    <a:pt x="1040" y="1644"/>
                  </a:cubicBezTo>
                  <a:cubicBezTo>
                    <a:pt x="6806" y="1644"/>
                    <a:pt x="12478" y="1644"/>
                    <a:pt x="18244" y="1833"/>
                  </a:cubicBezTo>
                  <a:cubicBezTo>
                    <a:pt x="19283" y="1833"/>
                    <a:pt x="19283" y="227"/>
                    <a:pt x="18244" y="227"/>
                  </a:cubicBezTo>
                  <a:cubicBezTo>
                    <a:pt x="14023" y="88"/>
                    <a:pt x="9852" y="0"/>
                    <a:pt x="5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4"/>
            <p:cNvSpPr/>
            <p:nvPr/>
          </p:nvSpPr>
          <p:spPr>
            <a:xfrm>
              <a:off x="2695775" y="3143425"/>
              <a:ext cx="99275" cy="42550"/>
            </a:xfrm>
            <a:custGeom>
              <a:avLst/>
              <a:gdLst/>
              <a:ahLst/>
              <a:cxnLst/>
              <a:rect l="l" t="t" r="r" b="b"/>
              <a:pathLst>
                <a:path w="3971" h="1702" extrusionOk="0">
                  <a:moveTo>
                    <a:pt x="1135" y="0"/>
                  </a:moveTo>
                  <a:cubicBezTo>
                    <a:pt x="0" y="0"/>
                    <a:pt x="0" y="1702"/>
                    <a:pt x="1135" y="1702"/>
                  </a:cubicBezTo>
                  <a:lnTo>
                    <a:pt x="2931" y="1702"/>
                  </a:lnTo>
                  <a:cubicBezTo>
                    <a:pt x="3970" y="1702"/>
                    <a:pt x="3970" y="0"/>
                    <a:pt x="2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4"/>
            <p:cNvSpPr/>
            <p:nvPr/>
          </p:nvSpPr>
          <p:spPr>
            <a:xfrm>
              <a:off x="2641425" y="3285200"/>
              <a:ext cx="94550" cy="47300"/>
            </a:xfrm>
            <a:custGeom>
              <a:avLst/>
              <a:gdLst/>
              <a:ahLst/>
              <a:cxnLst/>
              <a:rect l="l" t="t" r="r" b="b"/>
              <a:pathLst>
                <a:path w="3782" h="1892" extrusionOk="0">
                  <a:moveTo>
                    <a:pt x="851" y="1"/>
                  </a:moveTo>
                  <a:cubicBezTo>
                    <a:pt x="473" y="1"/>
                    <a:pt x="0" y="473"/>
                    <a:pt x="0" y="851"/>
                  </a:cubicBezTo>
                  <a:cubicBezTo>
                    <a:pt x="0" y="1324"/>
                    <a:pt x="378" y="1702"/>
                    <a:pt x="851" y="1702"/>
                  </a:cubicBezTo>
                  <a:cubicBezTo>
                    <a:pt x="1513" y="1797"/>
                    <a:pt x="2269" y="1797"/>
                    <a:pt x="2931" y="1891"/>
                  </a:cubicBezTo>
                  <a:cubicBezTo>
                    <a:pt x="3309" y="1891"/>
                    <a:pt x="3781" y="1513"/>
                    <a:pt x="3781" y="1040"/>
                  </a:cubicBezTo>
                  <a:cubicBezTo>
                    <a:pt x="3781" y="568"/>
                    <a:pt x="3403" y="284"/>
                    <a:pt x="2931" y="190"/>
                  </a:cubicBezTo>
                  <a:cubicBezTo>
                    <a:pt x="2269" y="190"/>
                    <a:pt x="1607" y="95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4"/>
            <p:cNvSpPr/>
            <p:nvPr/>
          </p:nvSpPr>
          <p:spPr>
            <a:xfrm>
              <a:off x="3369275" y="3204850"/>
              <a:ext cx="118175" cy="40200"/>
            </a:xfrm>
            <a:custGeom>
              <a:avLst/>
              <a:gdLst/>
              <a:ahLst/>
              <a:cxnLst/>
              <a:rect l="l" t="t" r="r" b="b"/>
              <a:pathLst>
                <a:path w="4727" h="1608" extrusionOk="0">
                  <a:moveTo>
                    <a:pt x="1040" y="1"/>
                  </a:moveTo>
                  <a:cubicBezTo>
                    <a:pt x="0" y="1"/>
                    <a:pt x="0" y="1608"/>
                    <a:pt x="1040" y="1608"/>
                  </a:cubicBezTo>
                  <a:lnTo>
                    <a:pt x="3687" y="1608"/>
                  </a:lnTo>
                  <a:cubicBezTo>
                    <a:pt x="4726" y="1608"/>
                    <a:pt x="4726" y="1"/>
                    <a:pt x="3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4"/>
            <p:cNvSpPr/>
            <p:nvPr/>
          </p:nvSpPr>
          <p:spPr>
            <a:xfrm>
              <a:off x="3396825" y="3337100"/>
              <a:ext cx="168575" cy="47775"/>
            </a:xfrm>
            <a:custGeom>
              <a:avLst/>
              <a:gdLst/>
              <a:ahLst/>
              <a:cxnLst/>
              <a:rect l="l" t="t" r="r" b="b"/>
              <a:pathLst>
                <a:path w="6743" h="1911" extrusionOk="0">
                  <a:moveTo>
                    <a:pt x="4027" y="0"/>
                  </a:moveTo>
                  <a:cubicBezTo>
                    <a:pt x="3025" y="0"/>
                    <a:pt x="2049" y="105"/>
                    <a:pt x="1072" y="288"/>
                  </a:cubicBezTo>
                  <a:cubicBezTo>
                    <a:pt x="1" y="466"/>
                    <a:pt x="363" y="1910"/>
                    <a:pt x="1283" y="1910"/>
                  </a:cubicBezTo>
                  <a:cubicBezTo>
                    <a:pt x="1337" y="1910"/>
                    <a:pt x="1393" y="1905"/>
                    <a:pt x="1450" y="1895"/>
                  </a:cubicBezTo>
                  <a:cubicBezTo>
                    <a:pt x="2349" y="1715"/>
                    <a:pt x="3248" y="1649"/>
                    <a:pt x="4147" y="1649"/>
                  </a:cubicBezTo>
                  <a:cubicBezTo>
                    <a:pt x="4666" y="1649"/>
                    <a:pt x="5185" y="1671"/>
                    <a:pt x="5704" y="1706"/>
                  </a:cubicBezTo>
                  <a:cubicBezTo>
                    <a:pt x="5734" y="1708"/>
                    <a:pt x="5762" y="1710"/>
                    <a:pt x="5790" y="1710"/>
                  </a:cubicBezTo>
                  <a:cubicBezTo>
                    <a:pt x="6743" y="1710"/>
                    <a:pt x="6714" y="190"/>
                    <a:pt x="5704" y="99"/>
                  </a:cubicBezTo>
                  <a:cubicBezTo>
                    <a:pt x="5135" y="32"/>
                    <a:pt x="4577" y="0"/>
                    <a:pt x="4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8" name="Google Shape;1558;p34"/>
          <p:cNvGrpSpPr/>
          <p:nvPr/>
        </p:nvGrpSpPr>
        <p:grpSpPr>
          <a:xfrm>
            <a:off x="6956837" y="-497104"/>
            <a:ext cx="2049317" cy="1463572"/>
            <a:chOff x="2523250" y="3135400"/>
            <a:chExt cx="1134350" cy="810125"/>
          </a:xfrm>
        </p:grpSpPr>
        <p:sp>
          <p:nvSpPr>
            <p:cNvPr id="1559" name="Google Shape;1559;p34"/>
            <p:cNvSpPr/>
            <p:nvPr/>
          </p:nvSpPr>
          <p:spPr>
            <a:xfrm>
              <a:off x="2962800" y="3644400"/>
              <a:ext cx="198525" cy="59100"/>
            </a:xfrm>
            <a:custGeom>
              <a:avLst/>
              <a:gdLst/>
              <a:ahLst/>
              <a:cxnLst/>
              <a:rect l="l" t="t" r="r" b="b"/>
              <a:pathLst>
                <a:path w="7941" h="2364" extrusionOk="0">
                  <a:moveTo>
                    <a:pt x="946" y="0"/>
                  </a:moveTo>
                  <a:cubicBezTo>
                    <a:pt x="473" y="0"/>
                    <a:pt x="1" y="568"/>
                    <a:pt x="1" y="946"/>
                  </a:cubicBezTo>
                  <a:cubicBezTo>
                    <a:pt x="1" y="1418"/>
                    <a:pt x="379" y="1891"/>
                    <a:pt x="851" y="1985"/>
                  </a:cubicBezTo>
                  <a:cubicBezTo>
                    <a:pt x="1419" y="2080"/>
                    <a:pt x="2080" y="2175"/>
                    <a:pt x="2647" y="2175"/>
                  </a:cubicBezTo>
                  <a:cubicBezTo>
                    <a:pt x="4065" y="2175"/>
                    <a:pt x="5389" y="2175"/>
                    <a:pt x="6807" y="2364"/>
                  </a:cubicBezTo>
                  <a:cubicBezTo>
                    <a:pt x="7563" y="2364"/>
                    <a:pt x="7846" y="1985"/>
                    <a:pt x="7846" y="1513"/>
                  </a:cubicBezTo>
                  <a:cubicBezTo>
                    <a:pt x="7941" y="1135"/>
                    <a:pt x="7563" y="757"/>
                    <a:pt x="7090" y="662"/>
                  </a:cubicBezTo>
                  <a:cubicBezTo>
                    <a:pt x="5861" y="473"/>
                    <a:pt x="4538" y="568"/>
                    <a:pt x="3309" y="473"/>
                  </a:cubicBezTo>
                  <a:cubicBezTo>
                    <a:pt x="2647" y="379"/>
                    <a:pt x="1986" y="568"/>
                    <a:pt x="1324" y="95"/>
                  </a:cubicBezTo>
                  <a:cubicBezTo>
                    <a:pt x="1230" y="0"/>
                    <a:pt x="1040" y="0"/>
                    <a:pt x="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2703575" y="3861450"/>
              <a:ext cx="171825" cy="64175"/>
            </a:xfrm>
            <a:custGeom>
              <a:avLst/>
              <a:gdLst/>
              <a:ahLst/>
              <a:cxnLst/>
              <a:rect l="l" t="t" r="r" b="b"/>
              <a:pathLst>
                <a:path w="6873" h="2567" extrusionOk="0">
                  <a:moveTo>
                    <a:pt x="1121" y="1"/>
                  </a:moveTo>
                  <a:cubicBezTo>
                    <a:pt x="587" y="1"/>
                    <a:pt x="0" y="383"/>
                    <a:pt x="255" y="1149"/>
                  </a:cubicBezTo>
                  <a:cubicBezTo>
                    <a:pt x="445" y="1622"/>
                    <a:pt x="823" y="1716"/>
                    <a:pt x="1295" y="1811"/>
                  </a:cubicBezTo>
                  <a:cubicBezTo>
                    <a:pt x="2051" y="1905"/>
                    <a:pt x="2808" y="2094"/>
                    <a:pt x="3564" y="2189"/>
                  </a:cubicBezTo>
                  <a:cubicBezTo>
                    <a:pt x="4320" y="2283"/>
                    <a:pt x="5076" y="2378"/>
                    <a:pt x="5832" y="2567"/>
                  </a:cubicBezTo>
                  <a:cubicBezTo>
                    <a:pt x="5832" y="2472"/>
                    <a:pt x="5832" y="2472"/>
                    <a:pt x="5832" y="2472"/>
                  </a:cubicBezTo>
                  <a:lnTo>
                    <a:pt x="6022" y="2472"/>
                  </a:lnTo>
                  <a:cubicBezTo>
                    <a:pt x="6494" y="2472"/>
                    <a:pt x="6778" y="2189"/>
                    <a:pt x="6872" y="1716"/>
                  </a:cubicBezTo>
                  <a:cubicBezTo>
                    <a:pt x="6872" y="1338"/>
                    <a:pt x="6683" y="1055"/>
                    <a:pt x="6305" y="865"/>
                  </a:cubicBezTo>
                  <a:cubicBezTo>
                    <a:pt x="6116" y="771"/>
                    <a:pt x="5832" y="771"/>
                    <a:pt x="5549" y="771"/>
                  </a:cubicBezTo>
                  <a:cubicBezTo>
                    <a:pt x="4131" y="582"/>
                    <a:pt x="2713" y="298"/>
                    <a:pt x="1295" y="15"/>
                  </a:cubicBezTo>
                  <a:cubicBezTo>
                    <a:pt x="1239" y="5"/>
                    <a:pt x="1180" y="1"/>
                    <a:pt x="1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2728850" y="3440725"/>
              <a:ext cx="139450" cy="57175"/>
            </a:xfrm>
            <a:custGeom>
              <a:avLst/>
              <a:gdLst/>
              <a:ahLst/>
              <a:cxnLst/>
              <a:rect l="l" t="t" r="r" b="b"/>
              <a:pathLst>
                <a:path w="5578" h="2287" extrusionOk="0">
                  <a:moveTo>
                    <a:pt x="1051" y="0"/>
                  </a:moveTo>
                  <a:cubicBezTo>
                    <a:pt x="662" y="0"/>
                    <a:pt x="354" y="268"/>
                    <a:pt x="190" y="680"/>
                  </a:cubicBezTo>
                  <a:cubicBezTo>
                    <a:pt x="1" y="1058"/>
                    <a:pt x="379" y="1625"/>
                    <a:pt x="851" y="1720"/>
                  </a:cubicBezTo>
                  <a:cubicBezTo>
                    <a:pt x="1419" y="1814"/>
                    <a:pt x="1986" y="1909"/>
                    <a:pt x="2553" y="2003"/>
                  </a:cubicBezTo>
                  <a:cubicBezTo>
                    <a:pt x="3215" y="2098"/>
                    <a:pt x="3876" y="2192"/>
                    <a:pt x="4443" y="2287"/>
                  </a:cubicBezTo>
                  <a:cubicBezTo>
                    <a:pt x="4916" y="2287"/>
                    <a:pt x="5578" y="1909"/>
                    <a:pt x="5483" y="1342"/>
                  </a:cubicBezTo>
                  <a:cubicBezTo>
                    <a:pt x="5578" y="869"/>
                    <a:pt x="5200" y="585"/>
                    <a:pt x="4632" y="491"/>
                  </a:cubicBezTo>
                  <a:cubicBezTo>
                    <a:pt x="3498" y="396"/>
                    <a:pt x="2364" y="207"/>
                    <a:pt x="1230" y="18"/>
                  </a:cubicBezTo>
                  <a:cubicBezTo>
                    <a:pt x="1168" y="6"/>
                    <a:pt x="1109" y="0"/>
                    <a:pt x="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2709950" y="3571725"/>
              <a:ext cx="134725" cy="44350"/>
            </a:xfrm>
            <a:custGeom>
              <a:avLst/>
              <a:gdLst/>
              <a:ahLst/>
              <a:cxnLst/>
              <a:rect l="l" t="t" r="r" b="b"/>
              <a:pathLst>
                <a:path w="5389" h="1774" extrusionOk="0">
                  <a:moveTo>
                    <a:pt x="2127" y="1"/>
                  </a:moveTo>
                  <a:cubicBezTo>
                    <a:pt x="1678" y="1"/>
                    <a:pt x="1229" y="24"/>
                    <a:pt x="757" y="72"/>
                  </a:cubicBezTo>
                  <a:cubicBezTo>
                    <a:pt x="190" y="166"/>
                    <a:pt x="0" y="544"/>
                    <a:pt x="95" y="922"/>
                  </a:cubicBezTo>
                  <a:cubicBezTo>
                    <a:pt x="95" y="1395"/>
                    <a:pt x="473" y="1773"/>
                    <a:pt x="851" y="1773"/>
                  </a:cubicBezTo>
                  <a:lnTo>
                    <a:pt x="4443" y="1773"/>
                  </a:lnTo>
                  <a:cubicBezTo>
                    <a:pt x="4916" y="1773"/>
                    <a:pt x="5294" y="1395"/>
                    <a:pt x="5294" y="1017"/>
                  </a:cubicBezTo>
                  <a:cubicBezTo>
                    <a:pt x="5388" y="544"/>
                    <a:pt x="5199" y="261"/>
                    <a:pt x="4632" y="72"/>
                  </a:cubicBezTo>
                  <a:cubicBezTo>
                    <a:pt x="4506" y="40"/>
                    <a:pt x="4380" y="30"/>
                    <a:pt x="4254" y="30"/>
                  </a:cubicBezTo>
                  <a:cubicBezTo>
                    <a:pt x="4002" y="30"/>
                    <a:pt x="3750" y="72"/>
                    <a:pt x="3498" y="72"/>
                  </a:cubicBezTo>
                  <a:cubicBezTo>
                    <a:pt x="3025" y="24"/>
                    <a:pt x="2576" y="1"/>
                    <a:pt x="2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2707575" y="3675125"/>
              <a:ext cx="122925" cy="49650"/>
            </a:xfrm>
            <a:custGeom>
              <a:avLst/>
              <a:gdLst/>
              <a:ahLst/>
              <a:cxnLst/>
              <a:rect l="l" t="t" r="r" b="b"/>
              <a:pathLst>
                <a:path w="4917" h="1986" extrusionOk="0">
                  <a:moveTo>
                    <a:pt x="1230" y="0"/>
                  </a:moveTo>
                  <a:cubicBezTo>
                    <a:pt x="852" y="0"/>
                    <a:pt x="474" y="189"/>
                    <a:pt x="285" y="473"/>
                  </a:cubicBezTo>
                  <a:cubicBezTo>
                    <a:pt x="1" y="946"/>
                    <a:pt x="285" y="1607"/>
                    <a:pt x="946" y="1702"/>
                  </a:cubicBezTo>
                  <a:cubicBezTo>
                    <a:pt x="1797" y="1891"/>
                    <a:pt x="2553" y="1891"/>
                    <a:pt x="3404" y="1985"/>
                  </a:cubicBezTo>
                  <a:cubicBezTo>
                    <a:pt x="3687" y="1985"/>
                    <a:pt x="3971" y="1891"/>
                    <a:pt x="4255" y="1891"/>
                  </a:cubicBezTo>
                  <a:cubicBezTo>
                    <a:pt x="4538" y="1796"/>
                    <a:pt x="4916" y="1418"/>
                    <a:pt x="4916" y="1135"/>
                  </a:cubicBezTo>
                  <a:cubicBezTo>
                    <a:pt x="4916" y="662"/>
                    <a:pt x="4822" y="473"/>
                    <a:pt x="4349" y="284"/>
                  </a:cubicBezTo>
                  <a:cubicBezTo>
                    <a:pt x="4255" y="221"/>
                    <a:pt x="4171" y="200"/>
                    <a:pt x="4094" y="200"/>
                  </a:cubicBezTo>
                  <a:cubicBezTo>
                    <a:pt x="3940" y="200"/>
                    <a:pt x="3813" y="284"/>
                    <a:pt x="3687" y="284"/>
                  </a:cubicBezTo>
                  <a:cubicBezTo>
                    <a:pt x="2837" y="189"/>
                    <a:pt x="1986" y="189"/>
                    <a:pt x="1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2988800" y="3897250"/>
              <a:ext cx="115825" cy="48275"/>
            </a:xfrm>
            <a:custGeom>
              <a:avLst/>
              <a:gdLst/>
              <a:ahLst/>
              <a:cxnLst/>
              <a:rect l="l" t="t" r="r" b="b"/>
              <a:pathLst>
                <a:path w="4633" h="1931" extrusionOk="0">
                  <a:moveTo>
                    <a:pt x="757" y="1"/>
                  </a:moveTo>
                  <a:cubicBezTo>
                    <a:pt x="379" y="95"/>
                    <a:pt x="95" y="379"/>
                    <a:pt x="95" y="662"/>
                  </a:cubicBezTo>
                  <a:cubicBezTo>
                    <a:pt x="0" y="1229"/>
                    <a:pt x="190" y="1608"/>
                    <a:pt x="662" y="1797"/>
                  </a:cubicBezTo>
                  <a:cubicBezTo>
                    <a:pt x="929" y="1863"/>
                    <a:pt x="1244" y="1930"/>
                    <a:pt x="1539" y="1930"/>
                  </a:cubicBezTo>
                  <a:cubicBezTo>
                    <a:pt x="1661" y="1930"/>
                    <a:pt x="1780" y="1919"/>
                    <a:pt x="1891" y="1891"/>
                  </a:cubicBezTo>
                  <a:cubicBezTo>
                    <a:pt x="2023" y="1910"/>
                    <a:pt x="2156" y="1918"/>
                    <a:pt x="2288" y="1918"/>
                  </a:cubicBezTo>
                  <a:cubicBezTo>
                    <a:pt x="2817" y="1918"/>
                    <a:pt x="3347" y="1797"/>
                    <a:pt x="3876" y="1797"/>
                  </a:cubicBezTo>
                  <a:cubicBezTo>
                    <a:pt x="4254" y="1797"/>
                    <a:pt x="4538" y="1419"/>
                    <a:pt x="4538" y="1135"/>
                  </a:cubicBezTo>
                  <a:cubicBezTo>
                    <a:pt x="4632" y="473"/>
                    <a:pt x="4254" y="190"/>
                    <a:pt x="3687" y="190"/>
                  </a:cubicBezTo>
                  <a:cubicBezTo>
                    <a:pt x="3309" y="142"/>
                    <a:pt x="2954" y="119"/>
                    <a:pt x="2600" y="119"/>
                  </a:cubicBezTo>
                  <a:cubicBezTo>
                    <a:pt x="2245" y="119"/>
                    <a:pt x="1891" y="142"/>
                    <a:pt x="1513" y="190"/>
                  </a:cubicBezTo>
                  <a:cubicBezTo>
                    <a:pt x="1229" y="190"/>
                    <a:pt x="1040" y="1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2523250" y="3686550"/>
              <a:ext cx="108750" cy="45675"/>
            </a:xfrm>
            <a:custGeom>
              <a:avLst/>
              <a:gdLst/>
              <a:ahLst/>
              <a:cxnLst/>
              <a:rect l="l" t="t" r="r" b="b"/>
              <a:pathLst>
                <a:path w="4350" h="1827" extrusionOk="0">
                  <a:moveTo>
                    <a:pt x="2802" y="1"/>
                  </a:moveTo>
                  <a:cubicBezTo>
                    <a:pt x="2580" y="1"/>
                    <a:pt x="2345" y="16"/>
                    <a:pt x="2081" y="16"/>
                  </a:cubicBezTo>
                  <a:lnTo>
                    <a:pt x="1135" y="16"/>
                  </a:lnTo>
                  <a:cubicBezTo>
                    <a:pt x="474" y="16"/>
                    <a:pt x="1" y="489"/>
                    <a:pt x="285" y="1150"/>
                  </a:cubicBezTo>
                  <a:cubicBezTo>
                    <a:pt x="474" y="1528"/>
                    <a:pt x="757" y="1717"/>
                    <a:pt x="1135" y="1717"/>
                  </a:cubicBezTo>
                  <a:cubicBezTo>
                    <a:pt x="1513" y="1765"/>
                    <a:pt x="1891" y="1765"/>
                    <a:pt x="2258" y="1765"/>
                  </a:cubicBezTo>
                  <a:cubicBezTo>
                    <a:pt x="2624" y="1765"/>
                    <a:pt x="2979" y="1765"/>
                    <a:pt x="3309" y="1812"/>
                  </a:cubicBezTo>
                  <a:cubicBezTo>
                    <a:pt x="3359" y="1822"/>
                    <a:pt x="3407" y="1827"/>
                    <a:pt x="3453" y="1827"/>
                  </a:cubicBezTo>
                  <a:cubicBezTo>
                    <a:pt x="3841" y="1827"/>
                    <a:pt x="4086" y="1488"/>
                    <a:pt x="4255" y="1150"/>
                  </a:cubicBezTo>
                  <a:cubicBezTo>
                    <a:pt x="4349" y="678"/>
                    <a:pt x="4160" y="394"/>
                    <a:pt x="3782" y="205"/>
                  </a:cubicBezTo>
                  <a:cubicBezTo>
                    <a:pt x="3442" y="35"/>
                    <a:pt x="3135" y="1"/>
                    <a:pt x="2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3260550" y="3814550"/>
              <a:ext cx="87475" cy="45275"/>
            </a:xfrm>
            <a:custGeom>
              <a:avLst/>
              <a:gdLst/>
              <a:ahLst/>
              <a:cxnLst/>
              <a:rect l="l" t="t" r="r" b="b"/>
              <a:pathLst>
                <a:path w="3499" h="1811" extrusionOk="0">
                  <a:moveTo>
                    <a:pt x="1324" y="0"/>
                  </a:moveTo>
                  <a:cubicBezTo>
                    <a:pt x="1260" y="22"/>
                    <a:pt x="1196" y="29"/>
                    <a:pt x="1132" y="29"/>
                  </a:cubicBezTo>
                  <a:cubicBezTo>
                    <a:pt x="1017" y="29"/>
                    <a:pt x="902" y="7"/>
                    <a:pt x="788" y="7"/>
                  </a:cubicBezTo>
                  <a:cubicBezTo>
                    <a:pt x="683" y="7"/>
                    <a:pt x="578" y="25"/>
                    <a:pt x="473" y="95"/>
                  </a:cubicBezTo>
                  <a:cubicBezTo>
                    <a:pt x="95" y="284"/>
                    <a:pt x="1" y="567"/>
                    <a:pt x="1" y="946"/>
                  </a:cubicBezTo>
                  <a:cubicBezTo>
                    <a:pt x="95" y="1324"/>
                    <a:pt x="379" y="1607"/>
                    <a:pt x="757" y="1702"/>
                  </a:cubicBezTo>
                  <a:cubicBezTo>
                    <a:pt x="1041" y="1749"/>
                    <a:pt x="1348" y="1749"/>
                    <a:pt x="1655" y="1749"/>
                  </a:cubicBezTo>
                  <a:cubicBezTo>
                    <a:pt x="1962" y="1749"/>
                    <a:pt x="2269" y="1749"/>
                    <a:pt x="2553" y="1796"/>
                  </a:cubicBezTo>
                  <a:cubicBezTo>
                    <a:pt x="2593" y="1806"/>
                    <a:pt x="2632" y="1811"/>
                    <a:pt x="2671" y="1811"/>
                  </a:cubicBezTo>
                  <a:cubicBezTo>
                    <a:pt x="3007" y="1811"/>
                    <a:pt x="3319" y="1463"/>
                    <a:pt x="3404" y="1040"/>
                  </a:cubicBezTo>
                  <a:cubicBezTo>
                    <a:pt x="3498" y="662"/>
                    <a:pt x="3309" y="284"/>
                    <a:pt x="2837" y="189"/>
                  </a:cubicBezTo>
                  <a:cubicBezTo>
                    <a:pt x="2364" y="0"/>
                    <a:pt x="179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3047875" y="3514425"/>
              <a:ext cx="80375" cy="47650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946" y="1"/>
                  </a:moveTo>
                  <a:cubicBezTo>
                    <a:pt x="473" y="1"/>
                    <a:pt x="1" y="379"/>
                    <a:pt x="1" y="851"/>
                  </a:cubicBezTo>
                  <a:cubicBezTo>
                    <a:pt x="1" y="1324"/>
                    <a:pt x="190" y="1607"/>
                    <a:pt x="662" y="1702"/>
                  </a:cubicBezTo>
                  <a:cubicBezTo>
                    <a:pt x="1135" y="1891"/>
                    <a:pt x="1608" y="1797"/>
                    <a:pt x="2080" y="1891"/>
                  </a:cubicBezTo>
                  <a:cubicBezTo>
                    <a:pt x="2140" y="1901"/>
                    <a:pt x="2198" y="1906"/>
                    <a:pt x="2253" y="1906"/>
                  </a:cubicBezTo>
                  <a:cubicBezTo>
                    <a:pt x="2724" y="1906"/>
                    <a:pt x="3035" y="1568"/>
                    <a:pt x="3120" y="1229"/>
                  </a:cubicBezTo>
                  <a:cubicBezTo>
                    <a:pt x="3214" y="757"/>
                    <a:pt x="2931" y="379"/>
                    <a:pt x="2458" y="284"/>
                  </a:cubicBezTo>
                  <a:cubicBezTo>
                    <a:pt x="1891" y="190"/>
                    <a:pt x="1418" y="95"/>
                    <a:pt x="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3292800" y="3674700"/>
              <a:ext cx="135575" cy="50075"/>
            </a:xfrm>
            <a:custGeom>
              <a:avLst/>
              <a:gdLst/>
              <a:ahLst/>
              <a:cxnLst/>
              <a:rect l="l" t="t" r="r" b="b"/>
              <a:pathLst>
                <a:path w="5423" h="2003" extrusionOk="0">
                  <a:moveTo>
                    <a:pt x="1182" y="1"/>
                  </a:moveTo>
                  <a:cubicBezTo>
                    <a:pt x="278" y="1"/>
                    <a:pt x="1" y="1357"/>
                    <a:pt x="979" y="1624"/>
                  </a:cubicBezTo>
                  <a:cubicBezTo>
                    <a:pt x="2019" y="1813"/>
                    <a:pt x="3154" y="2002"/>
                    <a:pt x="4288" y="2002"/>
                  </a:cubicBezTo>
                  <a:cubicBezTo>
                    <a:pt x="5422" y="2002"/>
                    <a:pt x="5422" y="395"/>
                    <a:pt x="4288" y="395"/>
                  </a:cubicBezTo>
                  <a:cubicBezTo>
                    <a:pt x="3343" y="301"/>
                    <a:pt x="2397" y="206"/>
                    <a:pt x="1358" y="17"/>
                  </a:cubicBezTo>
                  <a:cubicBezTo>
                    <a:pt x="1297" y="6"/>
                    <a:pt x="123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3291300" y="3540325"/>
              <a:ext cx="236300" cy="61650"/>
            </a:xfrm>
            <a:custGeom>
              <a:avLst/>
              <a:gdLst/>
              <a:ahLst/>
              <a:cxnLst/>
              <a:rect l="l" t="t" r="r" b="b"/>
              <a:pathLst>
                <a:path w="9452" h="2466" extrusionOk="0">
                  <a:moveTo>
                    <a:pt x="958" y="1"/>
                  </a:moveTo>
                  <a:cubicBezTo>
                    <a:pt x="0" y="1"/>
                    <a:pt x="28" y="1614"/>
                    <a:pt x="1039" y="1706"/>
                  </a:cubicBezTo>
                  <a:cubicBezTo>
                    <a:pt x="3497" y="1895"/>
                    <a:pt x="5955" y="2178"/>
                    <a:pt x="8412" y="2462"/>
                  </a:cubicBezTo>
                  <a:cubicBezTo>
                    <a:pt x="8441" y="2465"/>
                    <a:pt x="8468" y="2466"/>
                    <a:pt x="8494" y="2466"/>
                  </a:cubicBezTo>
                  <a:cubicBezTo>
                    <a:pt x="9451" y="2466"/>
                    <a:pt x="9424" y="852"/>
                    <a:pt x="8412" y="761"/>
                  </a:cubicBezTo>
                  <a:cubicBezTo>
                    <a:pt x="5955" y="477"/>
                    <a:pt x="3497" y="288"/>
                    <a:pt x="1039" y="4"/>
                  </a:cubicBezTo>
                  <a:cubicBezTo>
                    <a:pt x="1011" y="2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4"/>
            <p:cNvSpPr/>
            <p:nvPr/>
          </p:nvSpPr>
          <p:spPr>
            <a:xfrm>
              <a:off x="3106950" y="3405725"/>
              <a:ext cx="302500" cy="56825"/>
            </a:xfrm>
            <a:custGeom>
              <a:avLst/>
              <a:gdLst/>
              <a:ahLst/>
              <a:cxnLst/>
              <a:rect l="l" t="t" r="r" b="b"/>
              <a:pathLst>
                <a:path w="12100" h="2273" extrusionOk="0">
                  <a:moveTo>
                    <a:pt x="1041" y="0"/>
                  </a:moveTo>
                  <a:cubicBezTo>
                    <a:pt x="1" y="0"/>
                    <a:pt x="1" y="1607"/>
                    <a:pt x="1041" y="1702"/>
                  </a:cubicBezTo>
                  <a:cubicBezTo>
                    <a:pt x="4349" y="1891"/>
                    <a:pt x="7657" y="2080"/>
                    <a:pt x="11060" y="2269"/>
                  </a:cubicBezTo>
                  <a:cubicBezTo>
                    <a:pt x="11088" y="2272"/>
                    <a:pt x="11116" y="2273"/>
                    <a:pt x="11142" y="2273"/>
                  </a:cubicBezTo>
                  <a:cubicBezTo>
                    <a:pt x="12099" y="2273"/>
                    <a:pt x="12072" y="660"/>
                    <a:pt x="11060" y="568"/>
                  </a:cubicBezTo>
                  <a:cubicBezTo>
                    <a:pt x="7657" y="378"/>
                    <a:pt x="4349" y="189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4"/>
            <p:cNvSpPr/>
            <p:nvPr/>
          </p:nvSpPr>
          <p:spPr>
            <a:xfrm>
              <a:off x="3011500" y="3294275"/>
              <a:ext cx="189975" cy="52500"/>
            </a:xfrm>
            <a:custGeom>
              <a:avLst/>
              <a:gdLst/>
              <a:ahLst/>
              <a:cxnLst/>
              <a:rect l="l" t="t" r="r" b="b"/>
              <a:pathLst>
                <a:path w="7599" h="2100" extrusionOk="0">
                  <a:moveTo>
                    <a:pt x="1288" y="0"/>
                  </a:moveTo>
                  <a:cubicBezTo>
                    <a:pt x="368" y="0"/>
                    <a:pt x="1" y="1439"/>
                    <a:pt x="983" y="1528"/>
                  </a:cubicBezTo>
                  <a:cubicBezTo>
                    <a:pt x="2779" y="1812"/>
                    <a:pt x="4669" y="2001"/>
                    <a:pt x="6560" y="2095"/>
                  </a:cubicBezTo>
                  <a:cubicBezTo>
                    <a:pt x="6588" y="2098"/>
                    <a:pt x="6615" y="2099"/>
                    <a:pt x="6642" y="2099"/>
                  </a:cubicBezTo>
                  <a:cubicBezTo>
                    <a:pt x="7599" y="2099"/>
                    <a:pt x="7572" y="488"/>
                    <a:pt x="6560" y="488"/>
                  </a:cubicBezTo>
                  <a:cubicBezTo>
                    <a:pt x="4859" y="394"/>
                    <a:pt x="3157" y="205"/>
                    <a:pt x="1456" y="16"/>
                  </a:cubicBezTo>
                  <a:cubicBezTo>
                    <a:pt x="1398" y="5"/>
                    <a:pt x="1342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2811575" y="3323825"/>
              <a:ext cx="155825" cy="46575"/>
            </a:xfrm>
            <a:custGeom>
              <a:avLst/>
              <a:gdLst/>
              <a:ahLst/>
              <a:cxnLst/>
              <a:rect l="l" t="t" r="r" b="b"/>
              <a:pathLst>
                <a:path w="6233" h="1863" extrusionOk="0">
                  <a:moveTo>
                    <a:pt x="2760" y="0"/>
                  </a:moveTo>
                  <a:cubicBezTo>
                    <a:pt x="2198" y="0"/>
                    <a:pt x="1627" y="23"/>
                    <a:pt x="1040" y="63"/>
                  </a:cubicBezTo>
                  <a:cubicBezTo>
                    <a:pt x="28" y="63"/>
                    <a:pt x="1" y="1673"/>
                    <a:pt x="958" y="1673"/>
                  </a:cubicBezTo>
                  <a:cubicBezTo>
                    <a:pt x="984" y="1673"/>
                    <a:pt x="1012" y="1672"/>
                    <a:pt x="1040" y="1669"/>
                  </a:cubicBezTo>
                  <a:cubicBezTo>
                    <a:pt x="1420" y="1644"/>
                    <a:pt x="1793" y="1632"/>
                    <a:pt x="2161" y="1632"/>
                  </a:cubicBezTo>
                  <a:cubicBezTo>
                    <a:pt x="3167" y="1632"/>
                    <a:pt x="4136" y="1720"/>
                    <a:pt x="5104" y="1859"/>
                  </a:cubicBezTo>
                  <a:cubicBezTo>
                    <a:pt x="5137" y="1861"/>
                    <a:pt x="5168" y="1863"/>
                    <a:pt x="5198" y="1863"/>
                  </a:cubicBezTo>
                  <a:cubicBezTo>
                    <a:pt x="6233" y="1863"/>
                    <a:pt x="6115" y="341"/>
                    <a:pt x="5104" y="157"/>
                  </a:cubicBezTo>
                  <a:cubicBezTo>
                    <a:pt x="4329" y="46"/>
                    <a:pt x="3554" y="0"/>
                    <a:pt x="2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3277100" y="3301150"/>
              <a:ext cx="78000" cy="46100"/>
            </a:xfrm>
            <a:custGeom>
              <a:avLst/>
              <a:gdLst/>
              <a:ahLst/>
              <a:cxnLst/>
              <a:rect l="l" t="t" r="r" b="b"/>
              <a:pathLst>
                <a:path w="3120" h="1844" extrusionOk="0">
                  <a:moveTo>
                    <a:pt x="900" y="1"/>
                  </a:moveTo>
                  <a:cubicBezTo>
                    <a:pt x="515" y="1"/>
                    <a:pt x="174" y="198"/>
                    <a:pt x="95" y="591"/>
                  </a:cubicBezTo>
                  <a:cubicBezTo>
                    <a:pt x="1" y="970"/>
                    <a:pt x="190" y="1537"/>
                    <a:pt x="662" y="1631"/>
                  </a:cubicBezTo>
                  <a:cubicBezTo>
                    <a:pt x="1135" y="1631"/>
                    <a:pt x="1513" y="1726"/>
                    <a:pt x="1986" y="1820"/>
                  </a:cubicBezTo>
                  <a:cubicBezTo>
                    <a:pt x="2049" y="1836"/>
                    <a:pt x="2114" y="1844"/>
                    <a:pt x="2181" y="1844"/>
                  </a:cubicBezTo>
                  <a:cubicBezTo>
                    <a:pt x="2513" y="1844"/>
                    <a:pt x="2868" y="1647"/>
                    <a:pt x="3025" y="1253"/>
                  </a:cubicBezTo>
                  <a:cubicBezTo>
                    <a:pt x="3120" y="780"/>
                    <a:pt x="2836" y="308"/>
                    <a:pt x="2364" y="213"/>
                  </a:cubicBezTo>
                  <a:cubicBezTo>
                    <a:pt x="1986" y="119"/>
                    <a:pt x="1513" y="119"/>
                    <a:pt x="1135" y="24"/>
                  </a:cubicBezTo>
                  <a:cubicBezTo>
                    <a:pt x="1056" y="9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3572500" y="3570550"/>
              <a:ext cx="85100" cy="48475"/>
            </a:xfrm>
            <a:custGeom>
              <a:avLst/>
              <a:gdLst/>
              <a:ahLst/>
              <a:cxnLst/>
              <a:rect l="l" t="t" r="r" b="b"/>
              <a:pathLst>
                <a:path w="3404" h="1939" extrusionOk="0">
                  <a:moveTo>
                    <a:pt x="900" y="1"/>
                  </a:moveTo>
                  <a:cubicBezTo>
                    <a:pt x="515" y="1"/>
                    <a:pt x="174" y="197"/>
                    <a:pt x="95" y="591"/>
                  </a:cubicBezTo>
                  <a:cubicBezTo>
                    <a:pt x="0" y="969"/>
                    <a:pt x="189" y="1537"/>
                    <a:pt x="662" y="1631"/>
                  </a:cubicBezTo>
                  <a:lnTo>
                    <a:pt x="2269" y="1915"/>
                  </a:lnTo>
                  <a:cubicBezTo>
                    <a:pt x="2348" y="1930"/>
                    <a:pt x="2426" y="1938"/>
                    <a:pt x="2503" y="1938"/>
                  </a:cubicBezTo>
                  <a:cubicBezTo>
                    <a:pt x="2888" y="1938"/>
                    <a:pt x="3230" y="1741"/>
                    <a:pt x="3309" y="1348"/>
                  </a:cubicBezTo>
                  <a:cubicBezTo>
                    <a:pt x="3403" y="969"/>
                    <a:pt x="3214" y="402"/>
                    <a:pt x="2741" y="308"/>
                  </a:cubicBezTo>
                  <a:lnTo>
                    <a:pt x="1135" y="24"/>
                  </a:lnTo>
                  <a:cubicBezTo>
                    <a:pt x="1056" y="8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3539425" y="3729375"/>
              <a:ext cx="113425" cy="45125"/>
            </a:xfrm>
            <a:custGeom>
              <a:avLst/>
              <a:gdLst/>
              <a:ahLst/>
              <a:cxnLst/>
              <a:rect l="l" t="t" r="r" b="b"/>
              <a:pathLst>
                <a:path w="4537" h="1805" extrusionOk="0">
                  <a:moveTo>
                    <a:pt x="1045" y="1"/>
                  </a:moveTo>
                  <a:cubicBezTo>
                    <a:pt x="1" y="1"/>
                    <a:pt x="31" y="1611"/>
                    <a:pt x="1134" y="1611"/>
                  </a:cubicBezTo>
                  <a:cubicBezTo>
                    <a:pt x="1890" y="1706"/>
                    <a:pt x="2647" y="1800"/>
                    <a:pt x="3497" y="1800"/>
                  </a:cubicBezTo>
                  <a:cubicBezTo>
                    <a:pt x="3527" y="1803"/>
                    <a:pt x="3556" y="1804"/>
                    <a:pt x="3584" y="1804"/>
                  </a:cubicBezTo>
                  <a:cubicBezTo>
                    <a:pt x="4536" y="1804"/>
                    <a:pt x="4507" y="285"/>
                    <a:pt x="3497" y="193"/>
                  </a:cubicBezTo>
                  <a:cubicBezTo>
                    <a:pt x="2647" y="99"/>
                    <a:pt x="1890" y="99"/>
                    <a:pt x="1134" y="4"/>
                  </a:cubicBezTo>
                  <a:cubicBezTo>
                    <a:pt x="1104" y="2"/>
                    <a:pt x="1074" y="1"/>
                    <a:pt x="1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2821025" y="3135400"/>
              <a:ext cx="482100" cy="45850"/>
            </a:xfrm>
            <a:custGeom>
              <a:avLst/>
              <a:gdLst/>
              <a:ahLst/>
              <a:cxnLst/>
              <a:rect l="l" t="t" r="r" b="b"/>
              <a:pathLst>
                <a:path w="19284" h="1834" extrusionOk="0">
                  <a:moveTo>
                    <a:pt x="5658" y="0"/>
                  </a:moveTo>
                  <a:cubicBezTo>
                    <a:pt x="4123" y="0"/>
                    <a:pt x="2585" y="12"/>
                    <a:pt x="1040" y="37"/>
                  </a:cubicBezTo>
                  <a:cubicBezTo>
                    <a:pt x="0" y="37"/>
                    <a:pt x="0" y="1644"/>
                    <a:pt x="1040" y="1644"/>
                  </a:cubicBezTo>
                  <a:cubicBezTo>
                    <a:pt x="6806" y="1644"/>
                    <a:pt x="12478" y="1644"/>
                    <a:pt x="18244" y="1833"/>
                  </a:cubicBezTo>
                  <a:cubicBezTo>
                    <a:pt x="19283" y="1833"/>
                    <a:pt x="19283" y="227"/>
                    <a:pt x="18244" y="227"/>
                  </a:cubicBezTo>
                  <a:cubicBezTo>
                    <a:pt x="14023" y="88"/>
                    <a:pt x="9852" y="0"/>
                    <a:pt x="5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2695775" y="3143425"/>
              <a:ext cx="99275" cy="42550"/>
            </a:xfrm>
            <a:custGeom>
              <a:avLst/>
              <a:gdLst/>
              <a:ahLst/>
              <a:cxnLst/>
              <a:rect l="l" t="t" r="r" b="b"/>
              <a:pathLst>
                <a:path w="3971" h="1702" extrusionOk="0">
                  <a:moveTo>
                    <a:pt x="1135" y="0"/>
                  </a:moveTo>
                  <a:cubicBezTo>
                    <a:pt x="0" y="0"/>
                    <a:pt x="0" y="1702"/>
                    <a:pt x="1135" y="1702"/>
                  </a:cubicBezTo>
                  <a:lnTo>
                    <a:pt x="2931" y="1702"/>
                  </a:lnTo>
                  <a:cubicBezTo>
                    <a:pt x="3970" y="1702"/>
                    <a:pt x="3970" y="0"/>
                    <a:pt x="2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2641425" y="3285200"/>
              <a:ext cx="94550" cy="47300"/>
            </a:xfrm>
            <a:custGeom>
              <a:avLst/>
              <a:gdLst/>
              <a:ahLst/>
              <a:cxnLst/>
              <a:rect l="l" t="t" r="r" b="b"/>
              <a:pathLst>
                <a:path w="3782" h="1892" extrusionOk="0">
                  <a:moveTo>
                    <a:pt x="851" y="1"/>
                  </a:moveTo>
                  <a:cubicBezTo>
                    <a:pt x="473" y="1"/>
                    <a:pt x="0" y="473"/>
                    <a:pt x="0" y="851"/>
                  </a:cubicBezTo>
                  <a:cubicBezTo>
                    <a:pt x="0" y="1324"/>
                    <a:pt x="378" y="1702"/>
                    <a:pt x="851" y="1702"/>
                  </a:cubicBezTo>
                  <a:cubicBezTo>
                    <a:pt x="1513" y="1797"/>
                    <a:pt x="2269" y="1797"/>
                    <a:pt x="2931" y="1891"/>
                  </a:cubicBezTo>
                  <a:cubicBezTo>
                    <a:pt x="3309" y="1891"/>
                    <a:pt x="3781" y="1513"/>
                    <a:pt x="3781" y="1040"/>
                  </a:cubicBezTo>
                  <a:cubicBezTo>
                    <a:pt x="3781" y="568"/>
                    <a:pt x="3403" y="284"/>
                    <a:pt x="2931" y="190"/>
                  </a:cubicBezTo>
                  <a:cubicBezTo>
                    <a:pt x="2269" y="190"/>
                    <a:pt x="1607" y="95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3369275" y="3204850"/>
              <a:ext cx="118175" cy="40200"/>
            </a:xfrm>
            <a:custGeom>
              <a:avLst/>
              <a:gdLst/>
              <a:ahLst/>
              <a:cxnLst/>
              <a:rect l="l" t="t" r="r" b="b"/>
              <a:pathLst>
                <a:path w="4727" h="1608" extrusionOk="0">
                  <a:moveTo>
                    <a:pt x="1040" y="1"/>
                  </a:moveTo>
                  <a:cubicBezTo>
                    <a:pt x="0" y="1"/>
                    <a:pt x="0" y="1608"/>
                    <a:pt x="1040" y="1608"/>
                  </a:cubicBezTo>
                  <a:lnTo>
                    <a:pt x="3687" y="1608"/>
                  </a:lnTo>
                  <a:cubicBezTo>
                    <a:pt x="4726" y="1608"/>
                    <a:pt x="4726" y="1"/>
                    <a:pt x="3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3396825" y="3337100"/>
              <a:ext cx="168575" cy="47775"/>
            </a:xfrm>
            <a:custGeom>
              <a:avLst/>
              <a:gdLst/>
              <a:ahLst/>
              <a:cxnLst/>
              <a:rect l="l" t="t" r="r" b="b"/>
              <a:pathLst>
                <a:path w="6743" h="1911" extrusionOk="0">
                  <a:moveTo>
                    <a:pt x="4027" y="0"/>
                  </a:moveTo>
                  <a:cubicBezTo>
                    <a:pt x="3025" y="0"/>
                    <a:pt x="2049" y="105"/>
                    <a:pt x="1072" y="288"/>
                  </a:cubicBezTo>
                  <a:cubicBezTo>
                    <a:pt x="1" y="466"/>
                    <a:pt x="363" y="1910"/>
                    <a:pt x="1283" y="1910"/>
                  </a:cubicBezTo>
                  <a:cubicBezTo>
                    <a:pt x="1337" y="1910"/>
                    <a:pt x="1393" y="1905"/>
                    <a:pt x="1450" y="1895"/>
                  </a:cubicBezTo>
                  <a:cubicBezTo>
                    <a:pt x="2349" y="1715"/>
                    <a:pt x="3248" y="1649"/>
                    <a:pt x="4147" y="1649"/>
                  </a:cubicBezTo>
                  <a:cubicBezTo>
                    <a:pt x="4666" y="1649"/>
                    <a:pt x="5185" y="1671"/>
                    <a:pt x="5704" y="1706"/>
                  </a:cubicBezTo>
                  <a:cubicBezTo>
                    <a:pt x="5734" y="1708"/>
                    <a:pt x="5762" y="1710"/>
                    <a:pt x="5790" y="1710"/>
                  </a:cubicBezTo>
                  <a:cubicBezTo>
                    <a:pt x="6743" y="1710"/>
                    <a:pt x="6714" y="190"/>
                    <a:pt x="5704" y="99"/>
                  </a:cubicBezTo>
                  <a:cubicBezTo>
                    <a:pt x="5135" y="32"/>
                    <a:pt x="4577" y="0"/>
                    <a:pt x="4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2" descr="Teacher Board Png - White Board With Teacher | Full Size PNG Download |  SeekPNG">
            <a:extLst>
              <a:ext uri="{FF2B5EF4-FFF2-40B4-BE49-F238E27FC236}">
                <a16:creationId xmlns:a16="http://schemas.microsoft.com/office/drawing/2014/main" id="{A3FE2F61-65B3-69AE-7477-2F3DCFB4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07" y="645392"/>
            <a:ext cx="6298499" cy="393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0A21CBC-4B54-379D-B484-BCAD4D6C0542}"/>
              </a:ext>
            </a:extLst>
          </p:cNvPr>
          <p:cNvSpPr txBox="1"/>
          <p:nvPr/>
        </p:nvSpPr>
        <p:spPr>
          <a:xfrm>
            <a:off x="1824122" y="2024035"/>
            <a:ext cx="42539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I ______________ </a:t>
            </a:r>
            <a:r>
              <a:rPr lang="en-US" sz="2000" b="1" dirty="0">
                <a:solidFill>
                  <a:srgbClr val="954ECA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(cook)</a:t>
            </a:r>
            <a:r>
              <a:rPr lang="en-US" sz="2000" b="1" dirty="0">
                <a:latin typeface="Constantia" panose="02030602050306030303" pitchFamily="18" charset="0"/>
                <a:ea typeface="方正综艺简体" panose="02010601030101010101" pitchFamily="2" charset="-122"/>
              </a:rPr>
              <a:t>the dinner tonight</a:t>
            </a:r>
          </a:p>
        </p:txBody>
      </p:sp>
      <p:sp>
        <p:nvSpPr>
          <p:cNvPr id="4" name="Google Shape;2105;p51">
            <a:extLst>
              <a:ext uri="{FF2B5EF4-FFF2-40B4-BE49-F238E27FC236}">
                <a16:creationId xmlns:a16="http://schemas.microsoft.com/office/drawing/2014/main" id="{0C729BF7-E489-C1FB-F028-9D90A0F28849}"/>
              </a:ext>
            </a:extLst>
          </p:cNvPr>
          <p:cNvSpPr txBox="1">
            <a:spLocks/>
          </p:cNvSpPr>
          <p:nvPr/>
        </p:nvSpPr>
        <p:spPr>
          <a:xfrm flipH="1">
            <a:off x="1690486" y="929828"/>
            <a:ext cx="4518211" cy="471714"/>
          </a:xfrm>
          <a:prstGeom prst="rect">
            <a:avLst/>
          </a:prstGeom>
          <a:solidFill>
            <a:srgbClr val="FFEFFF"/>
          </a:solidFill>
          <a:ln w="38100">
            <a:solidFill>
              <a:srgbClr val="99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Complete using Present Progressive: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1337A46-10C4-E412-8A55-3A97D57022FE}"/>
              </a:ext>
            </a:extLst>
          </p:cNvPr>
          <p:cNvSpPr txBox="1"/>
          <p:nvPr/>
        </p:nvSpPr>
        <p:spPr>
          <a:xfrm>
            <a:off x="2214873" y="2028515"/>
            <a:ext cx="16674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C0099"/>
                </a:solidFill>
                <a:latin typeface="Arial Rounded MT Bold" panose="020F0704030504030204" pitchFamily="34" charset="0"/>
                <a:ea typeface="Gaegu"/>
                <a:cs typeface="+mn-cs"/>
                <a:sym typeface="Gaegu"/>
              </a:rPr>
              <a:t>am cooking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702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p45"/>
          <p:cNvSpPr/>
          <p:nvPr/>
        </p:nvSpPr>
        <p:spPr>
          <a:xfrm>
            <a:off x="720000" y="1272209"/>
            <a:ext cx="6963628" cy="2543060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426B252-3506-8879-D009-A69246B30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7" t="60803" r="17311" b="15443"/>
          <a:stretch/>
        </p:blipFill>
        <p:spPr>
          <a:xfrm>
            <a:off x="461041" y="1636701"/>
            <a:ext cx="7522669" cy="1744276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Google Shape;786;p41">
            <a:extLst>
              <a:ext uri="{FF2B5EF4-FFF2-40B4-BE49-F238E27FC236}">
                <a16:creationId xmlns:a16="http://schemas.microsoft.com/office/drawing/2014/main" id="{7FF508BB-AFA4-6215-27FD-738B90D9F993}"/>
              </a:ext>
            </a:extLst>
          </p:cNvPr>
          <p:cNvSpPr/>
          <p:nvPr/>
        </p:nvSpPr>
        <p:spPr>
          <a:xfrm rot="1563224">
            <a:off x="7218919" y="1318833"/>
            <a:ext cx="952059" cy="80016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77304C49-D5D4-76EB-A897-55115BD9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86" y="408721"/>
            <a:ext cx="5779509" cy="560881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</p:pic>
      <p:sp>
        <p:nvSpPr>
          <p:cNvPr id="1443" name="Google Shape;1443;p31"/>
          <p:cNvSpPr/>
          <p:nvPr/>
        </p:nvSpPr>
        <p:spPr>
          <a:xfrm rot="-5400000">
            <a:off x="6886801" y="1143469"/>
            <a:ext cx="737999" cy="764906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31"/>
          <p:cNvSpPr/>
          <p:nvPr/>
        </p:nvSpPr>
        <p:spPr>
          <a:xfrm rot="-5400000">
            <a:off x="4203001" y="1143469"/>
            <a:ext cx="737999" cy="764906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31"/>
          <p:cNvSpPr/>
          <p:nvPr/>
        </p:nvSpPr>
        <p:spPr>
          <a:xfrm rot="-5400000">
            <a:off x="1519201" y="1143469"/>
            <a:ext cx="737999" cy="764906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31"/>
          <p:cNvSpPr/>
          <p:nvPr/>
        </p:nvSpPr>
        <p:spPr>
          <a:xfrm rot="-5400000">
            <a:off x="6886801" y="2962739"/>
            <a:ext cx="737999" cy="764906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1"/>
          <p:cNvSpPr/>
          <p:nvPr/>
        </p:nvSpPr>
        <p:spPr>
          <a:xfrm rot="-5400000">
            <a:off x="4203001" y="2962739"/>
            <a:ext cx="737999" cy="764906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 rot="-5400000">
            <a:off x="1519201" y="2962739"/>
            <a:ext cx="737999" cy="764906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31"/>
          <p:cNvSpPr txBox="1">
            <a:spLocks noGrp="1"/>
          </p:cNvSpPr>
          <p:nvPr>
            <p:ph type="title"/>
          </p:nvPr>
        </p:nvSpPr>
        <p:spPr>
          <a:xfrm>
            <a:off x="720000" y="190693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450" name="Google Shape;1450;p31"/>
          <p:cNvSpPr txBox="1">
            <a:spLocks noGrp="1"/>
          </p:cNvSpPr>
          <p:nvPr>
            <p:ph type="subTitle" idx="1"/>
          </p:nvPr>
        </p:nvSpPr>
        <p:spPr>
          <a:xfrm>
            <a:off x="720000" y="2272636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simple present tense correctly</a:t>
            </a:r>
          </a:p>
        </p:txBody>
      </p:sp>
      <p:sp>
        <p:nvSpPr>
          <p:cNvPr id="1451" name="Google Shape;1451;p31"/>
          <p:cNvSpPr txBox="1">
            <a:spLocks noGrp="1"/>
          </p:cNvSpPr>
          <p:nvPr>
            <p:ph type="title" idx="3"/>
          </p:nvPr>
        </p:nvSpPr>
        <p:spPr>
          <a:xfrm>
            <a:off x="3403800" y="190693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1452" name="Google Shape;1452;p31"/>
          <p:cNvSpPr txBox="1">
            <a:spLocks noGrp="1"/>
          </p:cNvSpPr>
          <p:nvPr>
            <p:ph type="title" idx="4"/>
          </p:nvPr>
        </p:nvSpPr>
        <p:spPr>
          <a:xfrm>
            <a:off x="4114800" y="1313460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453" name="Google Shape;1453;p31"/>
          <p:cNvSpPr txBox="1">
            <a:spLocks noGrp="1"/>
          </p:cNvSpPr>
          <p:nvPr>
            <p:ph type="subTitle" idx="5"/>
          </p:nvPr>
        </p:nvSpPr>
        <p:spPr>
          <a:xfrm>
            <a:off x="3403800" y="2272636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 progressive correctly</a:t>
            </a:r>
          </a:p>
        </p:txBody>
      </p:sp>
      <p:sp>
        <p:nvSpPr>
          <p:cNvPr id="1454" name="Google Shape;1454;p31"/>
          <p:cNvSpPr txBox="1">
            <a:spLocks noGrp="1"/>
          </p:cNvSpPr>
          <p:nvPr>
            <p:ph type="title" idx="6"/>
          </p:nvPr>
        </p:nvSpPr>
        <p:spPr>
          <a:xfrm>
            <a:off x="6087600" y="190693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Differentiate</a:t>
            </a:r>
            <a:endParaRPr dirty="0"/>
          </a:p>
        </p:txBody>
      </p:sp>
      <p:sp>
        <p:nvSpPr>
          <p:cNvPr id="1455" name="Google Shape;1455;p31"/>
          <p:cNvSpPr txBox="1">
            <a:spLocks noGrp="1"/>
          </p:cNvSpPr>
          <p:nvPr>
            <p:ph type="title" idx="7"/>
          </p:nvPr>
        </p:nvSpPr>
        <p:spPr>
          <a:xfrm>
            <a:off x="6798600" y="1313460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456" name="Google Shape;1456;p31"/>
          <p:cNvSpPr txBox="1">
            <a:spLocks noGrp="1"/>
          </p:cNvSpPr>
          <p:nvPr>
            <p:ph type="subTitle" idx="8"/>
          </p:nvPr>
        </p:nvSpPr>
        <p:spPr>
          <a:xfrm>
            <a:off x="6087600" y="2272636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simple present and present progressive</a:t>
            </a:r>
          </a:p>
        </p:txBody>
      </p:sp>
      <p:sp>
        <p:nvSpPr>
          <p:cNvPr id="1457" name="Google Shape;1457;p31"/>
          <p:cNvSpPr txBox="1">
            <a:spLocks noGrp="1"/>
          </p:cNvSpPr>
          <p:nvPr>
            <p:ph type="title" idx="9"/>
          </p:nvPr>
        </p:nvSpPr>
        <p:spPr>
          <a:xfrm>
            <a:off x="720000" y="3757280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Differentiate</a:t>
            </a:r>
          </a:p>
        </p:txBody>
      </p:sp>
      <p:sp>
        <p:nvSpPr>
          <p:cNvPr id="1458" name="Google Shape;1458;p31"/>
          <p:cNvSpPr txBox="1">
            <a:spLocks noGrp="1"/>
          </p:cNvSpPr>
          <p:nvPr>
            <p:ph type="subTitle" idx="14"/>
          </p:nvPr>
        </p:nvSpPr>
        <p:spPr>
          <a:xfrm>
            <a:off x="720000" y="4122980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between simple past and present perfect</a:t>
            </a:r>
          </a:p>
        </p:txBody>
      </p:sp>
      <p:sp>
        <p:nvSpPr>
          <p:cNvPr id="1459" name="Google Shape;1459;p31"/>
          <p:cNvSpPr txBox="1">
            <a:spLocks noGrp="1"/>
          </p:cNvSpPr>
          <p:nvPr>
            <p:ph type="title" idx="15"/>
          </p:nvPr>
        </p:nvSpPr>
        <p:spPr>
          <a:xfrm>
            <a:off x="3403800" y="3757280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/>
          </a:p>
        </p:txBody>
      </p:sp>
      <p:sp>
        <p:nvSpPr>
          <p:cNvPr id="1460" name="Google Shape;1460;p31"/>
          <p:cNvSpPr txBox="1">
            <a:spLocks noGrp="1"/>
          </p:cNvSpPr>
          <p:nvPr>
            <p:ph type="subTitle" idx="17"/>
          </p:nvPr>
        </p:nvSpPr>
        <p:spPr>
          <a:xfrm>
            <a:off x="3403800" y="4122980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Meaningful sentences using the correct form of present tense</a:t>
            </a:r>
            <a:endParaRPr dirty="0"/>
          </a:p>
        </p:txBody>
      </p:sp>
      <p:sp>
        <p:nvSpPr>
          <p:cNvPr id="1461" name="Google Shape;1461;p31"/>
          <p:cNvSpPr txBox="1">
            <a:spLocks noGrp="1"/>
          </p:cNvSpPr>
          <p:nvPr>
            <p:ph type="title" idx="18"/>
          </p:nvPr>
        </p:nvSpPr>
        <p:spPr>
          <a:xfrm>
            <a:off x="6087600" y="3757280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Apply</a:t>
            </a:r>
          </a:p>
        </p:txBody>
      </p:sp>
      <p:sp>
        <p:nvSpPr>
          <p:cNvPr id="1462" name="Google Shape;1462;p31"/>
          <p:cNvSpPr txBox="1">
            <a:spLocks noGrp="1"/>
          </p:cNvSpPr>
          <p:nvPr>
            <p:ph type="subTitle" idx="20"/>
          </p:nvPr>
        </p:nvSpPr>
        <p:spPr>
          <a:xfrm>
            <a:off x="6087600" y="4122980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rules to do the exercises correctly</a:t>
            </a:r>
          </a:p>
        </p:txBody>
      </p:sp>
      <p:sp>
        <p:nvSpPr>
          <p:cNvPr id="1463" name="Google Shape;1463;p31"/>
          <p:cNvSpPr txBox="1">
            <a:spLocks noGrp="1"/>
          </p:cNvSpPr>
          <p:nvPr>
            <p:ph type="title" idx="21"/>
          </p:nvPr>
        </p:nvSpPr>
        <p:spPr>
          <a:xfrm>
            <a:off x="927469" y="386319"/>
            <a:ext cx="5142917" cy="36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dk1"/>
                </a:solidFill>
              </a:rPr>
              <a:t>Lesson Objectives</a:t>
            </a:r>
            <a:r>
              <a:rPr lang="en" sz="4000" dirty="0">
                <a:solidFill>
                  <a:schemeClr val="dk1"/>
                </a:solidFill>
              </a:rPr>
              <a:t>: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1464" name="Google Shape;1464;p31"/>
          <p:cNvSpPr txBox="1">
            <a:spLocks noGrp="1"/>
          </p:cNvSpPr>
          <p:nvPr>
            <p:ph type="title" idx="2"/>
          </p:nvPr>
        </p:nvSpPr>
        <p:spPr>
          <a:xfrm>
            <a:off x="1431000" y="1313460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465" name="Google Shape;1465;p31"/>
          <p:cNvSpPr txBox="1">
            <a:spLocks noGrp="1"/>
          </p:cNvSpPr>
          <p:nvPr>
            <p:ph type="title" idx="13"/>
          </p:nvPr>
        </p:nvSpPr>
        <p:spPr>
          <a:xfrm>
            <a:off x="1431000" y="3132728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466" name="Google Shape;1466;p31"/>
          <p:cNvSpPr txBox="1">
            <a:spLocks noGrp="1"/>
          </p:cNvSpPr>
          <p:nvPr>
            <p:ph type="title" idx="16"/>
          </p:nvPr>
        </p:nvSpPr>
        <p:spPr>
          <a:xfrm>
            <a:off x="4114800" y="3132728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467" name="Google Shape;1467;p31"/>
          <p:cNvSpPr txBox="1">
            <a:spLocks noGrp="1"/>
          </p:cNvSpPr>
          <p:nvPr>
            <p:ph type="title" idx="19"/>
          </p:nvPr>
        </p:nvSpPr>
        <p:spPr>
          <a:xfrm>
            <a:off x="6798600" y="3132728"/>
            <a:ext cx="914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" name="Google Shape;3111;p69">
            <a:extLst>
              <a:ext uri="{FF2B5EF4-FFF2-40B4-BE49-F238E27FC236}">
                <a16:creationId xmlns:a16="http://schemas.microsoft.com/office/drawing/2014/main" id="{6FB9CDA0-7E67-958F-7CC0-855742D03693}"/>
              </a:ext>
            </a:extLst>
          </p:cNvPr>
          <p:cNvSpPr/>
          <p:nvPr/>
        </p:nvSpPr>
        <p:spPr>
          <a:xfrm>
            <a:off x="384628" y="451870"/>
            <a:ext cx="558799" cy="535101"/>
          </a:xfrm>
          <a:custGeom>
            <a:avLst/>
            <a:gdLst/>
            <a:ahLst/>
            <a:cxnLst/>
            <a:rect l="l" t="t" r="r" b="b"/>
            <a:pathLst>
              <a:path w="6894" h="6906" extrusionOk="0">
                <a:moveTo>
                  <a:pt x="2973" y="1"/>
                </a:moveTo>
                <a:cubicBezTo>
                  <a:pt x="2741" y="1"/>
                  <a:pt x="2490" y="202"/>
                  <a:pt x="2469" y="457"/>
                </a:cubicBezTo>
                <a:lnTo>
                  <a:pt x="2235" y="2692"/>
                </a:lnTo>
                <a:cubicBezTo>
                  <a:pt x="1635" y="2892"/>
                  <a:pt x="1068" y="3159"/>
                  <a:pt x="467" y="3359"/>
                </a:cubicBezTo>
                <a:cubicBezTo>
                  <a:pt x="0" y="3526"/>
                  <a:pt x="67" y="4193"/>
                  <a:pt x="601" y="4226"/>
                </a:cubicBezTo>
                <a:cubicBezTo>
                  <a:pt x="1068" y="4226"/>
                  <a:pt x="1568" y="4293"/>
                  <a:pt x="2002" y="4360"/>
                </a:cubicBezTo>
                <a:cubicBezTo>
                  <a:pt x="1902" y="5027"/>
                  <a:pt x="1768" y="5694"/>
                  <a:pt x="1735" y="6394"/>
                </a:cubicBezTo>
                <a:cubicBezTo>
                  <a:pt x="1735" y="6628"/>
                  <a:pt x="1902" y="6795"/>
                  <a:pt x="2102" y="6828"/>
                </a:cubicBezTo>
                <a:cubicBezTo>
                  <a:pt x="2179" y="6867"/>
                  <a:pt x="2267" y="6905"/>
                  <a:pt x="2341" y="6905"/>
                </a:cubicBezTo>
                <a:cubicBezTo>
                  <a:pt x="2394" y="6905"/>
                  <a:pt x="2441" y="6884"/>
                  <a:pt x="2469" y="6828"/>
                </a:cubicBezTo>
                <a:cubicBezTo>
                  <a:pt x="2969" y="6161"/>
                  <a:pt x="3503" y="5494"/>
                  <a:pt x="4003" y="4827"/>
                </a:cubicBezTo>
                <a:cubicBezTo>
                  <a:pt x="4737" y="5027"/>
                  <a:pt x="5404" y="5294"/>
                  <a:pt x="6038" y="5627"/>
                </a:cubicBezTo>
                <a:cubicBezTo>
                  <a:pt x="6101" y="5650"/>
                  <a:pt x="6163" y="5660"/>
                  <a:pt x="6223" y="5660"/>
                </a:cubicBezTo>
                <a:cubicBezTo>
                  <a:pt x="6608" y="5660"/>
                  <a:pt x="6894" y="5235"/>
                  <a:pt x="6605" y="4860"/>
                </a:cubicBezTo>
                <a:cubicBezTo>
                  <a:pt x="6138" y="4326"/>
                  <a:pt x="5671" y="3793"/>
                  <a:pt x="5237" y="3192"/>
                </a:cubicBezTo>
                <a:cubicBezTo>
                  <a:pt x="5571" y="2792"/>
                  <a:pt x="5838" y="2392"/>
                  <a:pt x="6171" y="1991"/>
                </a:cubicBezTo>
                <a:cubicBezTo>
                  <a:pt x="6378" y="1755"/>
                  <a:pt x="6271" y="1335"/>
                  <a:pt x="5942" y="1335"/>
                </a:cubicBezTo>
                <a:cubicBezTo>
                  <a:pt x="5900" y="1335"/>
                  <a:pt x="5854" y="1342"/>
                  <a:pt x="5804" y="1357"/>
                </a:cubicBezTo>
                <a:cubicBezTo>
                  <a:pt x="5304" y="1558"/>
                  <a:pt x="4804" y="1724"/>
                  <a:pt x="4303" y="1891"/>
                </a:cubicBezTo>
                <a:cubicBezTo>
                  <a:pt x="3936" y="1357"/>
                  <a:pt x="3603" y="824"/>
                  <a:pt x="3303" y="223"/>
                </a:cubicBezTo>
                <a:cubicBezTo>
                  <a:pt x="3230" y="66"/>
                  <a:pt x="3105" y="1"/>
                  <a:pt x="2973" y="1"/>
                </a:cubicBezTo>
                <a:close/>
              </a:path>
            </a:pathLst>
          </a:custGeom>
          <a:solidFill>
            <a:srgbClr val="954E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2"/>
          <p:cNvSpPr/>
          <p:nvPr/>
        </p:nvSpPr>
        <p:spPr>
          <a:xfrm>
            <a:off x="507147" y="92207"/>
            <a:ext cx="7622561" cy="4572001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grpSp>
        <p:nvGrpSpPr>
          <p:cNvPr id="1477" name="Google Shape;1477;p32"/>
          <p:cNvGrpSpPr/>
          <p:nvPr/>
        </p:nvGrpSpPr>
        <p:grpSpPr>
          <a:xfrm rot="-8534608">
            <a:off x="285066" y="-349381"/>
            <a:ext cx="1128621" cy="1889569"/>
            <a:chOff x="3820625" y="2347300"/>
            <a:chExt cx="883825" cy="1479725"/>
          </a:xfrm>
        </p:grpSpPr>
        <p:sp>
          <p:nvSpPr>
            <p:cNvPr id="1478" name="Google Shape;1478;p32"/>
            <p:cNvSpPr/>
            <p:nvPr/>
          </p:nvSpPr>
          <p:spPr>
            <a:xfrm>
              <a:off x="3820625" y="2347300"/>
              <a:ext cx="883825" cy="1479725"/>
            </a:xfrm>
            <a:custGeom>
              <a:avLst/>
              <a:gdLst/>
              <a:ahLst/>
              <a:cxnLst/>
              <a:rect l="l" t="t" r="r" b="b"/>
              <a:pathLst>
                <a:path w="35353" h="59189" extrusionOk="0">
                  <a:moveTo>
                    <a:pt x="9453" y="1408"/>
                  </a:moveTo>
                  <a:cubicBezTo>
                    <a:pt x="9926" y="1408"/>
                    <a:pt x="10304" y="1691"/>
                    <a:pt x="10587" y="1881"/>
                  </a:cubicBezTo>
                  <a:cubicBezTo>
                    <a:pt x="12289" y="2826"/>
                    <a:pt x="13801" y="3960"/>
                    <a:pt x="15219" y="5378"/>
                  </a:cubicBezTo>
                  <a:cubicBezTo>
                    <a:pt x="15881" y="6134"/>
                    <a:pt x="16164" y="7079"/>
                    <a:pt x="16353" y="8119"/>
                  </a:cubicBezTo>
                  <a:cubicBezTo>
                    <a:pt x="16731" y="10010"/>
                    <a:pt x="17299" y="11900"/>
                    <a:pt x="18527" y="13507"/>
                  </a:cubicBezTo>
                  <a:cubicBezTo>
                    <a:pt x="19000" y="14074"/>
                    <a:pt x="19567" y="14641"/>
                    <a:pt x="19756" y="15398"/>
                  </a:cubicBezTo>
                  <a:cubicBezTo>
                    <a:pt x="19851" y="15776"/>
                    <a:pt x="20040" y="16154"/>
                    <a:pt x="19945" y="16721"/>
                  </a:cubicBezTo>
                  <a:cubicBezTo>
                    <a:pt x="18149" y="14831"/>
                    <a:pt x="16826" y="12751"/>
                    <a:pt x="15597" y="10671"/>
                  </a:cubicBezTo>
                  <a:cubicBezTo>
                    <a:pt x="15124" y="9821"/>
                    <a:pt x="14557" y="8970"/>
                    <a:pt x="14085" y="8119"/>
                  </a:cubicBezTo>
                  <a:cubicBezTo>
                    <a:pt x="13968" y="8002"/>
                    <a:pt x="13851" y="7922"/>
                    <a:pt x="13712" y="7922"/>
                  </a:cubicBezTo>
                  <a:cubicBezTo>
                    <a:pt x="13626" y="7922"/>
                    <a:pt x="13531" y="7952"/>
                    <a:pt x="13423" y="8025"/>
                  </a:cubicBezTo>
                  <a:cubicBezTo>
                    <a:pt x="13234" y="8214"/>
                    <a:pt x="13328" y="8403"/>
                    <a:pt x="13423" y="8592"/>
                  </a:cubicBezTo>
                  <a:cubicBezTo>
                    <a:pt x="14652" y="10671"/>
                    <a:pt x="15786" y="12940"/>
                    <a:pt x="17204" y="14925"/>
                  </a:cubicBezTo>
                  <a:cubicBezTo>
                    <a:pt x="17488" y="15303"/>
                    <a:pt x="17866" y="15492"/>
                    <a:pt x="18055" y="16059"/>
                  </a:cubicBezTo>
                  <a:cubicBezTo>
                    <a:pt x="16826" y="15209"/>
                    <a:pt x="15881" y="14452"/>
                    <a:pt x="15219" y="13129"/>
                  </a:cubicBezTo>
                  <a:cubicBezTo>
                    <a:pt x="14368" y="11522"/>
                    <a:pt x="13707" y="9915"/>
                    <a:pt x="12856" y="8403"/>
                  </a:cubicBezTo>
                  <a:cubicBezTo>
                    <a:pt x="12100" y="6985"/>
                    <a:pt x="11532" y="5567"/>
                    <a:pt x="10965" y="4149"/>
                  </a:cubicBezTo>
                  <a:cubicBezTo>
                    <a:pt x="10493" y="3204"/>
                    <a:pt x="10020" y="2353"/>
                    <a:pt x="9453" y="1408"/>
                  </a:cubicBezTo>
                  <a:close/>
                  <a:moveTo>
                    <a:pt x="11076" y="15392"/>
                  </a:moveTo>
                  <a:cubicBezTo>
                    <a:pt x="14041" y="15392"/>
                    <a:pt x="16757" y="16399"/>
                    <a:pt x="19473" y="17666"/>
                  </a:cubicBezTo>
                  <a:cubicBezTo>
                    <a:pt x="19567" y="17666"/>
                    <a:pt x="19756" y="17666"/>
                    <a:pt x="19756" y="17855"/>
                  </a:cubicBezTo>
                  <a:lnTo>
                    <a:pt x="19473" y="17855"/>
                  </a:lnTo>
                  <a:cubicBezTo>
                    <a:pt x="17677" y="17477"/>
                    <a:pt x="15881" y="17005"/>
                    <a:pt x="14085" y="16721"/>
                  </a:cubicBezTo>
                  <a:cubicBezTo>
                    <a:pt x="14022" y="16721"/>
                    <a:pt x="13948" y="16711"/>
                    <a:pt x="13875" y="16711"/>
                  </a:cubicBezTo>
                  <a:cubicBezTo>
                    <a:pt x="13728" y="16711"/>
                    <a:pt x="13581" y="16753"/>
                    <a:pt x="13517" y="17005"/>
                  </a:cubicBezTo>
                  <a:cubicBezTo>
                    <a:pt x="13517" y="17288"/>
                    <a:pt x="13801" y="17288"/>
                    <a:pt x="13990" y="17383"/>
                  </a:cubicBezTo>
                  <a:cubicBezTo>
                    <a:pt x="16070" y="17761"/>
                    <a:pt x="18149" y="18233"/>
                    <a:pt x="20229" y="18612"/>
                  </a:cubicBezTo>
                  <a:cubicBezTo>
                    <a:pt x="19759" y="18821"/>
                    <a:pt x="19288" y="18885"/>
                    <a:pt x="18818" y="18885"/>
                  </a:cubicBezTo>
                  <a:cubicBezTo>
                    <a:pt x="18438" y="18885"/>
                    <a:pt x="18057" y="18843"/>
                    <a:pt x="17677" y="18801"/>
                  </a:cubicBezTo>
                  <a:cubicBezTo>
                    <a:pt x="16920" y="18801"/>
                    <a:pt x="16164" y="18517"/>
                    <a:pt x="15408" y="18233"/>
                  </a:cubicBezTo>
                  <a:cubicBezTo>
                    <a:pt x="14708" y="18000"/>
                    <a:pt x="13944" y="17831"/>
                    <a:pt x="13116" y="17831"/>
                  </a:cubicBezTo>
                  <a:cubicBezTo>
                    <a:pt x="12938" y="17831"/>
                    <a:pt x="12756" y="17839"/>
                    <a:pt x="12572" y="17855"/>
                  </a:cubicBezTo>
                  <a:cubicBezTo>
                    <a:pt x="12157" y="17911"/>
                    <a:pt x="11742" y="17934"/>
                    <a:pt x="11326" y="17934"/>
                  </a:cubicBezTo>
                  <a:cubicBezTo>
                    <a:pt x="10324" y="17934"/>
                    <a:pt x="9321" y="17800"/>
                    <a:pt x="8319" y="17666"/>
                  </a:cubicBezTo>
                  <a:cubicBezTo>
                    <a:pt x="6145" y="17383"/>
                    <a:pt x="3970" y="17383"/>
                    <a:pt x="1796" y="17383"/>
                  </a:cubicBezTo>
                  <a:cubicBezTo>
                    <a:pt x="2742" y="16626"/>
                    <a:pt x="7657" y="15587"/>
                    <a:pt x="10682" y="15398"/>
                  </a:cubicBezTo>
                  <a:cubicBezTo>
                    <a:pt x="10814" y="15394"/>
                    <a:pt x="10945" y="15392"/>
                    <a:pt x="11076" y="15392"/>
                  </a:cubicBezTo>
                  <a:close/>
                  <a:moveTo>
                    <a:pt x="21080" y="1881"/>
                  </a:moveTo>
                  <a:lnTo>
                    <a:pt x="21080" y="1881"/>
                  </a:lnTo>
                  <a:cubicBezTo>
                    <a:pt x="22497" y="2731"/>
                    <a:pt x="23348" y="4055"/>
                    <a:pt x="24010" y="5378"/>
                  </a:cubicBezTo>
                  <a:cubicBezTo>
                    <a:pt x="25239" y="7836"/>
                    <a:pt x="25995" y="10482"/>
                    <a:pt x="26373" y="13129"/>
                  </a:cubicBezTo>
                  <a:cubicBezTo>
                    <a:pt x="26562" y="15114"/>
                    <a:pt x="26278" y="17005"/>
                    <a:pt x="25900" y="18990"/>
                  </a:cubicBezTo>
                  <a:cubicBezTo>
                    <a:pt x="25522" y="17855"/>
                    <a:pt x="25144" y="16721"/>
                    <a:pt x="24955" y="15587"/>
                  </a:cubicBezTo>
                  <a:cubicBezTo>
                    <a:pt x="24671" y="14263"/>
                    <a:pt x="24482" y="12940"/>
                    <a:pt x="24293" y="11617"/>
                  </a:cubicBezTo>
                  <a:cubicBezTo>
                    <a:pt x="24199" y="11522"/>
                    <a:pt x="24293" y="11333"/>
                    <a:pt x="24199" y="11239"/>
                  </a:cubicBezTo>
                  <a:cubicBezTo>
                    <a:pt x="24199" y="10955"/>
                    <a:pt x="24010" y="10766"/>
                    <a:pt x="23726" y="10766"/>
                  </a:cubicBezTo>
                  <a:cubicBezTo>
                    <a:pt x="23348" y="10860"/>
                    <a:pt x="23348" y="11144"/>
                    <a:pt x="23443" y="11428"/>
                  </a:cubicBezTo>
                  <a:cubicBezTo>
                    <a:pt x="23632" y="13035"/>
                    <a:pt x="23821" y="14641"/>
                    <a:pt x="24199" y="16248"/>
                  </a:cubicBezTo>
                  <a:cubicBezTo>
                    <a:pt x="24388" y="17005"/>
                    <a:pt x="24577" y="17855"/>
                    <a:pt x="24861" y="18706"/>
                  </a:cubicBezTo>
                  <a:cubicBezTo>
                    <a:pt x="24010" y="18044"/>
                    <a:pt x="23537" y="17194"/>
                    <a:pt x="23537" y="16248"/>
                  </a:cubicBezTo>
                  <a:cubicBezTo>
                    <a:pt x="23443" y="14169"/>
                    <a:pt x="22686" y="12278"/>
                    <a:pt x="22025" y="10293"/>
                  </a:cubicBezTo>
                  <a:cubicBezTo>
                    <a:pt x="21552" y="8875"/>
                    <a:pt x="21741" y="7363"/>
                    <a:pt x="21552" y="5945"/>
                  </a:cubicBezTo>
                  <a:cubicBezTo>
                    <a:pt x="21363" y="4622"/>
                    <a:pt x="21269" y="3298"/>
                    <a:pt x="21080" y="1881"/>
                  </a:cubicBezTo>
                  <a:close/>
                  <a:moveTo>
                    <a:pt x="17960" y="22014"/>
                  </a:moveTo>
                  <a:cubicBezTo>
                    <a:pt x="19851" y="22014"/>
                    <a:pt x="21647" y="22109"/>
                    <a:pt x="23443" y="22487"/>
                  </a:cubicBezTo>
                  <a:cubicBezTo>
                    <a:pt x="21552" y="22865"/>
                    <a:pt x="19756" y="23149"/>
                    <a:pt x="17771" y="23243"/>
                  </a:cubicBezTo>
                  <a:cubicBezTo>
                    <a:pt x="17109" y="23243"/>
                    <a:pt x="16353" y="23338"/>
                    <a:pt x="15597" y="23338"/>
                  </a:cubicBezTo>
                  <a:cubicBezTo>
                    <a:pt x="15313" y="23432"/>
                    <a:pt x="15030" y="23527"/>
                    <a:pt x="15030" y="23810"/>
                  </a:cubicBezTo>
                  <a:cubicBezTo>
                    <a:pt x="15030" y="24189"/>
                    <a:pt x="15408" y="24189"/>
                    <a:pt x="15692" y="24189"/>
                  </a:cubicBezTo>
                  <a:cubicBezTo>
                    <a:pt x="18811" y="23999"/>
                    <a:pt x="21930" y="23621"/>
                    <a:pt x="24955" y="23149"/>
                  </a:cubicBezTo>
                  <a:lnTo>
                    <a:pt x="25333" y="23149"/>
                  </a:lnTo>
                  <a:cubicBezTo>
                    <a:pt x="23443" y="24283"/>
                    <a:pt x="21741" y="25228"/>
                    <a:pt x="19567" y="25228"/>
                  </a:cubicBezTo>
                  <a:cubicBezTo>
                    <a:pt x="17393" y="25323"/>
                    <a:pt x="15124" y="25323"/>
                    <a:pt x="12856" y="25512"/>
                  </a:cubicBezTo>
                  <a:cubicBezTo>
                    <a:pt x="12746" y="25528"/>
                    <a:pt x="12635" y="25536"/>
                    <a:pt x="12525" y="25536"/>
                  </a:cubicBezTo>
                  <a:cubicBezTo>
                    <a:pt x="11976" y="25536"/>
                    <a:pt x="11438" y="25339"/>
                    <a:pt x="10965" y="24945"/>
                  </a:cubicBezTo>
                  <a:cubicBezTo>
                    <a:pt x="10265" y="24478"/>
                    <a:pt x="9565" y="24139"/>
                    <a:pt x="8707" y="24139"/>
                  </a:cubicBezTo>
                  <a:cubicBezTo>
                    <a:pt x="8522" y="24139"/>
                    <a:pt x="8330" y="24155"/>
                    <a:pt x="8130" y="24189"/>
                  </a:cubicBezTo>
                  <a:cubicBezTo>
                    <a:pt x="8028" y="24214"/>
                    <a:pt x="7920" y="24226"/>
                    <a:pt x="7809" y="24226"/>
                  </a:cubicBezTo>
                  <a:cubicBezTo>
                    <a:pt x="7505" y="24226"/>
                    <a:pt x="7178" y="24138"/>
                    <a:pt x="6901" y="23999"/>
                  </a:cubicBezTo>
                  <a:cubicBezTo>
                    <a:pt x="6901" y="23999"/>
                    <a:pt x="6806" y="23905"/>
                    <a:pt x="6712" y="23905"/>
                  </a:cubicBezTo>
                  <a:cubicBezTo>
                    <a:pt x="6779" y="23838"/>
                    <a:pt x="6845" y="23771"/>
                    <a:pt x="6912" y="23771"/>
                  </a:cubicBezTo>
                  <a:cubicBezTo>
                    <a:pt x="6940" y="23771"/>
                    <a:pt x="6968" y="23783"/>
                    <a:pt x="6995" y="23810"/>
                  </a:cubicBezTo>
                  <a:cubicBezTo>
                    <a:pt x="10493" y="22487"/>
                    <a:pt x="14179" y="22014"/>
                    <a:pt x="17960" y="22014"/>
                  </a:cubicBezTo>
                  <a:close/>
                  <a:moveTo>
                    <a:pt x="22403" y="28726"/>
                  </a:moveTo>
                  <a:lnTo>
                    <a:pt x="22403" y="28726"/>
                  </a:lnTo>
                  <a:cubicBezTo>
                    <a:pt x="23821" y="29387"/>
                    <a:pt x="25050" y="30333"/>
                    <a:pt x="26278" y="31278"/>
                  </a:cubicBezTo>
                  <a:cubicBezTo>
                    <a:pt x="27885" y="32507"/>
                    <a:pt x="29492" y="33830"/>
                    <a:pt x="30816" y="35437"/>
                  </a:cubicBezTo>
                  <a:cubicBezTo>
                    <a:pt x="31666" y="36382"/>
                    <a:pt x="32328" y="37422"/>
                    <a:pt x="32990" y="38556"/>
                  </a:cubicBezTo>
                  <a:cubicBezTo>
                    <a:pt x="33651" y="39691"/>
                    <a:pt x="34219" y="40920"/>
                    <a:pt x="34597" y="42243"/>
                  </a:cubicBezTo>
                  <a:cubicBezTo>
                    <a:pt x="34786" y="42905"/>
                    <a:pt x="34786" y="43566"/>
                    <a:pt x="34786" y="44417"/>
                  </a:cubicBezTo>
                  <a:cubicBezTo>
                    <a:pt x="34313" y="43850"/>
                    <a:pt x="34124" y="43377"/>
                    <a:pt x="34029" y="42810"/>
                  </a:cubicBezTo>
                  <a:cubicBezTo>
                    <a:pt x="33746" y="41676"/>
                    <a:pt x="33462" y="40636"/>
                    <a:pt x="32706" y="39691"/>
                  </a:cubicBezTo>
                  <a:cubicBezTo>
                    <a:pt x="31666" y="38556"/>
                    <a:pt x="30438" y="37706"/>
                    <a:pt x="29209" y="36760"/>
                  </a:cubicBezTo>
                  <a:cubicBezTo>
                    <a:pt x="27885" y="35815"/>
                    <a:pt x="26373" y="34964"/>
                    <a:pt x="25050" y="33736"/>
                  </a:cubicBezTo>
                  <a:cubicBezTo>
                    <a:pt x="24577" y="33263"/>
                    <a:pt x="24293" y="32601"/>
                    <a:pt x="24010" y="32034"/>
                  </a:cubicBezTo>
                  <a:cubicBezTo>
                    <a:pt x="23632" y="31089"/>
                    <a:pt x="23159" y="30238"/>
                    <a:pt x="22686" y="29387"/>
                  </a:cubicBezTo>
                  <a:cubicBezTo>
                    <a:pt x="22592" y="29198"/>
                    <a:pt x="22403" y="29009"/>
                    <a:pt x="22403" y="28726"/>
                  </a:cubicBezTo>
                  <a:close/>
                  <a:moveTo>
                    <a:pt x="23821" y="39407"/>
                  </a:moveTo>
                  <a:cubicBezTo>
                    <a:pt x="26184" y="39974"/>
                    <a:pt x="28358" y="40730"/>
                    <a:pt x="30438" y="41959"/>
                  </a:cubicBezTo>
                  <a:cubicBezTo>
                    <a:pt x="31288" y="42432"/>
                    <a:pt x="32044" y="43188"/>
                    <a:pt x="32612" y="44039"/>
                  </a:cubicBezTo>
                  <a:cubicBezTo>
                    <a:pt x="32801" y="44417"/>
                    <a:pt x="33273" y="44606"/>
                    <a:pt x="33462" y="45173"/>
                  </a:cubicBezTo>
                  <a:cubicBezTo>
                    <a:pt x="32044" y="44417"/>
                    <a:pt x="30816" y="43472"/>
                    <a:pt x="29587" y="42621"/>
                  </a:cubicBezTo>
                  <a:cubicBezTo>
                    <a:pt x="29398" y="42526"/>
                    <a:pt x="29303" y="42432"/>
                    <a:pt x="29114" y="42337"/>
                  </a:cubicBezTo>
                  <a:cubicBezTo>
                    <a:pt x="28985" y="42273"/>
                    <a:pt x="28856" y="42120"/>
                    <a:pt x="28727" y="42120"/>
                  </a:cubicBezTo>
                  <a:cubicBezTo>
                    <a:pt x="28667" y="42120"/>
                    <a:pt x="28607" y="42153"/>
                    <a:pt x="28547" y="42243"/>
                  </a:cubicBezTo>
                  <a:cubicBezTo>
                    <a:pt x="28358" y="42526"/>
                    <a:pt x="28642" y="42715"/>
                    <a:pt x="28831" y="42810"/>
                  </a:cubicBezTo>
                  <a:cubicBezTo>
                    <a:pt x="29870" y="43566"/>
                    <a:pt x="31005" y="44417"/>
                    <a:pt x="32139" y="45173"/>
                  </a:cubicBezTo>
                  <a:cubicBezTo>
                    <a:pt x="32328" y="45268"/>
                    <a:pt x="32517" y="45362"/>
                    <a:pt x="32706" y="45551"/>
                  </a:cubicBezTo>
                  <a:cubicBezTo>
                    <a:pt x="32734" y="45524"/>
                    <a:pt x="32761" y="45512"/>
                    <a:pt x="32787" y="45512"/>
                  </a:cubicBezTo>
                  <a:cubicBezTo>
                    <a:pt x="32848" y="45512"/>
                    <a:pt x="32895" y="45579"/>
                    <a:pt x="32895" y="45646"/>
                  </a:cubicBezTo>
                  <a:cubicBezTo>
                    <a:pt x="32895" y="45693"/>
                    <a:pt x="32872" y="45717"/>
                    <a:pt x="32836" y="45717"/>
                  </a:cubicBezTo>
                  <a:cubicBezTo>
                    <a:pt x="32801" y="45717"/>
                    <a:pt x="32753" y="45693"/>
                    <a:pt x="32706" y="45646"/>
                  </a:cubicBezTo>
                  <a:cubicBezTo>
                    <a:pt x="31477" y="45551"/>
                    <a:pt x="30721" y="44890"/>
                    <a:pt x="29776" y="44228"/>
                  </a:cubicBezTo>
                  <a:cubicBezTo>
                    <a:pt x="27980" y="42715"/>
                    <a:pt x="25995" y="41203"/>
                    <a:pt x="24104" y="39785"/>
                  </a:cubicBezTo>
                  <a:cubicBezTo>
                    <a:pt x="23915" y="39691"/>
                    <a:pt x="23821" y="39691"/>
                    <a:pt x="23821" y="39502"/>
                  </a:cubicBezTo>
                  <a:lnTo>
                    <a:pt x="23821" y="39407"/>
                  </a:lnTo>
                  <a:close/>
                  <a:moveTo>
                    <a:pt x="26467" y="50561"/>
                  </a:moveTo>
                  <a:cubicBezTo>
                    <a:pt x="28547" y="51884"/>
                    <a:pt x="30248" y="53491"/>
                    <a:pt x="31572" y="55476"/>
                  </a:cubicBezTo>
                  <a:cubicBezTo>
                    <a:pt x="31194" y="55098"/>
                    <a:pt x="30910" y="54815"/>
                    <a:pt x="30532" y="54437"/>
                  </a:cubicBezTo>
                  <a:cubicBezTo>
                    <a:pt x="30398" y="54303"/>
                    <a:pt x="30265" y="54169"/>
                    <a:pt x="30098" y="54169"/>
                  </a:cubicBezTo>
                  <a:cubicBezTo>
                    <a:pt x="30028" y="54169"/>
                    <a:pt x="29953" y="54192"/>
                    <a:pt x="29870" y="54248"/>
                  </a:cubicBezTo>
                  <a:cubicBezTo>
                    <a:pt x="29587" y="54531"/>
                    <a:pt x="29965" y="54720"/>
                    <a:pt x="30059" y="54909"/>
                  </a:cubicBezTo>
                  <a:cubicBezTo>
                    <a:pt x="30059" y="55004"/>
                    <a:pt x="30154" y="55004"/>
                    <a:pt x="30248" y="55193"/>
                  </a:cubicBezTo>
                  <a:cubicBezTo>
                    <a:pt x="28263" y="54153"/>
                    <a:pt x="27602" y="52357"/>
                    <a:pt x="26467" y="50561"/>
                  </a:cubicBezTo>
                  <a:close/>
                  <a:moveTo>
                    <a:pt x="8759" y="0"/>
                  </a:moveTo>
                  <a:cubicBezTo>
                    <a:pt x="8622" y="0"/>
                    <a:pt x="8498" y="51"/>
                    <a:pt x="8413" y="179"/>
                  </a:cubicBezTo>
                  <a:cubicBezTo>
                    <a:pt x="8130" y="557"/>
                    <a:pt x="8319" y="841"/>
                    <a:pt x="8508" y="1124"/>
                  </a:cubicBezTo>
                  <a:cubicBezTo>
                    <a:pt x="9075" y="2070"/>
                    <a:pt x="9642" y="3109"/>
                    <a:pt x="10115" y="4149"/>
                  </a:cubicBezTo>
                  <a:cubicBezTo>
                    <a:pt x="10682" y="5378"/>
                    <a:pt x="11249" y="6607"/>
                    <a:pt x="11816" y="7836"/>
                  </a:cubicBezTo>
                  <a:cubicBezTo>
                    <a:pt x="12383" y="9064"/>
                    <a:pt x="12950" y="10199"/>
                    <a:pt x="13517" y="11333"/>
                  </a:cubicBezTo>
                  <a:cubicBezTo>
                    <a:pt x="14085" y="12373"/>
                    <a:pt x="14463" y="13413"/>
                    <a:pt x="15124" y="14358"/>
                  </a:cubicBezTo>
                  <a:cubicBezTo>
                    <a:pt x="15313" y="14641"/>
                    <a:pt x="15786" y="14831"/>
                    <a:pt x="15881" y="15303"/>
                  </a:cubicBezTo>
                  <a:cubicBezTo>
                    <a:pt x="15825" y="15331"/>
                    <a:pt x="15770" y="15342"/>
                    <a:pt x="15717" y="15342"/>
                  </a:cubicBezTo>
                  <a:cubicBezTo>
                    <a:pt x="15589" y="15342"/>
                    <a:pt x="15475" y="15275"/>
                    <a:pt x="15408" y="15209"/>
                  </a:cubicBezTo>
                  <a:cubicBezTo>
                    <a:pt x="14179" y="15020"/>
                    <a:pt x="13045" y="14736"/>
                    <a:pt x="11816" y="14736"/>
                  </a:cubicBezTo>
                  <a:cubicBezTo>
                    <a:pt x="11562" y="14726"/>
                    <a:pt x="11310" y="14722"/>
                    <a:pt x="11058" y="14722"/>
                  </a:cubicBezTo>
                  <a:cubicBezTo>
                    <a:pt x="8871" y="14722"/>
                    <a:pt x="6751" y="15078"/>
                    <a:pt x="4632" y="15587"/>
                  </a:cubicBezTo>
                  <a:cubicBezTo>
                    <a:pt x="3214" y="15965"/>
                    <a:pt x="1891" y="16437"/>
                    <a:pt x="662" y="17099"/>
                  </a:cubicBezTo>
                  <a:cubicBezTo>
                    <a:pt x="284" y="17288"/>
                    <a:pt x="0" y="17477"/>
                    <a:pt x="95" y="17950"/>
                  </a:cubicBezTo>
                  <a:cubicBezTo>
                    <a:pt x="221" y="18202"/>
                    <a:pt x="431" y="18244"/>
                    <a:pt x="641" y="18244"/>
                  </a:cubicBezTo>
                  <a:cubicBezTo>
                    <a:pt x="746" y="18244"/>
                    <a:pt x="851" y="18233"/>
                    <a:pt x="946" y="18233"/>
                  </a:cubicBezTo>
                  <a:cubicBezTo>
                    <a:pt x="2836" y="18233"/>
                    <a:pt x="4821" y="18233"/>
                    <a:pt x="6712" y="18328"/>
                  </a:cubicBezTo>
                  <a:cubicBezTo>
                    <a:pt x="8398" y="18468"/>
                    <a:pt x="10085" y="18713"/>
                    <a:pt x="11771" y="18713"/>
                  </a:cubicBezTo>
                  <a:cubicBezTo>
                    <a:pt x="12353" y="18713"/>
                    <a:pt x="12935" y="18684"/>
                    <a:pt x="13517" y="18612"/>
                  </a:cubicBezTo>
                  <a:cubicBezTo>
                    <a:pt x="13896" y="18612"/>
                    <a:pt x="14274" y="18612"/>
                    <a:pt x="14557" y="18801"/>
                  </a:cubicBezTo>
                  <a:cubicBezTo>
                    <a:pt x="15883" y="19283"/>
                    <a:pt x="17247" y="19573"/>
                    <a:pt x="18625" y="19573"/>
                  </a:cubicBezTo>
                  <a:cubicBezTo>
                    <a:pt x="19409" y="19573"/>
                    <a:pt x="20197" y="19479"/>
                    <a:pt x="20985" y="19273"/>
                  </a:cubicBezTo>
                  <a:cubicBezTo>
                    <a:pt x="21198" y="19226"/>
                    <a:pt x="21404" y="19202"/>
                    <a:pt x="21605" y="19202"/>
                  </a:cubicBezTo>
                  <a:cubicBezTo>
                    <a:pt x="22208" y="19202"/>
                    <a:pt x="22757" y="19415"/>
                    <a:pt x="23254" y="19840"/>
                  </a:cubicBezTo>
                  <a:cubicBezTo>
                    <a:pt x="24010" y="20502"/>
                    <a:pt x="24766" y="21069"/>
                    <a:pt x="25522" y="21825"/>
                  </a:cubicBezTo>
                  <a:lnTo>
                    <a:pt x="24671" y="21825"/>
                  </a:lnTo>
                  <a:cubicBezTo>
                    <a:pt x="23065" y="21731"/>
                    <a:pt x="21458" y="21353"/>
                    <a:pt x="19756" y="21353"/>
                  </a:cubicBezTo>
                  <a:cubicBezTo>
                    <a:pt x="19116" y="21335"/>
                    <a:pt x="18476" y="21324"/>
                    <a:pt x="17837" y="21324"/>
                  </a:cubicBezTo>
                  <a:cubicBezTo>
                    <a:pt x="14982" y="21324"/>
                    <a:pt x="12139" y="21543"/>
                    <a:pt x="9358" y="22393"/>
                  </a:cubicBezTo>
                  <a:cubicBezTo>
                    <a:pt x="8319" y="22676"/>
                    <a:pt x="7279" y="22960"/>
                    <a:pt x="6239" y="23338"/>
                  </a:cubicBezTo>
                  <a:cubicBezTo>
                    <a:pt x="5955" y="23432"/>
                    <a:pt x="5766" y="23527"/>
                    <a:pt x="5672" y="23905"/>
                  </a:cubicBezTo>
                  <a:cubicBezTo>
                    <a:pt x="5672" y="24189"/>
                    <a:pt x="5955" y="24283"/>
                    <a:pt x="6239" y="24378"/>
                  </a:cubicBezTo>
                  <a:cubicBezTo>
                    <a:pt x="6800" y="24728"/>
                    <a:pt x="7361" y="24923"/>
                    <a:pt x="7960" y="24923"/>
                  </a:cubicBezTo>
                  <a:cubicBezTo>
                    <a:pt x="8169" y="24923"/>
                    <a:pt x="8382" y="24899"/>
                    <a:pt x="8602" y="24850"/>
                  </a:cubicBezTo>
                  <a:cubicBezTo>
                    <a:pt x="8699" y="24834"/>
                    <a:pt x="8797" y="24826"/>
                    <a:pt x="8894" y="24826"/>
                  </a:cubicBezTo>
                  <a:cubicBezTo>
                    <a:pt x="9361" y="24826"/>
                    <a:pt x="9818" y="25010"/>
                    <a:pt x="10209" y="25323"/>
                  </a:cubicBezTo>
                  <a:cubicBezTo>
                    <a:pt x="11038" y="25986"/>
                    <a:pt x="12012" y="26286"/>
                    <a:pt x="13004" y="26286"/>
                  </a:cubicBezTo>
                  <a:cubicBezTo>
                    <a:pt x="13144" y="26286"/>
                    <a:pt x="13283" y="26280"/>
                    <a:pt x="13423" y="26268"/>
                  </a:cubicBezTo>
                  <a:cubicBezTo>
                    <a:pt x="15219" y="26079"/>
                    <a:pt x="17109" y="25984"/>
                    <a:pt x="18905" y="25984"/>
                  </a:cubicBezTo>
                  <a:cubicBezTo>
                    <a:pt x="20323" y="25984"/>
                    <a:pt x="21836" y="25795"/>
                    <a:pt x="23159" y="25228"/>
                  </a:cubicBezTo>
                  <a:cubicBezTo>
                    <a:pt x="24293" y="24661"/>
                    <a:pt x="25333" y="23999"/>
                    <a:pt x="26373" y="23243"/>
                  </a:cubicBezTo>
                  <a:cubicBezTo>
                    <a:pt x="26488" y="23186"/>
                    <a:pt x="26568" y="23093"/>
                    <a:pt x="26676" y="23093"/>
                  </a:cubicBezTo>
                  <a:cubicBezTo>
                    <a:pt x="26747" y="23093"/>
                    <a:pt x="26829" y="23132"/>
                    <a:pt x="26940" y="23243"/>
                  </a:cubicBezTo>
                  <a:cubicBezTo>
                    <a:pt x="28452" y="24945"/>
                    <a:pt x="29681" y="26741"/>
                    <a:pt x="30816" y="28726"/>
                  </a:cubicBezTo>
                  <a:cubicBezTo>
                    <a:pt x="32044" y="31089"/>
                    <a:pt x="32990" y="33452"/>
                    <a:pt x="33651" y="36004"/>
                  </a:cubicBezTo>
                  <a:cubicBezTo>
                    <a:pt x="34029" y="37138"/>
                    <a:pt x="34219" y="38367"/>
                    <a:pt x="34408" y="39596"/>
                  </a:cubicBezTo>
                  <a:cubicBezTo>
                    <a:pt x="34219" y="39313"/>
                    <a:pt x="34029" y="39029"/>
                    <a:pt x="33935" y="38840"/>
                  </a:cubicBezTo>
                  <a:cubicBezTo>
                    <a:pt x="33084" y="37044"/>
                    <a:pt x="32044" y="35626"/>
                    <a:pt x="30721" y="34208"/>
                  </a:cubicBezTo>
                  <a:cubicBezTo>
                    <a:pt x="29209" y="32696"/>
                    <a:pt x="27602" y="31372"/>
                    <a:pt x="25900" y="30144"/>
                  </a:cubicBezTo>
                  <a:cubicBezTo>
                    <a:pt x="24766" y="29293"/>
                    <a:pt x="23632" y="28537"/>
                    <a:pt x="22308" y="27970"/>
                  </a:cubicBezTo>
                  <a:cubicBezTo>
                    <a:pt x="22153" y="27866"/>
                    <a:pt x="21997" y="27791"/>
                    <a:pt x="21842" y="27791"/>
                  </a:cubicBezTo>
                  <a:cubicBezTo>
                    <a:pt x="21714" y="27791"/>
                    <a:pt x="21586" y="27842"/>
                    <a:pt x="21458" y="27970"/>
                  </a:cubicBezTo>
                  <a:cubicBezTo>
                    <a:pt x="21269" y="28159"/>
                    <a:pt x="21363" y="28442"/>
                    <a:pt x="21552" y="28631"/>
                  </a:cubicBezTo>
                  <a:cubicBezTo>
                    <a:pt x="22119" y="29955"/>
                    <a:pt x="22970" y="31089"/>
                    <a:pt x="23443" y="32507"/>
                  </a:cubicBezTo>
                  <a:cubicBezTo>
                    <a:pt x="23821" y="33263"/>
                    <a:pt x="24199" y="33925"/>
                    <a:pt x="24861" y="34492"/>
                  </a:cubicBezTo>
                  <a:cubicBezTo>
                    <a:pt x="26089" y="35721"/>
                    <a:pt x="27696" y="36571"/>
                    <a:pt x="29114" y="37706"/>
                  </a:cubicBezTo>
                  <a:cubicBezTo>
                    <a:pt x="30248" y="38556"/>
                    <a:pt x="31477" y="39407"/>
                    <a:pt x="32328" y="40541"/>
                  </a:cubicBezTo>
                  <a:cubicBezTo>
                    <a:pt x="33084" y="41581"/>
                    <a:pt x="33179" y="42905"/>
                    <a:pt x="33651" y="44039"/>
                  </a:cubicBezTo>
                  <a:cubicBezTo>
                    <a:pt x="33368" y="44039"/>
                    <a:pt x="33273" y="43850"/>
                    <a:pt x="33179" y="43661"/>
                  </a:cubicBezTo>
                  <a:cubicBezTo>
                    <a:pt x="32328" y="42337"/>
                    <a:pt x="31099" y="41392"/>
                    <a:pt x="29681" y="40730"/>
                  </a:cubicBezTo>
                  <a:cubicBezTo>
                    <a:pt x="27413" y="39691"/>
                    <a:pt x="24955" y="39029"/>
                    <a:pt x="22592" y="38462"/>
                  </a:cubicBezTo>
                  <a:cubicBezTo>
                    <a:pt x="22437" y="38410"/>
                    <a:pt x="22253" y="38330"/>
                    <a:pt x="22088" y="38330"/>
                  </a:cubicBezTo>
                  <a:cubicBezTo>
                    <a:pt x="21951" y="38330"/>
                    <a:pt x="21827" y="38385"/>
                    <a:pt x="21741" y="38556"/>
                  </a:cubicBezTo>
                  <a:cubicBezTo>
                    <a:pt x="21552" y="38934"/>
                    <a:pt x="21836" y="39124"/>
                    <a:pt x="22119" y="39407"/>
                  </a:cubicBezTo>
                  <a:cubicBezTo>
                    <a:pt x="24766" y="41298"/>
                    <a:pt x="27413" y="43188"/>
                    <a:pt x="29965" y="45268"/>
                  </a:cubicBezTo>
                  <a:cubicBezTo>
                    <a:pt x="31054" y="46211"/>
                    <a:pt x="32254" y="46598"/>
                    <a:pt x="33566" y="46598"/>
                  </a:cubicBezTo>
                  <a:cubicBezTo>
                    <a:pt x="33962" y="46598"/>
                    <a:pt x="34369" y="46562"/>
                    <a:pt x="34786" y="46496"/>
                  </a:cubicBezTo>
                  <a:lnTo>
                    <a:pt x="34786" y="46496"/>
                  </a:lnTo>
                  <a:cubicBezTo>
                    <a:pt x="34597" y="49616"/>
                    <a:pt x="33935" y="52641"/>
                    <a:pt x="32706" y="55571"/>
                  </a:cubicBezTo>
                  <a:cubicBezTo>
                    <a:pt x="31950" y="54342"/>
                    <a:pt x="31005" y="53397"/>
                    <a:pt x="30154" y="52452"/>
                  </a:cubicBezTo>
                  <a:cubicBezTo>
                    <a:pt x="28925" y="51317"/>
                    <a:pt x="27602" y="50278"/>
                    <a:pt x="26089" y="49521"/>
                  </a:cubicBezTo>
                  <a:cubicBezTo>
                    <a:pt x="25926" y="49467"/>
                    <a:pt x="25793" y="49412"/>
                    <a:pt x="25656" y="49412"/>
                  </a:cubicBezTo>
                  <a:cubicBezTo>
                    <a:pt x="25556" y="49412"/>
                    <a:pt x="25453" y="49441"/>
                    <a:pt x="25333" y="49521"/>
                  </a:cubicBezTo>
                  <a:cubicBezTo>
                    <a:pt x="25144" y="49805"/>
                    <a:pt x="25239" y="49994"/>
                    <a:pt x="25428" y="50278"/>
                  </a:cubicBezTo>
                  <a:cubicBezTo>
                    <a:pt x="25900" y="50939"/>
                    <a:pt x="26278" y="51695"/>
                    <a:pt x="26751" y="52357"/>
                  </a:cubicBezTo>
                  <a:cubicBezTo>
                    <a:pt x="27224" y="53208"/>
                    <a:pt x="27696" y="54153"/>
                    <a:pt x="28452" y="54815"/>
                  </a:cubicBezTo>
                  <a:cubicBezTo>
                    <a:pt x="29398" y="55665"/>
                    <a:pt x="30438" y="56327"/>
                    <a:pt x="31572" y="56705"/>
                  </a:cubicBezTo>
                  <a:cubicBezTo>
                    <a:pt x="32044" y="56800"/>
                    <a:pt x="32044" y="56989"/>
                    <a:pt x="31761" y="57367"/>
                  </a:cubicBezTo>
                  <a:cubicBezTo>
                    <a:pt x="31572" y="57745"/>
                    <a:pt x="31288" y="58123"/>
                    <a:pt x="31099" y="58501"/>
                  </a:cubicBezTo>
                  <a:cubicBezTo>
                    <a:pt x="31005" y="58690"/>
                    <a:pt x="30816" y="58974"/>
                    <a:pt x="31099" y="59163"/>
                  </a:cubicBezTo>
                  <a:cubicBezTo>
                    <a:pt x="31134" y="59180"/>
                    <a:pt x="31169" y="59188"/>
                    <a:pt x="31203" y="59188"/>
                  </a:cubicBezTo>
                  <a:cubicBezTo>
                    <a:pt x="31358" y="59188"/>
                    <a:pt x="31512" y="59034"/>
                    <a:pt x="31666" y="58879"/>
                  </a:cubicBezTo>
                  <a:cubicBezTo>
                    <a:pt x="32139" y="58312"/>
                    <a:pt x="32517" y="57650"/>
                    <a:pt x="32801" y="56989"/>
                  </a:cubicBezTo>
                  <a:cubicBezTo>
                    <a:pt x="32942" y="56776"/>
                    <a:pt x="32978" y="56670"/>
                    <a:pt x="33106" y="56670"/>
                  </a:cubicBezTo>
                  <a:cubicBezTo>
                    <a:pt x="33149" y="56670"/>
                    <a:pt x="33202" y="56682"/>
                    <a:pt x="33273" y="56705"/>
                  </a:cubicBezTo>
                  <a:cubicBezTo>
                    <a:pt x="33935" y="56989"/>
                    <a:pt x="34502" y="57083"/>
                    <a:pt x="35069" y="57178"/>
                  </a:cubicBezTo>
                  <a:cubicBezTo>
                    <a:pt x="35069" y="56894"/>
                    <a:pt x="35069" y="56705"/>
                    <a:pt x="35069" y="56422"/>
                  </a:cubicBezTo>
                  <a:cubicBezTo>
                    <a:pt x="34691" y="56422"/>
                    <a:pt x="34313" y="56327"/>
                    <a:pt x="33935" y="56233"/>
                  </a:cubicBezTo>
                  <a:cubicBezTo>
                    <a:pt x="33840" y="56233"/>
                    <a:pt x="33840" y="56138"/>
                    <a:pt x="33746" y="56138"/>
                  </a:cubicBezTo>
                  <a:cubicBezTo>
                    <a:pt x="33813" y="56071"/>
                    <a:pt x="33880" y="56004"/>
                    <a:pt x="33946" y="56004"/>
                  </a:cubicBezTo>
                  <a:cubicBezTo>
                    <a:pt x="33974" y="56004"/>
                    <a:pt x="34002" y="56016"/>
                    <a:pt x="34029" y="56044"/>
                  </a:cubicBezTo>
                  <a:cubicBezTo>
                    <a:pt x="34408" y="56044"/>
                    <a:pt x="34691" y="55949"/>
                    <a:pt x="35069" y="55854"/>
                  </a:cubicBezTo>
                  <a:cubicBezTo>
                    <a:pt x="35069" y="55665"/>
                    <a:pt x="35069" y="55476"/>
                    <a:pt x="35164" y="55287"/>
                  </a:cubicBezTo>
                  <a:cubicBezTo>
                    <a:pt x="34880" y="55287"/>
                    <a:pt x="34597" y="55287"/>
                    <a:pt x="34313" y="55382"/>
                  </a:cubicBezTo>
                  <a:cubicBezTo>
                    <a:pt x="34597" y="55193"/>
                    <a:pt x="34880" y="55004"/>
                    <a:pt x="35164" y="54815"/>
                  </a:cubicBezTo>
                  <a:cubicBezTo>
                    <a:pt x="35164" y="54531"/>
                    <a:pt x="35164" y="54342"/>
                    <a:pt x="35164" y="54059"/>
                  </a:cubicBezTo>
                  <a:cubicBezTo>
                    <a:pt x="34786" y="54248"/>
                    <a:pt x="34313" y="54437"/>
                    <a:pt x="33935" y="54720"/>
                  </a:cubicBezTo>
                  <a:cubicBezTo>
                    <a:pt x="33935" y="54531"/>
                    <a:pt x="34029" y="54437"/>
                    <a:pt x="34029" y="54342"/>
                  </a:cubicBezTo>
                  <a:cubicBezTo>
                    <a:pt x="34597" y="52830"/>
                    <a:pt x="34975" y="51223"/>
                    <a:pt x="35258" y="49710"/>
                  </a:cubicBezTo>
                  <a:cubicBezTo>
                    <a:pt x="35353" y="44701"/>
                    <a:pt x="35353" y="39691"/>
                    <a:pt x="35258" y="34775"/>
                  </a:cubicBezTo>
                  <a:cubicBezTo>
                    <a:pt x="35258" y="34870"/>
                    <a:pt x="35258" y="35059"/>
                    <a:pt x="35164" y="35248"/>
                  </a:cubicBezTo>
                  <a:lnTo>
                    <a:pt x="35069" y="37422"/>
                  </a:lnTo>
                  <a:cubicBezTo>
                    <a:pt x="33557" y="31183"/>
                    <a:pt x="30816" y="25701"/>
                    <a:pt x="26278" y="21164"/>
                  </a:cubicBezTo>
                  <a:cubicBezTo>
                    <a:pt x="26562" y="20975"/>
                    <a:pt x="26940" y="21069"/>
                    <a:pt x="26846" y="20691"/>
                  </a:cubicBezTo>
                  <a:cubicBezTo>
                    <a:pt x="26751" y="20124"/>
                    <a:pt x="26940" y="19557"/>
                    <a:pt x="26940" y="18990"/>
                  </a:cubicBezTo>
                  <a:cubicBezTo>
                    <a:pt x="27129" y="17288"/>
                    <a:pt x="27507" y="15681"/>
                    <a:pt x="27318" y="14074"/>
                  </a:cubicBezTo>
                  <a:cubicBezTo>
                    <a:pt x="27035" y="11144"/>
                    <a:pt x="26373" y="8308"/>
                    <a:pt x="25144" y="5662"/>
                  </a:cubicBezTo>
                  <a:cubicBezTo>
                    <a:pt x="24388" y="4055"/>
                    <a:pt x="23443" y="2542"/>
                    <a:pt x="22025" y="1502"/>
                  </a:cubicBezTo>
                  <a:cubicBezTo>
                    <a:pt x="21729" y="1280"/>
                    <a:pt x="21375" y="942"/>
                    <a:pt x="21008" y="942"/>
                  </a:cubicBezTo>
                  <a:cubicBezTo>
                    <a:pt x="20906" y="942"/>
                    <a:pt x="20804" y="968"/>
                    <a:pt x="20701" y="1030"/>
                  </a:cubicBezTo>
                  <a:cubicBezTo>
                    <a:pt x="20134" y="1313"/>
                    <a:pt x="20323" y="1975"/>
                    <a:pt x="20418" y="2448"/>
                  </a:cubicBezTo>
                  <a:cubicBezTo>
                    <a:pt x="20607" y="3960"/>
                    <a:pt x="20796" y="5473"/>
                    <a:pt x="20890" y="6985"/>
                  </a:cubicBezTo>
                  <a:cubicBezTo>
                    <a:pt x="20985" y="8592"/>
                    <a:pt x="21080" y="10104"/>
                    <a:pt x="21741" y="11522"/>
                  </a:cubicBezTo>
                  <a:cubicBezTo>
                    <a:pt x="22308" y="12940"/>
                    <a:pt x="22686" y="14358"/>
                    <a:pt x="22781" y="15870"/>
                  </a:cubicBezTo>
                  <a:cubicBezTo>
                    <a:pt x="22781" y="16532"/>
                    <a:pt x="23065" y="17194"/>
                    <a:pt x="23348" y="17855"/>
                  </a:cubicBezTo>
                  <a:cubicBezTo>
                    <a:pt x="23632" y="18233"/>
                    <a:pt x="23821" y="18706"/>
                    <a:pt x="24010" y="19179"/>
                  </a:cubicBezTo>
                  <a:cubicBezTo>
                    <a:pt x="23348" y="18612"/>
                    <a:pt x="22497" y="18044"/>
                    <a:pt x="21741" y="17666"/>
                  </a:cubicBezTo>
                  <a:cubicBezTo>
                    <a:pt x="21174" y="17383"/>
                    <a:pt x="20985" y="17005"/>
                    <a:pt x="20890" y="16343"/>
                  </a:cubicBezTo>
                  <a:cubicBezTo>
                    <a:pt x="20890" y="15870"/>
                    <a:pt x="20796" y="15303"/>
                    <a:pt x="20607" y="14831"/>
                  </a:cubicBezTo>
                  <a:cubicBezTo>
                    <a:pt x="20323" y="14074"/>
                    <a:pt x="19756" y="13602"/>
                    <a:pt x="19378" y="13035"/>
                  </a:cubicBezTo>
                  <a:cubicBezTo>
                    <a:pt x="18149" y="11522"/>
                    <a:pt x="17677" y="9821"/>
                    <a:pt x="17299" y="7930"/>
                  </a:cubicBezTo>
                  <a:cubicBezTo>
                    <a:pt x="17109" y="6701"/>
                    <a:pt x="16637" y="5567"/>
                    <a:pt x="15692" y="4622"/>
                  </a:cubicBezTo>
                  <a:cubicBezTo>
                    <a:pt x="13801" y="2731"/>
                    <a:pt x="11627" y="1219"/>
                    <a:pt x="9264" y="179"/>
                  </a:cubicBezTo>
                  <a:cubicBezTo>
                    <a:pt x="9108" y="75"/>
                    <a:pt x="8924" y="0"/>
                    <a:pt x="87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4326325" y="281257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1" y="1"/>
                  </a:moveTo>
                  <a:cubicBezTo>
                    <a:pt x="1" y="95"/>
                    <a:pt x="1" y="95"/>
                    <a:pt x="95" y="95"/>
                  </a:cubicBezTo>
                  <a:cubicBezTo>
                    <a:pt x="95" y="95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314525" y="2791300"/>
              <a:ext cx="2375" cy="2400"/>
            </a:xfrm>
            <a:custGeom>
              <a:avLst/>
              <a:gdLst/>
              <a:ahLst/>
              <a:cxnLst/>
              <a:rect l="l" t="t" r="r" b="b"/>
              <a:pathLst>
                <a:path w="95" h="96" extrusionOk="0">
                  <a:moveTo>
                    <a:pt x="0" y="1"/>
                  </a:moveTo>
                  <a:lnTo>
                    <a:pt x="0" y="95"/>
                  </a:lnTo>
                  <a:lnTo>
                    <a:pt x="95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413775" y="3334825"/>
              <a:ext cx="2375" cy="1800"/>
            </a:xfrm>
            <a:custGeom>
              <a:avLst/>
              <a:gdLst/>
              <a:ahLst/>
              <a:cxnLst/>
              <a:rect l="l" t="t" r="r" b="b"/>
              <a:pathLst>
                <a:path w="95" h="72" extrusionOk="0">
                  <a:moveTo>
                    <a:pt x="0" y="1"/>
                  </a:moveTo>
                  <a:cubicBezTo>
                    <a:pt x="0" y="48"/>
                    <a:pt x="24" y="72"/>
                    <a:pt x="47" y="72"/>
                  </a:cubicBezTo>
                  <a:cubicBezTo>
                    <a:pt x="71" y="72"/>
                    <a:pt x="95" y="48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548475" y="3529425"/>
              <a:ext cx="101625" cy="93075"/>
            </a:xfrm>
            <a:custGeom>
              <a:avLst/>
              <a:gdLst/>
              <a:ahLst/>
              <a:cxnLst/>
              <a:rect l="l" t="t" r="r" b="b"/>
              <a:pathLst>
                <a:path w="4065" h="3723" extrusionOk="0">
                  <a:moveTo>
                    <a:pt x="2052" y="937"/>
                  </a:moveTo>
                  <a:cubicBezTo>
                    <a:pt x="2354" y="937"/>
                    <a:pt x="2664" y="1062"/>
                    <a:pt x="2836" y="1291"/>
                  </a:cubicBezTo>
                  <a:cubicBezTo>
                    <a:pt x="3120" y="1764"/>
                    <a:pt x="2930" y="2331"/>
                    <a:pt x="2458" y="2709"/>
                  </a:cubicBezTo>
                  <a:cubicBezTo>
                    <a:pt x="2271" y="2821"/>
                    <a:pt x="2085" y="2874"/>
                    <a:pt x="1910" y="2874"/>
                  </a:cubicBezTo>
                  <a:cubicBezTo>
                    <a:pt x="1642" y="2874"/>
                    <a:pt x="1401" y="2749"/>
                    <a:pt x="1229" y="2520"/>
                  </a:cubicBezTo>
                  <a:cubicBezTo>
                    <a:pt x="1040" y="2142"/>
                    <a:pt x="1134" y="1386"/>
                    <a:pt x="1513" y="1102"/>
                  </a:cubicBezTo>
                  <a:cubicBezTo>
                    <a:pt x="1662" y="990"/>
                    <a:pt x="1855" y="937"/>
                    <a:pt x="2052" y="937"/>
                  </a:cubicBezTo>
                  <a:close/>
                  <a:moveTo>
                    <a:pt x="2152" y="0"/>
                  </a:moveTo>
                  <a:cubicBezTo>
                    <a:pt x="1829" y="0"/>
                    <a:pt x="1482" y="103"/>
                    <a:pt x="1134" y="346"/>
                  </a:cubicBezTo>
                  <a:cubicBezTo>
                    <a:pt x="189" y="913"/>
                    <a:pt x="0" y="2142"/>
                    <a:pt x="662" y="2993"/>
                  </a:cubicBezTo>
                  <a:cubicBezTo>
                    <a:pt x="961" y="3471"/>
                    <a:pt x="1488" y="3723"/>
                    <a:pt x="2026" y="3723"/>
                  </a:cubicBezTo>
                  <a:cubicBezTo>
                    <a:pt x="2338" y="3723"/>
                    <a:pt x="2653" y="3638"/>
                    <a:pt x="2930" y="3465"/>
                  </a:cubicBezTo>
                  <a:cubicBezTo>
                    <a:pt x="3687" y="2993"/>
                    <a:pt x="4065" y="1480"/>
                    <a:pt x="3498" y="724"/>
                  </a:cubicBezTo>
                  <a:cubicBezTo>
                    <a:pt x="3199" y="305"/>
                    <a:pt x="2710" y="0"/>
                    <a:pt x="21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442125" y="3126500"/>
              <a:ext cx="61475" cy="49675"/>
            </a:xfrm>
            <a:custGeom>
              <a:avLst/>
              <a:gdLst/>
              <a:ahLst/>
              <a:cxnLst/>
              <a:rect l="l" t="t" r="r" b="b"/>
              <a:pathLst>
                <a:path w="2459" h="1987" extrusionOk="0">
                  <a:moveTo>
                    <a:pt x="335" y="1"/>
                  </a:moveTo>
                  <a:cubicBezTo>
                    <a:pt x="255" y="1"/>
                    <a:pt x="175" y="30"/>
                    <a:pt x="95" y="110"/>
                  </a:cubicBezTo>
                  <a:cubicBezTo>
                    <a:pt x="1" y="299"/>
                    <a:pt x="95" y="583"/>
                    <a:pt x="284" y="677"/>
                  </a:cubicBezTo>
                  <a:cubicBezTo>
                    <a:pt x="757" y="1055"/>
                    <a:pt x="1135" y="1433"/>
                    <a:pt x="1513" y="1811"/>
                  </a:cubicBezTo>
                  <a:cubicBezTo>
                    <a:pt x="1643" y="1877"/>
                    <a:pt x="1774" y="1987"/>
                    <a:pt x="1935" y="1987"/>
                  </a:cubicBezTo>
                  <a:cubicBezTo>
                    <a:pt x="2008" y="1987"/>
                    <a:pt x="2087" y="1965"/>
                    <a:pt x="2175" y="1906"/>
                  </a:cubicBezTo>
                  <a:cubicBezTo>
                    <a:pt x="2458" y="1717"/>
                    <a:pt x="2364" y="1622"/>
                    <a:pt x="2175" y="1433"/>
                  </a:cubicBezTo>
                  <a:cubicBezTo>
                    <a:pt x="1797" y="772"/>
                    <a:pt x="1229" y="488"/>
                    <a:pt x="662" y="110"/>
                  </a:cubicBezTo>
                  <a:cubicBezTo>
                    <a:pt x="553" y="55"/>
                    <a:pt x="444" y="1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>
            <a:off x="6956837" y="-497104"/>
            <a:ext cx="2049317" cy="1463572"/>
            <a:chOff x="2523250" y="3135400"/>
            <a:chExt cx="1134350" cy="810125"/>
          </a:xfrm>
        </p:grpSpPr>
        <p:sp>
          <p:nvSpPr>
            <p:cNvPr id="1485" name="Google Shape;1485;p32"/>
            <p:cNvSpPr/>
            <p:nvPr/>
          </p:nvSpPr>
          <p:spPr>
            <a:xfrm>
              <a:off x="2962800" y="3644400"/>
              <a:ext cx="198525" cy="59100"/>
            </a:xfrm>
            <a:custGeom>
              <a:avLst/>
              <a:gdLst/>
              <a:ahLst/>
              <a:cxnLst/>
              <a:rect l="l" t="t" r="r" b="b"/>
              <a:pathLst>
                <a:path w="7941" h="2364" extrusionOk="0">
                  <a:moveTo>
                    <a:pt x="946" y="0"/>
                  </a:moveTo>
                  <a:cubicBezTo>
                    <a:pt x="473" y="0"/>
                    <a:pt x="1" y="568"/>
                    <a:pt x="1" y="946"/>
                  </a:cubicBezTo>
                  <a:cubicBezTo>
                    <a:pt x="1" y="1418"/>
                    <a:pt x="379" y="1891"/>
                    <a:pt x="851" y="1985"/>
                  </a:cubicBezTo>
                  <a:cubicBezTo>
                    <a:pt x="1419" y="2080"/>
                    <a:pt x="2080" y="2175"/>
                    <a:pt x="2647" y="2175"/>
                  </a:cubicBezTo>
                  <a:cubicBezTo>
                    <a:pt x="4065" y="2175"/>
                    <a:pt x="5389" y="2175"/>
                    <a:pt x="6807" y="2364"/>
                  </a:cubicBezTo>
                  <a:cubicBezTo>
                    <a:pt x="7563" y="2364"/>
                    <a:pt x="7846" y="1985"/>
                    <a:pt x="7846" y="1513"/>
                  </a:cubicBezTo>
                  <a:cubicBezTo>
                    <a:pt x="7941" y="1135"/>
                    <a:pt x="7563" y="757"/>
                    <a:pt x="7090" y="662"/>
                  </a:cubicBezTo>
                  <a:cubicBezTo>
                    <a:pt x="5861" y="473"/>
                    <a:pt x="4538" y="568"/>
                    <a:pt x="3309" y="473"/>
                  </a:cubicBezTo>
                  <a:cubicBezTo>
                    <a:pt x="2647" y="379"/>
                    <a:pt x="1986" y="568"/>
                    <a:pt x="1324" y="95"/>
                  </a:cubicBezTo>
                  <a:cubicBezTo>
                    <a:pt x="1230" y="0"/>
                    <a:pt x="1040" y="0"/>
                    <a:pt x="9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2703575" y="3861450"/>
              <a:ext cx="171825" cy="64175"/>
            </a:xfrm>
            <a:custGeom>
              <a:avLst/>
              <a:gdLst/>
              <a:ahLst/>
              <a:cxnLst/>
              <a:rect l="l" t="t" r="r" b="b"/>
              <a:pathLst>
                <a:path w="6873" h="2567" extrusionOk="0">
                  <a:moveTo>
                    <a:pt x="1121" y="1"/>
                  </a:moveTo>
                  <a:cubicBezTo>
                    <a:pt x="587" y="1"/>
                    <a:pt x="0" y="383"/>
                    <a:pt x="255" y="1149"/>
                  </a:cubicBezTo>
                  <a:cubicBezTo>
                    <a:pt x="445" y="1622"/>
                    <a:pt x="823" y="1716"/>
                    <a:pt x="1295" y="1811"/>
                  </a:cubicBezTo>
                  <a:cubicBezTo>
                    <a:pt x="2051" y="1905"/>
                    <a:pt x="2808" y="2094"/>
                    <a:pt x="3564" y="2189"/>
                  </a:cubicBezTo>
                  <a:cubicBezTo>
                    <a:pt x="4320" y="2283"/>
                    <a:pt x="5076" y="2378"/>
                    <a:pt x="5832" y="2567"/>
                  </a:cubicBezTo>
                  <a:cubicBezTo>
                    <a:pt x="5832" y="2472"/>
                    <a:pt x="5832" y="2472"/>
                    <a:pt x="5832" y="2472"/>
                  </a:cubicBezTo>
                  <a:lnTo>
                    <a:pt x="6022" y="2472"/>
                  </a:lnTo>
                  <a:cubicBezTo>
                    <a:pt x="6494" y="2472"/>
                    <a:pt x="6778" y="2189"/>
                    <a:pt x="6872" y="1716"/>
                  </a:cubicBezTo>
                  <a:cubicBezTo>
                    <a:pt x="6872" y="1338"/>
                    <a:pt x="6683" y="1055"/>
                    <a:pt x="6305" y="865"/>
                  </a:cubicBezTo>
                  <a:cubicBezTo>
                    <a:pt x="6116" y="771"/>
                    <a:pt x="5832" y="771"/>
                    <a:pt x="5549" y="771"/>
                  </a:cubicBezTo>
                  <a:cubicBezTo>
                    <a:pt x="4131" y="582"/>
                    <a:pt x="2713" y="298"/>
                    <a:pt x="1295" y="15"/>
                  </a:cubicBezTo>
                  <a:cubicBezTo>
                    <a:pt x="1239" y="5"/>
                    <a:pt x="1180" y="1"/>
                    <a:pt x="1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2728850" y="3440725"/>
              <a:ext cx="139450" cy="57175"/>
            </a:xfrm>
            <a:custGeom>
              <a:avLst/>
              <a:gdLst/>
              <a:ahLst/>
              <a:cxnLst/>
              <a:rect l="l" t="t" r="r" b="b"/>
              <a:pathLst>
                <a:path w="5578" h="2287" extrusionOk="0">
                  <a:moveTo>
                    <a:pt x="1051" y="0"/>
                  </a:moveTo>
                  <a:cubicBezTo>
                    <a:pt x="662" y="0"/>
                    <a:pt x="354" y="268"/>
                    <a:pt x="190" y="680"/>
                  </a:cubicBezTo>
                  <a:cubicBezTo>
                    <a:pt x="1" y="1058"/>
                    <a:pt x="379" y="1625"/>
                    <a:pt x="851" y="1720"/>
                  </a:cubicBezTo>
                  <a:cubicBezTo>
                    <a:pt x="1419" y="1814"/>
                    <a:pt x="1986" y="1909"/>
                    <a:pt x="2553" y="2003"/>
                  </a:cubicBezTo>
                  <a:cubicBezTo>
                    <a:pt x="3215" y="2098"/>
                    <a:pt x="3876" y="2192"/>
                    <a:pt x="4443" y="2287"/>
                  </a:cubicBezTo>
                  <a:cubicBezTo>
                    <a:pt x="4916" y="2287"/>
                    <a:pt x="5578" y="1909"/>
                    <a:pt x="5483" y="1342"/>
                  </a:cubicBezTo>
                  <a:cubicBezTo>
                    <a:pt x="5578" y="869"/>
                    <a:pt x="5200" y="585"/>
                    <a:pt x="4632" y="491"/>
                  </a:cubicBezTo>
                  <a:cubicBezTo>
                    <a:pt x="3498" y="396"/>
                    <a:pt x="2364" y="207"/>
                    <a:pt x="1230" y="18"/>
                  </a:cubicBezTo>
                  <a:cubicBezTo>
                    <a:pt x="1168" y="6"/>
                    <a:pt x="1109" y="0"/>
                    <a:pt x="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2709950" y="3571725"/>
              <a:ext cx="134725" cy="44350"/>
            </a:xfrm>
            <a:custGeom>
              <a:avLst/>
              <a:gdLst/>
              <a:ahLst/>
              <a:cxnLst/>
              <a:rect l="l" t="t" r="r" b="b"/>
              <a:pathLst>
                <a:path w="5389" h="1774" extrusionOk="0">
                  <a:moveTo>
                    <a:pt x="2127" y="1"/>
                  </a:moveTo>
                  <a:cubicBezTo>
                    <a:pt x="1678" y="1"/>
                    <a:pt x="1229" y="24"/>
                    <a:pt x="757" y="72"/>
                  </a:cubicBezTo>
                  <a:cubicBezTo>
                    <a:pt x="190" y="166"/>
                    <a:pt x="0" y="544"/>
                    <a:pt x="95" y="922"/>
                  </a:cubicBezTo>
                  <a:cubicBezTo>
                    <a:pt x="95" y="1395"/>
                    <a:pt x="473" y="1773"/>
                    <a:pt x="851" y="1773"/>
                  </a:cubicBezTo>
                  <a:lnTo>
                    <a:pt x="4443" y="1773"/>
                  </a:lnTo>
                  <a:cubicBezTo>
                    <a:pt x="4916" y="1773"/>
                    <a:pt x="5294" y="1395"/>
                    <a:pt x="5294" y="1017"/>
                  </a:cubicBezTo>
                  <a:cubicBezTo>
                    <a:pt x="5388" y="544"/>
                    <a:pt x="5199" y="261"/>
                    <a:pt x="4632" y="72"/>
                  </a:cubicBezTo>
                  <a:cubicBezTo>
                    <a:pt x="4506" y="40"/>
                    <a:pt x="4380" y="30"/>
                    <a:pt x="4254" y="30"/>
                  </a:cubicBezTo>
                  <a:cubicBezTo>
                    <a:pt x="4002" y="30"/>
                    <a:pt x="3750" y="72"/>
                    <a:pt x="3498" y="72"/>
                  </a:cubicBezTo>
                  <a:cubicBezTo>
                    <a:pt x="3025" y="24"/>
                    <a:pt x="2576" y="1"/>
                    <a:pt x="2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2707575" y="3675125"/>
              <a:ext cx="122925" cy="49650"/>
            </a:xfrm>
            <a:custGeom>
              <a:avLst/>
              <a:gdLst/>
              <a:ahLst/>
              <a:cxnLst/>
              <a:rect l="l" t="t" r="r" b="b"/>
              <a:pathLst>
                <a:path w="4917" h="1986" extrusionOk="0">
                  <a:moveTo>
                    <a:pt x="1230" y="0"/>
                  </a:moveTo>
                  <a:cubicBezTo>
                    <a:pt x="852" y="0"/>
                    <a:pt x="474" y="189"/>
                    <a:pt x="285" y="473"/>
                  </a:cubicBezTo>
                  <a:cubicBezTo>
                    <a:pt x="1" y="946"/>
                    <a:pt x="285" y="1607"/>
                    <a:pt x="946" y="1702"/>
                  </a:cubicBezTo>
                  <a:cubicBezTo>
                    <a:pt x="1797" y="1891"/>
                    <a:pt x="2553" y="1891"/>
                    <a:pt x="3404" y="1985"/>
                  </a:cubicBezTo>
                  <a:cubicBezTo>
                    <a:pt x="3687" y="1985"/>
                    <a:pt x="3971" y="1891"/>
                    <a:pt x="4255" y="1891"/>
                  </a:cubicBezTo>
                  <a:cubicBezTo>
                    <a:pt x="4538" y="1796"/>
                    <a:pt x="4916" y="1418"/>
                    <a:pt x="4916" y="1135"/>
                  </a:cubicBezTo>
                  <a:cubicBezTo>
                    <a:pt x="4916" y="662"/>
                    <a:pt x="4822" y="473"/>
                    <a:pt x="4349" y="284"/>
                  </a:cubicBezTo>
                  <a:cubicBezTo>
                    <a:pt x="4255" y="221"/>
                    <a:pt x="4171" y="200"/>
                    <a:pt x="4094" y="200"/>
                  </a:cubicBezTo>
                  <a:cubicBezTo>
                    <a:pt x="3940" y="200"/>
                    <a:pt x="3813" y="284"/>
                    <a:pt x="3687" y="284"/>
                  </a:cubicBezTo>
                  <a:cubicBezTo>
                    <a:pt x="2837" y="189"/>
                    <a:pt x="1986" y="189"/>
                    <a:pt x="1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2988800" y="3897250"/>
              <a:ext cx="115825" cy="48275"/>
            </a:xfrm>
            <a:custGeom>
              <a:avLst/>
              <a:gdLst/>
              <a:ahLst/>
              <a:cxnLst/>
              <a:rect l="l" t="t" r="r" b="b"/>
              <a:pathLst>
                <a:path w="4633" h="1931" extrusionOk="0">
                  <a:moveTo>
                    <a:pt x="757" y="1"/>
                  </a:moveTo>
                  <a:cubicBezTo>
                    <a:pt x="379" y="95"/>
                    <a:pt x="95" y="379"/>
                    <a:pt x="95" y="662"/>
                  </a:cubicBezTo>
                  <a:cubicBezTo>
                    <a:pt x="0" y="1229"/>
                    <a:pt x="190" y="1608"/>
                    <a:pt x="662" y="1797"/>
                  </a:cubicBezTo>
                  <a:cubicBezTo>
                    <a:pt x="929" y="1863"/>
                    <a:pt x="1244" y="1930"/>
                    <a:pt x="1539" y="1930"/>
                  </a:cubicBezTo>
                  <a:cubicBezTo>
                    <a:pt x="1661" y="1930"/>
                    <a:pt x="1780" y="1919"/>
                    <a:pt x="1891" y="1891"/>
                  </a:cubicBezTo>
                  <a:cubicBezTo>
                    <a:pt x="2023" y="1910"/>
                    <a:pt x="2156" y="1918"/>
                    <a:pt x="2288" y="1918"/>
                  </a:cubicBezTo>
                  <a:cubicBezTo>
                    <a:pt x="2817" y="1918"/>
                    <a:pt x="3347" y="1797"/>
                    <a:pt x="3876" y="1797"/>
                  </a:cubicBezTo>
                  <a:cubicBezTo>
                    <a:pt x="4254" y="1797"/>
                    <a:pt x="4538" y="1419"/>
                    <a:pt x="4538" y="1135"/>
                  </a:cubicBezTo>
                  <a:cubicBezTo>
                    <a:pt x="4632" y="473"/>
                    <a:pt x="4254" y="190"/>
                    <a:pt x="3687" y="190"/>
                  </a:cubicBezTo>
                  <a:cubicBezTo>
                    <a:pt x="3309" y="142"/>
                    <a:pt x="2954" y="119"/>
                    <a:pt x="2600" y="119"/>
                  </a:cubicBezTo>
                  <a:cubicBezTo>
                    <a:pt x="2245" y="119"/>
                    <a:pt x="1891" y="142"/>
                    <a:pt x="1513" y="190"/>
                  </a:cubicBezTo>
                  <a:cubicBezTo>
                    <a:pt x="1229" y="190"/>
                    <a:pt x="1040" y="1"/>
                    <a:pt x="7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2523250" y="3686550"/>
              <a:ext cx="108750" cy="45675"/>
            </a:xfrm>
            <a:custGeom>
              <a:avLst/>
              <a:gdLst/>
              <a:ahLst/>
              <a:cxnLst/>
              <a:rect l="l" t="t" r="r" b="b"/>
              <a:pathLst>
                <a:path w="4350" h="1827" extrusionOk="0">
                  <a:moveTo>
                    <a:pt x="2802" y="1"/>
                  </a:moveTo>
                  <a:cubicBezTo>
                    <a:pt x="2580" y="1"/>
                    <a:pt x="2345" y="16"/>
                    <a:pt x="2081" y="16"/>
                  </a:cubicBezTo>
                  <a:lnTo>
                    <a:pt x="1135" y="16"/>
                  </a:lnTo>
                  <a:cubicBezTo>
                    <a:pt x="474" y="16"/>
                    <a:pt x="1" y="489"/>
                    <a:pt x="285" y="1150"/>
                  </a:cubicBezTo>
                  <a:cubicBezTo>
                    <a:pt x="474" y="1528"/>
                    <a:pt x="757" y="1717"/>
                    <a:pt x="1135" y="1717"/>
                  </a:cubicBezTo>
                  <a:cubicBezTo>
                    <a:pt x="1513" y="1765"/>
                    <a:pt x="1891" y="1765"/>
                    <a:pt x="2258" y="1765"/>
                  </a:cubicBezTo>
                  <a:cubicBezTo>
                    <a:pt x="2624" y="1765"/>
                    <a:pt x="2979" y="1765"/>
                    <a:pt x="3309" y="1812"/>
                  </a:cubicBezTo>
                  <a:cubicBezTo>
                    <a:pt x="3359" y="1822"/>
                    <a:pt x="3407" y="1827"/>
                    <a:pt x="3453" y="1827"/>
                  </a:cubicBezTo>
                  <a:cubicBezTo>
                    <a:pt x="3841" y="1827"/>
                    <a:pt x="4086" y="1488"/>
                    <a:pt x="4255" y="1150"/>
                  </a:cubicBezTo>
                  <a:cubicBezTo>
                    <a:pt x="4349" y="678"/>
                    <a:pt x="4160" y="394"/>
                    <a:pt x="3782" y="205"/>
                  </a:cubicBezTo>
                  <a:cubicBezTo>
                    <a:pt x="3442" y="35"/>
                    <a:pt x="3135" y="1"/>
                    <a:pt x="28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260550" y="3814550"/>
              <a:ext cx="87475" cy="45275"/>
            </a:xfrm>
            <a:custGeom>
              <a:avLst/>
              <a:gdLst/>
              <a:ahLst/>
              <a:cxnLst/>
              <a:rect l="l" t="t" r="r" b="b"/>
              <a:pathLst>
                <a:path w="3499" h="1811" extrusionOk="0">
                  <a:moveTo>
                    <a:pt x="1324" y="0"/>
                  </a:moveTo>
                  <a:cubicBezTo>
                    <a:pt x="1260" y="22"/>
                    <a:pt x="1196" y="29"/>
                    <a:pt x="1132" y="29"/>
                  </a:cubicBezTo>
                  <a:cubicBezTo>
                    <a:pt x="1017" y="29"/>
                    <a:pt x="902" y="7"/>
                    <a:pt x="788" y="7"/>
                  </a:cubicBezTo>
                  <a:cubicBezTo>
                    <a:pt x="683" y="7"/>
                    <a:pt x="578" y="25"/>
                    <a:pt x="473" y="95"/>
                  </a:cubicBezTo>
                  <a:cubicBezTo>
                    <a:pt x="95" y="284"/>
                    <a:pt x="1" y="567"/>
                    <a:pt x="1" y="946"/>
                  </a:cubicBezTo>
                  <a:cubicBezTo>
                    <a:pt x="95" y="1324"/>
                    <a:pt x="379" y="1607"/>
                    <a:pt x="757" y="1702"/>
                  </a:cubicBezTo>
                  <a:cubicBezTo>
                    <a:pt x="1041" y="1749"/>
                    <a:pt x="1348" y="1749"/>
                    <a:pt x="1655" y="1749"/>
                  </a:cubicBezTo>
                  <a:cubicBezTo>
                    <a:pt x="1962" y="1749"/>
                    <a:pt x="2269" y="1749"/>
                    <a:pt x="2553" y="1796"/>
                  </a:cubicBezTo>
                  <a:cubicBezTo>
                    <a:pt x="2593" y="1806"/>
                    <a:pt x="2632" y="1811"/>
                    <a:pt x="2671" y="1811"/>
                  </a:cubicBezTo>
                  <a:cubicBezTo>
                    <a:pt x="3007" y="1811"/>
                    <a:pt x="3319" y="1463"/>
                    <a:pt x="3404" y="1040"/>
                  </a:cubicBezTo>
                  <a:cubicBezTo>
                    <a:pt x="3498" y="662"/>
                    <a:pt x="3309" y="284"/>
                    <a:pt x="2837" y="189"/>
                  </a:cubicBezTo>
                  <a:cubicBezTo>
                    <a:pt x="2364" y="0"/>
                    <a:pt x="1797" y="0"/>
                    <a:pt x="13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3047875" y="3514425"/>
              <a:ext cx="80375" cy="47650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946" y="1"/>
                  </a:moveTo>
                  <a:cubicBezTo>
                    <a:pt x="473" y="1"/>
                    <a:pt x="1" y="379"/>
                    <a:pt x="1" y="851"/>
                  </a:cubicBezTo>
                  <a:cubicBezTo>
                    <a:pt x="1" y="1324"/>
                    <a:pt x="190" y="1607"/>
                    <a:pt x="662" y="1702"/>
                  </a:cubicBezTo>
                  <a:cubicBezTo>
                    <a:pt x="1135" y="1891"/>
                    <a:pt x="1608" y="1797"/>
                    <a:pt x="2080" y="1891"/>
                  </a:cubicBezTo>
                  <a:cubicBezTo>
                    <a:pt x="2140" y="1901"/>
                    <a:pt x="2198" y="1906"/>
                    <a:pt x="2253" y="1906"/>
                  </a:cubicBezTo>
                  <a:cubicBezTo>
                    <a:pt x="2724" y="1906"/>
                    <a:pt x="3035" y="1568"/>
                    <a:pt x="3120" y="1229"/>
                  </a:cubicBezTo>
                  <a:cubicBezTo>
                    <a:pt x="3214" y="757"/>
                    <a:pt x="2931" y="379"/>
                    <a:pt x="2458" y="284"/>
                  </a:cubicBezTo>
                  <a:cubicBezTo>
                    <a:pt x="1891" y="190"/>
                    <a:pt x="1418" y="95"/>
                    <a:pt x="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3292800" y="3674700"/>
              <a:ext cx="135575" cy="50075"/>
            </a:xfrm>
            <a:custGeom>
              <a:avLst/>
              <a:gdLst/>
              <a:ahLst/>
              <a:cxnLst/>
              <a:rect l="l" t="t" r="r" b="b"/>
              <a:pathLst>
                <a:path w="5423" h="2003" extrusionOk="0">
                  <a:moveTo>
                    <a:pt x="1182" y="1"/>
                  </a:moveTo>
                  <a:cubicBezTo>
                    <a:pt x="278" y="1"/>
                    <a:pt x="1" y="1357"/>
                    <a:pt x="979" y="1624"/>
                  </a:cubicBezTo>
                  <a:cubicBezTo>
                    <a:pt x="2019" y="1813"/>
                    <a:pt x="3154" y="2002"/>
                    <a:pt x="4288" y="2002"/>
                  </a:cubicBezTo>
                  <a:cubicBezTo>
                    <a:pt x="5422" y="2002"/>
                    <a:pt x="5422" y="395"/>
                    <a:pt x="4288" y="395"/>
                  </a:cubicBezTo>
                  <a:cubicBezTo>
                    <a:pt x="3343" y="301"/>
                    <a:pt x="2397" y="206"/>
                    <a:pt x="1358" y="17"/>
                  </a:cubicBezTo>
                  <a:cubicBezTo>
                    <a:pt x="1297" y="6"/>
                    <a:pt x="1238" y="1"/>
                    <a:pt x="1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3291300" y="3540325"/>
              <a:ext cx="236300" cy="61650"/>
            </a:xfrm>
            <a:custGeom>
              <a:avLst/>
              <a:gdLst/>
              <a:ahLst/>
              <a:cxnLst/>
              <a:rect l="l" t="t" r="r" b="b"/>
              <a:pathLst>
                <a:path w="9452" h="2466" extrusionOk="0">
                  <a:moveTo>
                    <a:pt x="958" y="1"/>
                  </a:moveTo>
                  <a:cubicBezTo>
                    <a:pt x="0" y="1"/>
                    <a:pt x="28" y="1614"/>
                    <a:pt x="1039" y="1706"/>
                  </a:cubicBezTo>
                  <a:cubicBezTo>
                    <a:pt x="3497" y="1895"/>
                    <a:pt x="5955" y="2178"/>
                    <a:pt x="8412" y="2462"/>
                  </a:cubicBezTo>
                  <a:cubicBezTo>
                    <a:pt x="8441" y="2465"/>
                    <a:pt x="8468" y="2466"/>
                    <a:pt x="8494" y="2466"/>
                  </a:cubicBezTo>
                  <a:cubicBezTo>
                    <a:pt x="9451" y="2466"/>
                    <a:pt x="9424" y="852"/>
                    <a:pt x="8412" y="761"/>
                  </a:cubicBezTo>
                  <a:cubicBezTo>
                    <a:pt x="5955" y="477"/>
                    <a:pt x="3497" y="288"/>
                    <a:pt x="1039" y="4"/>
                  </a:cubicBezTo>
                  <a:cubicBezTo>
                    <a:pt x="1011" y="2"/>
                    <a:pt x="984" y="1"/>
                    <a:pt x="9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3106950" y="3405725"/>
              <a:ext cx="302500" cy="56825"/>
            </a:xfrm>
            <a:custGeom>
              <a:avLst/>
              <a:gdLst/>
              <a:ahLst/>
              <a:cxnLst/>
              <a:rect l="l" t="t" r="r" b="b"/>
              <a:pathLst>
                <a:path w="12100" h="2273" extrusionOk="0">
                  <a:moveTo>
                    <a:pt x="1041" y="0"/>
                  </a:moveTo>
                  <a:cubicBezTo>
                    <a:pt x="1" y="0"/>
                    <a:pt x="1" y="1607"/>
                    <a:pt x="1041" y="1702"/>
                  </a:cubicBezTo>
                  <a:cubicBezTo>
                    <a:pt x="4349" y="1891"/>
                    <a:pt x="7657" y="2080"/>
                    <a:pt x="11060" y="2269"/>
                  </a:cubicBezTo>
                  <a:cubicBezTo>
                    <a:pt x="11088" y="2272"/>
                    <a:pt x="11116" y="2273"/>
                    <a:pt x="11142" y="2273"/>
                  </a:cubicBezTo>
                  <a:cubicBezTo>
                    <a:pt x="12099" y="2273"/>
                    <a:pt x="12072" y="660"/>
                    <a:pt x="11060" y="568"/>
                  </a:cubicBezTo>
                  <a:cubicBezTo>
                    <a:pt x="7657" y="378"/>
                    <a:pt x="4349" y="189"/>
                    <a:pt x="1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3011500" y="3294275"/>
              <a:ext cx="189975" cy="52500"/>
            </a:xfrm>
            <a:custGeom>
              <a:avLst/>
              <a:gdLst/>
              <a:ahLst/>
              <a:cxnLst/>
              <a:rect l="l" t="t" r="r" b="b"/>
              <a:pathLst>
                <a:path w="7599" h="2100" extrusionOk="0">
                  <a:moveTo>
                    <a:pt x="1288" y="0"/>
                  </a:moveTo>
                  <a:cubicBezTo>
                    <a:pt x="368" y="0"/>
                    <a:pt x="1" y="1439"/>
                    <a:pt x="983" y="1528"/>
                  </a:cubicBezTo>
                  <a:cubicBezTo>
                    <a:pt x="2779" y="1812"/>
                    <a:pt x="4669" y="2001"/>
                    <a:pt x="6560" y="2095"/>
                  </a:cubicBezTo>
                  <a:cubicBezTo>
                    <a:pt x="6588" y="2098"/>
                    <a:pt x="6615" y="2099"/>
                    <a:pt x="6642" y="2099"/>
                  </a:cubicBezTo>
                  <a:cubicBezTo>
                    <a:pt x="7599" y="2099"/>
                    <a:pt x="7572" y="488"/>
                    <a:pt x="6560" y="488"/>
                  </a:cubicBezTo>
                  <a:cubicBezTo>
                    <a:pt x="4859" y="394"/>
                    <a:pt x="3157" y="205"/>
                    <a:pt x="1456" y="16"/>
                  </a:cubicBezTo>
                  <a:cubicBezTo>
                    <a:pt x="1398" y="5"/>
                    <a:pt x="1342" y="0"/>
                    <a:pt x="12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2811575" y="3323825"/>
              <a:ext cx="155825" cy="46575"/>
            </a:xfrm>
            <a:custGeom>
              <a:avLst/>
              <a:gdLst/>
              <a:ahLst/>
              <a:cxnLst/>
              <a:rect l="l" t="t" r="r" b="b"/>
              <a:pathLst>
                <a:path w="6233" h="1863" extrusionOk="0">
                  <a:moveTo>
                    <a:pt x="2760" y="0"/>
                  </a:moveTo>
                  <a:cubicBezTo>
                    <a:pt x="2198" y="0"/>
                    <a:pt x="1627" y="23"/>
                    <a:pt x="1040" y="63"/>
                  </a:cubicBezTo>
                  <a:cubicBezTo>
                    <a:pt x="28" y="63"/>
                    <a:pt x="1" y="1673"/>
                    <a:pt x="958" y="1673"/>
                  </a:cubicBezTo>
                  <a:cubicBezTo>
                    <a:pt x="984" y="1673"/>
                    <a:pt x="1012" y="1672"/>
                    <a:pt x="1040" y="1669"/>
                  </a:cubicBezTo>
                  <a:cubicBezTo>
                    <a:pt x="1420" y="1644"/>
                    <a:pt x="1793" y="1632"/>
                    <a:pt x="2161" y="1632"/>
                  </a:cubicBezTo>
                  <a:cubicBezTo>
                    <a:pt x="3167" y="1632"/>
                    <a:pt x="4136" y="1720"/>
                    <a:pt x="5104" y="1859"/>
                  </a:cubicBezTo>
                  <a:cubicBezTo>
                    <a:pt x="5137" y="1861"/>
                    <a:pt x="5168" y="1863"/>
                    <a:pt x="5198" y="1863"/>
                  </a:cubicBezTo>
                  <a:cubicBezTo>
                    <a:pt x="6233" y="1863"/>
                    <a:pt x="6115" y="341"/>
                    <a:pt x="5104" y="157"/>
                  </a:cubicBezTo>
                  <a:cubicBezTo>
                    <a:pt x="4329" y="46"/>
                    <a:pt x="3554" y="0"/>
                    <a:pt x="27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277100" y="3301150"/>
              <a:ext cx="78000" cy="46100"/>
            </a:xfrm>
            <a:custGeom>
              <a:avLst/>
              <a:gdLst/>
              <a:ahLst/>
              <a:cxnLst/>
              <a:rect l="l" t="t" r="r" b="b"/>
              <a:pathLst>
                <a:path w="3120" h="1844" extrusionOk="0">
                  <a:moveTo>
                    <a:pt x="900" y="1"/>
                  </a:moveTo>
                  <a:cubicBezTo>
                    <a:pt x="515" y="1"/>
                    <a:pt x="174" y="198"/>
                    <a:pt x="95" y="591"/>
                  </a:cubicBezTo>
                  <a:cubicBezTo>
                    <a:pt x="1" y="970"/>
                    <a:pt x="190" y="1537"/>
                    <a:pt x="662" y="1631"/>
                  </a:cubicBezTo>
                  <a:cubicBezTo>
                    <a:pt x="1135" y="1631"/>
                    <a:pt x="1513" y="1726"/>
                    <a:pt x="1986" y="1820"/>
                  </a:cubicBezTo>
                  <a:cubicBezTo>
                    <a:pt x="2049" y="1836"/>
                    <a:pt x="2114" y="1844"/>
                    <a:pt x="2181" y="1844"/>
                  </a:cubicBezTo>
                  <a:cubicBezTo>
                    <a:pt x="2513" y="1844"/>
                    <a:pt x="2868" y="1647"/>
                    <a:pt x="3025" y="1253"/>
                  </a:cubicBezTo>
                  <a:cubicBezTo>
                    <a:pt x="3120" y="780"/>
                    <a:pt x="2836" y="308"/>
                    <a:pt x="2364" y="213"/>
                  </a:cubicBezTo>
                  <a:cubicBezTo>
                    <a:pt x="1986" y="119"/>
                    <a:pt x="1513" y="119"/>
                    <a:pt x="1135" y="24"/>
                  </a:cubicBezTo>
                  <a:cubicBezTo>
                    <a:pt x="1056" y="9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3572500" y="3570550"/>
              <a:ext cx="85100" cy="48475"/>
            </a:xfrm>
            <a:custGeom>
              <a:avLst/>
              <a:gdLst/>
              <a:ahLst/>
              <a:cxnLst/>
              <a:rect l="l" t="t" r="r" b="b"/>
              <a:pathLst>
                <a:path w="3404" h="1939" extrusionOk="0">
                  <a:moveTo>
                    <a:pt x="900" y="1"/>
                  </a:moveTo>
                  <a:cubicBezTo>
                    <a:pt x="515" y="1"/>
                    <a:pt x="174" y="197"/>
                    <a:pt x="95" y="591"/>
                  </a:cubicBezTo>
                  <a:cubicBezTo>
                    <a:pt x="0" y="969"/>
                    <a:pt x="189" y="1537"/>
                    <a:pt x="662" y="1631"/>
                  </a:cubicBezTo>
                  <a:lnTo>
                    <a:pt x="2269" y="1915"/>
                  </a:lnTo>
                  <a:cubicBezTo>
                    <a:pt x="2348" y="1930"/>
                    <a:pt x="2426" y="1938"/>
                    <a:pt x="2503" y="1938"/>
                  </a:cubicBezTo>
                  <a:cubicBezTo>
                    <a:pt x="2888" y="1938"/>
                    <a:pt x="3230" y="1741"/>
                    <a:pt x="3309" y="1348"/>
                  </a:cubicBezTo>
                  <a:cubicBezTo>
                    <a:pt x="3403" y="969"/>
                    <a:pt x="3214" y="402"/>
                    <a:pt x="2741" y="308"/>
                  </a:cubicBezTo>
                  <a:lnTo>
                    <a:pt x="1135" y="24"/>
                  </a:lnTo>
                  <a:cubicBezTo>
                    <a:pt x="1056" y="8"/>
                    <a:pt x="977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3539425" y="3729375"/>
              <a:ext cx="113425" cy="45125"/>
            </a:xfrm>
            <a:custGeom>
              <a:avLst/>
              <a:gdLst/>
              <a:ahLst/>
              <a:cxnLst/>
              <a:rect l="l" t="t" r="r" b="b"/>
              <a:pathLst>
                <a:path w="4537" h="1805" extrusionOk="0">
                  <a:moveTo>
                    <a:pt x="1045" y="1"/>
                  </a:moveTo>
                  <a:cubicBezTo>
                    <a:pt x="1" y="1"/>
                    <a:pt x="31" y="1611"/>
                    <a:pt x="1134" y="1611"/>
                  </a:cubicBezTo>
                  <a:cubicBezTo>
                    <a:pt x="1890" y="1706"/>
                    <a:pt x="2647" y="1800"/>
                    <a:pt x="3497" y="1800"/>
                  </a:cubicBezTo>
                  <a:cubicBezTo>
                    <a:pt x="3527" y="1803"/>
                    <a:pt x="3556" y="1804"/>
                    <a:pt x="3584" y="1804"/>
                  </a:cubicBezTo>
                  <a:cubicBezTo>
                    <a:pt x="4536" y="1804"/>
                    <a:pt x="4507" y="285"/>
                    <a:pt x="3497" y="193"/>
                  </a:cubicBezTo>
                  <a:cubicBezTo>
                    <a:pt x="2647" y="99"/>
                    <a:pt x="1890" y="99"/>
                    <a:pt x="1134" y="4"/>
                  </a:cubicBezTo>
                  <a:cubicBezTo>
                    <a:pt x="1104" y="2"/>
                    <a:pt x="1074" y="1"/>
                    <a:pt x="10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2821025" y="3135400"/>
              <a:ext cx="482100" cy="45850"/>
            </a:xfrm>
            <a:custGeom>
              <a:avLst/>
              <a:gdLst/>
              <a:ahLst/>
              <a:cxnLst/>
              <a:rect l="l" t="t" r="r" b="b"/>
              <a:pathLst>
                <a:path w="19284" h="1834" extrusionOk="0">
                  <a:moveTo>
                    <a:pt x="5658" y="0"/>
                  </a:moveTo>
                  <a:cubicBezTo>
                    <a:pt x="4123" y="0"/>
                    <a:pt x="2585" y="12"/>
                    <a:pt x="1040" y="37"/>
                  </a:cubicBezTo>
                  <a:cubicBezTo>
                    <a:pt x="0" y="37"/>
                    <a:pt x="0" y="1644"/>
                    <a:pt x="1040" y="1644"/>
                  </a:cubicBezTo>
                  <a:cubicBezTo>
                    <a:pt x="6806" y="1644"/>
                    <a:pt x="12478" y="1644"/>
                    <a:pt x="18244" y="1833"/>
                  </a:cubicBezTo>
                  <a:cubicBezTo>
                    <a:pt x="19283" y="1833"/>
                    <a:pt x="19283" y="227"/>
                    <a:pt x="18244" y="227"/>
                  </a:cubicBezTo>
                  <a:cubicBezTo>
                    <a:pt x="14023" y="88"/>
                    <a:pt x="9852" y="0"/>
                    <a:pt x="5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2695775" y="3143425"/>
              <a:ext cx="99275" cy="42550"/>
            </a:xfrm>
            <a:custGeom>
              <a:avLst/>
              <a:gdLst/>
              <a:ahLst/>
              <a:cxnLst/>
              <a:rect l="l" t="t" r="r" b="b"/>
              <a:pathLst>
                <a:path w="3971" h="1702" extrusionOk="0">
                  <a:moveTo>
                    <a:pt x="1135" y="0"/>
                  </a:moveTo>
                  <a:cubicBezTo>
                    <a:pt x="0" y="0"/>
                    <a:pt x="0" y="1702"/>
                    <a:pt x="1135" y="1702"/>
                  </a:cubicBezTo>
                  <a:lnTo>
                    <a:pt x="2931" y="1702"/>
                  </a:lnTo>
                  <a:cubicBezTo>
                    <a:pt x="3970" y="1702"/>
                    <a:pt x="3970" y="0"/>
                    <a:pt x="29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2641425" y="3285200"/>
              <a:ext cx="94550" cy="47300"/>
            </a:xfrm>
            <a:custGeom>
              <a:avLst/>
              <a:gdLst/>
              <a:ahLst/>
              <a:cxnLst/>
              <a:rect l="l" t="t" r="r" b="b"/>
              <a:pathLst>
                <a:path w="3782" h="1892" extrusionOk="0">
                  <a:moveTo>
                    <a:pt x="851" y="1"/>
                  </a:moveTo>
                  <a:cubicBezTo>
                    <a:pt x="473" y="1"/>
                    <a:pt x="0" y="473"/>
                    <a:pt x="0" y="851"/>
                  </a:cubicBezTo>
                  <a:cubicBezTo>
                    <a:pt x="0" y="1324"/>
                    <a:pt x="378" y="1702"/>
                    <a:pt x="851" y="1702"/>
                  </a:cubicBezTo>
                  <a:cubicBezTo>
                    <a:pt x="1513" y="1797"/>
                    <a:pt x="2269" y="1797"/>
                    <a:pt x="2931" y="1891"/>
                  </a:cubicBezTo>
                  <a:cubicBezTo>
                    <a:pt x="3309" y="1891"/>
                    <a:pt x="3781" y="1513"/>
                    <a:pt x="3781" y="1040"/>
                  </a:cubicBezTo>
                  <a:cubicBezTo>
                    <a:pt x="3781" y="568"/>
                    <a:pt x="3403" y="284"/>
                    <a:pt x="2931" y="190"/>
                  </a:cubicBezTo>
                  <a:cubicBezTo>
                    <a:pt x="2269" y="190"/>
                    <a:pt x="1607" y="95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369275" y="3204850"/>
              <a:ext cx="118175" cy="40200"/>
            </a:xfrm>
            <a:custGeom>
              <a:avLst/>
              <a:gdLst/>
              <a:ahLst/>
              <a:cxnLst/>
              <a:rect l="l" t="t" r="r" b="b"/>
              <a:pathLst>
                <a:path w="4727" h="1608" extrusionOk="0">
                  <a:moveTo>
                    <a:pt x="1040" y="1"/>
                  </a:moveTo>
                  <a:cubicBezTo>
                    <a:pt x="0" y="1"/>
                    <a:pt x="0" y="1608"/>
                    <a:pt x="1040" y="1608"/>
                  </a:cubicBezTo>
                  <a:lnTo>
                    <a:pt x="3687" y="1608"/>
                  </a:lnTo>
                  <a:cubicBezTo>
                    <a:pt x="4726" y="1608"/>
                    <a:pt x="4726" y="1"/>
                    <a:pt x="3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3396825" y="3337100"/>
              <a:ext cx="168575" cy="47775"/>
            </a:xfrm>
            <a:custGeom>
              <a:avLst/>
              <a:gdLst/>
              <a:ahLst/>
              <a:cxnLst/>
              <a:rect l="l" t="t" r="r" b="b"/>
              <a:pathLst>
                <a:path w="6743" h="1911" extrusionOk="0">
                  <a:moveTo>
                    <a:pt x="4027" y="0"/>
                  </a:moveTo>
                  <a:cubicBezTo>
                    <a:pt x="3025" y="0"/>
                    <a:pt x="2049" y="105"/>
                    <a:pt x="1072" y="288"/>
                  </a:cubicBezTo>
                  <a:cubicBezTo>
                    <a:pt x="1" y="466"/>
                    <a:pt x="363" y="1910"/>
                    <a:pt x="1283" y="1910"/>
                  </a:cubicBezTo>
                  <a:cubicBezTo>
                    <a:pt x="1337" y="1910"/>
                    <a:pt x="1393" y="1905"/>
                    <a:pt x="1450" y="1895"/>
                  </a:cubicBezTo>
                  <a:cubicBezTo>
                    <a:pt x="2349" y="1715"/>
                    <a:pt x="3248" y="1649"/>
                    <a:pt x="4147" y="1649"/>
                  </a:cubicBezTo>
                  <a:cubicBezTo>
                    <a:pt x="4666" y="1649"/>
                    <a:pt x="5185" y="1671"/>
                    <a:pt x="5704" y="1706"/>
                  </a:cubicBezTo>
                  <a:cubicBezTo>
                    <a:pt x="5734" y="1708"/>
                    <a:pt x="5762" y="1710"/>
                    <a:pt x="5790" y="1710"/>
                  </a:cubicBezTo>
                  <a:cubicBezTo>
                    <a:pt x="6743" y="1710"/>
                    <a:pt x="6714" y="190"/>
                    <a:pt x="5704" y="99"/>
                  </a:cubicBezTo>
                  <a:cubicBezTo>
                    <a:pt x="5135" y="32"/>
                    <a:pt x="4577" y="0"/>
                    <a:pt x="40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1379;p61">
            <a:extLst>
              <a:ext uri="{FF2B5EF4-FFF2-40B4-BE49-F238E27FC236}">
                <a16:creationId xmlns:a16="http://schemas.microsoft.com/office/drawing/2014/main" id="{C0EFB78C-DC13-8E41-2A86-DDA1973804F4}"/>
              </a:ext>
            </a:extLst>
          </p:cNvPr>
          <p:cNvSpPr txBox="1">
            <a:spLocks/>
          </p:cNvSpPr>
          <p:nvPr/>
        </p:nvSpPr>
        <p:spPr>
          <a:xfrm>
            <a:off x="296110" y="18417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2800"/>
              <a:buFont typeface="Montserrat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578DA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Present Simple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578DA">
                    <a:lumMod val="50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75000"/>
                  </a:srgbClr>
                </a:solidFill>
                <a:effectLst/>
                <a:uLnTx/>
                <a:uFillTx/>
                <a:latin typeface="Montserrat"/>
                <a:sym typeface="Montserrat"/>
              </a:rPr>
              <a:t>vs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Montserrat"/>
                <a:sym typeface="Montserrat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Montserrat"/>
                <a:sym typeface="Montserrat"/>
              </a:rPr>
              <a:t>Present Progressive</a:t>
            </a:r>
          </a:p>
        </p:txBody>
      </p:sp>
      <p:sp>
        <p:nvSpPr>
          <p:cNvPr id="14" name="Google Shape;1380;p61">
            <a:extLst>
              <a:ext uri="{FF2B5EF4-FFF2-40B4-BE49-F238E27FC236}">
                <a16:creationId xmlns:a16="http://schemas.microsoft.com/office/drawing/2014/main" id="{0E4CC26C-7647-B48E-3627-04EBC3711421}"/>
              </a:ext>
            </a:extLst>
          </p:cNvPr>
          <p:cNvSpPr/>
          <p:nvPr/>
        </p:nvSpPr>
        <p:spPr>
          <a:xfrm>
            <a:off x="2742317" y="886335"/>
            <a:ext cx="2865600" cy="442500"/>
          </a:xfrm>
          <a:prstGeom prst="roundRect">
            <a:avLst>
              <a:gd name="adj" fmla="val 17497"/>
            </a:avLst>
          </a:prstGeom>
          <a:solidFill>
            <a:srgbClr val="A578DA"/>
          </a:solidFill>
          <a:ln w="38100">
            <a:solidFill>
              <a:schemeClr val="bg2"/>
            </a:solidFill>
          </a:ln>
        </p:spPr>
        <p:txBody>
          <a:bodyPr spcFirstLastPara="1" wrap="square" lIns="91425" tIns="91425" rIns="91425" bIns="10057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Present Tense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" name="Google Shape;1395;p61">
            <a:extLst>
              <a:ext uri="{FF2B5EF4-FFF2-40B4-BE49-F238E27FC236}">
                <a16:creationId xmlns:a16="http://schemas.microsoft.com/office/drawing/2014/main" id="{72BE0201-24C3-303C-0A3B-DD6E58376C12}"/>
              </a:ext>
            </a:extLst>
          </p:cNvPr>
          <p:cNvCxnSpPr>
            <a:cxnSpLocks/>
          </p:cNvCxnSpPr>
          <p:nvPr/>
        </p:nvCxnSpPr>
        <p:spPr>
          <a:xfrm rot="5400000">
            <a:off x="2820154" y="728732"/>
            <a:ext cx="593493" cy="1765528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A578DA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396;p61">
            <a:extLst>
              <a:ext uri="{FF2B5EF4-FFF2-40B4-BE49-F238E27FC236}">
                <a16:creationId xmlns:a16="http://schemas.microsoft.com/office/drawing/2014/main" id="{8D0E8878-5B1E-E8F6-6E87-840706C3387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62983" y="689857"/>
            <a:ext cx="679224" cy="1913645"/>
          </a:xfrm>
          <a:prstGeom prst="curvedConnector3">
            <a:avLst>
              <a:gd name="adj1" fmla="val 49999"/>
            </a:avLst>
          </a:prstGeom>
          <a:noFill/>
          <a:ln w="28575" cap="flat" cmpd="sng">
            <a:solidFill>
              <a:srgbClr val="A578DA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382;p61">
            <a:extLst>
              <a:ext uri="{FF2B5EF4-FFF2-40B4-BE49-F238E27FC236}">
                <a16:creationId xmlns:a16="http://schemas.microsoft.com/office/drawing/2014/main" id="{2AA9ACE7-5519-6B04-4D75-B54125040288}"/>
              </a:ext>
            </a:extLst>
          </p:cNvPr>
          <p:cNvSpPr/>
          <p:nvPr/>
        </p:nvSpPr>
        <p:spPr>
          <a:xfrm>
            <a:off x="1118920" y="1892872"/>
            <a:ext cx="2588617" cy="442500"/>
          </a:xfrm>
          <a:prstGeom prst="roundRect">
            <a:avLst>
              <a:gd name="adj" fmla="val 24967"/>
            </a:avLst>
          </a:prstGeom>
          <a:solidFill>
            <a:srgbClr val="FE676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Present Simple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381;p61">
            <a:extLst>
              <a:ext uri="{FF2B5EF4-FFF2-40B4-BE49-F238E27FC236}">
                <a16:creationId xmlns:a16="http://schemas.microsoft.com/office/drawing/2014/main" id="{71FFC7E9-7519-3227-2444-180B4BBDF3D5}"/>
              </a:ext>
            </a:extLst>
          </p:cNvPr>
          <p:cNvSpPr/>
          <p:nvPr/>
        </p:nvSpPr>
        <p:spPr>
          <a:xfrm>
            <a:off x="4721848" y="1855659"/>
            <a:ext cx="2895592" cy="442500"/>
          </a:xfrm>
          <a:prstGeom prst="roundRect">
            <a:avLst>
              <a:gd name="adj" fmla="val 19121"/>
            </a:avLst>
          </a:prstGeom>
          <a:solidFill>
            <a:srgbClr val="82B3E8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Present Progressive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" name="Google Shape;1398;p61">
            <a:extLst>
              <a:ext uri="{FF2B5EF4-FFF2-40B4-BE49-F238E27FC236}">
                <a16:creationId xmlns:a16="http://schemas.microsoft.com/office/drawing/2014/main" id="{CBB70181-F97D-6342-5B6D-2066EC17D707}"/>
              </a:ext>
            </a:extLst>
          </p:cNvPr>
          <p:cNvCxnSpPr>
            <a:cxnSpLocks/>
          </p:cNvCxnSpPr>
          <p:nvPr/>
        </p:nvCxnSpPr>
        <p:spPr>
          <a:xfrm rot="5400000">
            <a:off x="1450438" y="2126918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E676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398;p61">
            <a:extLst>
              <a:ext uri="{FF2B5EF4-FFF2-40B4-BE49-F238E27FC236}">
                <a16:creationId xmlns:a16="http://schemas.microsoft.com/office/drawing/2014/main" id="{ED6F894D-CA60-5633-12B4-76656AB5D9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15456" y="2101598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E676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398;p61">
            <a:extLst>
              <a:ext uri="{FF2B5EF4-FFF2-40B4-BE49-F238E27FC236}">
                <a16:creationId xmlns:a16="http://schemas.microsoft.com/office/drawing/2014/main" id="{59EF6D8F-C1B3-5BE5-112F-C7F798775349}"/>
              </a:ext>
            </a:extLst>
          </p:cNvPr>
          <p:cNvCxnSpPr>
            <a:cxnSpLocks/>
          </p:cNvCxnSpPr>
          <p:nvPr/>
        </p:nvCxnSpPr>
        <p:spPr>
          <a:xfrm rot="5400000">
            <a:off x="5018218" y="2084582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82B3E8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22" name="Google Shape;1398;p61">
            <a:extLst>
              <a:ext uri="{FF2B5EF4-FFF2-40B4-BE49-F238E27FC236}">
                <a16:creationId xmlns:a16="http://schemas.microsoft.com/office/drawing/2014/main" id="{43CEABFA-5294-77BD-2C98-E3F06299A18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48585" y="2083301"/>
            <a:ext cx="736607" cy="1122786"/>
          </a:xfrm>
          <a:prstGeom prst="curvedConnector3">
            <a:avLst>
              <a:gd name="adj1" fmla="val 50000"/>
            </a:avLst>
          </a:prstGeom>
          <a:noFill/>
          <a:ln w="28575" cap="flat" cmpd="sng" algn="ctr">
            <a:solidFill>
              <a:srgbClr val="82B3E8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3" name="Google Shape;1383;p61">
            <a:extLst>
              <a:ext uri="{FF2B5EF4-FFF2-40B4-BE49-F238E27FC236}">
                <a16:creationId xmlns:a16="http://schemas.microsoft.com/office/drawing/2014/main" id="{3542FD79-5948-6283-8083-9900B9AF39FB}"/>
              </a:ext>
            </a:extLst>
          </p:cNvPr>
          <p:cNvSpPr/>
          <p:nvPr/>
        </p:nvSpPr>
        <p:spPr>
          <a:xfrm>
            <a:off x="282023" y="3097206"/>
            <a:ext cx="1831086" cy="360610"/>
          </a:xfrm>
          <a:prstGeom prst="roundRect">
            <a:avLst>
              <a:gd name="adj" fmla="val 22405"/>
            </a:avLst>
          </a:prstGeom>
          <a:solidFill>
            <a:srgbClr val="CC0099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0" tIns="91425" rIns="0" bIns="91425" anchor="ctr" anchorCtr="0">
            <a:noAutofit/>
          </a:bodyPr>
          <a:lstStyle/>
          <a:p>
            <a:pPr lvl="0" algn="ctr"/>
            <a:endParaRPr lang="en-US" b="1" dirty="0">
              <a:solidFill>
                <a:srgbClr val="FFDEDE">
                  <a:lumMod val="50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ctr"/>
            <a:r>
              <a:rPr lang="en-US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abits &amp; </a:t>
            </a:r>
            <a:r>
              <a:rPr lang="en-US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routines</a:t>
            </a:r>
          </a:p>
          <a:p>
            <a:pPr algn="ctr"/>
            <a:r>
              <a:rPr lang="en" b="1" dirty="0">
                <a:solidFill>
                  <a:srgbClr val="FFDEDE">
                    <a:lumMod val="50000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dirty="0">
              <a:solidFill>
                <a:srgbClr val="FFDEDE">
                  <a:lumMod val="50000"/>
                </a:srgb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1387;p61">
            <a:extLst>
              <a:ext uri="{FF2B5EF4-FFF2-40B4-BE49-F238E27FC236}">
                <a16:creationId xmlns:a16="http://schemas.microsoft.com/office/drawing/2014/main" id="{80D64A45-A428-453B-7028-6B7A903F143C}"/>
              </a:ext>
            </a:extLst>
          </p:cNvPr>
          <p:cNvSpPr/>
          <p:nvPr/>
        </p:nvSpPr>
        <p:spPr>
          <a:xfrm>
            <a:off x="2520363" y="3084562"/>
            <a:ext cx="1504805" cy="380936"/>
          </a:xfrm>
          <a:prstGeom prst="roundRect">
            <a:avLst>
              <a:gd name="adj" fmla="val 18423"/>
            </a:avLst>
          </a:prstGeom>
          <a:solidFill>
            <a:srgbClr val="CC0099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permenant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" name="Google Shape;1385;p61">
            <a:extLst>
              <a:ext uri="{FF2B5EF4-FFF2-40B4-BE49-F238E27FC236}">
                <a16:creationId xmlns:a16="http://schemas.microsoft.com/office/drawing/2014/main" id="{B934CBA1-17B1-5F56-D495-F9E0E819134A}"/>
              </a:ext>
            </a:extLst>
          </p:cNvPr>
          <p:cNvSpPr/>
          <p:nvPr/>
        </p:nvSpPr>
        <p:spPr>
          <a:xfrm>
            <a:off x="4149379" y="2958959"/>
            <a:ext cx="1675120" cy="521909"/>
          </a:xfrm>
          <a:prstGeom prst="roundRect">
            <a:avLst>
              <a:gd name="adj" fmla="val 20472"/>
            </a:avLst>
          </a:prstGeom>
          <a:solidFill>
            <a:srgbClr val="800080"/>
          </a:solidFill>
          <a:ln w="28575">
            <a:solidFill>
              <a:srgbClr val="FFDED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0" tIns="91425" rIns="0" bIns="91425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DEDE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" b="1" dirty="0">
                <a:solidFill>
                  <a:srgbClr val="FFDEDE"/>
                </a:solidFill>
                <a:latin typeface="Montserrat"/>
                <a:ea typeface="Montserrat"/>
                <a:cs typeface="Montserrat"/>
                <a:sym typeface="Montserrat"/>
              </a:rPr>
              <a:t>ctions happening now</a:t>
            </a:r>
            <a:endParaRPr b="1" dirty="0">
              <a:solidFill>
                <a:srgbClr val="FFDED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1389;p61">
            <a:extLst>
              <a:ext uri="{FF2B5EF4-FFF2-40B4-BE49-F238E27FC236}">
                <a16:creationId xmlns:a16="http://schemas.microsoft.com/office/drawing/2014/main" id="{54E92B9A-05A3-2D48-A32F-53B9FD9DBA52}"/>
              </a:ext>
            </a:extLst>
          </p:cNvPr>
          <p:cNvSpPr/>
          <p:nvPr/>
        </p:nvSpPr>
        <p:spPr>
          <a:xfrm>
            <a:off x="6370064" y="2937571"/>
            <a:ext cx="1590596" cy="527929"/>
          </a:xfrm>
          <a:prstGeom prst="roundRect">
            <a:avLst>
              <a:gd name="adj" fmla="val 15963"/>
            </a:avLst>
          </a:prstGeom>
          <a:solidFill>
            <a:srgbClr val="800080"/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0" cap="none" spc="0" normalizeH="0" baseline="0" noProof="0" dirty="0">
                <a:ln>
                  <a:noFill/>
                </a:ln>
                <a:solidFill>
                  <a:srgbClr val="FE6761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Temporary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b="1" i="0" u="none" strike="noStrike" kern="0" cap="none" spc="0" normalizeH="0" baseline="0" noProof="0" dirty="0">
                <a:ln>
                  <a:noFill/>
                </a:ln>
                <a:solidFill>
                  <a:srgbClr val="FE6761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actions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6761">
                  <a:lumMod val="20000"/>
                  <a:lumOff val="8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7" name="Text Box 3">
            <a:extLst>
              <a:ext uri="{FF2B5EF4-FFF2-40B4-BE49-F238E27FC236}">
                <a16:creationId xmlns:a16="http://schemas.microsoft.com/office/drawing/2014/main" id="{54EBA2EC-7084-4424-B62B-427FF60A2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94" y="4328267"/>
            <a:ext cx="4102234" cy="400110"/>
          </a:xfrm>
          <a:prstGeom prst="rect">
            <a:avLst/>
          </a:prstGeom>
          <a:solidFill>
            <a:srgbClr val="FFDEDE"/>
          </a:solidFill>
          <a:ln w="25400" cap="flat" cmpd="sng" algn="ctr">
            <a:solidFill>
              <a:srgbClr val="A578DA"/>
            </a:solidFill>
            <a:prstDash val="solid"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usually</a:t>
            </a:r>
            <a:r>
              <a:rPr kumimoji="0" lang="it-IT" altLang="it-IT" sz="2000" b="1" i="0" u="none" strike="noStrike" kern="0" cap="none" spc="0" normalizeH="0" baseline="0" noProof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work in </a:t>
            </a:r>
            <a:r>
              <a: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the mornings</a:t>
            </a:r>
          </a:p>
        </p:txBody>
      </p:sp>
      <p:sp>
        <p:nvSpPr>
          <p:cNvPr id="1508" name="Text Box 4">
            <a:extLst>
              <a:ext uri="{FF2B5EF4-FFF2-40B4-BE49-F238E27FC236}">
                <a16:creationId xmlns:a16="http://schemas.microsoft.com/office/drawing/2014/main" id="{890CFA55-11E2-47CB-A8DD-6BD615D25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796" y="4332725"/>
            <a:ext cx="3595891" cy="400110"/>
          </a:xfrm>
          <a:prstGeom prst="rect">
            <a:avLst/>
          </a:prstGeom>
          <a:solidFill>
            <a:srgbClr val="FFDEDE"/>
          </a:solidFill>
          <a:ln w="25400" cap="flat" cmpd="sng" algn="ctr">
            <a:solidFill>
              <a:srgbClr val="A578DA"/>
            </a:solidFill>
            <a:prstDash val="solid"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I am working </a:t>
            </a:r>
            <a:r>
              <a:rPr kumimoji="0" lang="it-IT" alt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this morning</a:t>
            </a:r>
          </a:p>
        </p:txBody>
      </p:sp>
      <p:cxnSp>
        <p:nvCxnSpPr>
          <p:cNvPr id="1511" name="Google Shape;1388;p61">
            <a:extLst>
              <a:ext uri="{FF2B5EF4-FFF2-40B4-BE49-F238E27FC236}">
                <a16:creationId xmlns:a16="http://schemas.microsoft.com/office/drawing/2014/main" id="{EBF44F62-F6FC-BA0C-C2D1-9022E777ADFF}"/>
              </a:ext>
            </a:extLst>
          </p:cNvPr>
          <p:cNvCxnSpPr>
            <a:cxnSpLocks/>
          </p:cNvCxnSpPr>
          <p:nvPr/>
        </p:nvCxnSpPr>
        <p:spPr>
          <a:xfrm>
            <a:off x="2393965" y="2345121"/>
            <a:ext cx="0" cy="1258691"/>
          </a:xfrm>
          <a:prstGeom prst="straightConnector1">
            <a:avLst/>
          </a:prstGeom>
          <a:noFill/>
          <a:ln w="28575" cap="flat" cmpd="sng">
            <a:solidFill>
              <a:srgbClr val="FE676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3" name="Google Shape;1387;p61">
            <a:extLst>
              <a:ext uri="{FF2B5EF4-FFF2-40B4-BE49-F238E27FC236}">
                <a16:creationId xmlns:a16="http://schemas.microsoft.com/office/drawing/2014/main" id="{D964471D-9AA8-ADCC-F2E2-24CDB5C3A675}"/>
              </a:ext>
            </a:extLst>
          </p:cNvPr>
          <p:cNvSpPr/>
          <p:nvPr/>
        </p:nvSpPr>
        <p:spPr>
          <a:xfrm>
            <a:off x="1730948" y="3607078"/>
            <a:ext cx="1356769" cy="349454"/>
          </a:xfrm>
          <a:prstGeom prst="roundRect">
            <a:avLst>
              <a:gd name="adj" fmla="val 18423"/>
            </a:avLst>
          </a:prstGeom>
          <a:solidFill>
            <a:srgbClr val="FFDEDE"/>
          </a:solidFill>
          <a:ln w="25400" cap="flat" cmpd="sng" algn="ctr">
            <a:solidFill>
              <a:srgbClr val="FCC552"/>
            </a:solidFill>
            <a:prstDash val="solid"/>
          </a:ln>
          <a:effectLst/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75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permenant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75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14" name="Google Shape;1390;p61">
            <a:extLst>
              <a:ext uri="{FF2B5EF4-FFF2-40B4-BE49-F238E27FC236}">
                <a16:creationId xmlns:a16="http://schemas.microsoft.com/office/drawing/2014/main" id="{71EAEA80-1F84-778D-CE61-723406773E87}"/>
              </a:ext>
            </a:extLst>
          </p:cNvPr>
          <p:cNvCxnSpPr>
            <a:cxnSpLocks/>
          </p:cNvCxnSpPr>
          <p:nvPr/>
        </p:nvCxnSpPr>
        <p:spPr>
          <a:xfrm>
            <a:off x="6009387" y="2267423"/>
            <a:ext cx="0" cy="1274916"/>
          </a:xfrm>
          <a:prstGeom prst="straightConnector1">
            <a:avLst/>
          </a:prstGeom>
          <a:noFill/>
          <a:ln w="28575" cap="flat" cmpd="sng">
            <a:solidFill>
              <a:srgbClr val="82B3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16" name="Google Shape;1389;p61">
            <a:extLst>
              <a:ext uri="{FF2B5EF4-FFF2-40B4-BE49-F238E27FC236}">
                <a16:creationId xmlns:a16="http://schemas.microsoft.com/office/drawing/2014/main" id="{4065A476-1209-551D-FA8D-B6B4EB646BD6}"/>
              </a:ext>
            </a:extLst>
          </p:cNvPr>
          <p:cNvSpPr/>
          <p:nvPr/>
        </p:nvSpPr>
        <p:spPr>
          <a:xfrm>
            <a:off x="5382918" y="3567661"/>
            <a:ext cx="1524929" cy="349454"/>
          </a:xfrm>
          <a:prstGeom prst="roundRect">
            <a:avLst>
              <a:gd name="adj" fmla="val 15963"/>
            </a:avLst>
          </a:prstGeom>
          <a:solidFill>
            <a:srgbClr val="82B3E8">
              <a:lumMod val="50000"/>
            </a:srgb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FE6761">
                    <a:lumMod val="20000"/>
                    <a:lumOff val="8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Temporary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E6761">
                  <a:lumMod val="20000"/>
                  <a:lumOff val="8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18" name="رابط كسهم مستقيم 1517">
            <a:extLst>
              <a:ext uri="{FF2B5EF4-FFF2-40B4-BE49-F238E27FC236}">
                <a16:creationId xmlns:a16="http://schemas.microsoft.com/office/drawing/2014/main" id="{4357E5FD-12D9-C860-2EC8-572A6B360973}"/>
              </a:ext>
            </a:extLst>
          </p:cNvPr>
          <p:cNvCxnSpPr>
            <a:cxnSpLocks/>
          </p:cNvCxnSpPr>
          <p:nvPr/>
        </p:nvCxnSpPr>
        <p:spPr>
          <a:xfrm flipH="1">
            <a:off x="6105366" y="3971134"/>
            <a:ext cx="1" cy="335877"/>
          </a:xfrm>
          <a:prstGeom prst="straightConnector1">
            <a:avLst/>
          </a:prstGeom>
          <a:noFill/>
          <a:ln w="38100" cap="flat" cmpd="sng" algn="ctr">
            <a:solidFill>
              <a:srgbClr val="A578DA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21" name="رابط كسهم مستقيم 1520">
            <a:extLst>
              <a:ext uri="{FF2B5EF4-FFF2-40B4-BE49-F238E27FC236}">
                <a16:creationId xmlns:a16="http://schemas.microsoft.com/office/drawing/2014/main" id="{3A6181E2-0174-4BAA-60DC-CD388C158B55}"/>
              </a:ext>
            </a:extLst>
          </p:cNvPr>
          <p:cNvCxnSpPr>
            <a:cxnSpLocks/>
          </p:cNvCxnSpPr>
          <p:nvPr/>
        </p:nvCxnSpPr>
        <p:spPr>
          <a:xfrm flipH="1">
            <a:off x="2355557" y="3971134"/>
            <a:ext cx="1" cy="335877"/>
          </a:xfrm>
          <a:prstGeom prst="straightConnector1">
            <a:avLst/>
          </a:prstGeom>
          <a:noFill/>
          <a:ln w="38100" cap="flat" cmpd="sng" algn="ctr">
            <a:solidFill>
              <a:srgbClr val="A578DA"/>
            </a:solidFill>
            <a:prstDash val="solid"/>
            <a:tailEnd type="triangle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8" grpId="0" animBg="1"/>
      <p:bldP spid="1507" grpId="0" animBg="1"/>
      <p:bldP spid="1508" grpId="0" animBg="1"/>
      <p:bldP spid="1513" grpId="0" animBg="1"/>
      <p:bldP spid="15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B864F0CF-8B99-54B4-6233-47E484B6A0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2" t="23604" r="16387" b="32624"/>
          <a:stretch/>
        </p:blipFill>
        <p:spPr>
          <a:xfrm>
            <a:off x="1183341" y="1429231"/>
            <a:ext cx="7015522" cy="2251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glow rad="228600">
              <a:schemeClr val="bg1">
                <a:lumMod val="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Google Shape;786;p41">
            <a:extLst>
              <a:ext uri="{FF2B5EF4-FFF2-40B4-BE49-F238E27FC236}">
                <a16:creationId xmlns:a16="http://schemas.microsoft.com/office/drawing/2014/main" id="{0B68F961-B167-8048-6E6B-72DBB94E4478}"/>
              </a:ext>
            </a:extLst>
          </p:cNvPr>
          <p:cNvSpPr/>
          <p:nvPr/>
        </p:nvSpPr>
        <p:spPr>
          <a:xfrm rot="20444799">
            <a:off x="854839" y="1019034"/>
            <a:ext cx="744768" cy="65677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786;p41">
            <a:extLst>
              <a:ext uri="{FF2B5EF4-FFF2-40B4-BE49-F238E27FC236}">
                <a16:creationId xmlns:a16="http://schemas.microsoft.com/office/drawing/2014/main" id="{F156D32D-DB92-552A-D362-2B3130E3C991}"/>
              </a:ext>
            </a:extLst>
          </p:cNvPr>
          <p:cNvSpPr/>
          <p:nvPr/>
        </p:nvSpPr>
        <p:spPr>
          <a:xfrm rot="20444799">
            <a:off x="914633" y="731278"/>
            <a:ext cx="386580" cy="34245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p43"/>
          <p:cNvSpPr/>
          <p:nvPr/>
        </p:nvSpPr>
        <p:spPr>
          <a:xfrm rot="-5400000">
            <a:off x="5120341" y="3330974"/>
            <a:ext cx="100579" cy="100580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" name="Google Shape;2162;p43"/>
          <p:cNvSpPr/>
          <p:nvPr/>
        </p:nvSpPr>
        <p:spPr>
          <a:xfrm rot="-5400000">
            <a:off x="5733341" y="2418849"/>
            <a:ext cx="100579" cy="100580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3" name="Google Shape;2163;p43"/>
          <p:cNvSpPr/>
          <p:nvPr/>
        </p:nvSpPr>
        <p:spPr>
          <a:xfrm rot="-5400000">
            <a:off x="6576666" y="2878324"/>
            <a:ext cx="100579" cy="100580"/>
          </a:xfrm>
          <a:custGeom>
            <a:avLst/>
            <a:gdLst/>
            <a:ahLst/>
            <a:cxnLst/>
            <a:rect l="l" t="t" r="r" b="b"/>
            <a:pathLst>
              <a:path w="11410" h="11826" extrusionOk="0">
                <a:moveTo>
                  <a:pt x="5399" y="1"/>
                </a:moveTo>
                <a:cubicBezTo>
                  <a:pt x="4243" y="1"/>
                  <a:pt x="3078" y="414"/>
                  <a:pt x="2103" y="1262"/>
                </a:cubicBezTo>
                <a:cubicBezTo>
                  <a:pt x="665" y="2503"/>
                  <a:pt x="1" y="4126"/>
                  <a:pt x="1" y="5454"/>
                </a:cubicBezTo>
                <a:cubicBezTo>
                  <a:pt x="25" y="7544"/>
                  <a:pt x="456" y="8822"/>
                  <a:pt x="1304" y="9879"/>
                </a:cubicBezTo>
                <a:cubicBezTo>
                  <a:pt x="2328" y="11163"/>
                  <a:pt x="3763" y="11826"/>
                  <a:pt x="5223" y="11826"/>
                </a:cubicBezTo>
                <a:cubicBezTo>
                  <a:pt x="6323" y="11826"/>
                  <a:pt x="7436" y="11449"/>
                  <a:pt x="8397" y="10678"/>
                </a:cubicBezTo>
                <a:cubicBezTo>
                  <a:pt x="11028" y="8576"/>
                  <a:pt x="11409" y="4372"/>
                  <a:pt x="9221" y="1803"/>
                </a:cubicBezTo>
                <a:cubicBezTo>
                  <a:pt x="8201" y="614"/>
                  <a:pt x="6807" y="1"/>
                  <a:pt x="5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105;p51">
            <a:extLst>
              <a:ext uri="{FF2B5EF4-FFF2-40B4-BE49-F238E27FC236}">
                <a16:creationId xmlns:a16="http://schemas.microsoft.com/office/drawing/2014/main" id="{90783286-C638-60CE-5FE9-49C473A50E01}"/>
              </a:ext>
            </a:extLst>
          </p:cNvPr>
          <p:cNvSpPr txBox="1">
            <a:spLocks/>
          </p:cNvSpPr>
          <p:nvPr/>
        </p:nvSpPr>
        <p:spPr>
          <a:xfrm flipH="1">
            <a:off x="666942" y="777460"/>
            <a:ext cx="1481171" cy="507054"/>
          </a:xfrm>
          <a:prstGeom prst="rect">
            <a:avLst/>
          </a:prstGeom>
          <a:solidFill>
            <a:schemeClr val="bg1"/>
          </a:solidFill>
          <a:ln>
            <a:solidFill>
              <a:srgbClr val="D60093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rgbClr val="D60093"/>
                </a:solidFill>
                <a:latin typeface="Arial Rounded MT Bold" panose="020F0704030504030204" pitchFamily="34" charset="0"/>
              </a:rPr>
              <a:t>Use</a:t>
            </a:r>
          </a:p>
        </p:txBody>
      </p:sp>
      <p:sp>
        <p:nvSpPr>
          <p:cNvPr id="3" name="Google Shape;645;p36">
            <a:extLst>
              <a:ext uri="{FF2B5EF4-FFF2-40B4-BE49-F238E27FC236}">
                <a16:creationId xmlns:a16="http://schemas.microsoft.com/office/drawing/2014/main" id="{63BCC905-A21D-ED93-B07C-9EF78B102939}"/>
              </a:ext>
            </a:extLst>
          </p:cNvPr>
          <p:cNvSpPr txBox="1">
            <a:spLocks/>
          </p:cNvSpPr>
          <p:nvPr/>
        </p:nvSpPr>
        <p:spPr>
          <a:xfrm>
            <a:off x="971742" y="140432"/>
            <a:ext cx="5218600" cy="79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Gaegu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Georgia" panose="02040502050405020303" pitchFamily="18" charset="0"/>
                <a:sym typeface="Gaegu"/>
              </a:rPr>
              <a:t>Simple Past Tense: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3D980E2-BFF9-2DF5-A2C7-BFBDBE3AFA53}"/>
              </a:ext>
            </a:extLst>
          </p:cNvPr>
          <p:cNvSpPr txBox="1"/>
          <p:nvPr/>
        </p:nvSpPr>
        <p:spPr>
          <a:xfrm>
            <a:off x="2155371" y="858484"/>
            <a:ext cx="5856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800" dirty="0">
                <a:solidFill>
                  <a:schemeClr val="tx1"/>
                </a:solidFill>
              </a:rPr>
              <a:t>to talk about actions that </a:t>
            </a:r>
            <a:r>
              <a:rPr lang="en-US" sz="1800" b="1" u="sng" dirty="0">
                <a:solidFill>
                  <a:schemeClr val="tx1"/>
                </a:solidFill>
              </a:rPr>
              <a:t>started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b="1" u="sng" dirty="0">
                <a:solidFill>
                  <a:schemeClr val="tx1"/>
                </a:solidFill>
              </a:rPr>
              <a:t>ended</a:t>
            </a:r>
            <a:r>
              <a:rPr lang="en-US" sz="1800" dirty="0">
                <a:solidFill>
                  <a:schemeClr val="tx1"/>
                </a:solidFill>
              </a:rPr>
              <a:t> in the past</a:t>
            </a:r>
          </a:p>
        </p:txBody>
      </p:sp>
      <p:sp>
        <p:nvSpPr>
          <p:cNvPr id="6" name="Google Shape;2105;p51">
            <a:extLst>
              <a:ext uri="{FF2B5EF4-FFF2-40B4-BE49-F238E27FC236}">
                <a16:creationId xmlns:a16="http://schemas.microsoft.com/office/drawing/2014/main" id="{B2A3FB26-7AEB-68EC-F9CB-615E7C565450}"/>
              </a:ext>
            </a:extLst>
          </p:cNvPr>
          <p:cNvSpPr txBox="1">
            <a:spLocks/>
          </p:cNvSpPr>
          <p:nvPr/>
        </p:nvSpPr>
        <p:spPr>
          <a:xfrm flipH="1">
            <a:off x="514542" y="2683286"/>
            <a:ext cx="1945629" cy="531628"/>
          </a:xfrm>
          <a:prstGeom prst="rect">
            <a:avLst/>
          </a:prstGeom>
          <a:solidFill>
            <a:srgbClr val="FFFAE5"/>
          </a:solidFill>
          <a:ln>
            <a:solidFill>
              <a:srgbClr val="FF66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rgbClr val="CC6600"/>
                </a:solidFill>
                <a:latin typeface="Arial Rounded MT Bold" panose="020F0704030504030204" pitchFamily="34" charset="0"/>
              </a:rPr>
              <a:t>Example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3B0DE0-EEE7-94DD-CBD2-09AD24BB3DCF}"/>
              </a:ext>
            </a:extLst>
          </p:cNvPr>
          <p:cNvSpPr txBox="1"/>
          <p:nvPr/>
        </p:nvSpPr>
        <p:spPr>
          <a:xfrm>
            <a:off x="682172" y="1405405"/>
            <a:ext cx="1480457" cy="492443"/>
          </a:xfrm>
          <a:prstGeom prst="rect">
            <a:avLst/>
          </a:prstGeom>
          <a:solidFill>
            <a:srgbClr val="FFDEDE"/>
          </a:solidFill>
          <a:ln>
            <a:solidFill>
              <a:srgbClr val="D34DA6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Form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C0B0CC">
                    <a:lumMod val="50000"/>
                  </a:srgbClr>
                </a:solidFill>
                <a:effectLst/>
                <a:uLnTx/>
                <a:uFillTx/>
              </a:rPr>
              <a:t>:</a:t>
            </a:r>
            <a:endParaRPr kumimoji="0" lang="ar-SA" sz="2600" b="0" i="0" u="none" strike="noStrike" kern="0" cap="none" spc="0" normalizeH="0" baseline="0" noProof="0" dirty="0">
              <a:ln>
                <a:noFill/>
              </a:ln>
              <a:solidFill>
                <a:srgbClr val="C0B0CC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8" name="Google Shape;1424;p47">
            <a:extLst>
              <a:ext uri="{FF2B5EF4-FFF2-40B4-BE49-F238E27FC236}">
                <a16:creationId xmlns:a16="http://schemas.microsoft.com/office/drawing/2014/main" id="{95611544-9E71-25CD-9E49-F871BD6AB1E8}"/>
              </a:ext>
            </a:extLst>
          </p:cNvPr>
          <p:cNvSpPr txBox="1">
            <a:spLocks/>
          </p:cNvSpPr>
          <p:nvPr/>
        </p:nvSpPr>
        <p:spPr>
          <a:xfrm>
            <a:off x="1518220" y="1993315"/>
            <a:ext cx="1566424" cy="546685"/>
          </a:xfrm>
          <a:prstGeom prst="rect">
            <a:avLst/>
          </a:prstGeom>
          <a:solidFill>
            <a:srgbClr val="885BA2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Subject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9" name="Plus Sign 14">
            <a:extLst>
              <a:ext uri="{FF2B5EF4-FFF2-40B4-BE49-F238E27FC236}">
                <a16:creationId xmlns:a16="http://schemas.microsoft.com/office/drawing/2014/main" id="{EECF00AD-382A-9E36-7AC7-ACDBAC098778}"/>
              </a:ext>
            </a:extLst>
          </p:cNvPr>
          <p:cNvSpPr/>
          <p:nvPr/>
        </p:nvSpPr>
        <p:spPr>
          <a:xfrm>
            <a:off x="3092106" y="2004003"/>
            <a:ext cx="659336" cy="548000"/>
          </a:xfrm>
          <a:prstGeom prst="mathPlus">
            <a:avLst/>
          </a:prstGeom>
          <a:solidFill>
            <a:srgbClr val="EEBDD6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424;p47">
            <a:extLst>
              <a:ext uri="{FF2B5EF4-FFF2-40B4-BE49-F238E27FC236}">
                <a16:creationId xmlns:a16="http://schemas.microsoft.com/office/drawing/2014/main" id="{0340DE51-E052-EE58-C7DD-25985C440345}"/>
              </a:ext>
            </a:extLst>
          </p:cNvPr>
          <p:cNvSpPr txBox="1">
            <a:spLocks/>
          </p:cNvSpPr>
          <p:nvPr/>
        </p:nvSpPr>
        <p:spPr>
          <a:xfrm>
            <a:off x="3768034" y="2007830"/>
            <a:ext cx="1566424" cy="532169"/>
          </a:xfrm>
          <a:prstGeom prst="rect">
            <a:avLst/>
          </a:prstGeom>
          <a:solidFill>
            <a:srgbClr val="885BA2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endParaRPr kumimoji="0" lang="en-US" sz="3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V (2)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pic>
        <p:nvPicPr>
          <p:cNvPr id="13" name="رسم 12" descr="سهم لليمين مع تعبئة خالصة">
            <a:extLst>
              <a:ext uri="{FF2B5EF4-FFF2-40B4-BE49-F238E27FC236}">
                <a16:creationId xmlns:a16="http://schemas.microsoft.com/office/drawing/2014/main" id="{B84D7BE8-795D-6ECC-C744-4564B41C2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274" b="28075"/>
          <a:stretch/>
        </p:blipFill>
        <p:spPr>
          <a:xfrm rot="20926415">
            <a:off x="5341258" y="1952172"/>
            <a:ext cx="914400" cy="399143"/>
          </a:xfrm>
          <a:prstGeom prst="rect">
            <a:avLst/>
          </a:prstGeom>
        </p:spPr>
      </p:pic>
      <p:sp>
        <p:nvSpPr>
          <p:cNvPr id="14" name="Google Shape;1424;p47">
            <a:extLst>
              <a:ext uri="{FF2B5EF4-FFF2-40B4-BE49-F238E27FC236}">
                <a16:creationId xmlns:a16="http://schemas.microsoft.com/office/drawing/2014/main" id="{BD8D4980-C7EB-A5C6-3842-89F189779116}"/>
              </a:ext>
            </a:extLst>
          </p:cNvPr>
          <p:cNvSpPr txBox="1">
            <a:spLocks/>
          </p:cNvSpPr>
          <p:nvPr/>
        </p:nvSpPr>
        <p:spPr>
          <a:xfrm>
            <a:off x="6264490" y="1807030"/>
            <a:ext cx="2124766" cy="466456"/>
          </a:xfrm>
          <a:prstGeom prst="rect">
            <a:avLst/>
          </a:prstGeom>
          <a:solidFill>
            <a:srgbClr val="885BA2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Patrick Hand"/>
              </a:rPr>
              <a:t>Regular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Patrick Hand"/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(ed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Patrick Hand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pic>
        <p:nvPicPr>
          <p:cNvPr id="15" name="رسم 14" descr="سهم لليمين مع تعبئة خالصة">
            <a:extLst>
              <a:ext uri="{FF2B5EF4-FFF2-40B4-BE49-F238E27FC236}">
                <a16:creationId xmlns:a16="http://schemas.microsoft.com/office/drawing/2014/main" id="{8DC6FE15-1786-5CC1-934E-0FC324BBA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274" b="28075"/>
          <a:stretch/>
        </p:blipFill>
        <p:spPr>
          <a:xfrm rot="1523330">
            <a:off x="5297716" y="2227944"/>
            <a:ext cx="914400" cy="399143"/>
          </a:xfrm>
          <a:prstGeom prst="rect">
            <a:avLst/>
          </a:prstGeom>
        </p:spPr>
      </p:pic>
      <p:sp>
        <p:nvSpPr>
          <p:cNvPr id="17" name="Google Shape;1424;p47">
            <a:extLst>
              <a:ext uri="{FF2B5EF4-FFF2-40B4-BE49-F238E27FC236}">
                <a16:creationId xmlns:a16="http://schemas.microsoft.com/office/drawing/2014/main" id="{C05E8148-EA6C-8E79-425A-D1A8494D6252}"/>
              </a:ext>
            </a:extLst>
          </p:cNvPr>
          <p:cNvSpPr txBox="1">
            <a:spLocks/>
          </p:cNvSpPr>
          <p:nvPr/>
        </p:nvSpPr>
        <p:spPr>
          <a:xfrm>
            <a:off x="6300776" y="2373087"/>
            <a:ext cx="2124766" cy="466456"/>
          </a:xfrm>
          <a:prstGeom prst="rect">
            <a:avLst/>
          </a:prstGeom>
          <a:solidFill>
            <a:srgbClr val="885BA2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Patrick Hand"/>
              </a:rPr>
              <a:t>Irregular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Patrick Hand"/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(no 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Patrick Hand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DADA410-D89F-341A-740B-32360C7E7D53}"/>
              </a:ext>
            </a:extLst>
          </p:cNvPr>
          <p:cNvSpPr txBox="1"/>
          <p:nvPr/>
        </p:nvSpPr>
        <p:spPr>
          <a:xfrm>
            <a:off x="600783" y="3257028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</a:rPr>
              <a:t>wash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</a:rPr>
              <a:t>ed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his car two days ago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CCBDEFA-FAB4-19EA-A7AB-AD5B607CF341}"/>
              </a:ext>
            </a:extLst>
          </p:cNvPr>
          <p:cNvSpPr txBox="1"/>
          <p:nvPr/>
        </p:nvSpPr>
        <p:spPr>
          <a:xfrm>
            <a:off x="622553" y="3592024"/>
            <a:ext cx="35254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I </a:t>
            </a:r>
            <a:r>
              <a:rPr lang="en-US" sz="2000" b="1" u="sng" dirty="0">
                <a:solidFill>
                  <a:srgbClr val="FF66CC"/>
                </a:solidFill>
              </a:rPr>
              <a:t>saw</a:t>
            </a:r>
            <a:r>
              <a:rPr lang="en-US" sz="2000" dirty="0">
                <a:solidFill>
                  <a:schemeClr val="tx1"/>
                </a:solidFill>
              </a:rPr>
              <a:t> a movie yesterday.</a:t>
            </a:r>
            <a:endParaRPr lang="ar-SA" sz="2000" dirty="0">
              <a:solidFill>
                <a:schemeClr val="tx1"/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12154B3C-31EB-781A-A78E-B2191D39C55C}"/>
              </a:ext>
            </a:extLst>
          </p:cNvPr>
          <p:cNvSpPr txBox="1"/>
          <p:nvPr/>
        </p:nvSpPr>
        <p:spPr>
          <a:xfrm>
            <a:off x="608039" y="3925933"/>
            <a:ext cx="45986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His mother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</a:rPr>
              <a:t>arrive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</a:rPr>
              <a:t>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yesterday .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2900D15-F7C1-C16B-FC6B-42B806D042C5}"/>
              </a:ext>
            </a:extLst>
          </p:cNvPr>
          <p:cNvSpPr txBox="1"/>
          <p:nvPr/>
        </p:nvSpPr>
        <p:spPr>
          <a:xfrm>
            <a:off x="624115" y="4266716"/>
            <a:ext cx="3998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Last year, I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travel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to Japan.</a:t>
            </a:r>
            <a:endParaRPr kumimoji="0" lang="ar-SA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786;p41">
            <a:extLst>
              <a:ext uri="{FF2B5EF4-FFF2-40B4-BE49-F238E27FC236}">
                <a16:creationId xmlns:a16="http://schemas.microsoft.com/office/drawing/2014/main" id="{5D444B34-889E-AC3A-6383-1287F39C527A}"/>
              </a:ext>
            </a:extLst>
          </p:cNvPr>
          <p:cNvSpPr/>
          <p:nvPr/>
        </p:nvSpPr>
        <p:spPr>
          <a:xfrm rot="20444799">
            <a:off x="689661" y="295850"/>
            <a:ext cx="386580" cy="342453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786;p41">
            <a:extLst>
              <a:ext uri="{FF2B5EF4-FFF2-40B4-BE49-F238E27FC236}">
                <a16:creationId xmlns:a16="http://schemas.microsoft.com/office/drawing/2014/main" id="{03A033CD-9EFA-2F47-2432-0D1D372E027C}"/>
              </a:ext>
            </a:extLst>
          </p:cNvPr>
          <p:cNvSpPr/>
          <p:nvPr/>
        </p:nvSpPr>
        <p:spPr>
          <a:xfrm rot="20444799">
            <a:off x="709318" y="198385"/>
            <a:ext cx="167723" cy="122994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8" grpId="0" animBg="1"/>
      <p:bldP spid="9" grpId="0" animBg="1"/>
      <p:bldP spid="11" grpId="0" animBg="1"/>
      <p:bldP spid="14" grpId="0" animBg="1"/>
      <p:bldP spid="17" grpId="0" animBg="1"/>
      <p:bldP spid="18" grpId="0"/>
      <p:bldP spid="21" grpId="0"/>
      <p:bldP spid="22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95C515A-2B1E-4BD4-9827-AA8F201F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2174;p45">
            <a:extLst>
              <a:ext uri="{FF2B5EF4-FFF2-40B4-BE49-F238E27FC236}">
                <a16:creationId xmlns:a16="http://schemas.microsoft.com/office/drawing/2014/main" id="{7FEEC8F8-4F9F-958E-FA94-77F5189DC184}"/>
              </a:ext>
            </a:extLst>
          </p:cNvPr>
          <p:cNvSpPr/>
          <p:nvPr/>
        </p:nvSpPr>
        <p:spPr>
          <a:xfrm>
            <a:off x="384629" y="50800"/>
            <a:ext cx="8215085" cy="4894289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58" name="Google Shape;2958;p69"/>
          <p:cNvSpPr txBox="1">
            <a:spLocks noGrp="1"/>
          </p:cNvSpPr>
          <p:nvPr>
            <p:ph type="title" idx="4294967295"/>
          </p:nvPr>
        </p:nvSpPr>
        <p:spPr>
          <a:xfrm>
            <a:off x="1339358" y="222535"/>
            <a:ext cx="512675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954ECA"/>
                </a:solidFill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Simple Past of the Verb Be :</a:t>
            </a:r>
            <a:endParaRPr sz="3200" dirty="0">
              <a:solidFill>
                <a:srgbClr val="954ECA"/>
              </a:solidFill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sp>
        <p:nvSpPr>
          <p:cNvPr id="3159" name="Google Shape;3159;p69"/>
          <p:cNvSpPr/>
          <p:nvPr/>
        </p:nvSpPr>
        <p:spPr>
          <a:xfrm>
            <a:off x="1242983" y="738150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مربع نص 225">
            <a:extLst>
              <a:ext uri="{FF2B5EF4-FFF2-40B4-BE49-F238E27FC236}">
                <a16:creationId xmlns:a16="http://schemas.microsoft.com/office/drawing/2014/main" id="{E62ED5F6-786A-4E81-A1C0-E51011B9BFF3}"/>
              </a:ext>
            </a:extLst>
          </p:cNvPr>
          <p:cNvSpPr txBox="1"/>
          <p:nvPr/>
        </p:nvSpPr>
        <p:spPr>
          <a:xfrm>
            <a:off x="1151907" y="1021213"/>
            <a:ext cx="72667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past tense of To Be in English has two forms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WAS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WERE</a:t>
            </a:r>
            <a:endParaRPr kumimoji="0" lang="ar-SA" sz="1600" b="1" i="0" u="sng" strike="noStrike" kern="0" cap="none" spc="0" normalizeH="0" baseline="0" noProof="0" dirty="0">
              <a:ln>
                <a:noFill/>
              </a:ln>
              <a:solidFill>
                <a:srgbClr val="D34DA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5B172084-F112-4EC7-A181-AD1FE5FFFC12}"/>
              </a:ext>
            </a:extLst>
          </p:cNvPr>
          <p:cNvSpPr txBox="1"/>
          <p:nvPr/>
        </p:nvSpPr>
        <p:spPr>
          <a:xfrm>
            <a:off x="590566" y="1531708"/>
            <a:ext cx="28420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To Be - Affirmative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7A02310C-9A85-49B1-B706-686BFA0FE648}"/>
              </a:ext>
            </a:extLst>
          </p:cNvPr>
          <p:cNvSpPr txBox="1"/>
          <p:nvPr/>
        </p:nvSpPr>
        <p:spPr>
          <a:xfrm>
            <a:off x="1024624" y="2013438"/>
            <a:ext cx="9418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She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</a:t>
            </a:r>
            <a:endParaRPr kumimoji="0" lang="ar-SA" sz="1400" b="1" i="0" u="none" strike="noStrike" kern="0" cap="none" spc="0" normalizeH="0" baseline="0" noProof="0" dirty="0">
              <a:ln>
                <a:noFill/>
              </a:ln>
              <a:solidFill>
                <a:srgbClr val="D34DA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قوس كبير أيمن 4">
            <a:extLst>
              <a:ext uri="{FF2B5EF4-FFF2-40B4-BE49-F238E27FC236}">
                <a16:creationId xmlns:a16="http://schemas.microsoft.com/office/drawing/2014/main" id="{CD20E1D0-C346-44D3-B7B7-753C7DE19190}"/>
              </a:ext>
            </a:extLst>
          </p:cNvPr>
          <p:cNvSpPr/>
          <p:nvPr/>
        </p:nvSpPr>
        <p:spPr>
          <a:xfrm>
            <a:off x="1458741" y="2036697"/>
            <a:ext cx="362957" cy="1135451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1" name="مربع نص 230">
            <a:extLst>
              <a:ext uri="{FF2B5EF4-FFF2-40B4-BE49-F238E27FC236}">
                <a16:creationId xmlns:a16="http://schemas.microsoft.com/office/drawing/2014/main" id="{84FF04DE-D2D3-467E-9BBE-C55528F13893}"/>
              </a:ext>
            </a:extLst>
          </p:cNvPr>
          <p:cNvSpPr txBox="1"/>
          <p:nvPr/>
        </p:nvSpPr>
        <p:spPr>
          <a:xfrm>
            <a:off x="4895119" y="2095350"/>
            <a:ext cx="290656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D34DA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They         </a:t>
            </a:r>
          </a:p>
        </p:txBody>
      </p:sp>
      <p:sp>
        <p:nvSpPr>
          <p:cNvPr id="232" name="قوس كبير أيمن 231">
            <a:extLst>
              <a:ext uri="{FF2B5EF4-FFF2-40B4-BE49-F238E27FC236}">
                <a16:creationId xmlns:a16="http://schemas.microsoft.com/office/drawing/2014/main" id="{4D2D2474-FCDE-41F7-BA8B-C684EF71E0EA}"/>
              </a:ext>
            </a:extLst>
          </p:cNvPr>
          <p:cNvSpPr/>
          <p:nvPr/>
        </p:nvSpPr>
        <p:spPr>
          <a:xfrm>
            <a:off x="5472755" y="2015522"/>
            <a:ext cx="398400" cy="1189170"/>
          </a:xfrm>
          <a:prstGeom prst="rightBrace">
            <a:avLst>
              <a:gd name="adj1" fmla="val 8333"/>
              <a:gd name="adj2" fmla="val 55932"/>
            </a:avLst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ar-SA" sz="1400" b="0" i="0" u="none" strike="noStrike" kern="0" cap="none" spc="0" normalizeH="0" baseline="0" noProof="0" dirty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3" name="Google Shape;2105;p51">
            <a:extLst>
              <a:ext uri="{FF2B5EF4-FFF2-40B4-BE49-F238E27FC236}">
                <a16:creationId xmlns:a16="http://schemas.microsoft.com/office/drawing/2014/main" id="{796A5220-71D9-4F7E-AC9E-12DB47B21881}"/>
              </a:ext>
            </a:extLst>
          </p:cNvPr>
          <p:cNvSpPr txBox="1">
            <a:spLocks/>
          </p:cNvSpPr>
          <p:nvPr/>
        </p:nvSpPr>
        <p:spPr>
          <a:xfrm flipH="1">
            <a:off x="808222" y="3408924"/>
            <a:ext cx="1630796" cy="433712"/>
          </a:xfrm>
          <a:prstGeom prst="rect">
            <a:avLst/>
          </a:prstGeom>
          <a:solidFill>
            <a:srgbClr val="FEF0F0"/>
          </a:solidFill>
          <a:ln>
            <a:solidFill>
              <a:srgbClr val="FF66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Example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235" name="مربع نص 234">
            <a:extLst>
              <a:ext uri="{FF2B5EF4-FFF2-40B4-BE49-F238E27FC236}">
                <a16:creationId xmlns:a16="http://schemas.microsoft.com/office/drawing/2014/main" id="{57498DE7-107C-4AEA-B9F8-49C1D9FDD1BB}"/>
              </a:ext>
            </a:extLst>
          </p:cNvPr>
          <p:cNvSpPr txBox="1"/>
          <p:nvPr/>
        </p:nvSpPr>
        <p:spPr>
          <a:xfrm>
            <a:off x="1007959" y="3936255"/>
            <a:ext cx="241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poor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B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.</a:t>
            </a:r>
          </a:p>
        </p:txBody>
      </p:sp>
      <p:sp>
        <p:nvSpPr>
          <p:cNvPr id="237" name="مربع نص 236">
            <a:extLst>
              <a:ext uri="{FF2B5EF4-FFF2-40B4-BE49-F238E27FC236}">
                <a16:creationId xmlns:a16="http://schemas.microsoft.com/office/drawing/2014/main" id="{D59E5E19-2C0F-4D57-99DF-6F9D579E986F}"/>
              </a:ext>
            </a:extLst>
          </p:cNvPr>
          <p:cNvSpPr txBox="1"/>
          <p:nvPr/>
        </p:nvSpPr>
        <p:spPr>
          <a:xfrm>
            <a:off x="982749" y="4349272"/>
            <a:ext cx="470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were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happy with their test results.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81F44DE-E006-4C0E-98BA-770A993D2C4A}"/>
              </a:ext>
            </a:extLst>
          </p:cNvPr>
          <p:cNvSpPr txBox="1"/>
          <p:nvPr/>
        </p:nvSpPr>
        <p:spPr>
          <a:xfrm>
            <a:off x="1825322" y="2378145"/>
            <a:ext cx="1048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93B6F769-E423-44FF-9F4E-970EB5985EDC}"/>
              </a:ext>
            </a:extLst>
          </p:cNvPr>
          <p:cNvSpPr txBox="1"/>
          <p:nvPr/>
        </p:nvSpPr>
        <p:spPr>
          <a:xfrm>
            <a:off x="5866000" y="2370568"/>
            <a:ext cx="1266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66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Were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C66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10" name="Google Shape;3110;p69"/>
          <p:cNvGrpSpPr/>
          <p:nvPr/>
        </p:nvGrpSpPr>
        <p:grpSpPr>
          <a:xfrm>
            <a:off x="888405" y="227644"/>
            <a:ext cx="523523" cy="572709"/>
            <a:chOff x="5372350" y="3834175"/>
            <a:chExt cx="291900" cy="319325"/>
          </a:xfrm>
        </p:grpSpPr>
        <p:sp>
          <p:nvSpPr>
            <p:cNvPr id="3111" name="Google Shape;3111;p69"/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69"/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69"/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69"/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69"/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69"/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69"/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69"/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69"/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69"/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69"/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44" name="Google Shape;3144;p69"/>
          <p:cNvSpPr/>
          <p:nvPr/>
        </p:nvSpPr>
        <p:spPr>
          <a:xfrm rot="1727383">
            <a:off x="765808" y="930797"/>
            <a:ext cx="629985" cy="513704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159;p69">
            <a:extLst>
              <a:ext uri="{FF2B5EF4-FFF2-40B4-BE49-F238E27FC236}">
                <a16:creationId xmlns:a16="http://schemas.microsoft.com/office/drawing/2014/main" id="{B0BB3F26-BDE3-DC3E-6B55-435749D137B5}"/>
              </a:ext>
            </a:extLst>
          </p:cNvPr>
          <p:cNvSpPr/>
          <p:nvPr/>
        </p:nvSpPr>
        <p:spPr>
          <a:xfrm>
            <a:off x="3238697" y="752665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111;p69">
            <a:extLst>
              <a:ext uri="{FF2B5EF4-FFF2-40B4-BE49-F238E27FC236}">
                <a16:creationId xmlns:a16="http://schemas.microsoft.com/office/drawing/2014/main" id="{DE35BFBE-3269-D1B4-F410-7D618C4DB39B}"/>
              </a:ext>
            </a:extLst>
          </p:cNvPr>
          <p:cNvSpPr/>
          <p:nvPr/>
        </p:nvSpPr>
        <p:spPr>
          <a:xfrm>
            <a:off x="7163383" y="3303926"/>
            <a:ext cx="565474" cy="506073"/>
          </a:xfrm>
          <a:custGeom>
            <a:avLst/>
            <a:gdLst/>
            <a:ahLst/>
            <a:cxnLst/>
            <a:rect l="l" t="t" r="r" b="b"/>
            <a:pathLst>
              <a:path w="6894" h="6906" extrusionOk="0">
                <a:moveTo>
                  <a:pt x="2973" y="1"/>
                </a:moveTo>
                <a:cubicBezTo>
                  <a:pt x="2741" y="1"/>
                  <a:pt x="2490" y="202"/>
                  <a:pt x="2469" y="457"/>
                </a:cubicBezTo>
                <a:lnTo>
                  <a:pt x="2235" y="2692"/>
                </a:lnTo>
                <a:cubicBezTo>
                  <a:pt x="1635" y="2892"/>
                  <a:pt x="1068" y="3159"/>
                  <a:pt x="467" y="3359"/>
                </a:cubicBezTo>
                <a:cubicBezTo>
                  <a:pt x="0" y="3526"/>
                  <a:pt x="67" y="4193"/>
                  <a:pt x="601" y="4226"/>
                </a:cubicBezTo>
                <a:cubicBezTo>
                  <a:pt x="1068" y="4226"/>
                  <a:pt x="1568" y="4293"/>
                  <a:pt x="2002" y="4360"/>
                </a:cubicBezTo>
                <a:cubicBezTo>
                  <a:pt x="1902" y="5027"/>
                  <a:pt x="1768" y="5694"/>
                  <a:pt x="1735" y="6394"/>
                </a:cubicBezTo>
                <a:cubicBezTo>
                  <a:pt x="1735" y="6628"/>
                  <a:pt x="1902" y="6795"/>
                  <a:pt x="2102" y="6828"/>
                </a:cubicBezTo>
                <a:cubicBezTo>
                  <a:pt x="2179" y="6867"/>
                  <a:pt x="2267" y="6905"/>
                  <a:pt x="2341" y="6905"/>
                </a:cubicBezTo>
                <a:cubicBezTo>
                  <a:pt x="2394" y="6905"/>
                  <a:pt x="2441" y="6884"/>
                  <a:pt x="2469" y="6828"/>
                </a:cubicBezTo>
                <a:cubicBezTo>
                  <a:pt x="2969" y="6161"/>
                  <a:pt x="3503" y="5494"/>
                  <a:pt x="4003" y="4827"/>
                </a:cubicBezTo>
                <a:cubicBezTo>
                  <a:pt x="4737" y="5027"/>
                  <a:pt x="5404" y="5294"/>
                  <a:pt x="6038" y="5627"/>
                </a:cubicBezTo>
                <a:cubicBezTo>
                  <a:pt x="6101" y="5650"/>
                  <a:pt x="6163" y="5660"/>
                  <a:pt x="6223" y="5660"/>
                </a:cubicBezTo>
                <a:cubicBezTo>
                  <a:pt x="6608" y="5660"/>
                  <a:pt x="6894" y="5235"/>
                  <a:pt x="6605" y="4860"/>
                </a:cubicBezTo>
                <a:cubicBezTo>
                  <a:pt x="6138" y="4326"/>
                  <a:pt x="5671" y="3793"/>
                  <a:pt x="5237" y="3192"/>
                </a:cubicBezTo>
                <a:cubicBezTo>
                  <a:pt x="5571" y="2792"/>
                  <a:pt x="5838" y="2392"/>
                  <a:pt x="6171" y="1991"/>
                </a:cubicBezTo>
                <a:cubicBezTo>
                  <a:pt x="6378" y="1755"/>
                  <a:pt x="6271" y="1335"/>
                  <a:pt x="5942" y="1335"/>
                </a:cubicBezTo>
                <a:cubicBezTo>
                  <a:pt x="5900" y="1335"/>
                  <a:pt x="5854" y="1342"/>
                  <a:pt x="5804" y="1357"/>
                </a:cubicBezTo>
                <a:cubicBezTo>
                  <a:pt x="5304" y="1558"/>
                  <a:pt x="4804" y="1724"/>
                  <a:pt x="4303" y="1891"/>
                </a:cubicBezTo>
                <a:cubicBezTo>
                  <a:pt x="3936" y="1357"/>
                  <a:pt x="3603" y="824"/>
                  <a:pt x="3303" y="223"/>
                </a:cubicBezTo>
                <a:cubicBezTo>
                  <a:pt x="3230" y="66"/>
                  <a:pt x="3105" y="1"/>
                  <a:pt x="29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111;p69">
            <a:extLst>
              <a:ext uri="{FF2B5EF4-FFF2-40B4-BE49-F238E27FC236}">
                <a16:creationId xmlns:a16="http://schemas.microsoft.com/office/drawing/2014/main" id="{94ED53BD-4D4D-86E4-1D5C-A12F52D06935}"/>
              </a:ext>
            </a:extLst>
          </p:cNvPr>
          <p:cNvSpPr/>
          <p:nvPr/>
        </p:nvSpPr>
        <p:spPr>
          <a:xfrm>
            <a:off x="7003142" y="3804670"/>
            <a:ext cx="428171" cy="433502"/>
          </a:xfrm>
          <a:custGeom>
            <a:avLst/>
            <a:gdLst/>
            <a:ahLst/>
            <a:cxnLst/>
            <a:rect l="l" t="t" r="r" b="b"/>
            <a:pathLst>
              <a:path w="6894" h="6906" extrusionOk="0">
                <a:moveTo>
                  <a:pt x="2973" y="1"/>
                </a:moveTo>
                <a:cubicBezTo>
                  <a:pt x="2741" y="1"/>
                  <a:pt x="2490" y="202"/>
                  <a:pt x="2469" y="457"/>
                </a:cubicBezTo>
                <a:lnTo>
                  <a:pt x="2235" y="2692"/>
                </a:lnTo>
                <a:cubicBezTo>
                  <a:pt x="1635" y="2892"/>
                  <a:pt x="1068" y="3159"/>
                  <a:pt x="467" y="3359"/>
                </a:cubicBezTo>
                <a:cubicBezTo>
                  <a:pt x="0" y="3526"/>
                  <a:pt x="67" y="4193"/>
                  <a:pt x="601" y="4226"/>
                </a:cubicBezTo>
                <a:cubicBezTo>
                  <a:pt x="1068" y="4226"/>
                  <a:pt x="1568" y="4293"/>
                  <a:pt x="2002" y="4360"/>
                </a:cubicBezTo>
                <a:cubicBezTo>
                  <a:pt x="1902" y="5027"/>
                  <a:pt x="1768" y="5694"/>
                  <a:pt x="1735" y="6394"/>
                </a:cubicBezTo>
                <a:cubicBezTo>
                  <a:pt x="1735" y="6628"/>
                  <a:pt x="1902" y="6795"/>
                  <a:pt x="2102" y="6828"/>
                </a:cubicBezTo>
                <a:cubicBezTo>
                  <a:pt x="2179" y="6867"/>
                  <a:pt x="2267" y="6905"/>
                  <a:pt x="2341" y="6905"/>
                </a:cubicBezTo>
                <a:cubicBezTo>
                  <a:pt x="2394" y="6905"/>
                  <a:pt x="2441" y="6884"/>
                  <a:pt x="2469" y="6828"/>
                </a:cubicBezTo>
                <a:cubicBezTo>
                  <a:pt x="2969" y="6161"/>
                  <a:pt x="3503" y="5494"/>
                  <a:pt x="4003" y="4827"/>
                </a:cubicBezTo>
                <a:cubicBezTo>
                  <a:pt x="4737" y="5027"/>
                  <a:pt x="5404" y="5294"/>
                  <a:pt x="6038" y="5627"/>
                </a:cubicBezTo>
                <a:cubicBezTo>
                  <a:pt x="6101" y="5650"/>
                  <a:pt x="6163" y="5660"/>
                  <a:pt x="6223" y="5660"/>
                </a:cubicBezTo>
                <a:cubicBezTo>
                  <a:pt x="6608" y="5660"/>
                  <a:pt x="6894" y="5235"/>
                  <a:pt x="6605" y="4860"/>
                </a:cubicBezTo>
                <a:cubicBezTo>
                  <a:pt x="6138" y="4326"/>
                  <a:pt x="5671" y="3793"/>
                  <a:pt x="5237" y="3192"/>
                </a:cubicBezTo>
                <a:cubicBezTo>
                  <a:pt x="5571" y="2792"/>
                  <a:pt x="5838" y="2392"/>
                  <a:pt x="6171" y="1991"/>
                </a:cubicBezTo>
                <a:cubicBezTo>
                  <a:pt x="6378" y="1755"/>
                  <a:pt x="6271" y="1335"/>
                  <a:pt x="5942" y="1335"/>
                </a:cubicBezTo>
                <a:cubicBezTo>
                  <a:pt x="5900" y="1335"/>
                  <a:pt x="5854" y="1342"/>
                  <a:pt x="5804" y="1357"/>
                </a:cubicBezTo>
                <a:cubicBezTo>
                  <a:pt x="5304" y="1558"/>
                  <a:pt x="4804" y="1724"/>
                  <a:pt x="4303" y="1891"/>
                </a:cubicBezTo>
                <a:cubicBezTo>
                  <a:pt x="3936" y="1357"/>
                  <a:pt x="3603" y="824"/>
                  <a:pt x="3303" y="223"/>
                </a:cubicBezTo>
                <a:cubicBezTo>
                  <a:pt x="3230" y="66"/>
                  <a:pt x="3105" y="1"/>
                  <a:pt x="2973" y="1"/>
                </a:cubicBezTo>
                <a:close/>
              </a:path>
            </a:pathLst>
          </a:custGeom>
          <a:solidFill>
            <a:srgbClr val="D34D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111;p69">
            <a:extLst>
              <a:ext uri="{FF2B5EF4-FFF2-40B4-BE49-F238E27FC236}">
                <a16:creationId xmlns:a16="http://schemas.microsoft.com/office/drawing/2014/main" id="{35312412-BF71-1440-7369-8DC13BD3591C}"/>
              </a:ext>
            </a:extLst>
          </p:cNvPr>
          <p:cNvSpPr/>
          <p:nvPr/>
        </p:nvSpPr>
        <p:spPr>
          <a:xfrm>
            <a:off x="7757885" y="3260384"/>
            <a:ext cx="428171" cy="433502"/>
          </a:xfrm>
          <a:custGeom>
            <a:avLst/>
            <a:gdLst/>
            <a:ahLst/>
            <a:cxnLst/>
            <a:rect l="l" t="t" r="r" b="b"/>
            <a:pathLst>
              <a:path w="6894" h="6906" extrusionOk="0">
                <a:moveTo>
                  <a:pt x="2973" y="1"/>
                </a:moveTo>
                <a:cubicBezTo>
                  <a:pt x="2741" y="1"/>
                  <a:pt x="2490" y="202"/>
                  <a:pt x="2469" y="457"/>
                </a:cubicBezTo>
                <a:lnTo>
                  <a:pt x="2235" y="2692"/>
                </a:lnTo>
                <a:cubicBezTo>
                  <a:pt x="1635" y="2892"/>
                  <a:pt x="1068" y="3159"/>
                  <a:pt x="467" y="3359"/>
                </a:cubicBezTo>
                <a:cubicBezTo>
                  <a:pt x="0" y="3526"/>
                  <a:pt x="67" y="4193"/>
                  <a:pt x="601" y="4226"/>
                </a:cubicBezTo>
                <a:cubicBezTo>
                  <a:pt x="1068" y="4226"/>
                  <a:pt x="1568" y="4293"/>
                  <a:pt x="2002" y="4360"/>
                </a:cubicBezTo>
                <a:cubicBezTo>
                  <a:pt x="1902" y="5027"/>
                  <a:pt x="1768" y="5694"/>
                  <a:pt x="1735" y="6394"/>
                </a:cubicBezTo>
                <a:cubicBezTo>
                  <a:pt x="1735" y="6628"/>
                  <a:pt x="1902" y="6795"/>
                  <a:pt x="2102" y="6828"/>
                </a:cubicBezTo>
                <a:cubicBezTo>
                  <a:pt x="2179" y="6867"/>
                  <a:pt x="2267" y="6905"/>
                  <a:pt x="2341" y="6905"/>
                </a:cubicBezTo>
                <a:cubicBezTo>
                  <a:pt x="2394" y="6905"/>
                  <a:pt x="2441" y="6884"/>
                  <a:pt x="2469" y="6828"/>
                </a:cubicBezTo>
                <a:cubicBezTo>
                  <a:pt x="2969" y="6161"/>
                  <a:pt x="3503" y="5494"/>
                  <a:pt x="4003" y="4827"/>
                </a:cubicBezTo>
                <a:cubicBezTo>
                  <a:pt x="4737" y="5027"/>
                  <a:pt x="5404" y="5294"/>
                  <a:pt x="6038" y="5627"/>
                </a:cubicBezTo>
                <a:cubicBezTo>
                  <a:pt x="6101" y="5650"/>
                  <a:pt x="6163" y="5660"/>
                  <a:pt x="6223" y="5660"/>
                </a:cubicBezTo>
                <a:cubicBezTo>
                  <a:pt x="6608" y="5660"/>
                  <a:pt x="6894" y="5235"/>
                  <a:pt x="6605" y="4860"/>
                </a:cubicBezTo>
                <a:cubicBezTo>
                  <a:pt x="6138" y="4326"/>
                  <a:pt x="5671" y="3793"/>
                  <a:pt x="5237" y="3192"/>
                </a:cubicBezTo>
                <a:cubicBezTo>
                  <a:pt x="5571" y="2792"/>
                  <a:pt x="5838" y="2392"/>
                  <a:pt x="6171" y="1991"/>
                </a:cubicBezTo>
                <a:cubicBezTo>
                  <a:pt x="6378" y="1755"/>
                  <a:pt x="6271" y="1335"/>
                  <a:pt x="5942" y="1335"/>
                </a:cubicBezTo>
                <a:cubicBezTo>
                  <a:pt x="5900" y="1335"/>
                  <a:pt x="5854" y="1342"/>
                  <a:pt x="5804" y="1357"/>
                </a:cubicBezTo>
                <a:cubicBezTo>
                  <a:pt x="5304" y="1558"/>
                  <a:pt x="4804" y="1724"/>
                  <a:pt x="4303" y="1891"/>
                </a:cubicBezTo>
                <a:cubicBezTo>
                  <a:pt x="3936" y="1357"/>
                  <a:pt x="3603" y="824"/>
                  <a:pt x="3303" y="223"/>
                </a:cubicBezTo>
                <a:cubicBezTo>
                  <a:pt x="3230" y="66"/>
                  <a:pt x="3105" y="1"/>
                  <a:pt x="2973" y="1"/>
                </a:cubicBezTo>
                <a:close/>
              </a:path>
            </a:pathLst>
          </a:custGeom>
          <a:solidFill>
            <a:srgbClr val="954E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/>
      <p:bldP spid="228" grpId="0" animBg="1"/>
      <p:bldP spid="4" grpId="0"/>
      <p:bldP spid="5" grpId="0" animBg="1"/>
      <p:bldP spid="231" grpId="0"/>
      <p:bldP spid="232" grpId="0" animBg="1"/>
      <p:bldP spid="233" grpId="0" animBg="1"/>
      <p:bldP spid="235" grpId="0"/>
      <p:bldP spid="237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58;p69">
            <a:extLst>
              <a:ext uri="{FF2B5EF4-FFF2-40B4-BE49-F238E27FC236}">
                <a16:creationId xmlns:a16="http://schemas.microsoft.com/office/drawing/2014/main" id="{31CD892C-5D9B-8956-332A-E8FCCA61F54E}"/>
              </a:ext>
            </a:extLst>
          </p:cNvPr>
          <p:cNvSpPr txBox="1">
            <a:spLocks/>
          </p:cNvSpPr>
          <p:nvPr/>
        </p:nvSpPr>
        <p:spPr>
          <a:xfrm>
            <a:off x="1085358" y="215277"/>
            <a:ext cx="51267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Rozha One"/>
              <a:buNone/>
              <a:defRPr sz="2800" b="0" i="0" u="none" strike="noStrike" cap="none">
                <a:solidFill>
                  <a:schemeClr val="hlink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3000"/>
              <a:buFont typeface="Barlow Condensed Light"/>
              <a:buNone/>
              <a:defRPr sz="3000" b="0" i="0" u="none" strike="noStrike" cap="none">
                <a:solidFill>
                  <a:schemeClr val="hlink"/>
                </a:solidFill>
                <a:latin typeface="Barlow Condensed Light"/>
                <a:ea typeface="Barlow Condensed Light"/>
                <a:cs typeface="Barlow Condensed Light"/>
                <a:sym typeface="Barlow Condensed Light"/>
              </a:defRPr>
            </a:lvl9pPr>
          </a:lstStyle>
          <a:p>
            <a:r>
              <a:rPr lang="en-US" sz="3200" dirty="0">
                <a:solidFill>
                  <a:srgbClr val="954ECA"/>
                </a:solidFill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Present Perfect Tense :</a:t>
            </a:r>
          </a:p>
        </p:txBody>
      </p:sp>
      <p:grpSp>
        <p:nvGrpSpPr>
          <p:cNvPr id="5" name="Google Shape;3110;p69">
            <a:extLst>
              <a:ext uri="{FF2B5EF4-FFF2-40B4-BE49-F238E27FC236}">
                <a16:creationId xmlns:a16="http://schemas.microsoft.com/office/drawing/2014/main" id="{2566B67A-3571-1AC8-DE83-9C434C79C03D}"/>
              </a:ext>
            </a:extLst>
          </p:cNvPr>
          <p:cNvGrpSpPr/>
          <p:nvPr/>
        </p:nvGrpSpPr>
        <p:grpSpPr>
          <a:xfrm>
            <a:off x="576348" y="242157"/>
            <a:ext cx="523523" cy="572709"/>
            <a:chOff x="5372350" y="3834175"/>
            <a:chExt cx="291900" cy="319325"/>
          </a:xfrm>
        </p:grpSpPr>
        <p:sp>
          <p:nvSpPr>
            <p:cNvPr id="6" name="Google Shape;3111;p69">
              <a:extLst>
                <a:ext uri="{FF2B5EF4-FFF2-40B4-BE49-F238E27FC236}">
                  <a16:creationId xmlns:a16="http://schemas.microsoft.com/office/drawing/2014/main" id="{3C1AF437-07E0-B1FD-D5C6-BB278C856824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112;p69">
              <a:extLst>
                <a:ext uri="{FF2B5EF4-FFF2-40B4-BE49-F238E27FC236}">
                  <a16:creationId xmlns:a16="http://schemas.microsoft.com/office/drawing/2014/main" id="{11DE8E5B-D303-6DDC-FD95-D7FF6FBD6E38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113;p69">
              <a:extLst>
                <a:ext uri="{FF2B5EF4-FFF2-40B4-BE49-F238E27FC236}">
                  <a16:creationId xmlns:a16="http://schemas.microsoft.com/office/drawing/2014/main" id="{01AC4F78-D6FF-3E2E-42E2-8ABA0293D22B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114;p69">
              <a:extLst>
                <a:ext uri="{FF2B5EF4-FFF2-40B4-BE49-F238E27FC236}">
                  <a16:creationId xmlns:a16="http://schemas.microsoft.com/office/drawing/2014/main" id="{1ED6B3A6-D159-DD76-A6EA-AB8B4438D472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115;p69">
              <a:extLst>
                <a:ext uri="{FF2B5EF4-FFF2-40B4-BE49-F238E27FC236}">
                  <a16:creationId xmlns:a16="http://schemas.microsoft.com/office/drawing/2014/main" id="{B672432A-DABC-3079-B8DD-310F3C5AB0AD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116;p69">
              <a:extLst>
                <a:ext uri="{FF2B5EF4-FFF2-40B4-BE49-F238E27FC236}">
                  <a16:creationId xmlns:a16="http://schemas.microsoft.com/office/drawing/2014/main" id="{F387F92B-B2E2-FEB5-459D-F71DC210B842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117;p69">
              <a:extLst>
                <a:ext uri="{FF2B5EF4-FFF2-40B4-BE49-F238E27FC236}">
                  <a16:creationId xmlns:a16="http://schemas.microsoft.com/office/drawing/2014/main" id="{39278E0F-197B-930C-F1EE-94A98FD402F3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118;p69">
              <a:extLst>
                <a:ext uri="{FF2B5EF4-FFF2-40B4-BE49-F238E27FC236}">
                  <a16:creationId xmlns:a16="http://schemas.microsoft.com/office/drawing/2014/main" id="{48BA206F-86C3-56E4-C229-89CD4B9E085B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119;p69">
              <a:extLst>
                <a:ext uri="{FF2B5EF4-FFF2-40B4-BE49-F238E27FC236}">
                  <a16:creationId xmlns:a16="http://schemas.microsoft.com/office/drawing/2014/main" id="{ABE0F995-D66F-654A-4CFB-532121B6830E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120;p69">
              <a:extLst>
                <a:ext uri="{FF2B5EF4-FFF2-40B4-BE49-F238E27FC236}">
                  <a16:creationId xmlns:a16="http://schemas.microsoft.com/office/drawing/2014/main" id="{26E66E71-22EE-5F13-6424-B2B690D1003A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121;p69">
              <a:extLst>
                <a:ext uri="{FF2B5EF4-FFF2-40B4-BE49-F238E27FC236}">
                  <a16:creationId xmlns:a16="http://schemas.microsoft.com/office/drawing/2014/main" id="{CEB257B4-3309-2544-FDA7-6F00B6639460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110;p69">
            <a:extLst>
              <a:ext uri="{FF2B5EF4-FFF2-40B4-BE49-F238E27FC236}">
                <a16:creationId xmlns:a16="http://schemas.microsoft.com/office/drawing/2014/main" id="{81A33E2B-1F41-27C8-DBE0-46EC4FAD3088}"/>
              </a:ext>
            </a:extLst>
          </p:cNvPr>
          <p:cNvGrpSpPr/>
          <p:nvPr/>
        </p:nvGrpSpPr>
        <p:grpSpPr>
          <a:xfrm>
            <a:off x="576348" y="256673"/>
            <a:ext cx="523523" cy="572709"/>
            <a:chOff x="5372350" y="3834175"/>
            <a:chExt cx="291900" cy="319325"/>
          </a:xfrm>
        </p:grpSpPr>
        <p:sp>
          <p:nvSpPr>
            <p:cNvPr id="18" name="Google Shape;3111;p69">
              <a:extLst>
                <a:ext uri="{FF2B5EF4-FFF2-40B4-BE49-F238E27FC236}">
                  <a16:creationId xmlns:a16="http://schemas.microsoft.com/office/drawing/2014/main" id="{54A83255-CDBF-A228-653F-1C4D9F366906}"/>
                </a:ext>
              </a:extLst>
            </p:cNvPr>
            <p:cNvSpPr/>
            <p:nvPr/>
          </p:nvSpPr>
          <p:spPr>
            <a:xfrm>
              <a:off x="5435725" y="3898500"/>
              <a:ext cx="172350" cy="172650"/>
            </a:xfrm>
            <a:custGeom>
              <a:avLst/>
              <a:gdLst/>
              <a:ahLst/>
              <a:cxnLst/>
              <a:rect l="l" t="t" r="r" b="b"/>
              <a:pathLst>
                <a:path w="6894" h="6906" extrusionOk="0">
                  <a:moveTo>
                    <a:pt x="2973" y="1"/>
                  </a:moveTo>
                  <a:cubicBezTo>
                    <a:pt x="2741" y="1"/>
                    <a:pt x="2490" y="202"/>
                    <a:pt x="2469" y="457"/>
                  </a:cubicBezTo>
                  <a:lnTo>
                    <a:pt x="2235" y="2692"/>
                  </a:lnTo>
                  <a:cubicBezTo>
                    <a:pt x="1635" y="2892"/>
                    <a:pt x="1068" y="3159"/>
                    <a:pt x="467" y="3359"/>
                  </a:cubicBezTo>
                  <a:cubicBezTo>
                    <a:pt x="0" y="3526"/>
                    <a:pt x="67" y="4193"/>
                    <a:pt x="601" y="4226"/>
                  </a:cubicBezTo>
                  <a:cubicBezTo>
                    <a:pt x="1068" y="4226"/>
                    <a:pt x="1568" y="4293"/>
                    <a:pt x="2002" y="4360"/>
                  </a:cubicBezTo>
                  <a:cubicBezTo>
                    <a:pt x="1902" y="5027"/>
                    <a:pt x="1768" y="5694"/>
                    <a:pt x="1735" y="6394"/>
                  </a:cubicBezTo>
                  <a:cubicBezTo>
                    <a:pt x="1735" y="6628"/>
                    <a:pt x="1902" y="6795"/>
                    <a:pt x="2102" y="6828"/>
                  </a:cubicBezTo>
                  <a:cubicBezTo>
                    <a:pt x="2179" y="6867"/>
                    <a:pt x="2267" y="6905"/>
                    <a:pt x="2341" y="6905"/>
                  </a:cubicBezTo>
                  <a:cubicBezTo>
                    <a:pt x="2394" y="6905"/>
                    <a:pt x="2441" y="6884"/>
                    <a:pt x="2469" y="6828"/>
                  </a:cubicBezTo>
                  <a:cubicBezTo>
                    <a:pt x="2969" y="6161"/>
                    <a:pt x="3503" y="5494"/>
                    <a:pt x="4003" y="4827"/>
                  </a:cubicBezTo>
                  <a:cubicBezTo>
                    <a:pt x="4737" y="5027"/>
                    <a:pt x="5404" y="5294"/>
                    <a:pt x="6038" y="5627"/>
                  </a:cubicBezTo>
                  <a:cubicBezTo>
                    <a:pt x="6101" y="5650"/>
                    <a:pt x="6163" y="5660"/>
                    <a:pt x="6223" y="5660"/>
                  </a:cubicBezTo>
                  <a:cubicBezTo>
                    <a:pt x="6608" y="5660"/>
                    <a:pt x="6894" y="5235"/>
                    <a:pt x="6605" y="4860"/>
                  </a:cubicBezTo>
                  <a:cubicBezTo>
                    <a:pt x="6138" y="4326"/>
                    <a:pt x="5671" y="3793"/>
                    <a:pt x="5237" y="3192"/>
                  </a:cubicBezTo>
                  <a:cubicBezTo>
                    <a:pt x="5571" y="2792"/>
                    <a:pt x="5838" y="2392"/>
                    <a:pt x="6171" y="1991"/>
                  </a:cubicBezTo>
                  <a:cubicBezTo>
                    <a:pt x="6378" y="1755"/>
                    <a:pt x="6271" y="1335"/>
                    <a:pt x="5942" y="1335"/>
                  </a:cubicBezTo>
                  <a:cubicBezTo>
                    <a:pt x="5900" y="1335"/>
                    <a:pt x="5854" y="1342"/>
                    <a:pt x="5804" y="1357"/>
                  </a:cubicBezTo>
                  <a:cubicBezTo>
                    <a:pt x="5304" y="1558"/>
                    <a:pt x="4804" y="1724"/>
                    <a:pt x="4303" y="1891"/>
                  </a:cubicBezTo>
                  <a:cubicBezTo>
                    <a:pt x="3936" y="1357"/>
                    <a:pt x="3603" y="824"/>
                    <a:pt x="3303" y="223"/>
                  </a:cubicBezTo>
                  <a:cubicBezTo>
                    <a:pt x="3230" y="66"/>
                    <a:pt x="3105" y="1"/>
                    <a:pt x="2973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112;p69">
              <a:extLst>
                <a:ext uri="{FF2B5EF4-FFF2-40B4-BE49-F238E27FC236}">
                  <a16:creationId xmlns:a16="http://schemas.microsoft.com/office/drawing/2014/main" id="{804293E4-C393-A2A9-E4E4-C96166C8D37C}"/>
                </a:ext>
              </a:extLst>
            </p:cNvPr>
            <p:cNvSpPr/>
            <p:nvPr/>
          </p:nvSpPr>
          <p:spPr>
            <a:xfrm>
              <a:off x="5418200" y="3902400"/>
              <a:ext cx="45900" cy="38925"/>
            </a:xfrm>
            <a:custGeom>
              <a:avLst/>
              <a:gdLst/>
              <a:ahLst/>
              <a:cxnLst/>
              <a:rect l="l" t="t" r="r" b="b"/>
              <a:pathLst>
                <a:path w="1836" h="1557" extrusionOk="0">
                  <a:moveTo>
                    <a:pt x="303" y="1"/>
                  </a:moveTo>
                  <a:cubicBezTo>
                    <a:pt x="219" y="1"/>
                    <a:pt x="145" y="45"/>
                    <a:pt x="101" y="134"/>
                  </a:cubicBezTo>
                  <a:cubicBezTo>
                    <a:pt x="1" y="234"/>
                    <a:pt x="1" y="368"/>
                    <a:pt x="101" y="468"/>
                  </a:cubicBezTo>
                  <a:cubicBezTo>
                    <a:pt x="168" y="568"/>
                    <a:pt x="301" y="668"/>
                    <a:pt x="434" y="734"/>
                  </a:cubicBezTo>
                  <a:cubicBezTo>
                    <a:pt x="534" y="835"/>
                    <a:pt x="668" y="968"/>
                    <a:pt x="801" y="1035"/>
                  </a:cubicBezTo>
                  <a:cubicBezTo>
                    <a:pt x="1035" y="1201"/>
                    <a:pt x="1268" y="1368"/>
                    <a:pt x="1502" y="1535"/>
                  </a:cubicBezTo>
                  <a:cubicBezTo>
                    <a:pt x="1543" y="1549"/>
                    <a:pt x="1585" y="1557"/>
                    <a:pt x="1624" y="1557"/>
                  </a:cubicBezTo>
                  <a:cubicBezTo>
                    <a:pt x="1679" y="1557"/>
                    <a:pt x="1730" y="1541"/>
                    <a:pt x="1769" y="1502"/>
                  </a:cubicBezTo>
                  <a:cubicBezTo>
                    <a:pt x="1835" y="1402"/>
                    <a:pt x="1835" y="1302"/>
                    <a:pt x="1769" y="1201"/>
                  </a:cubicBezTo>
                  <a:cubicBezTo>
                    <a:pt x="1535" y="1001"/>
                    <a:pt x="1335" y="801"/>
                    <a:pt x="1135" y="634"/>
                  </a:cubicBezTo>
                  <a:cubicBezTo>
                    <a:pt x="1035" y="534"/>
                    <a:pt x="935" y="401"/>
                    <a:pt x="801" y="334"/>
                  </a:cubicBezTo>
                  <a:cubicBezTo>
                    <a:pt x="668" y="201"/>
                    <a:pt x="534" y="134"/>
                    <a:pt x="434" y="34"/>
                  </a:cubicBezTo>
                  <a:cubicBezTo>
                    <a:pt x="390" y="12"/>
                    <a:pt x="345" y="1"/>
                    <a:pt x="303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113;p69">
              <a:extLst>
                <a:ext uri="{FF2B5EF4-FFF2-40B4-BE49-F238E27FC236}">
                  <a16:creationId xmlns:a16="http://schemas.microsoft.com/office/drawing/2014/main" id="{876926BA-C378-335A-3307-41242E135753}"/>
                </a:ext>
              </a:extLst>
            </p:cNvPr>
            <p:cNvSpPr/>
            <p:nvPr/>
          </p:nvSpPr>
          <p:spPr>
            <a:xfrm>
              <a:off x="5379850" y="4053675"/>
              <a:ext cx="50050" cy="30025"/>
            </a:xfrm>
            <a:custGeom>
              <a:avLst/>
              <a:gdLst/>
              <a:ahLst/>
              <a:cxnLst/>
              <a:rect l="l" t="t" r="r" b="b"/>
              <a:pathLst>
                <a:path w="2002" h="1201" extrusionOk="0">
                  <a:moveTo>
                    <a:pt x="1810" y="1"/>
                  </a:moveTo>
                  <a:cubicBezTo>
                    <a:pt x="1775" y="1"/>
                    <a:pt x="1738" y="8"/>
                    <a:pt x="1702" y="21"/>
                  </a:cubicBezTo>
                  <a:cubicBezTo>
                    <a:pt x="1468" y="154"/>
                    <a:pt x="1201" y="287"/>
                    <a:pt x="968" y="354"/>
                  </a:cubicBezTo>
                  <a:cubicBezTo>
                    <a:pt x="834" y="421"/>
                    <a:pt x="701" y="488"/>
                    <a:pt x="567" y="521"/>
                  </a:cubicBezTo>
                  <a:cubicBezTo>
                    <a:pt x="534" y="588"/>
                    <a:pt x="501" y="588"/>
                    <a:pt x="401" y="588"/>
                  </a:cubicBezTo>
                  <a:cubicBezTo>
                    <a:pt x="301" y="621"/>
                    <a:pt x="200" y="621"/>
                    <a:pt x="134" y="688"/>
                  </a:cubicBezTo>
                  <a:cubicBezTo>
                    <a:pt x="34" y="788"/>
                    <a:pt x="0" y="955"/>
                    <a:pt x="67" y="1088"/>
                  </a:cubicBezTo>
                  <a:cubicBezTo>
                    <a:pt x="142" y="1163"/>
                    <a:pt x="236" y="1201"/>
                    <a:pt x="320" y="1201"/>
                  </a:cubicBezTo>
                  <a:cubicBezTo>
                    <a:pt x="349" y="1201"/>
                    <a:pt x="376" y="1196"/>
                    <a:pt x="401" y="1188"/>
                  </a:cubicBezTo>
                  <a:cubicBezTo>
                    <a:pt x="534" y="1155"/>
                    <a:pt x="567" y="1121"/>
                    <a:pt x="667" y="1021"/>
                  </a:cubicBezTo>
                  <a:cubicBezTo>
                    <a:pt x="701" y="1021"/>
                    <a:pt x="701" y="988"/>
                    <a:pt x="734" y="988"/>
                  </a:cubicBezTo>
                  <a:cubicBezTo>
                    <a:pt x="734" y="988"/>
                    <a:pt x="801" y="988"/>
                    <a:pt x="801" y="955"/>
                  </a:cubicBezTo>
                  <a:cubicBezTo>
                    <a:pt x="901" y="855"/>
                    <a:pt x="1001" y="821"/>
                    <a:pt x="1134" y="721"/>
                  </a:cubicBezTo>
                  <a:cubicBezTo>
                    <a:pt x="1368" y="588"/>
                    <a:pt x="1568" y="454"/>
                    <a:pt x="1835" y="287"/>
                  </a:cubicBezTo>
                  <a:cubicBezTo>
                    <a:pt x="2002" y="287"/>
                    <a:pt x="2002" y="154"/>
                    <a:pt x="1968" y="87"/>
                  </a:cubicBezTo>
                  <a:cubicBezTo>
                    <a:pt x="1926" y="24"/>
                    <a:pt x="1870" y="1"/>
                    <a:pt x="1810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114;p69">
              <a:extLst>
                <a:ext uri="{FF2B5EF4-FFF2-40B4-BE49-F238E27FC236}">
                  <a16:creationId xmlns:a16="http://schemas.microsoft.com/office/drawing/2014/main" id="{F7616FE5-0C7E-7CB3-7419-C22D1A58989D}"/>
                </a:ext>
              </a:extLst>
            </p:cNvPr>
            <p:cNvSpPr/>
            <p:nvPr/>
          </p:nvSpPr>
          <p:spPr>
            <a:xfrm>
              <a:off x="5450725" y="4117300"/>
              <a:ext cx="24225" cy="34475"/>
            </a:xfrm>
            <a:custGeom>
              <a:avLst/>
              <a:gdLst/>
              <a:ahLst/>
              <a:cxnLst/>
              <a:rect l="l" t="t" r="r" b="b"/>
              <a:pathLst>
                <a:path w="969" h="1379" extrusionOk="0">
                  <a:moveTo>
                    <a:pt x="817" y="1"/>
                  </a:moveTo>
                  <a:cubicBezTo>
                    <a:pt x="777" y="1"/>
                    <a:pt x="734" y="23"/>
                    <a:pt x="701" y="77"/>
                  </a:cubicBezTo>
                  <a:cubicBezTo>
                    <a:pt x="568" y="244"/>
                    <a:pt x="501" y="411"/>
                    <a:pt x="368" y="578"/>
                  </a:cubicBezTo>
                  <a:cubicBezTo>
                    <a:pt x="334" y="645"/>
                    <a:pt x="301" y="745"/>
                    <a:pt x="201" y="778"/>
                  </a:cubicBezTo>
                  <a:cubicBezTo>
                    <a:pt x="167" y="811"/>
                    <a:pt x="167" y="878"/>
                    <a:pt x="134" y="911"/>
                  </a:cubicBezTo>
                  <a:cubicBezTo>
                    <a:pt x="67" y="945"/>
                    <a:pt x="34" y="1045"/>
                    <a:pt x="34" y="1078"/>
                  </a:cubicBezTo>
                  <a:cubicBezTo>
                    <a:pt x="1" y="1112"/>
                    <a:pt x="1" y="1212"/>
                    <a:pt x="34" y="1278"/>
                  </a:cubicBezTo>
                  <a:cubicBezTo>
                    <a:pt x="67" y="1378"/>
                    <a:pt x="134" y="1378"/>
                    <a:pt x="201" y="1378"/>
                  </a:cubicBezTo>
                  <a:cubicBezTo>
                    <a:pt x="301" y="1378"/>
                    <a:pt x="334" y="1312"/>
                    <a:pt x="368" y="1278"/>
                  </a:cubicBezTo>
                  <a:cubicBezTo>
                    <a:pt x="401" y="1245"/>
                    <a:pt x="401" y="1212"/>
                    <a:pt x="434" y="1145"/>
                  </a:cubicBezTo>
                  <a:cubicBezTo>
                    <a:pt x="501" y="1112"/>
                    <a:pt x="501" y="1078"/>
                    <a:pt x="501" y="1045"/>
                  </a:cubicBezTo>
                  <a:cubicBezTo>
                    <a:pt x="534" y="945"/>
                    <a:pt x="568" y="878"/>
                    <a:pt x="634" y="745"/>
                  </a:cubicBezTo>
                  <a:cubicBezTo>
                    <a:pt x="701" y="578"/>
                    <a:pt x="835" y="378"/>
                    <a:pt x="901" y="211"/>
                  </a:cubicBezTo>
                  <a:cubicBezTo>
                    <a:pt x="969" y="98"/>
                    <a:pt x="900" y="1"/>
                    <a:pt x="817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15;p69">
              <a:extLst>
                <a:ext uri="{FF2B5EF4-FFF2-40B4-BE49-F238E27FC236}">
                  <a16:creationId xmlns:a16="http://schemas.microsoft.com/office/drawing/2014/main" id="{A1C6AABE-573A-885C-5E8F-49B610419888}"/>
                </a:ext>
              </a:extLst>
            </p:cNvPr>
            <p:cNvSpPr/>
            <p:nvPr/>
          </p:nvSpPr>
          <p:spPr>
            <a:xfrm>
              <a:off x="5555800" y="4072050"/>
              <a:ext cx="32550" cy="81450"/>
            </a:xfrm>
            <a:custGeom>
              <a:avLst/>
              <a:gdLst/>
              <a:ahLst/>
              <a:cxnLst/>
              <a:rect l="l" t="t" r="r" b="b"/>
              <a:pathLst>
                <a:path w="1302" h="3258" extrusionOk="0">
                  <a:moveTo>
                    <a:pt x="305" y="0"/>
                  </a:moveTo>
                  <a:cubicBezTo>
                    <a:pt x="152" y="0"/>
                    <a:pt x="1" y="103"/>
                    <a:pt x="1" y="286"/>
                  </a:cubicBezTo>
                  <a:cubicBezTo>
                    <a:pt x="1" y="853"/>
                    <a:pt x="101" y="1354"/>
                    <a:pt x="167" y="1854"/>
                  </a:cubicBezTo>
                  <a:cubicBezTo>
                    <a:pt x="201" y="2088"/>
                    <a:pt x="268" y="2354"/>
                    <a:pt x="334" y="2588"/>
                  </a:cubicBezTo>
                  <a:cubicBezTo>
                    <a:pt x="430" y="2876"/>
                    <a:pt x="527" y="3257"/>
                    <a:pt x="918" y="3257"/>
                  </a:cubicBezTo>
                  <a:cubicBezTo>
                    <a:pt x="934" y="3257"/>
                    <a:pt x="951" y="3256"/>
                    <a:pt x="968" y="3255"/>
                  </a:cubicBezTo>
                  <a:cubicBezTo>
                    <a:pt x="1135" y="3222"/>
                    <a:pt x="1268" y="3088"/>
                    <a:pt x="1302" y="2922"/>
                  </a:cubicBezTo>
                  <a:cubicBezTo>
                    <a:pt x="1302" y="2755"/>
                    <a:pt x="1202" y="2588"/>
                    <a:pt x="1168" y="2421"/>
                  </a:cubicBezTo>
                  <a:cubicBezTo>
                    <a:pt x="1101" y="2188"/>
                    <a:pt x="1001" y="1921"/>
                    <a:pt x="968" y="1721"/>
                  </a:cubicBezTo>
                  <a:lnTo>
                    <a:pt x="601" y="220"/>
                  </a:lnTo>
                  <a:cubicBezTo>
                    <a:pt x="556" y="69"/>
                    <a:pt x="430" y="0"/>
                    <a:pt x="305" y="0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16;p69">
              <a:extLst>
                <a:ext uri="{FF2B5EF4-FFF2-40B4-BE49-F238E27FC236}">
                  <a16:creationId xmlns:a16="http://schemas.microsoft.com/office/drawing/2014/main" id="{CDEBF8A3-8987-9CF6-6DBE-5163DC898ED3}"/>
                </a:ext>
              </a:extLst>
            </p:cNvPr>
            <p:cNvSpPr/>
            <p:nvPr/>
          </p:nvSpPr>
          <p:spPr>
            <a:xfrm>
              <a:off x="5610850" y="3964950"/>
              <a:ext cx="53400" cy="15025"/>
            </a:xfrm>
            <a:custGeom>
              <a:avLst/>
              <a:gdLst/>
              <a:ahLst/>
              <a:cxnLst/>
              <a:rect l="l" t="t" r="r" b="b"/>
              <a:pathLst>
                <a:path w="2136" h="601" extrusionOk="0">
                  <a:moveTo>
                    <a:pt x="234" y="0"/>
                  </a:moveTo>
                  <a:cubicBezTo>
                    <a:pt x="67" y="0"/>
                    <a:pt x="0" y="234"/>
                    <a:pt x="167" y="267"/>
                  </a:cubicBezTo>
                  <a:cubicBezTo>
                    <a:pt x="467" y="367"/>
                    <a:pt x="801" y="401"/>
                    <a:pt x="1101" y="501"/>
                  </a:cubicBezTo>
                  <a:cubicBezTo>
                    <a:pt x="1268" y="534"/>
                    <a:pt x="1368" y="534"/>
                    <a:pt x="1535" y="567"/>
                  </a:cubicBezTo>
                  <a:cubicBezTo>
                    <a:pt x="1635" y="567"/>
                    <a:pt x="1701" y="601"/>
                    <a:pt x="1802" y="601"/>
                  </a:cubicBezTo>
                  <a:cubicBezTo>
                    <a:pt x="1902" y="601"/>
                    <a:pt x="1968" y="601"/>
                    <a:pt x="2068" y="567"/>
                  </a:cubicBezTo>
                  <a:cubicBezTo>
                    <a:pt x="2135" y="501"/>
                    <a:pt x="2135" y="401"/>
                    <a:pt x="2102" y="367"/>
                  </a:cubicBezTo>
                  <a:cubicBezTo>
                    <a:pt x="2068" y="334"/>
                    <a:pt x="1968" y="301"/>
                    <a:pt x="1902" y="234"/>
                  </a:cubicBezTo>
                  <a:cubicBezTo>
                    <a:pt x="1802" y="201"/>
                    <a:pt x="1735" y="201"/>
                    <a:pt x="1635" y="201"/>
                  </a:cubicBezTo>
                  <a:cubicBezTo>
                    <a:pt x="1468" y="167"/>
                    <a:pt x="1335" y="167"/>
                    <a:pt x="1168" y="100"/>
                  </a:cubicBezTo>
                  <a:cubicBezTo>
                    <a:pt x="834" y="67"/>
                    <a:pt x="567" y="0"/>
                    <a:pt x="234" y="0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17;p69">
              <a:extLst>
                <a:ext uri="{FF2B5EF4-FFF2-40B4-BE49-F238E27FC236}">
                  <a16:creationId xmlns:a16="http://schemas.microsoft.com/office/drawing/2014/main" id="{54D14D34-BCA4-EFA6-2884-6BBE78F55D94}"/>
                </a:ext>
              </a:extLst>
            </p:cNvPr>
            <p:cNvSpPr/>
            <p:nvPr/>
          </p:nvSpPr>
          <p:spPr>
            <a:xfrm>
              <a:off x="5627525" y="4043325"/>
              <a:ext cx="27550" cy="25050"/>
            </a:xfrm>
            <a:custGeom>
              <a:avLst/>
              <a:gdLst/>
              <a:ahLst/>
              <a:cxnLst/>
              <a:rect l="l" t="t" r="r" b="b"/>
              <a:pathLst>
                <a:path w="1102" h="1002" extrusionOk="0">
                  <a:moveTo>
                    <a:pt x="234" y="1"/>
                  </a:moveTo>
                  <a:cubicBezTo>
                    <a:pt x="167" y="1"/>
                    <a:pt x="134" y="1"/>
                    <a:pt x="100" y="34"/>
                  </a:cubicBezTo>
                  <a:cubicBezTo>
                    <a:pt x="67" y="68"/>
                    <a:pt x="0" y="101"/>
                    <a:pt x="0" y="168"/>
                  </a:cubicBezTo>
                  <a:cubicBezTo>
                    <a:pt x="0" y="201"/>
                    <a:pt x="0" y="268"/>
                    <a:pt x="67" y="335"/>
                  </a:cubicBezTo>
                  <a:cubicBezTo>
                    <a:pt x="167" y="435"/>
                    <a:pt x="267" y="601"/>
                    <a:pt x="401" y="735"/>
                  </a:cubicBezTo>
                  <a:lnTo>
                    <a:pt x="467" y="835"/>
                  </a:lnTo>
                  <a:cubicBezTo>
                    <a:pt x="501" y="868"/>
                    <a:pt x="567" y="902"/>
                    <a:pt x="601" y="902"/>
                  </a:cubicBezTo>
                  <a:cubicBezTo>
                    <a:pt x="634" y="935"/>
                    <a:pt x="668" y="935"/>
                    <a:pt x="768" y="1002"/>
                  </a:cubicBezTo>
                  <a:lnTo>
                    <a:pt x="901" y="1002"/>
                  </a:lnTo>
                  <a:cubicBezTo>
                    <a:pt x="934" y="1002"/>
                    <a:pt x="934" y="1002"/>
                    <a:pt x="968" y="935"/>
                  </a:cubicBezTo>
                  <a:cubicBezTo>
                    <a:pt x="1001" y="902"/>
                    <a:pt x="1068" y="868"/>
                    <a:pt x="1068" y="835"/>
                  </a:cubicBezTo>
                  <a:cubicBezTo>
                    <a:pt x="1101" y="835"/>
                    <a:pt x="1101" y="768"/>
                    <a:pt x="1068" y="735"/>
                  </a:cubicBezTo>
                  <a:cubicBezTo>
                    <a:pt x="1001" y="701"/>
                    <a:pt x="1001" y="668"/>
                    <a:pt x="968" y="601"/>
                  </a:cubicBezTo>
                  <a:cubicBezTo>
                    <a:pt x="934" y="601"/>
                    <a:pt x="934" y="568"/>
                    <a:pt x="901" y="535"/>
                  </a:cubicBezTo>
                  <a:cubicBezTo>
                    <a:pt x="834" y="501"/>
                    <a:pt x="801" y="435"/>
                    <a:pt x="768" y="435"/>
                  </a:cubicBezTo>
                  <a:lnTo>
                    <a:pt x="801" y="501"/>
                  </a:lnTo>
                  <a:cubicBezTo>
                    <a:pt x="634" y="368"/>
                    <a:pt x="501" y="234"/>
                    <a:pt x="401" y="68"/>
                  </a:cubicBezTo>
                  <a:cubicBezTo>
                    <a:pt x="334" y="34"/>
                    <a:pt x="267" y="1"/>
                    <a:pt x="234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18;p69">
              <a:extLst>
                <a:ext uri="{FF2B5EF4-FFF2-40B4-BE49-F238E27FC236}">
                  <a16:creationId xmlns:a16="http://schemas.microsoft.com/office/drawing/2014/main" id="{D8D6F9A9-C837-DE64-5EC4-0E0A7E81FF9B}"/>
                </a:ext>
              </a:extLst>
            </p:cNvPr>
            <p:cNvSpPr/>
            <p:nvPr/>
          </p:nvSpPr>
          <p:spPr>
            <a:xfrm>
              <a:off x="5602400" y="3870400"/>
              <a:ext cx="22225" cy="30075"/>
            </a:xfrm>
            <a:custGeom>
              <a:avLst/>
              <a:gdLst/>
              <a:ahLst/>
              <a:cxnLst/>
              <a:rect l="l" t="t" r="r" b="b"/>
              <a:pathLst>
                <a:path w="889" h="1203" extrusionOk="0">
                  <a:moveTo>
                    <a:pt x="792" y="1"/>
                  </a:moveTo>
                  <a:cubicBezTo>
                    <a:pt x="774" y="1"/>
                    <a:pt x="755" y="5"/>
                    <a:pt x="739" y="13"/>
                  </a:cubicBezTo>
                  <a:lnTo>
                    <a:pt x="672" y="80"/>
                  </a:lnTo>
                  <a:lnTo>
                    <a:pt x="605" y="146"/>
                  </a:lnTo>
                  <a:cubicBezTo>
                    <a:pt x="572" y="180"/>
                    <a:pt x="572" y="247"/>
                    <a:pt x="505" y="280"/>
                  </a:cubicBezTo>
                  <a:cubicBezTo>
                    <a:pt x="472" y="347"/>
                    <a:pt x="438" y="447"/>
                    <a:pt x="338" y="513"/>
                  </a:cubicBezTo>
                  <a:cubicBezTo>
                    <a:pt x="272" y="680"/>
                    <a:pt x="138" y="847"/>
                    <a:pt x="71" y="1014"/>
                  </a:cubicBezTo>
                  <a:cubicBezTo>
                    <a:pt x="1" y="1108"/>
                    <a:pt x="80" y="1202"/>
                    <a:pt x="168" y="1202"/>
                  </a:cubicBezTo>
                  <a:cubicBezTo>
                    <a:pt x="204" y="1202"/>
                    <a:pt x="242" y="1186"/>
                    <a:pt x="272" y="1147"/>
                  </a:cubicBezTo>
                  <a:cubicBezTo>
                    <a:pt x="338" y="980"/>
                    <a:pt x="472" y="814"/>
                    <a:pt x="572" y="647"/>
                  </a:cubicBezTo>
                  <a:cubicBezTo>
                    <a:pt x="605" y="580"/>
                    <a:pt x="638" y="480"/>
                    <a:pt x="739" y="413"/>
                  </a:cubicBezTo>
                  <a:cubicBezTo>
                    <a:pt x="772" y="347"/>
                    <a:pt x="772" y="313"/>
                    <a:pt x="805" y="280"/>
                  </a:cubicBezTo>
                  <a:cubicBezTo>
                    <a:pt x="805" y="247"/>
                    <a:pt x="839" y="247"/>
                    <a:pt x="839" y="180"/>
                  </a:cubicBezTo>
                  <a:lnTo>
                    <a:pt x="839" y="113"/>
                  </a:lnTo>
                  <a:cubicBezTo>
                    <a:pt x="889" y="38"/>
                    <a:pt x="845" y="1"/>
                    <a:pt x="792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19;p69">
              <a:extLst>
                <a:ext uri="{FF2B5EF4-FFF2-40B4-BE49-F238E27FC236}">
                  <a16:creationId xmlns:a16="http://schemas.microsoft.com/office/drawing/2014/main" id="{82115593-2627-FC16-005F-3217306DD8DB}"/>
                </a:ext>
              </a:extLst>
            </p:cNvPr>
            <p:cNvSpPr/>
            <p:nvPr/>
          </p:nvSpPr>
          <p:spPr>
            <a:xfrm>
              <a:off x="5493250" y="3834175"/>
              <a:ext cx="11700" cy="36475"/>
            </a:xfrm>
            <a:custGeom>
              <a:avLst/>
              <a:gdLst/>
              <a:ahLst/>
              <a:cxnLst/>
              <a:rect l="l" t="t" r="r" b="b"/>
              <a:pathLst>
                <a:path w="468" h="1459" extrusionOk="0">
                  <a:moveTo>
                    <a:pt x="107" y="1"/>
                  </a:moveTo>
                  <a:cubicBezTo>
                    <a:pt x="53" y="1"/>
                    <a:pt x="1" y="56"/>
                    <a:pt x="1" y="128"/>
                  </a:cubicBezTo>
                  <a:lnTo>
                    <a:pt x="1" y="295"/>
                  </a:lnTo>
                  <a:cubicBezTo>
                    <a:pt x="1" y="361"/>
                    <a:pt x="34" y="395"/>
                    <a:pt x="34" y="428"/>
                  </a:cubicBezTo>
                  <a:cubicBezTo>
                    <a:pt x="101" y="528"/>
                    <a:pt x="101" y="628"/>
                    <a:pt x="134" y="728"/>
                  </a:cubicBezTo>
                  <a:cubicBezTo>
                    <a:pt x="168" y="895"/>
                    <a:pt x="168" y="1095"/>
                    <a:pt x="168" y="1295"/>
                  </a:cubicBezTo>
                  <a:cubicBezTo>
                    <a:pt x="168" y="1395"/>
                    <a:pt x="263" y="1459"/>
                    <a:pt x="346" y="1459"/>
                  </a:cubicBezTo>
                  <a:cubicBezTo>
                    <a:pt x="403" y="1459"/>
                    <a:pt x="454" y="1429"/>
                    <a:pt x="468" y="1362"/>
                  </a:cubicBezTo>
                  <a:lnTo>
                    <a:pt x="468" y="628"/>
                  </a:lnTo>
                  <a:cubicBezTo>
                    <a:pt x="468" y="528"/>
                    <a:pt x="401" y="395"/>
                    <a:pt x="368" y="295"/>
                  </a:cubicBezTo>
                  <a:cubicBezTo>
                    <a:pt x="334" y="261"/>
                    <a:pt x="334" y="194"/>
                    <a:pt x="301" y="128"/>
                  </a:cubicBezTo>
                  <a:lnTo>
                    <a:pt x="168" y="28"/>
                  </a:lnTo>
                  <a:cubicBezTo>
                    <a:pt x="149" y="9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20;p69">
              <a:extLst>
                <a:ext uri="{FF2B5EF4-FFF2-40B4-BE49-F238E27FC236}">
                  <a16:creationId xmlns:a16="http://schemas.microsoft.com/office/drawing/2014/main" id="{58BC53D6-56E6-5293-A2BA-47CFE1B25090}"/>
                </a:ext>
              </a:extLst>
            </p:cNvPr>
            <p:cNvSpPr/>
            <p:nvPr/>
          </p:nvSpPr>
          <p:spPr>
            <a:xfrm>
              <a:off x="5551950" y="3845850"/>
              <a:ext cx="17225" cy="49775"/>
            </a:xfrm>
            <a:custGeom>
              <a:avLst/>
              <a:gdLst/>
              <a:ahLst/>
              <a:cxnLst/>
              <a:rect l="l" t="t" r="r" b="b"/>
              <a:pathLst>
                <a:path w="689" h="1991" extrusionOk="0">
                  <a:moveTo>
                    <a:pt x="451" y="1"/>
                  </a:moveTo>
                  <a:cubicBezTo>
                    <a:pt x="417" y="1"/>
                    <a:pt x="383" y="19"/>
                    <a:pt x="355" y="61"/>
                  </a:cubicBezTo>
                  <a:cubicBezTo>
                    <a:pt x="255" y="328"/>
                    <a:pt x="255" y="628"/>
                    <a:pt x="188" y="928"/>
                  </a:cubicBezTo>
                  <a:cubicBezTo>
                    <a:pt x="155" y="1229"/>
                    <a:pt x="121" y="1495"/>
                    <a:pt x="21" y="1796"/>
                  </a:cubicBezTo>
                  <a:cubicBezTo>
                    <a:pt x="1" y="1918"/>
                    <a:pt x="92" y="1990"/>
                    <a:pt x="182" y="1990"/>
                  </a:cubicBezTo>
                  <a:cubicBezTo>
                    <a:pt x="239" y="1990"/>
                    <a:pt x="295" y="1961"/>
                    <a:pt x="321" y="1896"/>
                  </a:cubicBezTo>
                  <a:cubicBezTo>
                    <a:pt x="455" y="1595"/>
                    <a:pt x="522" y="1295"/>
                    <a:pt x="588" y="995"/>
                  </a:cubicBezTo>
                  <a:cubicBezTo>
                    <a:pt x="655" y="728"/>
                    <a:pt x="688" y="395"/>
                    <a:pt x="588" y="94"/>
                  </a:cubicBezTo>
                  <a:cubicBezTo>
                    <a:pt x="550" y="36"/>
                    <a:pt x="500" y="1"/>
                    <a:pt x="451" y="1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21;p69">
              <a:extLst>
                <a:ext uri="{FF2B5EF4-FFF2-40B4-BE49-F238E27FC236}">
                  <a16:creationId xmlns:a16="http://schemas.microsoft.com/office/drawing/2014/main" id="{D4B303CF-3C68-3096-C00C-EF32B6CEEE65}"/>
                </a:ext>
              </a:extLst>
            </p:cNvPr>
            <p:cNvSpPr/>
            <p:nvPr/>
          </p:nvSpPr>
          <p:spPr>
            <a:xfrm>
              <a:off x="5372350" y="3962450"/>
              <a:ext cx="44225" cy="15025"/>
            </a:xfrm>
            <a:custGeom>
              <a:avLst/>
              <a:gdLst/>
              <a:ahLst/>
              <a:cxnLst/>
              <a:rect l="l" t="t" r="r" b="b"/>
              <a:pathLst>
                <a:path w="1769" h="601" extrusionOk="0">
                  <a:moveTo>
                    <a:pt x="534" y="0"/>
                  </a:moveTo>
                  <a:cubicBezTo>
                    <a:pt x="434" y="0"/>
                    <a:pt x="300" y="0"/>
                    <a:pt x="167" y="67"/>
                  </a:cubicBezTo>
                  <a:cubicBezTo>
                    <a:pt x="0" y="100"/>
                    <a:pt x="0" y="301"/>
                    <a:pt x="134" y="401"/>
                  </a:cubicBezTo>
                  <a:cubicBezTo>
                    <a:pt x="267" y="434"/>
                    <a:pt x="334" y="467"/>
                    <a:pt x="467" y="501"/>
                  </a:cubicBezTo>
                  <a:cubicBezTo>
                    <a:pt x="601" y="567"/>
                    <a:pt x="701" y="567"/>
                    <a:pt x="834" y="567"/>
                  </a:cubicBezTo>
                  <a:cubicBezTo>
                    <a:pt x="1034" y="567"/>
                    <a:pt x="1301" y="601"/>
                    <a:pt x="1501" y="601"/>
                  </a:cubicBezTo>
                  <a:cubicBezTo>
                    <a:pt x="1601" y="601"/>
                    <a:pt x="1701" y="501"/>
                    <a:pt x="1701" y="434"/>
                  </a:cubicBezTo>
                  <a:cubicBezTo>
                    <a:pt x="1768" y="334"/>
                    <a:pt x="1668" y="234"/>
                    <a:pt x="1601" y="167"/>
                  </a:cubicBezTo>
                  <a:cubicBezTo>
                    <a:pt x="1368" y="134"/>
                    <a:pt x="1168" y="100"/>
                    <a:pt x="934" y="67"/>
                  </a:cubicBezTo>
                  <a:cubicBezTo>
                    <a:pt x="801" y="0"/>
                    <a:pt x="667" y="0"/>
                    <a:pt x="534" y="0"/>
                  </a:cubicBezTo>
                  <a:close/>
                </a:path>
              </a:pathLst>
            </a:custGeom>
            <a:solidFill>
              <a:srgbClr val="FBAF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Google Shape;3144;p69">
            <a:extLst>
              <a:ext uri="{FF2B5EF4-FFF2-40B4-BE49-F238E27FC236}">
                <a16:creationId xmlns:a16="http://schemas.microsoft.com/office/drawing/2014/main" id="{7F2EB515-A01D-3F55-9AFB-01D8C87B5ACD}"/>
              </a:ext>
            </a:extLst>
          </p:cNvPr>
          <p:cNvSpPr/>
          <p:nvPr/>
        </p:nvSpPr>
        <p:spPr>
          <a:xfrm rot="1727383">
            <a:off x="402952" y="698569"/>
            <a:ext cx="629985" cy="513704"/>
          </a:xfrm>
          <a:custGeom>
            <a:avLst/>
            <a:gdLst/>
            <a:ahLst/>
            <a:cxnLst/>
            <a:rect l="l" t="t" r="r" b="b"/>
            <a:pathLst>
              <a:path w="38695" h="20548" extrusionOk="0">
                <a:moveTo>
                  <a:pt x="13276" y="5652"/>
                </a:moveTo>
                <a:lnTo>
                  <a:pt x="13276" y="5652"/>
                </a:lnTo>
                <a:cubicBezTo>
                  <a:pt x="12576" y="6887"/>
                  <a:pt x="11408" y="7954"/>
                  <a:pt x="10241" y="8721"/>
                </a:cubicBezTo>
                <a:cubicBezTo>
                  <a:pt x="10086" y="8825"/>
                  <a:pt x="9871" y="9008"/>
                  <a:pt x="9673" y="9008"/>
                </a:cubicBezTo>
                <a:cubicBezTo>
                  <a:pt x="9616" y="9008"/>
                  <a:pt x="9560" y="8992"/>
                  <a:pt x="9507" y="8955"/>
                </a:cubicBezTo>
                <a:cubicBezTo>
                  <a:pt x="9273" y="8821"/>
                  <a:pt x="9207" y="8388"/>
                  <a:pt x="9273" y="8187"/>
                </a:cubicBezTo>
                <a:cubicBezTo>
                  <a:pt x="9407" y="7520"/>
                  <a:pt x="10241" y="7120"/>
                  <a:pt x="10741" y="6820"/>
                </a:cubicBezTo>
                <a:cubicBezTo>
                  <a:pt x="11542" y="6353"/>
                  <a:pt x="12409" y="5919"/>
                  <a:pt x="13276" y="5652"/>
                </a:cubicBezTo>
                <a:close/>
                <a:moveTo>
                  <a:pt x="25747" y="13503"/>
                </a:moveTo>
                <a:cubicBezTo>
                  <a:pt x="25916" y="13503"/>
                  <a:pt x="26101" y="13597"/>
                  <a:pt x="26219" y="13691"/>
                </a:cubicBezTo>
                <a:cubicBezTo>
                  <a:pt x="26719" y="14125"/>
                  <a:pt x="26719" y="14959"/>
                  <a:pt x="26586" y="15493"/>
                </a:cubicBezTo>
                <a:cubicBezTo>
                  <a:pt x="26519" y="15893"/>
                  <a:pt x="26386" y="16293"/>
                  <a:pt x="26219" y="16627"/>
                </a:cubicBezTo>
                <a:cubicBezTo>
                  <a:pt x="25618" y="16026"/>
                  <a:pt x="25218" y="15226"/>
                  <a:pt x="25251" y="14392"/>
                </a:cubicBezTo>
                <a:cubicBezTo>
                  <a:pt x="25251" y="14158"/>
                  <a:pt x="25251" y="13691"/>
                  <a:pt x="25552" y="13558"/>
                </a:cubicBezTo>
                <a:cubicBezTo>
                  <a:pt x="25610" y="13519"/>
                  <a:pt x="25678" y="13503"/>
                  <a:pt x="25747" y="13503"/>
                </a:cubicBezTo>
                <a:close/>
                <a:moveTo>
                  <a:pt x="11804" y="1"/>
                </a:moveTo>
                <a:cubicBezTo>
                  <a:pt x="11258" y="1"/>
                  <a:pt x="10702" y="106"/>
                  <a:pt x="10174" y="282"/>
                </a:cubicBezTo>
                <a:cubicBezTo>
                  <a:pt x="7239" y="1216"/>
                  <a:pt x="5371" y="3851"/>
                  <a:pt x="2602" y="5119"/>
                </a:cubicBezTo>
                <a:cubicBezTo>
                  <a:pt x="1901" y="5452"/>
                  <a:pt x="1201" y="5652"/>
                  <a:pt x="434" y="5719"/>
                </a:cubicBezTo>
                <a:cubicBezTo>
                  <a:pt x="33" y="5786"/>
                  <a:pt x="0" y="6453"/>
                  <a:pt x="400" y="6486"/>
                </a:cubicBezTo>
                <a:cubicBezTo>
                  <a:pt x="548" y="6497"/>
                  <a:pt x="693" y="6502"/>
                  <a:pt x="836" y="6502"/>
                </a:cubicBezTo>
                <a:cubicBezTo>
                  <a:pt x="3871" y="6502"/>
                  <a:pt x="6016" y="4210"/>
                  <a:pt x="8373" y="2617"/>
                </a:cubicBezTo>
                <a:cubicBezTo>
                  <a:pt x="9256" y="2019"/>
                  <a:pt x="10565" y="1239"/>
                  <a:pt x="11763" y="1239"/>
                </a:cubicBezTo>
                <a:cubicBezTo>
                  <a:pt x="12102" y="1239"/>
                  <a:pt x="12433" y="1302"/>
                  <a:pt x="12743" y="1449"/>
                </a:cubicBezTo>
                <a:cubicBezTo>
                  <a:pt x="13877" y="1983"/>
                  <a:pt x="14110" y="3317"/>
                  <a:pt x="13877" y="4485"/>
                </a:cubicBezTo>
                <a:cubicBezTo>
                  <a:pt x="13710" y="4518"/>
                  <a:pt x="13576" y="4518"/>
                  <a:pt x="13410" y="4552"/>
                </a:cubicBezTo>
                <a:cubicBezTo>
                  <a:pt x="12609" y="4785"/>
                  <a:pt x="11909" y="5052"/>
                  <a:pt x="11208" y="5385"/>
                </a:cubicBezTo>
                <a:cubicBezTo>
                  <a:pt x="10541" y="5719"/>
                  <a:pt x="9874" y="6053"/>
                  <a:pt x="9240" y="6486"/>
                </a:cubicBezTo>
                <a:cubicBezTo>
                  <a:pt x="8206" y="7287"/>
                  <a:pt x="7572" y="8721"/>
                  <a:pt x="8573" y="9822"/>
                </a:cubicBezTo>
                <a:cubicBezTo>
                  <a:pt x="8893" y="10161"/>
                  <a:pt x="9248" y="10295"/>
                  <a:pt x="9614" y="10295"/>
                </a:cubicBezTo>
                <a:cubicBezTo>
                  <a:pt x="10542" y="10295"/>
                  <a:pt x="11539" y="9429"/>
                  <a:pt x="12209" y="8855"/>
                </a:cubicBezTo>
                <a:cubicBezTo>
                  <a:pt x="13276" y="7887"/>
                  <a:pt x="14277" y="6786"/>
                  <a:pt x="14844" y="5452"/>
                </a:cubicBezTo>
                <a:lnTo>
                  <a:pt x="15344" y="5452"/>
                </a:lnTo>
                <a:cubicBezTo>
                  <a:pt x="16612" y="5486"/>
                  <a:pt x="18046" y="6119"/>
                  <a:pt x="18580" y="7354"/>
                </a:cubicBezTo>
                <a:cubicBezTo>
                  <a:pt x="19214" y="8788"/>
                  <a:pt x="18513" y="10456"/>
                  <a:pt x="17913" y="11723"/>
                </a:cubicBezTo>
                <a:cubicBezTo>
                  <a:pt x="17246" y="13191"/>
                  <a:pt x="16545" y="14725"/>
                  <a:pt x="16712" y="16393"/>
                </a:cubicBezTo>
                <a:cubicBezTo>
                  <a:pt x="17014" y="18964"/>
                  <a:pt x="19538" y="20547"/>
                  <a:pt x="21995" y="20547"/>
                </a:cubicBezTo>
                <a:cubicBezTo>
                  <a:pt x="22248" y="20547"/>
                  <a:pt x="22500" y="20531"/>
                  <a:pt x="22750" y="20496"/>
                </a:cubicBezTo>
                <a:cubicBezTo>
                  <a:pt x="24184" y="20296"/>
                  <a:pt x="25552" y="19562"/>
                  <a:pt x="26552" y="18528"/>
                </a:cubicBezTo>
                <a:cubicBezTo>
                  <a:pt x="27603" y="19087"/>
                  <a:pt x="28877" y="19346"/>
                  <a:pt x="30126" y="19346"/>
                </a:cubicBezTo>
                <a:cubicBezTo>
                  <a:pt x="30741" y="19346"/>
                  <a:pt x="31350" y="19283"/>
                  <a:pt x="31923" y="19162"/>
                </a:cubicBezTo>
                <a:cubicBezTo>
                  <a:pt x="33591" y="18828"/>
                  <a:pt x="35058" y="18161"/>
                  <a:pt x="36259" y="16960"/>
                </a:cubicBezTo>
                <a:cubicBezTo>
                  <a:pt x="37427" y="15793"/>
                  <a:pt x="38194" y="14292"/>
                  <a:pt x="38494" y="12657"/>
                </a:cubicBezTo>
                <a:cubicBezTo>
                  <a:pt x="38628" y="11790"/>
                  <a:pt x="38694" y="10989"/>
                  <a:pt x="38594" y="10189"/>
                </a:cubicBezTo>
                <a:cubicBezTo>
                  <a:pt x="38564" y="9827"/>
                  <a:pt x="38315" y="9662"/>
                  <a:pt x="38052" y="9662"/>
                </a:cubicBezTo>
                <a:cubicBezTo>
                  <a:pt x="37733" y="9662"/>
                  <a:pt x="37393" y="9902"/>
                  <a:pt x="37393" y="10322"/>
                </a:cubicBezTo>
                <a:cubicBezTo>
                  <a:pt x="37393" y="11957"/>
                  <a:pt x="36960" y="13558"/>
                  <a:pt x="36093" y="14892"/>
                </a:cubicBezTo>
                <a:cubicBezTo>
                  <a:pt x="35192" y="16293"/>
                  <a:pt x="33891" y="17161"/>
                  <a:pt x="32290" y="17628"/>
                </a:cubicBezTo>
                <a:cubicBezTo>
                  <a:pt x="31523" y="17828"/>
                  <a:pt x="30680" y="17961"/>
                  <a:pt x="29842" y="17961"/>
                </a:cubicBezTo>
                <a:cubicBezTo>
                  <a:pt x="29004" y="17961"/>
                  <a:pt x="28170" y="17828"/>
                  <a:pt x="27420" y="17494"/>
                </a:cubicBezTo>
                <a:cubicBezTo>
                  <a:pt x="27386" y="17494"/>
                  <a:pt x="27353" y="17461"/>
                  <a:pt x="27286" y="17394"/>
                </a:cubicBezTo>
                <a:cubicBezTo>
                  <a:pt x="27720" y="16660"/>
                  <a:pt x="27953" y="15826"/>
                  <a:pt x="27953" y="14892"/>
                </a:cubicBezTo>
                <a:cubicBezTo>
                  <a:pt x="27922" y="13622"/>
                  <a:pt x="27172" y="12266"/>
                  <a:pt x="25836" y="12266"/>
                </a:cubicBezTo>
                <a:cubicBezTo>
                  <a:pt x="25734" y="12266"/>
                  <a:pt x="25628" y="12274"/>
                  <a:pt x="25518" y="12290"/>
                </a:cubicBezTo>
                <a:cubicBezTo>
                  <a:pt x="23917" y="12491"/>
                  <a:pt x="23850" y="14392"/>
                  <a:pt x="24184" y="15626"/>
                </a:cubicBezTo>
                <a:cubicBezTo>
                  <a:pt x="24418" y="16493"/>
                  <a:pt x="24885" y="17161"/>
                  <a:pt x="25418" y="17694"/>
                </a:cubicBezTo>
                <a:cubicBezTo>
                  <a:pt x="25085" y="18028"/>
                  <a:pt x="24718" y="18295"/>
                  <a:pt x="24351" y="18528"/>
                </a:cubicBezTo>
                <a:cubicBezTo>
                  <a:pt x="23653" y="18922"/>
                  <a:pt x="22784" y="19130"/>
                  <a:pt x="21915" y="19130"/>
                </a:cubicBezTo>
                <a:cubicBezTo>
                  <a:pt x="20208" y="19130"/>
                  <a:pt x="18500" y="18328"/>
                  <a:pt x="18080" y="16560"/>
                </a:cubicBezTo>
                <a:cubicBezTo>
                  <a:pt x="17713" y="14992"/>
                  <a:pt x="18580" y="13391"/>
                  <a:pt x="19180" y="12024"/>
                </a:cubicBezTo>
                <a:cubicBezTo>
                  <a:pt x="19714" y="10689"/>
                  <a:pt x="20248" y="9155"/>
                  <a:pt x="19914" y="7687"/>
                </a:cubicBezTo>
                <a:cubicBezTo>
                  <a:pt x="19414" y="5385"/>
                  <a:pt x="17279" y="4351"/>
                  <a:pt x="15178" y="4351"/>
                </a:cubicBezTo>
                <a:cubicBezTo>
                  <a:pt x="15344" y="3184"/>
                  <a:pt x="15044" y="1950"/>
                  <a:pt x="14244" y="1016"/>
                </a:cubicBezTo>
                <a:cubicBezTo>
                  <a:pt x="13578" y="288"/>
                  <a:pt x="12706" y="1"/>
                  <a:pt x="11804" y="1"/>
                </a:cubicBezTo>
                <a:close/>
              </a:path>
            </a:pathLst>
          </a:custGeom>
          <a:solidFill>
            <a:srgbClr val="FBAF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D4E1D92-3D65-C40B-E321-1CD4C0342CE7}"/>
              </a:ext>
            </a:extLst>
          </p:cNvPr>
          <p:cNvSpPr txBox="1"/>
          <p:nvPr/>
        </p:nvSpPr>
        <p:spPr>
          <a:xfrm>
            <a:off x="2010226" y="968475"/>
            <a:ext cx="7046687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50" dirty="0">
                <a:solidFill>
                  <a:schemeClr val="tx1"/>
                </a:solidFill>
              </a:rPr>
              <a:t>-to talk about an event or action that was </a:t>
            </a:r>
            <a:r>
              <a:rPr lang="en-US" sz="1450" b="1" u="sng" dirty="0">
                <a:solidFill>
                  <a:schemeClr val="tx1"/>
                </a:solidFill>
              </a:rPr>
              <a:t>completed</a:t>
            </a:r>
            <a:r>
              <a:rPr lang="en-US" sz="1450" dirty="0">
                <a:solidFill>
                  <a:schemeClr val="tx1"/>
                </a:solidFill>
              </a:rPr>
              <a:t> in the past.</a:t>
            </a:r>
            <a:r>
              <a:rPr lang="en-US" sz="1300" b="1" dirty="0">
                <a:solidFill>
                  <a:schemeClr val="tx1"/>
                </a:solidFill>
              </a:rPr>
              <a:t>(an indefinite time)</a:t>
            </a:r>
            <a:endParaRPr lang="ar-SA" sz="1300" b="1" dirty="0">
              <a:solidFill>
                <a:schemeClr val="tx1"/>
              </a:solidFill>
            </a:endParaRPr>
          </a:p>
        </p:txBody>
      </p:sp>
      <p:sp>
        <p:nvSpPr>
          <p:cNvPr id="1728" name="Google Shape;3159;p69">
            <a:extLst>
              <a:ext uri="{FF2B5EF4-FFF2-40B4-BE49-F238E27FC236}">
                <a16:creationId xmlns:a16="http://schemas.microsoft.com/office/drawing/2014/main" id="{3331CFCE-95A3-C350-2345-347CE29FFEF7}"/>
              </a:ext>
            </a:extLst>
          </p:cNvPr>
          <p:cNvSpPr/>
          <p:nvPr/>
        </p:nvSpPr>
        <p:spPr>
          <a:xfrm>
            <a:off x="1874355" y="694607"/>
            <a:ext cx="1933900" cy="224975"/>
          </a:xfrm>
          <a:custGeom>
            <a:avLst/>
            <a:gdLst/>
            <a:ahLst/>
            <a:cxnLst/>
            <a:rect l="l" t="t" r="r" b="b"/>
            <a:pathLst>
              <a:path w="77356" h="8999" extrusionOk="0">
                <a:moveTo>
                  <a:pt x="62604" y="3663"/>
                </a:moveTo>
                <a:cubicBezTo>
                  <a:pt x="62606" y="3663"/>
                  <a:pt x="62608" y="3663"/>
                  <a:pt x="62610" y="3663"/>
                </a:cubicBezTo>
                <a:lnTo>
                  <a:pt x="62610" y="3663"/>
                </a:lnTo>
                <a:cubicBezTo>
                  <a:pt x="62606" y="3663"/>
                  <a:pt x="62604" y="3663"/>
                  <a:pt x="62604" y="3663"/>
                </a:cubicBezTo>
                <a:close/>
                <a:moveTo>
                  <a:pt x="42936" y="1"/>
                </a:moveTo>
                <a:cubicBezTo>
                  <a:pt x="42831" y="1"/>
                  <a:pt x="42748" y="1"/>
                  <a:pt x="42643" y="22"/>
                </a:cubicBezTo>
                <a:cubicBezTo>
                  <a:pt x="42329" y="43"/>
                  <a:pt x="42015" y="105"/>
                  <a:pt x="41702" y="168"/>
                </a:cubicBezTo>
                <a:cubicBezTo>
                  <a:pt x="41430" y="252"/>
                  <a:pt x="41158" y="357"/>
                  <a:pt x="40865" y="461"/>
                </a:cubicBezTo>
                <a:cubicBezTo>
                  <a:pt x="40614" y="566"/>
                  <a:pt x="40321" y="650"/>
                  <a:pt x="40070" y="754"/>
                </a:cubicBezTo>
                <a:cubicBezTo>
                  <a:pt x="39484" y="963"/>
                  <a:pt x="38919" y="1214"/>
                  <a:pt x="38333" y="1486"/>
                </a:cubicBezTo>
                <a:cubicBezTo>
                  <a:pt x="37810" y="1717"/>
                  <a:pt x="37287" y="1989"/>
                  <a:pt x="36764" y="2240"/>
                </a:cubicBezTo>
                <a:cubicBezTo>
                  <a:pt x="36471" y="2407"/>
                  <a:pt x="36199" y="2533"/>
                  <a:pt x="35906" y="2679"/>
                </a:cubicBezTo>
                <a:cubicBezTo>
                  <a:pt x="35466" y="2930"/>
                  <a:pt x="35048" y="3160"/>
                  <a:pt x="34588" y="3391"/>
                </a:cubicBezTo>
                <a:cubicBezTo>
                  <a:pt x="33939" y="3767"/>
                  <a:pt x="33269" y="4123"/>
                  <a:pt x="32600" y="4499"/>
                </a:cubicBezTo>
                <a:cubicBezTo>
                  <a:pt x="31867" y="4918"/>
                  <a:pt x="31114" y="5336"/>
                  <a:pt x="30382" y="5713"/>
                </a:cubicBezTo>
                <a:cubicBezTo>
                  <a:pt x="29461" y="6236"/>
                  <a:pt x="28499" y="6738"/>
                  <a:pt x="27536" y="7157"/>
                </a:cubicBezTo>
                <a:cubicBezTo>
                  <a:pt x="27139" y="7324"/>
                  <a:pt x="26741" y="7471"/>
                  <a:pt x="26365" y="7596"/>
                </a:cubicBezTo>
                <a:cubicBezTo>
                  <a:pt x="25967" y="7743"/>
                  <a:pt x="25569" y="7868"/>
                  <a:pt x="25151" y="7910"/>
                </a:cubicBezTo>
                <a:cubicBezTo>
                  <a:pt x="24921" y="7941"/>
                  <a:pt x="24691" y="7960"/>
                  <a:pt x="24453" y="7960"/>
                </a:cubicBezTo>
                <a:cubicBezTo>
                  <a:pt x="24366" y="7960"/>
                  <a:pt x="24278" y="7957"/>
                  <a:pt x="24188" y="7952"/>
                </a:cubicBezTo>
                <a:lnTo>
                  <a:pt x="23875" y="7868"/>
                </a:lnTo>
                <a:cubicBezTo>
                  <a:pt x="23812" y="7847"/>
                  <a:pt x="23749" y="7784"/>
                  <a:pt x="23686" y="7764"/>
                </a:cubicBezTo>
                <a:lnTo>
                  <a:pt x="23477" y="7554"/>
                </a:lnTo>
                <a:cubicBezTo>
                  <a:pt x="23456" y="7533"/>
                  <a:pt x="23456" y="7492"/>
                  <a:pt x="23435" y="7471"/>
                </a:cubicBezTo>
                <a:cubicBezTo>
                  <a:pt x="23372" y="7282"/>
                  <a:pt x="23331" y="7073"/>
                  <a:pt x="23289" y="6906"/>
                </a:cubicBezTo>
                <a:cubicBezTo>
                  <a:pt x="23268" y="6613"/>
                  <a:pt x="23247" y="6320"/>
                  <a:pt x="23247" y="6027"/>
                </a:cubicBezTo>
                <a:cubicBezTo>
                  <a:pt x="23226" y="5755"/>
                  <a:pt x="23184" y="5462"/>
                  <a:pt x="23184" y="5190"/>
                </a:cubicBezTo>
                <a:cubicBezTo>
                  <a:pt x="23163" y="4751"/>
                  <a:pt x="23121" y="4290"/>
                  <a:pt x="23038" y="3830"/>
                </a:cubicBezTo>
                <a:cubicBezTo>
                  <a:pt x="22975" y="3579"/>
                  <a:pt x="22912" y="3349"/>
                  <a:pt x="22828" y="3077"/>
                </a:cubicBezTo>
                <a:cubicBezTo>
                  <a:pt x="22724" y="2784"/>
                  <a:pt x="22619" y="2533"/>
                  <a:pt x="22452" y="2261"/>
                </a:cubicBezTo>
                <a:cubicBezTo>
                  <a:pt x="22326" y="2051"/>
                  <a:pt x="22138" y="1884"/>
                  <a:pt x="21992" y="1696"/>
                </a:cubicBezTo>
                <a:cubicBezTo>
                  <a:pt x="21803" y="1507"/>
                  <a:pt x="21573" y="1361"/>
                  <a:pt x="21364" y="1214"/>
                </a:cubicBezTo>
                <a:cubicBezTo>
                  <a:pt x="21155" y="1089"/>
                  <a:pt x="20883" y="984"/>
                  <a:pt x="20652" y="901"/>
                </a:cubicBezTo>
                <a:cubicBezTo>
                  <a:pt x="20339" y="796"/>
                  <a:pt x="20025" y="775"/>
                  <a:pt x="19711" y="754"/>
                </a:cubicBezTo>
                <a:cubicBezTo>
                  <a:pt x="19515" y="737"/>
                  <a:pt x="19319" y="730"/>
                  <a:pt x="19124" y="730"/>
                </a:cubicBezTo>
                <a:cubicBezTo>
                  <a:pt x="18091" y="730"/>
                  <a:pt x="17073" y="944"/>
                  <a:pt x="16070" y="1173"/>
                </a:cubicBezTo>
                <a:cubicBezTo>
                  <a:pt x="14857" y="1424"/>
                  <a:pt x="13643" y="1779"/>
                  <a:pt x="12471" y="2135"/>
                </a:cubicBezTo>
                <a:cubicBezTo>
                  <a:pt x="11927" y="2302"/>
                  <a:pt x="11404" y="2449"/>
                  <a:pt x="10839" y="2637"/>
                </a:cubicBezTo>
                <a:cubicBezTo>
                  <a:pt x="10002" y="2951"/>
                  <a:pt x="9144" y="3265"/>
                  <a:pt x="8307" y="3579"/>
                </a:cubicBezTo>
                <a:cubicBezTo>
                  <a:pt x="6927" y="4102"/>
                  <a:pt x="5546" y="4667"/>
                  <a:pt x="4186" y="5253"/>
                </a:cubicBezTo>
                <a:lnTo>
                  <a:pt x="3077" y="5713"/>
                </a:lnTo>
                <a:cubicBezTo>
                  <a:pt x="2742" y="5859"/>
                  <a:pt x="2428" y="6006"/>
                  <a:pt x="2093" y="6173"/>
                </a:cubicBezTo>
                <a:cubicBezTo>
                  <a:pt x="1382" y="6508"/>
                  <a:pt x="691" y="6843"/>
                  <a:pt x="1" y="7178"/>
                </a:cubicBezTo>
                <a:cubicBezTo>
                  <a:pt x="1277" y="6822"/>
                  <a:pt x="2533" y="6424"/>
                  <a:pt x="3788" y="6069"/>
                </a:cubicBezTo>
                <a:cubicBezTo>
                  <a:pt x="4813" y="5776"/>
                  <a:pt x="5818" y="5483"/>
                  <a:pt x="6843" y="5169"/>
                </a:cubicBezTo>
                <a:cubicBezTo>
                  <a:pt x="7973" y="4834"/>
                  <a:pt x="9103" y="4458"/>
                  <a:pt x="10212" y="4102"/>
                </a:cubicBezTo>
                <a:cubicBezTo>
                  <a:pt x="10525" y="3997"/>
                  <a:pt x="10881" y="3893"/>
                  <a:pt x="11195" y="3767"/>
                </a:cubicBezTo>
                <a:cubicBezTo>
                  <a:pt x="11760" y="3558"/>
                  <a:pt x="12346" y="3391"/>
                  <a:pt x="12911" y="3202"/>
                </a:cubicBezTo>
                <a:cubicBezTo>
                  <a:pt x="13769" y="2951"/>
                  <a:pt x="14647" y="2679"/>
                  <a:pt x="15505" y="2449"/>
                </a:cubicBezTo>
                <a:cubicBezTo>
                  <a:pt x="15945" y="2344"/>
                  <a:pt x="16363" y="2240"/>
                  <a:pt x="16802" y="2135"/>
                </a:cubicBezTo>
                <a:cubicBezTo>
                  <a:pt x="17284" y="2030"/>
                  <a:pt x="17744" y="1926"/>
                  <a:pt x="18246" y="1842"/>
                </a:cubicBezTo>
                <a:cubicBezTo>
                  <a:pt x="18610" y="1804"/>
                  <a:pt x="18974" y="1774"/>
                  <a:pt x="19334" y="1774"/>
                </a:cubicBezTo>
                <a:cubicBezTo>
                  <a:pt x="19574" y="1774"/>
                  <a:pt x="19811" y="1788"/>
                  <a:pt x="20046" y="1821"/>
                </a:cubicBezTo>
                <a:cubicBezTo>
                  <a:pt x="20255" y="1842"/>
                  <a:pt x="20464" y="1905"/>
                  <a:pt x="20652" y="1989"/>
                </a:cubicBezTo>
                <a:cubicBezTo>
                  <a:pt x="20820" y="2051"/>
                  <a:pt x="20987" y="2156"/>
                  <a:pt x="21134" y="2261"/>
                </a:cubicBezTo>
                <a:cubicBezTo>
                  <a:pt x="21259" y="2365"/>
                  <a:pt x="21385" y="2512"/>
                  <a:pt x="21489" y="2616"/>
                </a:cubicBezTo>
                <a:cubicBezTo>
                  <a:pt x="21594" y="2763"/>
                  <a:pt x="21678" y="2930"/>
                  <a:pt x="21761" y="3077"/>
                </a:cubicBezTo>
                <a:cubicBezTo>
                  <a:pt x="21908" y="3474"/>
                  <a:pt x="22012" y="3872"/>
                  <a:pt x="22096" y="4248"/>
                </a:cubicBezTo>
                <a:cubicBezTo>
                  <a:pt x="22180" y="4855"/>
                  <a:pt x="22201" y="5483"/>
                  <a:pt x="22243" y="6090"/>
                </a:cubicBezTo>
                <a:cubicBezTo>
                  <a:pt x="22243" y="6215"/>
                  <a:pt x="22284" y="6320"/>
                  <a:pt x="22284" y="6445"/>
                </a:cubicBezTo>
                <a:cubicBezTo>
                  <a:pt x="22284" y="6717"/>
                  <a:pt x="22326" y="7010"/>
                  <a:pt x="22347" y="7261"/>
                </a:cubicBezTo>
                <a:cubicBezTo>
                  <a:pt x="22389" y="7387"/>
                  <a:pt x="22410" y="7492"/>
                  <a:pt x="22431" y="7638"/>
                </a:cubicBezTo>
                <a:cubicBezTo>
                  <a:pt x="22452" y="7764"/>
                  <a:pt x="22515" y="7868"/>
                  <a:pt x="22598" y="7973"/>
                </a:cubicBezTo>
                <a:cubicBezTo>
                  <a:pt x="22640" y="8077"/>
                  <a:pt x="22745" y="8182"/>
                  <a:pt x="22828" y="8287"/>
                </a:cubicBezTo>
                <a:cubicBezTo>
                  <a:pt x="22870" y="8370"/>
                  <a:pt x="22954" y="8412"/>
                  <a:pt x="23017" y="8475"/>
                </a:cubicBezTo>
                <a:cubicBezTo>
                  <a:pt x="23080" y="8517"/>
                  <a:pt x="23142" y="8580"/>
                  <a:pt x="23226" y="8621"/>
                </a:cubicBezTo>
                <a:cubicBezTo>
                  <a:pt x="23435" y="8747"/>
                  <a:pt x="23665" y="8852"/>
                  <a:pt x="23896" y="8914"/>
                </a:cubicBezTo>
                <a:cubicBezTo>
                  <a:pt x="24168" y="8956"/>
                  <a:pt x="24419" y="8998"/>
                  <a:pt x="24649" y="8998"/>
                </a:cubicBezTo>
                <a:cubicBezTo>
                  <a:pt x="25256" y="8998"/>
                  <a:pt x="25862" y="8852"/>
                  <a:pt x="26406" y="8705"/>
                </a:cubicBezTo>
                <a:cubicBezTo>
                  <a:pt x="26699" y="8621"/>
                  <a:pt x="26950" y="8517"/>
                  <a:pt x="27222" y="8412"/>
                </a:cubicBezTo>
                <a:cubicBezTo>
                  <a:pt x="27473" y="8308"/>
                  <a:pt x="27766" y="8203"/>
                  <a:pt x="28038" y="8098"/>
                </a:cubicBezTo>
                <a:cubicBezTo>
                  <a:pt x="28603" y="7847"/>
                  <a:pt x="29189" y="7575"/>
                  <a:pt x="29754" y="7282"/>
                </a:cubicBezTo>
                <a:cubicBezTo>
                  <a:pt x="29984" y="7157"/>
                  <a:pt x="30256" y="7031"/>
                  <a:pt x="30486" y="6906"/>
                </a:cubicBezTo>
                <a:cubicBezTo>
                  <a:pt x="30675" y="6801"/>
                  <a:pt x="30821" y="6696"/>
                  <a:pt x="31010" y="6613"/>
                </a:cubicBezTo>
                <a:cubicBezTo>
                  <a:pt x="31533" y="6320"/>
                  <a:pt x="32056" y="6006"/>
                  <a:pt x="32600" y="5713"/>
                </a:cubicBezTo>
                <a:cubicBezTo>
                  <a:pt x="33207" y="5378"/>
                  <a:pt x="33834" y="5043"/>
                  <a:pt x="34441" y="4709"/>
                </a:cubicBezTo>
                <a:cubicBezTo>
                  <a:pt x="35090" y="4332"/>
                  <a:pt x="35717" y="3997"/>
                  <a:pt x="36366" y="3621"/>
                </a:cubicBezTo>
                <a:cubicBezTo>
                  <a:pt x="36680" y="3453"/>
                  <a:pt x="36994" y="3286"/>
                  <a:pt x="37349" y="3139"/>
                </a:cubicBezTo>
                <a:cubicBezTo>
                  <a:pt x="38040" y="2763"/>
                  <a:pt x="38751" y="2428"/>
                  <a:pt x="39484" y="2135"/>
                </a:cubicBezTo>
                <a:cubicBezTo>
                  <a:pt x="39965" y="1926"/>
                  <a:pt x="40425" y="1738"/>
                  <a:pt x="40927" y="1591"/>
                </a:cubicBezTo>
                <a:cubicBezTo>
                  <a:pt x="41388" y="1424"/>
                  <a:pt x="41890" y="1256"/>
                  <a:pt x="42392" y="1173"/>
                </a:cubicBezTo>
                <a:cubicBezTo>
                  <a:pt x="42551" y="1158"/>
                  <a:pt x="42700" y="1134"/>
                  <a:pt x="42845" y="1134"/>
                </a:cubicBezTo>
                <a:cubicBezTo>
                  <a:pt x="42911" y="1134"/>
                  <a:pt x="42976" y="1139"/>
                  <a:pt x="43041" y="1152"/>
                </a:cubicBezTo>
                <a:cubicBezTo>
                  <a:pt x="43062" y="1152"/>
                  <a:pt x="43103" y="1173"/>
                  <a:pt x="43145" y="1173"/>
                </a:cubicBezTo>
                <a:cubicBezTo>
                  <a:pt x="43229" y="1194"/>
                  <a:pt x="43271" y="1256"/>
                  <a:pt x="43334" y="1277"/>
                </a:cubicBezTo>
                <a:lnTo>
                  <a:pt x="43564" y="1507"/>
                </a:lnTo>
                <a:cubicBezTo>
                  <a:pt x="43627" y="1570"/>
                  <a:pt x="43647" y="1633"/>
                  <a:pt x="43689" y="1717"/>
                </a:cubicBezTo>
                <a:cubicBezTo>
                  <a:pt x="43794" y="2010"/>
                  <a:pt x="43857" y="2323"/>
                  <a:pt x="43899" y="2637"/>
                </a:cubicBezTo>
                <a:cubicBezTo>
                  <a:pt x="43961" y="3035"/>
                  <a:pt x="43961" y="3453"/>
                  <a:pt x="43961" y="3830"/>
                </a:cubicBezTo>
                <a:lnTo>
                  <a:pt x="43961" y="4709"/>
                </a:lnTo>
                <a:lnTo>
                  <a:pt x="43961" y="5671"/>
                </a:lnTo>
                <a:cubicBezTo>
                  <a:pt x="43961" y="5797"/>
                  <a:pt x="43982" y="5964"/>
                  <a:pt x="44003" y="6090"/>
                </a:cubicBezTo>
                <a:cubicBezTo>
                  <a:pt x="44045" y="6215"/>
                  <a:pt x="44066" y="6320"/>
                  <a:pt x="44087" y="6445"/>
                </a:cubicBezTo>
                <a:cubicBezTo>
                  <a:pt x="44108" y="6592"/>
                  <a:pt x="44191" y="6717"/>
                  <a:pt x="44254" y="6822"/>
                </a:cubicBezTo>
                <a:cubicBezTo>
                  <a:pt x="44275" y="6906"/>
                  <a:pt x="44317" y="6948"/>
                  <a:pt x="44380" y="7010"/>
                </a:cubicBezTo>
                <a:cubicBezTo>
                  <a:pt x="44422" y="7073"/>
                  <a:pt x="44484" y="7157"/>
                  <a:pt x="44568" y="7240"/>
                </a:cubicBezTo>
                <a:cubicBezTo>
                  <a:pt x="44631" y="7345"/>
                  <a:pt x="44735" y="7387"/>
                  <a:pt x="44819" y="7471"/>
                </a:cubicBezTo>
                <a:cubicBezTo>
                  <a:pt x="44924" y="7554"/>
                  <a:pt x="45028" y="7638"/>
                  <a:pt x="45154" y="7701"/>
                </a:cubicBezTo>
                <a:lnTo>
                  <a:pt x="45468" y="7868"/>
                </a:lnTo>
                <a:lnTo>
                  <a:pt x="45865" y="8015"/>
                </a:lnTo>
                <a:cubicBezTo>
                  <a:pt x="46137" y="8098"/>
                  <a:pt x="46409" y="8119"/>
                  <a:pt x="46702" y="8161"/>
                </a:cubicBezTo>
                <a:cubicBezTo>
                  <a:pt x="46807" y="8168"/>
                  <a:pt x="46912" y="8170"/>
                  <a:pt x="47016" y="8170"/>
                </a:cubicBezTo>
                <a:cubicBezTo>
                  <a:pt x="47225" y="8170"/>
                  <a:pt x="47435" y="8161"/>
                  <a:pt x="47644" y="8161"/>
                </a:cubicBezTo>
                <a:cubicBezTo>
                  <a:pt x="48230" y="8119"/>
                  <a:pt x="48795" y="8015"/>
                  <a:pt x="49339" y="7910"/>
                </a:cubicBezTo>
                <a:cubicBezTo>
                  <a:pt x="49945" y="7784"/>
                  <a:pt x="50552" y="7596"/>
                  <a:pt x="51159" y="7429"/>
                </a:cubicBezTo>
                <a:cubicBezTo>
                  <a:pt x="52331" y="7073"/>
                  <a:pt x="53461" y="6655"/>
                  <a:pt x="54611" y="6236"/>
                </a:cubicBezTo>
                <a:cubicBezTo>
                  <a:pt x="54946" y="6111"/>
                  <a:pt x="55302" y="5985"/>
                  <a:pt x="55658" y="5859"/>
                </a:cubicBezTo>
                <a:cubicBezTo>
                  <a:pt x="56432" y="5567"/>
                  <a:pt x="57227" y="5253"/>
                  <a:pt x="58001" y="4981"/>
                </a:cubicBezTo>
                <a:cubicBezTo>
                  <a:pt x="58650" y="4751"/>
                  <a:pt x="59319" y="4520"/>
                  <a:pt x="59968" y="4311"/>
                </a:cubicBezTo>
                <a:cubicBezTo>
                  <a:pt x="60282" y="4207"/>
                  <a:pt x="60596" y="4123"/>
                  <a:pt x="60909" y="4018"/>
                </a:cubicBezTo>
                <a:cubicBezTo>
                  <a:pt x="61056" y="3976"/>
                  <a:pt x="61244" y="3914"/>
                  <a:pt x="61412" y="3872"/>
                </a:cubicBezTo>
                <a:cubicBezTo>
                  <a:pt x="61663" y="3788"/>
                  <a:pt x="61935" y="3704"/>
                  <a:pt x="62207" y="3663"/>
                </a:cubicBezTo>
                <a:lnTo>
                  <a:pt x="62583" y="3663"/>
                </a:lnTo>
                <a:cubicBezTo>
                  <a:pt x="62604" y="3725"/>
                  <a:pt x="62604" y="3788"/>
                  <a:pt x="62625" y="3872"/>
                </a:cubicBezTo>
                <a:lnTo>
                  <a:pt x="62625" y="4144"/>
                </a:lnTo>
                <a:cubicBezTo>
                  <a:pt x="62521" y="4667"/>
                  <a:pt x="62374" y="5169"/>
                  <a:pt x="62207" y="5692"/>
                </a:cubicBezTo>
                <a:cubicBezTo>
                  <a:pt x="62144" y="5964"/>
                  <a:pt x="62060" y="6215"/>
                  <a:pt x="61956" y="6487"/>
                </a:cubicBezTo>
                <a:cubicBezTo>
                  <a:pt x="61935" y="6550"/>
                  <a:pt x="61893" y="6634"/>
                  <a:pt x="61851" y="6717"/>
                </a:cubicBezTo>
                <a:cubicBezTo>
                  <a:pt x="61788" y="6843"/>
                  <a:pt x="61788" y="6968"/>
                  <a:pt x="61788" y="7115"/>
                </a:cubicBezTo>
                <a:cubicBezTo>
                  <a:pt x="61788" y="7157"/>
                  <a:pt x="61830" y="7220"/>
                  <a:pt x="61830" y="7282"/>
                </a:cubicBezTo>
                <a:cubicBezTo>
                  <a:pt x="61830" y="7366"/>
                  <a:pt x="61851" y="7429"/>
                  <a:pt x="61872" y="7492"/>
                </a:cubicBezTo>
                <a:cubicBezTo>
                  <a:pt x="61893" y="7638"/>
                  <a:pt x="61977" y="7743"/>
                  <a:pt x="62039" y="7868"/>
                </a:cubicBezTo>
                <a:cubicBezTo>
                  <a:pt x="62060" y="7889"/>
                  <a:pt x="62081" y="7910"/>
                  <a:pt x="62081" y="7952"/>
                </a:cubicBezTo>
                <a:cubicBezTo>
                  <a:pt x="62144" y="8015"/>
                  <a:pt x="62186" y="8077"/>
                  <a:pt x="62269" y="8119"/>
                </a:cubicBezTo>
                <a:cubicBezTo>
                  <a:pt x="62395" y="8224"/>
                  <a:pt x="62500" y="8287"/>
                  <a:pt x="62667" y="8328"/>
                </a:cubicBezTo>
                <a:cubicBezTo>
                  <a:pt x="62859" y="8392"/>
                  <a:pt x="63075" y="8420"/>
                  <a:pt x="63278" y="8420"/>
                </a:cubicBezTo>
                <a:cubicBezTo>
                  <a:pt x="63341" y="8420"/>
                  <a:pt x="63403" y="8417"/>
                  <a:pt x="63462" y="8412"/>
                </a:cubicBezTo>
                <a:cubicBezTo>
                  <a:pt x="63734" y="8391"/>
                  <a:pt x="63985" y="8328"/>
                  <a:pt x="64257" y="8287"/>
                </a:cubicBezTo>
                <a:cubicBezTo>
                  <a:pt x="64487" y="8224"/>
                  <a:pt x="64759" y="8182"/>
                  <a:pt x="64990" y="8119"/>
                </a:cubicBezTo>
                <a:cubicBezTo>
                  <a:pt x="65596" y="7994"/>
                  <a:pt x="66161" y="7784"/>
                  <a:pt x="66747" y="7575"/>
                </a:cubicBezTo>
                <a:cubicBezTo>
                  <a:pt x="67856" y="7157"/>
                  <a:pt x="68965" y="6738"/>
                  <a:pt x="70053" y="6299"/>
                </a:cubicBezTo>
                <a:cubicBezTo>
                  <a:pt x="71580" y="5671"/>
                  <a:pt x="73150" y="5085"/>
                  <a:pt x="74656" y="4520"/>
                </a:cubicBezTo>
                <a:cubicBezTo>
                  <a:pt x="75054" y="4353"/>
                  <a:pt x="75451" y="4207"/>
                  <a:pt x="75870" y="4081"/>
                </a:cubicBezTo>
                <a:cubicBezTo>
                  <a:pt x="76372" y="3893"/>
                  <a:pt x="76853" y="3683"/>
                  <a:pt x="77355" y="3516"/>
                </a:cubicBezTo>
                <a:lnTo>
                  <a:pt x="77355" y="3516"/>
                </a:lnTo>
                <a:cubicBezTo>
                  <a:pt x="76581" y="3600"/>
                  <a:pt x="75702" y="3809"/>
                  <a:pt x="74824" y="3976"/>
                </a:cubicBezTo>
                <a:cubicBezTo>
                  <a:pt x="74091" y="4123"/>
                  <a:pt x="73380" y="4248"/>
                  <a:pt x="72648" y="4416"/>
                </a:cubicBezTo>
                <a:cubicBezTo>
                  <a:pt x="71832" y="4604"/>
                  <a:pt x="71036" y="4771"/>
                  <a:pt x="70220" y="5023"/>
                </a:cubicBezTo>
                <a:cubicBezTo>
                  <a:pt x="69279" y="5274"/>
                  <a:pt x="68337" y="5567"/>
                  <a:pt x="67375" y="5880"/>
                </a:cubicBezTo>
                <a:cubicBezTo>
                  <a:pt x="66684" y="6090"/>
                  <a:pt x="66015" y="6341"/>
                  <a:pt x="65324" y="6550"/>
                </a:cubicBezTo>
                <a:cubicBezTo>
                  <a:pt x="64990" y="6655"/>
                  <a:pt x="64613" y="6738"/>
                  <a:pt x="64257" y="6822"/>
                </a:cubicBezTo>
                <a:cubicBezTo>
                  <a:pt x="63964" y="6864"/>
                  <a:pt x="63692" y="6948"/>
                  <a:pt x="63420" y="7010"/>
                </a:cubicBezTo>
                <a:lnTo>
                  <a:pt x="63148" y="7010"/>
                </a:lnTo>
                <a:cubicBezTo>
                  <a:pt x="63190" y="6906"/>
                  <a:pt x="63232" y="6759"/>
                  <a:pt x="63253" y="6655"/>
                </a:cubicBezTo>
                <a:cubicBezTo>
                  <a:pt x="63274" y="6529"/>
                  <a:pt x="63337" y="6424"/>
                  <a:pt x="63357" y="6299"/>
                </a:cubicBezTo>
                <a:cubicBezTo>
                  <a:pt x="63462" y="5922"/>
                  <a:pt x="63567" y="5546"/>
                  <a:pt x="63671" y="5169"/>
                </a:cubicBezTo>
                <a:cubicBezTo>
                  <a:pt x="63734" y="4918"/>
                  <a:pt x="63776" y="4646"/>
                  <a:pt x="63839" y="4416"/>
                </a:cubicBezTo>
                <a:cubicBezTo>
                  <a:pt x="63860" y="4290"/>
                  <a:pt x="63860" y="4144"/>
                  <a:pt x="63860" y="3997"/>
                </a:cubicBezTo>
                <a:cubicBezTo>
                  <a:pt x="63860" y="3872"/>
                  <a:pt x="63839" y="3725"/>
                  <a:pt x="63797" y="3600"/>
                </a:cubicBezTo>
                <a:cubicBezTo>
                  <a:pt x="63776" y="3391"/>
                  <a:pt x="63671" y="3160"/>
                  <a:pt x="63567" y="2972"/>
                </a:cubicBezTo>
                <a:cubicBezTo>
                  <a:pt x="63504" y="2867"/>
                  <a:pt x="63420" y="2763"/>
                  <a:pt x="63274" y="2679"/>
                </a:cubicBezTo>
                <a:cubicBezTo>
                  <a:pt x="63148" y="2616"/>
                  <a:pt x="63023" y="2554"/>
                  <a:pt x="62897" y="2533"/>
                </a:cubicBezTo>
                <a:cubicBezTo>
                  <a:pt x="62793" y="2512"/>
                  <a:pt x="62667" y="2512"/>
                  <a:pt x="62521" y="2470"/>
                </a:cubicBezTo>
                <a:lnTo>
                  <a:pt x="62186" y="2470"/>
                </a:lnTo>
                <a:cubicBezTo>
                  <a:pt x="61893" y="2512"/>
                  <a:pt x="61621" y="2574"/>
                  <a:pt x="61328" y="2679"/>
                </a:cubicBezTo>
                <a:cubicBezTo>
                  <a:pt x="61119" y="2763"/>
                  <a:pt x="60909" y="2826"/>
                  <a:pt x="60658" y="2867"/>
                </a:cubicBezTo>
                <a:cubicBezTo>
                  <a:pt x="60303" y="2972"/>
                  <a:pt x="59926" y="3077"/>
                  <a:pt x="59570" y="3202"/>
                </a:cubicBezTo>
                <a:cubicBezTo>
                  <a:pt x="58796" y="3474"/>
                  <a:pt x="58001" y="3704"/>
                  <a:pt x="57227" y="3997"/>
                </a:cubicBezTo>
                <a:cubicBezTo>
                  <a:pt x="56243" y="4332"/>
                  <a:pt x="55302" y="4667"/>
                  <a:pt x="54339" y="5023"/>
                </a:cubicBezTo>
                <a:cubicBezTo>
                  <a:pt x="53461" y="5336"/>
                  <a:pt x="52561" y="5650"/>
                  <a:pt x="51682" y="5901"/>
                </a:cubicBezTo>
                <a:cubicBezTo>
                  <a:pt x="51117" y="6090"/>
                  <a:pt x="50552" y="6215"/>
                  <a:pt x="50008" y="6383"/>
                </a:cubicBezTo>
                <a:cubicBezTo>
                  <a:pt x="49443" y="6529"/>
                  <a:pt x="48878" y="6655"/>
                  <a:pt x="48292" y="6738"/>
                </a:cubicBezTo>
                <a:cubicBezTo>
                  <a:pt x="47916" y="6794"/>
                  <a:pt x="47521" y="6822"/>
                  <a:pt x="47119" y="6822"/>
                </a:cubicBezTo>
                <a:cubicBezTo>
                  <a:pt x="46919" y="6822"/>
                  <a:pt x="46716" y="6815"/>
                  <a:pt x="46514" y="6801"/>
                </a:cubicBezTo>
                <a:cubicBezTo>
                  <a:pt x="46347" y="6759"/>
                  <a:pt x="46158" y="6717"/>
                  <a:pt x="45991" y="6655"/>
                </a:cubicBezTo>
                <a:cubicBezTo>
                  <a:pt x="45886" y="6613"/>
                  <a:pt x="45782" y="6550"/>
                  <a:pt x="45677" y="6466"/>
                </a:cubicBezTo>
                <a:cubicBezTo>
                  <a:pt x="45614" y="6404"/>
                  <a:pt x="45531" y="6341"/>
                  <a:pt x="45447" y="6278"/>
                </a:cubicBezTo>
                <a:cubicBezTo>
                  <a:pt x="45426" y="6236"/>
                  <a:pt x="45405" y="6194"/>
                  <a:pt x="45405" y="6173"/>
                </a:cubicBezTo>
                <a:cubicBezTo>
                  <a:pt x="45342" y="6006"/>
                  <a:pt x="45321" y="5818"/>
                  <a:pt x="45300" y="5671"/>
                </a:cubicBezTo>
                <a:cubicBezTo>
                  <a:pt x="45259" y="5357"/>
                  <a:pt x="45259" y="5043"/>
                  <a:pt x="45259" y="4751"/>
                </a:cubicBezTo>
                <a:cubicBezTo>
                  <a:pt x="45259" y="4458"/>
                  <a:pt x="45259" y="4186"/>
                  <a:pt x="45238" y="3893"/>
                </a:cubicBezTo>
                <a:cubicBezTo>
                  <a:pt x="45238" y="3453"/>
                  <a:pt x="45217" y="3035"/>
                  <a:pt x="45154" y="2574"/>
                </a:cubicBezTo>
                <a:cubicBezTo>
                  <a:pt x="45091" y="2030"/>
                  <a:pt x="44987" y="1466"/>
                  <a:pt x="44673" y="963"/>
                </a:cubicBezTo>
                <a:cubicBezTo>
                  <a:pt x="44589" y="859"/>
                  <a:pt x="44505" y="754"/>
                  <a:pt x="44401" y="650"/>
                </a:cubicBezTo>
                <a:cubicBezTo>
                  <a:pt x="44296" y="545"/>
                  <a:pt x="44191" y="461"/>
                  <a:pt x="44087" y="378"/>
                </a:cubicBezTo>
                <a:cubicBezTo>
                  <a:pt x="43878" y="231"/>
                  <a:pt x="43647" y="126"/>
                  <a:pt x="43417" y="43"/>
                </a:cubicBezTo>
                <a:cubicBezTo>
                  <a:pt x="43271" y="22"/>
                  <a:pt x="43145" y="22"/>
                  <a:pt x="43020" y="1"/>
                </a:cubicBezTo>
                <a:close/>
              </a:path>
            </a:pathLst>
          </a:custGeom>
          <a:solidFill>
            <a:srgbClr val="FCC6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30" name="Google Shape;1424;p47">
            <a:extLst>
              <a:ext uri="{FF2B5EF4-FFF2-40B4-BE49-F238E27FC236}">
                <a16:creationId xmlns:a16="http://schemas.microsoft.com/office/drawing/2014/main" id="{28610019-3C62-06D2-7894-BDD8720A1A21}"/>
              </a:ext>
            </a:extLst>
          </p:cNvPr>
          <p:cNvSpPr txBox="1">
            <a:spLocks/>
          </p:cNvSpPr>
          <p:nvPr/>
        </p:nvSpPr>
        <p:spPr>
          <a:xfrm>
            <a:off x="1045120" y="997534"/>
            <a:ext cx="994137" cy="5046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1734" name="مربع نص 1733">
            <a:extLst>
              <a:ext uri="{FF2B5EF4-FFF2-40B4-BE49-F238E27FC236}">
                <a16:creationId xmlns:a16="http://schemas.microsoft.com/office/drawing/2014/main" id="{CDF710E4-9EC1-B5D8-64D7-74414E3F5201}"/>
              </a:ext>
            </a:extLst>
          </p:cNvPr>
          <p:cNvSpPr txBox="1"/>
          <p:nvPr/>
        </p:nvSpPr>
        <p:spPr>
          <a:xfrm>
            <a:off x="2024742" y="1287788"/>
            <a:ext cx="66838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solidFill>
                  <a:schemeClr val="tx1"/>
                </a:solidFill>
              </a:rPr>
              <a:t>- to talk about events that </a:t>
            </a:r>
            <a:r>
              <a:rPr lang="en-US" b="1" u="sng" dirty="0">
                <a:solidFill>
                  <a:schemeClr val="tx1"/>
                </a:solidFill>
              </a:rPr>
              <a:t>started</a:t>
            </a:r>
            <a:r>
              <a:rPr lang="en-US" dirty="0">
                <a:solidFill>
                  <a:schemeClr val="tx1"/>
                </a:solidFill>
              </a:rPr>
              <a:t> in the past and </a:t>
            </a:r>
            <a:r>
              <a:rPr lang="en-US" b="1" u="sng" dirty="0">
                <a:solidFill>
                  <a:schemeClr val="tx1"/>
                </a:solidFill>
              </a:rPr>
              <a:t>continue</a:t>
            </a:r>
            <a:r>
              <a:rPr lang="en-US" dirty="0">
                <a:solidFill>
                  <a:schemeClr val="tx1"/>
                </a:solidFill>
              </a:rPr>
              <a:t> into the present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735" name="Google Shape;1424;p47">
            <a:extLst>
              <a:ext uri="{FF2B5EF4-FFF2-40B4-BE49-F238E27FC236}">
                <a16:creationId xmlns:a16="http://schemas.microsoft.com/office/drawing/2014/main" id="{902BC3DD-E34A-83E3-1426-DE42CCFF00B0}"/>
              </a:ext>
            </a:extLst>
          </p:cNvPr>
          <p:cNvSpPr txBox="1">
            <a:spLocks/>
          </p:cNvSpPr>
          <p:nvPr/>
        </p:nvSpPr>
        <p:spPr>
          <a:xfrm>
            <a:off x="1045121" y="1686963"/>
            <a:ext cx="994137" cy="5046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Form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1736" name="Google Shape;1424;p47">
            <a:extLst>
              <a:ext uri="{FF2B5EF4-FFF2-40B4-BE49-F238E27FC236}">
                <a16:creationId xmlns:a16="http://schemas.microsoft.com/office/drawing/2014/main" id="{AF1DD964-A24E-B3EC-48C5-E633211B88D3}"/>
              </a:ext>
            </a:extLst>
          </p:cNvPr>
          <p:cNvSpPr txBox="1">
            <a:spLocks/>
          </p:cNvSpPr>
          <p:nvPr/>
        </p:nvSpPr>
        <p:spPr>
          <a:xfrm>
            <a:off x="2193064" y="1834279"/>
            <a:ext cx="1566424" cy="643026"/>
          </a:xfrm>
          <a:prstGeom prst="rect">
            <a:avLst/>
          </a:prstGeom>
          <a:solidFill>
            <a:srgbClr val="D34D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Subject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1737" name="Plus Sign 14">
            <a:extLst>
              <a:ext uri="{FF2B5EF4-FFF2-40B4-BE49-F238E27FC236}">
                <a16:creationId xmlns:a16="http://schemas.microsoft.com/office/drawing/2014/main" id="{AD2998EC-BAE5-D9C6-14FD-228221D05B9C}"/>
              </a:ext>
            </a:extLst>
          </p:cNvPr>
          <p:cNvSpPr/>
          <p:nvPr/>
        </p:nvSpPr>
        <p:spPr>
          <a:xfrm>
            <a:off x="3754990" y="1878505"/>
            <a:ext cx="659336" cy="548000"/>
          </a:xfrm>
          <a:prstGeom prst="mathPlus">
            <a:avLst/>
          </a:prstGeom>
          <a:solidFill>
            <a:srgbClr val="F7E5B7"/>
          </a:solidFill>
          <a:ln w="25400" cap="flat" cmpd="sng" algn="ctr">
            <a:solidFill>
              <a:srgbClr val="F7E5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8" name="Google Shape;1424;p47">
            <a:extLst>
              <a:ext uri="{FF2B5EF4-FFF2-40B4-BE49-F238E27FC236}">
                <a16:creationId xmlns:a16="http://schemas.microsoft.com/office/drawing/2014/main" id="{9B8A8641-AAE9-4388-0CB1-0F17D8FF6C22}"/>
              </a:ext>
            </a:extLst>
          </p:cNvPr>
          <p:cNvSpPr txBox="1">
            <a:spLocks/>
          </p:cNvSpPr>
          <p:nvPr/>
        </p:nvSpPr>
        <p:spPr>
          <a:xfrm>
            <a:off x="4411243" y="1805252"/>
            <a:ext cx="1566424" cy="643026"/>
          </a:xfrm>
          <a:prstGeom prst="rect">
            <a:avLst/>
          </a:prstGeom>
          <a:solidFill>
            <a:srgbClr val="D34D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Has/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1739" name="Plus Sign 14">
            <a:extLst>
              <a:ext uri="{FF2B5EF4-FFF2-40B4-BE49-F238E27FC236}">
                <a16:creationId xmlns:a16="http://schemas.microsoft.com/office/drawing/2014/main" id="{43548B28-A0EA-691B-C083-0071F605B809}"/>
              </a:ext>
            </a:extLst>
          </p:cNvPr>
          <p:cNvSpPr/>
          <p:nvPr/>
        </p:nvSpPr>
        <p:spPr>
          <a:xfrm>
            <a:off x="5997447" y="1885762"/>
            <a:ext cx="659336" cy="548000"/>
          </a:xfrm>
          <a:prstGeom prst="mathPlus">
            <a:avLst/>
          </a:prstGeom>
          <a:solidFill>
            <a:srgbClr val="F7E5B7"/>
          </a:solidFill>
          <a:ln w="25400" cap="flat" cmpd="sng" algn="ctr">
            <a:solidFill>
              <a:srgbClr val="F7E5B7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0" name="Google Shape;1424;p47">
            <a:extLst>
              <a:ext uri="{FF2B5EF4-FFF2-40B4-BE49-F238E27FC236}">
                <a16:creationId xmlns:a16="http://schemas.microsoft.com/office/drawing/2014/main" id="{4412EC1D-A88D-1BCF-22D2-E6EB9B25269E}"/>
              </a:ext>
            </a:extLst>
          </p:cNvPr>
          <p:cNvSpPr txBox="1">
            <a:spLocks/>
          </p:cNvSpPr>
          <p:nvPr/>
        </p:nvSpPr>
        <p:spPr>
          <a:xfrm>
            <a:off x="6623275" y="1797994"/>
            <a:ext cx="2127986" cy="643026"/>
          </a:xfrm>
          <a:prstGeom prst="rect">
            <a:avLst/>
          </a:prstGeom>
          <a:solidFill>
            <a:srgbClr val="D34D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V (P.P.3)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1741" name="Google Shape;791;p85">
            <a:extLst>
              <a:ext uri="{FF2B5EF4-FFF2-40B4-BE49-F238E27FC236}">
                <a16:creationId xmlns:a16="http://schemas.microsoft.com/office/drawing/2014/main" id="{15FAD9B6-7505-2D6A-2723-910BD927B844}"/>
              </a:ext>
            </a:extLst>
          </p:cNvPr>
          <p:cNvSpPr txBox="1"/>
          <p:nvPr/>
        </p:nvSpPr>
        <p:spPr>
          <a:xfrm>
            <a:off x="1908691" y="2543405"/>
            <a:ext cx="623135" cy="1286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/>
                <a:ea typeface="Barlow"/>
                <a:cs typeface="Arial"/>
                <a:sym typeface="Barlow"/>
              </a:rPr>
              <a:t>She</a:t>
            </a: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/>
                <a:ea typeface="Barlow"/>
                <a:cs typeface="Arial"/>
                <a:sym typeface="Barlow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/>
                <a:ea typeface="Barlow"/>
                <a:cs typeface="Arial"/>
                <a:sym typeface="Barlow"/>
              </a:rPr>
              <a:t>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rlow"/>
                <a:ea typeface="Barlow"/>
                <a:cs typeface="Arial"/>
                <a:sym typeface="Barlow"/>
              </a:rPr>
              <a:t>It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rlow"/>
              <a:ea typeface="Barlow"/>
              <a:cs typeface="Arial"/>
              <a:sym typeface="Barlow"/>
            </a:endParaRPr>
          </a:p>
        </p:txBody>
      </p:sp>
      <p:sp>
        <p:nvSpPr>
          <p:cNvPr id="1742" name="قوس كبير أيمن 1741">
            <a:extLst>
              <a:ext uri="{FF2B5EF4-FFF2-40B4-BE49-F238E27FC236}">
                <a16:creationId xmlns:a16="http://schemas.microsoft.com/office/drawing/2014/main" id="{77907A07-4637-A7DA-E28D-14A27CC11000}"/>
              </a:ext>
            </a:extLst>
          </p:cNvPr>
          <p:cNvSpPr/>
          <p:nvPr/>
        </p:nvSpPr>
        <p:spPr>
          <a:xfrm>
            <a:off x="2384318" y="2608316"/>
            <a:ext cx="537882" cy="1384848"/>
          </a:xfrm>
          <a:prstGeom prst="rightBrace">
            <a:avLst/>
          </a:prstGeom>
          <a:noFill/>
          <a:ln w="38100" cap="flat" cmpd="sng" algn="ctr">
            <a:solidFill>
              <a:srgbClr val="954ECA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" name="Google Shape;1424;p47">
            <a:extLst>
              <a:ext uri="{FF2B5EF4-FFF2-40B4-BE49-F238E27FC236}">
                <a16:creationId xmlns:a16="http://schemas.microsoft.com/office/drawing/2014/main" id="{12BEC20E-DD3F-F3E4-4E64-78BFB1CC7340}"/>
              </a:ext>
            </a:extLst>
          </p:cNvPr>
          <p:cNvSpPr txBox="1">
            <a:spLocks/>
          </p:cNvSpPr>
          <p:nvPr/>
        </p:nvSpPr>
        <p:spPr>
          <a:xfrm>
            <a:off x="3014709" y="2952197"/>
            <a:ext cx="1566424" cy="643026"/>
          </a:xfrm>
          <a:prstGeom prst="rect">
            <a:avLst/>
          </a:prstGeom>
          <a:solidFill>
            <a:srgbClr val="F7E5B7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Has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</p:txBody>
      </p:sp>
      <p:sp>
        <p:nvSpPr>
          <p:cNvPr id="1744" name="Google Shape;791;p85">
            <a:extLst>
              <a:ext uri="{FF2B5EF4-FFF2-40B4-BE49-F238E27FC236}">
                <a16:creationId xmlns:a16="http://schemas.microsoft.com/office/drawing/2014/main" id="{BEC94D55-88A0-698B-3F8A-70957B5741A2}"/>
              </a:ext>
            </a:extLst>
          </p:cNvPr>
          <p:cNvSpPr txBox="1"/>
          <p:nvPr/>
        </p:nvSpPr>
        <p:spPr>
          <a:xfrm>
            <a:off x="5159316" y="2491819"/>
            <a:ext cx="821645" cy="174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Aft>
                <a:spcPts val="1600"/>
              </a:spcAft>
            </a:pPr>
            <a:r>
              <a:rPr lang="en-US" sz="1800" b="1" dirty="0">
                <a:solidFill>
                  <a:schemeClr val="tx1"/>
                </a:solidFill>
                <a:latin typeface="Barlow"/>
                <a:ea typeface="Barlow"/>
                <a:sym typeface="Barlow"/>
              </a:rPr>
              <a:t>I</a:t>
            </a:r>
            <a:endParaRPr lang="en" sz="1800" b="1" dirty="0">
              <a:solidFill>
                <a:schemeClr val="tx1"/>
              </a:solidFill>
              <a:latin typeface="Barlow"/>
              <a:ea typeface="Barlow"/>
              <a:sym typeface="Barlow"/>
            </a:endParaRPr>
          </a:p>
          <a:p>
            <a:pPr algn="ctr">
              <a:spcAft>
                <a:spcPts val="1600"/>
              </a:spcAft>
            </a:pPr>
            <a:r>
              <a:rPr lang="en" sz="1800" b="1" dirty="0">
                <a:solidFill>
                  <a:schemeClr val="tx1"/>
                </a:solidFill>
                <a:latin typeface="Barlow"/>
                <a:ea typeface="Barlow"/>
                <a:sym typeface="Barlow"/>
              </a:rPr>
              <a:t>You</a:t>
            </a:r>
          </a:p>
          <a:p>
            <a:pPr algn="ctr">
              <a:spcAft>
                <a:spcPts val="1600"/>
              </a:spcAft>
            </a:pPr>
            <a:r>
              <a:rPr lang="en" sz="1800" b="1" dirty="0">
                <a:solidFill>
                  <a:schemeClr val="tx1"/>
                </a:solidFill>
                <a:latin typeface="Barlow"/>
                <a:ea typeface="Barlow"/>
                <a:sym typeface="Barlow"/>
              </a:rPr>
              <a:t>We</a:t>
            </a:r>
          </a:p>
          <a:p>
            <a:pPr algn="ctr">
              <a:spcAft>
                <a:spcPts val="1600"/>
              </a:spcAft>
            </a:pPr>
            <a:r>
              <a:rPr lang="en" sz="1800" b="1" dirty="0">
                <a:solidFill>
                  <a:schemeClr val="tx1"/>
                </a:solidFill>
                <a:latin typeface="Barlow"/>
                <a:ea typeface="Barlow"/>
                <a:sym typeface="Barlow"/>
              </a:rPr>
              <a:t>They</a:t>
            </a:r>
            <a:endParaRPr b="1" dirty="0">
              <a:solidFill>
                <a:schemeClr val="tx1"/>
              </a:solidFill>
              <a:latin typeface="Barlow"/>
              <a:ea typeface="Barlow"/>
              <a:sym typeface="Barlow"/>
            </a:endParaRPr>
          </a:p>
        </p:txBody>
      </p:sp>
      <p:sp>
        <p:nvSpPr>
          <p:cNvPr id="1745" name="قوس كبير أيمن 1744">
            <a:extLst>
              <a:ext uri="{FF2B5EF4-FFF2-40B4-BE49-F238E27FC236}">
                <a16:creationId xmlns:a16="http://schemas.microsoft.com/office/drawing/2014/main" id="{41A648C0-04A1-DC01-7EDF-4A626AC995DE}"/>
              </a:ext>
            </a:extLst>
          </p:cNvPr>
          <p:cNvSpPr/>
          <p:nvPr/>
        </p:nvSpPr>
        <p:spPr>
          <a:xfrm>
            <a:off x="5800695" y="2581695"/>
            <a:ext cx="537882" cy="1749842"/>
          </a:xfrm>
          <a:prstGeom prst="rightBrace">
            <a:avLst/>
          </a:prstGeom>
          <a:noFill/>
          <a:ln w="38100" cap="flat" cmpd="sng" algn="ctr">
            <a:solidFill>
              <a:srgbClr val="954ECA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srgbClr val="696E72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46" name="Google Shape;1424;p47">
            <a:extLst>
              <a:ext uri="{FF2B5EF4-FFF2-40B4-BE49-F238E27FC236}">
                <a16:creationId xmlns:a16="http://schemas.microsoft.com/office/drawing/2014/main" id="{E19E3DC5-EC20-7B0E-CBDF-30D0C44CD65C}"/>
              </a:ext>
            </a:extLst>
          </p:cNvPr>
          <p:cNvSpPr txBox="1">
            <a:spLocks/>
          </p:cNvSpPr>
          <p:nvPr/>
        </p:nvSpPr>
        <p:spPr>
          <a:xfrm>
            <a:off x="6479389" y="3019275"/>
            <a:ext cx="1566424" cy="643026"/>
          </a:xfrm>
          <a:prstGeom prst="rect">
            <a:avLst/>
          </a:prstGeom>
          <a:solidFill>
            <a:srgbClr val="F7E5B7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endParaRPr kumimoji="0" lang="en-US" sz="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Have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atrick Hand"/>
              <a:sym typeface="Patrick Hand"/>
            </a:endParaRPr>
          </a:p>
        </p:txBody>
      </p:sp>
      <p:sp>
        <p:nvSpPr>
          <p:cNvPr id="1748" name="مربع نص 1747">
            <a:extLst>
              <a:ext uri="{FF2B5EF4-FFF2-40B4-BE49-F238E27FC236}">
                <a16:creationId xmlns:a16="http://schemas.microsoft.com/office/drawing/2014/main" id="{21691134-8542-077E-9D07-4A7D159602B9}"/>
              </a:ext>
            </a:extLst>
          </p:cNvPr>
          <p:cNvSpPr txBox="1"/>
          <p:nvPr/>
        </p:nvSpPr>
        <p:spPr>
          <a:xfrm>
            <a:off x="856434" y="4448896"/>
            <a:ext cx="3582840" cy="400110"/>
          </a:xfrm>
          <a:prstGeom prst="rect">
            <a:avLst/>
          </a:prstGeom>
          <a:solidFill>
            <a:srgbClr val="E2CFF1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has washed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the car. </a:t>
            </a:r>
          </a:p>
        </p:txBody>
      </p:sp>
      <p:sp>
        <p:nvSpPr>
          <p:cNvPr id="1749" name="مربع نص 1748">
            <a:extLst>
              <a:ext uri="{FF2B5EF4-FFF2-40B4-BE49-F238E27FC236}">
                <a16:creationId xmlns:a16="http://schemas.microsoft.com/office/drawing/2014/main" id="{4B041BF5-DC0D-63E6-7C22-125DBA6CB675}"/>
              </a:ext>
            </a:extLst>
          </p:cNvPr>
          <p:cNvSpPr txBox="1"/>
          <p:nvPr/>
        </p:nvSpPr>
        <p:spPr>
          <a:xfrm>
            <a:off x="4619048" y="4461815"/>
            <a:ext cx="3582840" cy="400110"/>
          </a:xfrm>
          <a:prstGeom prst="rect">
            <a:avLst/>
          </a:prstGeom>
          <a:solidFill>
            <a:srgbClr val="E2CFF1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 washed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the car. </a:t>
            </a:r>
          </a:p>
        </p:txBody>
      </p:sp>
      <p:sp>
        <p:nvSpPr>
          <p:cNvPr id="1750" name="Google Shape;1424;p47">
            <a:extLst>
              <a:ext uri="{FF2B5EF4-FFF2-40B4-BE49-F238E27FC236}">
                <a16:creationId xmlns:a16="http://schemas.microsoft.com/office/drawing/2014/main" id="{AC7BFC3F-476A-0340-A8FE-63B2C987F21A}"/>
              </a:ext>
            </a:extLst>
          </p:cNvPr>
          <p:cNvSpPr txBox="1">
            <a:spLocks/>
          </p:cNvSpPr>
          <p:nvPr/>
        </p:nvSpPr>
        <p:spPr>
          <a:xfrm>
            <a:off x="515350" y="3798790"/>
            <a:ext cx="1349736" cy="5046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6E72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730" grpId="0" animBg="1"/>
      <p:bldP spid="1734" grpId="0"/>
      <p:bldP spid="1735" grpId="0" animBg="1"/>
      <p:bldP spid="1736" grpId="0" animBg="1"/>
      <p:bldP spid="1737" grpId="0" animBg="1"/>
      <p:bldP spid="1738" grpId="0" animBg="1"/>
      <p:bldP spid="1739" grpId="0" animBg="1"/>
      <p:bldP spid="1740" grpId="0" animBg="1"/>
      <p:bldP spid="1741" grpId="0"/>
      <p:bldP spid="1742" grpId="0" animBg="1"/>
      <p:bldP spid="1743" grpId="0" animBg="1"/>
      <p:bldP spid="1744" grpId="0"/>
      <p:bldP spid="1745" grpId="0" animBg="1"/>
      <p:bldP spid="1746" grpId="0" animBg="1"/>
      <p:bldP spid="1748" grpId="0" animBg="1"/>
      <p:bldP spid="1749" grpId="0" animBg="1"/>
      <p:bldP spid="17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36"/>
          <p:cNvSpPr/>
          <p:nvPr/>
        </p:nvSpPr>
        <p:spPr>
          <a:xfrm>
            <a:off x="928914" y="275771"/>
            <a:ext cx="7342689" cy="4760686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CB096F6-49B7-39CD-965B-43338DADC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16" t="14815" r="34127" b="17460"/>
          <a:stretch/>
        </p:blipFill>
        <p:spPr>
          <a:xfrm>
            <a:off x="555707" y="-323745"/>
            <a:ext cx="3505202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glow rad="101600">
              <a:schemeClr val="bg1">
                <a:lumMod val="90000"/>
                <a:alpha val="60000"/>
              </a:schemeClr>
            </a:glow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BEB7C52-BF8B-6072-6B14-5AC814B19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7" t="16508" r="33651" b="12663"/>
          <a:stretch/>
        </p:blipFill>
        <p:spPr>
          <a:xfrm>
            <a:off x="796143" y="1669499"/>
            <a:ext cx="3062515" cy="36430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glow rad="101600">
              <a:srgbClr val="954ECA">
                <a:alpha val="60000"/>
              </a:srgbClr>
            </a:glow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Google Shape;1599;p69">
            <a:extLst>
              <a:ext uri="{FF2B5EF4-FFF2-40B4-BE49-F238E27FC236}">
                <a16:creationId xmlns:a16="http://schemas.microsoft.com/office/drawing/2014/main" id="{43FFEA7F-AD71-9D1D-C55F-CB7099EDE565}"/>
              </a:ext>
            </a:extLst>
          </p:cNvPr>
          <p:cNvSpPr txBox="1">
            <a:spLocks/>
          </p:cNvSpPr>
          <p:nvPr/>
        </p:nvSpPr>
        <p:spPr>
          <a:xfrm>
            <a:off x="4092071" y="1121446"/>
            <a:ext cx="4164746" cy="986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5200"/>
              <a:buFont typeface="Montserrat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54ECA"/>
                </a:solidFill>
                <a:effectLst/>
                <a:uLnTx/>
                <a:uFillTx/>
                <a:latin typeface="Montserrat"/>
                <a:sym typeface="Montserrat"/>
              </a:rPr>
              <a:t>Homework</a:t>
            </a:r>
          </a:p>
        </p:txBody>
      </p:sp>
      <p:sp>
        <p:nvSpPr>
          <p:cNvPr id="11" name="Google Shape;1453;p31">
            <a:extLst>
              <a:ext uri="{FF2B5EF4-FFF2-40B4-BE49-F238E27FC236}">
                <a16:creationId xmlns:a16="http://schemas.microsoft.com/office/drawing/2014/main" id="{72E581FE-B6DA-4829-73CF-FE9E775EF532}"/>
              </a:ext>
            </a:extLst>
          </p:cNvPr>
          <p:cNvSpPr txBox="1">
            <a:spLocks/>
          </p:cNvSpPr>
          <p:nvPr/>
        </p:nvSpPr>
        <p:spPr>
          <a:xfrm>
            <a:off x="4773692" y="2111271"/>
            <a:ext cx="2846308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latin typeface="Amasis MT Pro Light" panose="02040304050005020304" pitchFamily="18" charset="0"/>
              </a:rPr>
              <a:t>p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masis MT Pro Light" panose="02040304050005020304" pitchFamily="18" charset="0"/>
              </a:rPr>
              <a:t>.( 81-82 ), </a:t>
            </a:r>
            <a:r>
              <a:rPr lang="en-US" sz="2000" b="1" dirty="0">
                <a:solidFill>
                  <a:schemeClr val="tx1"/>
                </a:solidFill>
                <a:latin typeface="Amasis MT Pro Light" panose="02040304050005020304" pitchFamily="18" charset="0"/>
              </a:rPr>
              <a:t>exercise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masis MT Pro Light" panose="02040304050005020304" pitchFamily="18" charset="0"/>
              </a:rPr>
              <a:t> ( B-D)</a:t>
            </a:r>
          </a:p>
        </p:txBody>
      </p:sp>
      <p:sp>
        <p:nvSpPr>
          <p:cNvPr id="13" name="عنوان 12">
            <a:extLst>
              <a:ext uri="{FF2B5EF4-FFF2-40B4-BE49-F238E27FC236}">
                <a16:creationId xmlns:a16="http://schemas.microsoft.com/office/drawing/2014/main" id="{E7067802-7A79-26B1-8192-A3311A00977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304;p57">
            <a:extLst>
              <a:ext uri="{FF2B5EF4-FFF2-40B4-BE49-F238E27FC236}">
                <a16:creationId xmlns:a16="http://schemas.microsoft.com/office/drawing/2014/main" id="{0E643FEF-C9DF-FD3E-0BAB-2C8AE4CC2AE2}"/>
              </a:ext>
            </a:extLst>
          </p:cNvPr>
          <p:cNvGrpSpPr/>
          <p:nvPr/>
        </p:nvGrpSpPr>
        <p:grpSpPr>
          <a:xfrm>
            <a:off x="4432013" y="645886"/>
            <a:ext cx="4305586" cy="3403600"/>
            <a:chOff x="3842846" y="948541"/>
            <a:chExt cx="4311631" cy="3284730"/>
          </a:xfrm>
          <a:solidFill>
            <a:srgbClr val="D34DA6"/>
          </a:solidFill>
        </p:grpSpPr>
        <p:grpSp>
          <p:nvGrpSpPr>
            <p:cNvPr id="7" name="Google Shape;6305;p57">
              <a:extLst>
                <a:ext uri="{FF2B5EF4-FFF2-40B4-BE49-F238E27FC236}">
                  <a16:creationId xmlns:a16="http://schemas.microsoft.com/office/drawing/2014/main" id="{B91ADC2A-226C-D0EF-C98F-63BC81AF4734}"/>
                </a:ext>
              </a:extLst>
            </p:cNvPr>
            <p:cNvGrpSpPr/>
            <p:nvPr/>
          </p:nvGrpSpPr>
          <p:grpSpPr>
            <a:xfrm>
              <a:off x="3842846" y="948541"/>
              <a:ext cx="4311631" cy="3284730"/>
              <a:chOff x="3463106" y="748556"/>
              <a:chExt cx="4831500" cy="3680782"/>
            </a:xfrm>
            <a:grpFill/>
          </p:grpSpPr>
          <p:sp>
            <p:nvSpPr>
              <p:cNvPr id="9" name="Google Shape;6306;p57">
                <a:extLst>
                  <a:ext uri="{FF2B5EF4-FFF2-40B4-BE49-F238E27FC236}">
                    <a16:creationId xmlns:a16="http://schemas.microsoft.com/office/drawing/2014/main" id="{60F3FA42-DC60-8AB2-3F05-4447D88D8DC6}"/>
                  </a:ext>
                </a:extLst>
              </p:cNvPr>
              <p:cNvSpPr/>
              <p:nvPr/>
            </p:nvSpPr>
            <p:spPr>
              <a:xfrm>
                <a:off x="5053868" y="3806188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grpFill/>
              <a:ln w="19050" cap="flat" cmpd="sng">
                <a:solidFill>
                  <a:srgbClr val="D34DA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" name="Google Shape;6307;p57">
                <a:extLst>
                  <a:ext uri="{FF2B5EF4-FFF2-40B4-BE49-F238E27FC236}">
                    <a16:creationId xmlns:a16="http://schemas.microsoft.com/office/drawing/2014/main" id="{39BD879A-56BF-B1DC-BF30-C0A96FFAB142}"/>
                  </a:ext>
                </a:extLst>
              </p:cNvPr>
              <p:cNvSpPr/>
              <p:nvPr/>
            </p:nvSpPr>
            <p:spPr>
              <a:xfrm>
                <a:off x="3463106" y="748556"/>
                <a:ext cx="4831500" cy="3056700"/>
              </a:xfrm>
              <a:prstGeom prst="roundRect">
                <a:avLst>
                  <a:gd name="adj" fmla="val 3857"/>
                </a:avLst>
              </a:prstGeom>
              <a:grpFill/>
              <a:ln w="19050" cap="flat" cmpd="sng">
                <a:solidFill>
                  <a:srgbClr val="D34DA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8" name="Google Shape;6308;p57">
              <a:extLst>
                <a:ext uri="{FF2B5EF4-FFF2-40B4-BE49-F238E27FC236}">
                  <a16:creationId xmlns:a16="http://schemas.microsoft.com/office/drawing/2014/main" id="{312FF1B3-EA8F-60D3-B0F6-075E460EAA7E}"/>
                </a:ext>
              </a:extLst>
            </p:cNvPr>
            <p:cNvCxnSpPr/>
            <p:nvPr/>
          </p:nvCxnSpPr>
          <p:spPr>
            <a:xfrm>
              <a:off x="5273111" y="4180620"/>
              <a:ext cx="1451100" cy="0"/>
            </a:xfrm>
            <a:prstGeom prst="straightConnector1">
              <a:avLst/>
            </a:prstGeom>
            <a:grpFill/>
            <a:ln w="19050" cap="flat" cmpd="sng">
              <a:solidFill>
                <a:srgbClr val="D34DA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" name="Google Shape;6304;p57">
            <a:extLst>
              <a:ext uri="{FF2B5EF4-FFF2-40B4-BE49-F238E27FC236}">
                <a16:creationId xmlns:a16="http://schemas.microsoft.com/office/drawing/2014/main" id="{8570220D-C866-4423-5427-414600DE1FDA}"/>
              </a:ext>
            </a:extLst>
          </p:cNvPr>
          <p:cNvGrpSpPr/>
          <p:nvPr/>
        </p:nvGrpSpPr>
        <p:grpSpPr>
          <a:xfrm>
            <a:off x="203200" y="1536699"/>
            <a:ext cx="3991428" cy="3194957"/>
            <a:chOff x="3842846" y="948541"/>
            <a:chExt cx="4311631" cy="3284730"/>
          </a:xfrm>
          <a:solidFill>
            <a:srgbClr val="7030A0"/>
          </a:solidFill>
        </p:grpSpPr>
        <p:grpSp>
          <p:nvGrpSpPr>
            <p:cNvPr id="12" name="Google Shape;6305;p57">
              <a:extLst>
                <a:ext uri="{FF2B5EF4-FFF2-40B4-BE49-F238E27FC236}">
                  <a16:creationId xmlns:a16="http://schemas.microsoft.com/office/drawing/2014/main" id="{0910F20C-E190-3E51-D3C5-F821B04734DD}"/>
                </a:ext>
              </a:extLst>
            </p:cNvPr>
            <p:cNvGrpSpPr/>
            <p:nvPr/>
          </p:nvGrpSpPr>
          <p:grpSpPr>
            <a:xfrm>
              <a:off x="3842846" y="948541"/>
              <a:ext cx="4311631" cy="3284730"/>
              <a:chOff x="3463106" y="748556"/>
              <a:chExt cx="4831500" cy="3680782"/>
            </a:xfrm>
            <a:grpFill/>
          </p:grpSpPr>
          <p:sp>
            <p:nvSpPr>
              <p:cNvPr id="14" name="Google Shape;6306;p57">
                <a:extLst>
                  <a:ext uri="{FF2B5EF4-FFF2-40B4-BE49-F238E27FC236}">
                    <a16:creationId xmlns:a16="http://schemas.microsoft.com/office/drawing/2014/main" id="{047A3397-2926-8DC7-0890-99F40A73B8C3}"/>
                  </a:ext>
                </a:extLst>
              </p:cNvPr>
              <p:cNvSpPr/>
              <p:nvPr/>
            </p:nvSpPr>
            <p:spPr>
              <a:xfrm>
                <a:off x="5053868" y="3806188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grpFill/>
              <a:ln w="19050" cap="flat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" name="Google Shape;6307;p57">
                <a:extLst>
                  <a:ext uri="{FF2B5EF4-FFF2-40B4-BE49-F238E27FC236}">
                    <a16:creationId xmlns:a16="http://schemas.microsoft.com/office/drawing/2014/main" id="{93EBB2D4-6364-D622-48B9-80B63ACF8481}"/>
                  </a:ext>
                </a:extLst>
              </p:cNvPr>
              <p:cNvSpPr/>
              <p:nvPr/>
            </p:nvSpPr>
            <p:spPr>
              <a:xfrm>
                <a:off x="3463106" y="748556"/>
                <a:ext cx="4831500" cy="3056700"/>
              </a:xfrm>
              <a:prstGeom prst="roundRect">
                <a:avLst>
                  <a:gd name="adj" fmla="val 3857"/>
                </a:avLst>
              </a:prstGeom>
              <a:grpFill/>
              <a:ln w="19050" cap="flat" cmpd="sng">
                <a:solidFill>
                  <a:srgbClr val="7030A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cxnSp>
          <p:nvCxnSpPr>
            <p:cNvPr id="13" name="Google Shape;6308;p57">
              <a:extLst>
                <a:ext uri="{FF2B5EF4-FFF2-40B4-BE49-F238E27FC236}">
                  <a16:creationId xmlns:a16="http://schemas.microsoft.com/office/drawing/2014/main" id="{4C19F1CF-8351-0E5D-E2EB-0F7D364607D2}"/>
                </a:ext>
              </a:extLst>
            </p:cNvPr>
            <p:cNvCxnSpPr/>
            <p:nvPr/>
          </p:nvCxnSpPr>
          <p:spPr>
            <a:xfrm>
              <a:off x="5273111" y="4180620"/>
              <a:ext cx="1451100" cy="0"/>
            </a:xfrm>
            <a:prstGeom prst="straightConnector1">
              <a:avLst/>
            </a:prstGeom>
            <a:grpFill/>
            <a:ln w="19050" cap="flat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026" name="Picture 2" descr="INDIAN MUSLIM ASSOCIATION (IMA),KUWAIT - ppt download">
            <a:extLst>
              <a:ext uri="{FF2B5EF4-FFF2-40B4-BE49-F238E27FC236}">
                <a16:creationId xmlns:a16="http://schemas.microsoft.com/office/drawing/2014/main" id="{2B1E5D17-FD45-B875-E47F-B7DA5009A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t="22434" b="20423"/>
          <a:stretch/>
        </p:blipFill>
        <p:spPr bwMode="auto">
          <a:xfrm>
            <a:off x="4651831" y="863600"/>
            <a:ext cx="3897084" cy="2286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DIAN MUSLIM ASSOCIATION (IMA),KUWAIT - ppt download">
            <a:extLst>
              <a:ext uri="{FF2B5EF4-FFF2-40B4-BE49-F238E27FC236}">
                <a16:creationId xmlns:a16="http://schemas.microsoft.com/office/drawing/2014/main" id="{04C2C1B0-B7D6-6509-E34E-35B1C9F47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1869" b="9559"/>
          <a:stretch/>
        </p:blipFill>
        <p:spPr bwMode="auto">
          <a:xfrm>
            <a:off x="435429" y="1756228"/>
            <a:ext cx="3490685" cy="21916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111;p69">
            <a:extLst>
              <a:ext uri="{FF2B5EF4-FFF2-40B4-BE49-F238E27FC236}">
                <a16:creationId xmlns:a16="http://schemas.microsoft.com/office/drawing/2014/main" id="{3D406808-456C-6963-659E-287F738942FE}"/>
              </a:ext>
            </a:extLst>
          </p:cNvPr>
          <p:cNvSpPr/>
          <p:nvPr/>
        </p:nvSpPr>
        <p:spPr>
          <a:xfrm>
            <a:off x="957942" y="292213"/>
            <a:ext cx="428171" cy="433502"/>
          </a:xfrm>
          <a:custGeom>
            <a:avLst/>
            <a:gdLst/>
            <a:ahLst/>
            <a:cxnLst/>
            <a:rect l="l" t="t" r="r" b="b"/>
            <a:pathLst>
              <a:path w="6894" h="6906" extrusionOk="0">
                <a:moveTo>
                  <a:pt x="2973" y="1"/>
                </a:moveTo>
                <a:cubicBezTo>
                  <a:pt x="2741" y="1"/>
                  <a:pt x="2490" y="202"/>
                  <a:pt x="2469" y="457"/>
                </a:cubicBezTo>
                <a:lnTo>
                  <a:pt x="2235" y="2692"/>
                </a:lnTo>
                <a:cubicBezTo>
                  <a:pt x="1635" y="2892"/>
                  <a:pt x="1068" y="3159"/>
                  <a:pt x="467" y="3359"/>
                </a:cubicBezTo>
                <a:cubicBezTo>
                  <a:pt x="0" y="3526"/>
                  <a:pt x="67" y="4193"/>
                  <a:pt x="601" y="4226"/>
                </a:cubicBezTo>
                <a:cubicBezTo>
                  <a:pt x="1068" y="4226"/>
                  <a:pt x="1568" y="4293"/>
                  <a:pt x="2002" y="4360"/>
                </a:cubicBezTo>
                <a:cubicBezTo>
                  <a:pt x="1902" y="5027"/>
                  <a:pt x="1768" y="5694"/>
                  <a:pt x="1735" y="6394"/>
                </a:cubicBezTo>
                <a:cubicBezTo>
                  <a:pt x="1735" y="6628"/>
                  <a:pt x="1902" y="6795"/>
                  <a:pt x="2102" y="6828"/>
                </a:cubicBezTo>
                <a:cubicBezTo>
                  <a:pt x="2179" y="6867"/>
                  <a:pt x="2267" y="6905"/>
                  <a:pt x="2341" y="6905"/>
                </a:cubicBezTo>
                <a:cubicBezTo>
                  <a:pt x="2394" y="6905"/>
                  <a:pt x="2441" y="6884"/>
                  <a:pt x="2469" y="6828"/>
                </a:cubicBezTo>
                <a:cubicBezTo>
                  <a:pt x="2969" y="6161"/>
                  <a:pt x="3503" y="5494"/>
                  <a:pt x="4003" y="4827"/>
                </a:cubicBezTo>
                <a:cubicBezTo>
                  <a:pt x="4737" y="5027"/>
                  <a:pt x="5404" y="5294"/>
                  <a:pt x="6038" y="5627"/>
                </a:cubicBezTo>
                <a:cubicBezTo>
                  <a:pt x="6101" y="5650"/>
                  <a:pt x="6163" y="5660"/>
                  <a:pt x="6223" y="5660"/>
                </a:cubicBezTo>
                <a:cubicBezTo>
                  <a:pt x="6608" y="5660"/>
                  <a:pt x="6894" y="5235"/>
                  <a:pt x="6605" y="4860"/>
                </a:cubicBezTo>
                <a:cubicBezTo>
                  <a:pt x="6138" y="4326"/>
                  <a:pt x="5671" y="3793"/>
                  <a:pt x="5237" y="3192"/>
                </a:cubicBezTo>
                <a:cubicBezTo>
                  <a:pt x="5571" y="2792"/>
                  <a:pt x="5838" y="2392"/>
                  <a:pt x="6171" y="1991"/>
                </a:cubicBezTo>
                <a:cubicBezTo>
                  <a:pt x="6378" y="1755"/>
                  <a:pt x="6271" y="1335"/>
                  <a:pt x="5942" y="1335"/>
                </a:cubicBezTo>
                <a:cubicBezTo>
                  <a:pt x="5900" y="1335"/>
                  <a:pt x="5854" y="1342"/>
                  <a:pt x="5804" y="1357"/>
                </a:cubicBezTo>
                <a:cubicBezTo>
                  <a:pt x="5304" y="1558"/>
                  <a:pt x="4804" y="1724"/>
                  <a:pt x="4303" y="1891"/>
                </a:cubicBezTo>
                <a:cubicBezTo>
                  <a:pt x="3936" y="1357"/>
                  <a:pt x="3603" y="824"/>
                  <a:pt x="3303" y="223"/>
                </a:cubicBezTo>
                <a:cubicBezTo>
                  <a:pt x="3230" y="66"/>
                  <a:pt x="3105" y="1"/>
                  <a:pt x="2973" y="1"/>
                </a:cubicBezTo>
                <a:close/>
              </a:path>
            </a:pathLst>
          </a:custGeom>
          <a:solidFill>
            <a:srgbClr val="954E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Google Shape;3111;p69">
            <a:extLst>
              <a:ext uri="{FF2B5EF4-FFF2-40B4-BE49-F238E27FC236}">
                <a16:creationId xmlns:a16="http://schemas.microsoft.com/office/drawing/2014/main" id="{535DA89B-3258-78F0-7D1A-A63C69109CBE}"/>
              </a:ext>
            </a:extLst>
          </p:cNvPr>
          <p:cNvSpPr/>
          <p:nvPr/>
        </p:nvSpPr>
        <p:spPr>
          <a:xfrm>
            <a:off x="580570" y="575241"/>
            <a:ext cx="428171" cy="433502"/>
          </a:xfrm>
          <a:custGeom>
            <a:avLst/>
            <a:gdLst/>
            <a:ahLst/>
            <a:cxnLst/>
            <a:rect l="l" t="t" r="r" b="b"/>
            <a:pathLst>
              <a:path w="6894" h="6906" extrusionOk="0">
                <a:moveTo>
                  <a:pt x="2973" y="1"/>
                </a:moveTo>
                <a:cubicBezTo>
                  <a:pt x="2741" y="1"/>
                  <a:pt x="2490" y="202"/>
                  <a:pt x="2469" y="457"/>
                </a:cubicBezTo>
                <a:lnTo>
                  <a:pt x="2235" y="2692"/>
                </a:lnTo>
                <a:cubicBezTo>
                  <a:pt x="1635" y="2892"/>
                  <a:pt x="1068" y="3159"/>
                  <a:pt x="467" y="3359"/>
                </a:cubicBezTo>
                <a:cubicBezTo>
                  <a:pt x="0" y="3526"/>
                  <a:pt x="67" y="4193"/>
                  <a:pt x="601" y="4226"/>
                </a:cubicBezTo>
                <a:cubicBezTo>
                  <a:pt x="1068" y="4226"/>
                  <a:pt x="1568" y="4293"/>
                  <a:pt x="2002" y="4360"/>
                </a:cubicBezTo>
                <a:cubicBezTo>
                  <a:pt x="1902" y="5027"/>
                  <a:pt x="1768" y="5694"/>
                  <a:pt x="1735" y="6394"/>
                </a:cubicBezTo>
                <a:cubicBezTo>
                  <a:pt x="1735" y="6628"/>
                  <a:pt x="1902" y="6795"/>
                  <a:pt x="2102" y="6828"/>
                </a:cubicBezTo>
                <a:cubicBezTo>
                  <a:pt x="2179" y="6867"/>
                  <a:pt x="2267" y="6905"/>
                  <a:pt x="2341" y="6905"/>
                </a:cubicBezTo>
                <a:cubicBezTo>
                  <a:pt x="2394" y="6905"/>
                  <a:pt x="2441" y="6884"/>
                  <a:pt x="2469" y="6828"/>
                </a:cubicBezTo>
                <a:cubicBezTo>
                  <a:pt x="2969" y="6161"/>
                  <a:pt x="3503" y="5494"/>
                  <a:pt x="4003" y="4827"/>
                </a:cubicBezTo>
                <a:cubicBezTo>
                  <a:pt x="4737" y="5027"/>
                  <a:pt x="5404" y="5294"/>
                  <a:pt x="6038" y="5627"/>
                </a:cubicBezTo>
                <a:cubicBezTo>
                  <a:pt x="6101" y="5650"/>
                  <a:pt x="6163" y="5660"/>
                  <a:pt x="6223" y="5660"/>
                </a:cubicBezTo>
                <a:cubicBezTo>
                  <a:pt x="6608" y="5660"/>
                  <a:pt x="6894" y="5235"/>
                  <a:pt x="6605" y="4860"/>
                </a:cubicBezTo>
                <a:cubicBezTo>
                  <a:pt x="6138" y="4326"/>
                  <a:pt x="5671" y="3793"/>
                  <a:pt x="5237" y="3192"/>
                </a:cubicBezTo>
                <a:cubicBezTo>
                  <a:pt x="5571" y="2792"/>
                  <a:pt x="5838" y="2392"/>
                  <a:pt x="6171" y="1991"/>
                </a:cubicBezTo>
                <a:cubicBezTo>
                  <a:pt x="6378" y="1755"/>
                  <a:pt x="6271" y="1335"/>
                  <a:pt x="5942" y="1335"/>
                </a:cubicBezTo>
                <a:cubicBezTo>
                  <a:pt x="5900" y="1335"/>
                  <a:pt x="5854" y="1342"/>
                  <a:pt x="5804" y="1357"/>
                </a:cubicBezTo>
                <a:cubicBezTo>
                  <a:pt x="5304" y="1558"/>
                  <a:pt x="4804" y="1724"/>
                  <a:pt x="4303" y="1891"/>
                </a:cubicBezTo>
                <a:cubicBezTo>
                  <a:pt x="3936" y="1357"/>
                  <a:pt x="3603" y="824"/>
                  <a:pt x="3303" y="223"/>
                </a:cubicBezTo>
                <a:cubicBezTo>
                  <a:pt x="3230" y="66"/>
                  <a:pt x="3105" y="1"/>
                  <a:pt x="2973" y="1"/>
                </a:cubicBezTo>
                <a:close/>
              </a:path>
            </a:pathLst>
          </a:custGeom>
          <a:solidFill>
            <a:srgbClr val="D34D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ave a nice day card with three colorful tulips Stock Photo - Alamy">
            <a:extLst>
              <a:ext uri="{FF2B5EF4-FFF2-40B4-BE49-F238E27FC236}">
                <a16:creationId xmlns:a16="http://schemas.microsoft.com/office/drawing/2014/main" id="{8AB99F64-960E-E304-96FE-3EF4E450E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b="18307"/>
          <a:stretch/>
        </p:blipFill>
        <p:spPr bwMode="auto">
          <a:xfrm>
            <a:off x="2366683" y="1691037"/>
            <a:ext cx="4180114" cy="2612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00CC"/>
            </a:solidFill>
            <a:miter lim="800000"/>
          </a:ln>
          <a:effectLst>
            <a:glow rad="101600">
              <a:schemeClr val="bg1">
                <a:lumMod val="90000"/>
                <a:alpha val="6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Google Shape;1599;p69">
            <a:extLst>
              <a:ext uri="{FF2B5EF4-FFF2-40B4-BE49-F238E27FC236}">
                <a16:creationId xmlns:a16="http://schemas.microsoft.com/office/drawing/2014/main" id="{BED584FE-8D9A-CA24-EA54-C1A4781C12E9}"/>
              </a:ext>
            </a:extLst>
          </p:cNvPr>
          <p:cNvSpPr txBox="1">
            <a:spLocks/>
          </p:cNvSpPr>
          <p:nvPr/>
        </p:nvSpPr>
        <p:spPr>
          <a:xfrm>
            <a:off x="2520363" y="435349"/>
            <a:ext cx="4164746" cy="986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ontserrat"/>
              <a:buNone/>
              <a:defRPr sz="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5200"/>
              <a:buFont typeface="Montserrat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E6761"/>
                </a:solidFill>
                <a:effectLst/>
                <a:uLnTx/>
                <a:uFillTx/>
                <a:latin typeface="Montserrat"/>
                <a:sym typeface="Montserrat"/>
              </a:rPr>
              <a:t>T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D41DFF"/>
                </a:solidFill>
                <a:effectLst/>
                <a:uLnTx/>
                <a:uFillTx/>
                <a:latin typeface="Montserrat"/>
                <a:sym typeface="Montserrat"/>
              </a:rPr>
              <a:t>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C552"/>
                </a:solidFill>
                <a:effectLst/>
                <a:uLnTx/>
                <a:uFillTx/>
                <a:latin typeface="Montserrat"/>
                <a:sym typeface="Montserrat"/>
              </a:rPr>
              <a:t>A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Montserrat"/>
                <a:sym typeface="Montserrat"/>
              </a:rPr>
              <a:t>N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2CFDD"/>
                </a:solidFill>
                <a:effectLst/>
                <a:uLnTx/>
                <a:uFillTx/>
                <a:latin typeface="Montserrat"/>
                <a:sym typeface="Montserrat"/>
              </a:rPr>
              <a:t>K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82B3E8"/>
                </a:solidFill>
                <a:effectLst/>
                <a:uLnTx/>
                <a:uFillTx/>
                <a:latin typeface="Montserrat"/>
                <a:sym typeface="Montserrat"/>
              </a:rPr>
              <a:t>S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Montserrat"/>
                <a:sym typeface="Montserrat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48E9316-6ADE-1496-0FBB-14532C204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7" t="20827" r="36219" b="15907"/>
          <a:stretch/>
        </p:blipFill>
        <p:spPr>
          <a:xfrm>
            <a:off x="1244812" y="338097"/>
            <a:ext cx="3911173" cy="44413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rgbClr val="954ECA">
                <a:alpha val="40000"/>
              </a:srgb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Google Shape;1453;p31">
            <a:extLst>
              <a:ext uri="{FF2B5EF4-FFF2-40B4-BE49-F238E27FC236}">
                <a16:creationId xmlns:a16="http://schemas.microsoft.com/office/drawing/2014/main" id="{730819F2-9AA6-5E2F-B169-5D2B3632C01D}"/>
              </a:ext>
            </a:extLst>
          </p:cNvPr>
          <p:cNvSpPr txBox="1">
            <a:spLocks/>
          </p:cNvSpPr>
          <p:nvPr/>
        </p:nvSpPr>
        <p:spPr>
          <a:xfrm>
            <a:off x="5593749" y="2241900"/>
            <a:ext cx="2336400" cy="457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latin typeface="Amasis MT Pro Light" panose="02040304050005020304" pitchFamily="18" charset="0"/>
              </a:rPr>
              <a:t>p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masis MT Pro Light" panose="02040304050005020304" pitchFamily="18" charset="0"/>
              </a:rPr>
              <a:t>.( 8 )</a:t>
            </a:r>
          </a:p>
        </p:txBody>
      </p:sp>
      <p:sp>
        <p:nvSpPr>
          <p:cNvPr id="9" name="Google Shape;885;p47">
            <a:extLst>
              <a:ext uri="{FF2B5EF4-FFF2-40B4-BE49-F238E27FC236}">
                <a16:creationId xmlns:a16="http://schemas.microsoft.com/office/drawing/2014/main" id="{0019570D-E805-CEA5-ECB3-4FFABF458CE4}"/>
              </a:ext>
            </a:extLst>
          </p:cNvPr>
          <p:cNvSpPr txBox="1">
            <a:spLocks/>
          </p:cNvSpPr>
          <p:nvPr/>
        </p:nvSpPr>
        <p:spPr>
          <a:xfrm>
            <a:off x="5171197" y="1115675"/>
            <a:ext cx="3834490" cy="13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10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2800"/>
              <a:buFont typeface="Montserra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A578DA"/>
                </a:solidFill>
                <a:effectLst/>
                <a:uLnTx/>
                <a:uFillTx/>
                <a:latin typeface="Montserrat"/>
                <a:sym typeface="Montserrat"/>
              </a:rPr>
              <a:t>Book Open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E6761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9B7860E-DE90-A503-9E41-F3800EC56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5" t="54612" r="34611" b="31578"/>
          <a:stretch/>
        </p:blipFill>
        <p:spPr>
          <a:xfrm>
            <a:off x="1060932" y="311836"/>
            <a:ext cx="6373538" cy="1006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54EC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168AE524-29E8-31AD-0FEE-CB8DBAFF4A00}"/>
              </a:ext>
            </a:extLst>
          </p:cNvPr>
          <p:cNvSpPr/>
          <p:nvPr/>
        </p:nvSpPr>
        <p:spPr>
          <a:xfrm>
            <a:off x="1829529" y="833951"/>
            <a:ext cx="5477720" cy="271280"/>
          </a:xfrm>
          <a:prstGeom prst="rect">
            <a:avLst/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1B2075D-F762-94B3-E91E-2D381E23F1F6}"/>
              </a:ext>
            </a:extLst>
          </p:cNvPr>
          <p:cNvSpPr/>
          <p:nvPr/>
        </p:nvSpPr>
        <p:spPr>
          <a:xfrm>
            <a:off x="1920400" y="565513"/>
            <a:ext cx="3474058" cy="192268"/>
          </a:xfrm>
          <a:prstGeom prst="rect">
            <a:avLst/>
          </a:prstGeom>
          <a:solidFill>
            <a:srgbClr val="FEA667">
              <a:lumMod val="75000"/>
              <a:alpha val="24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Google Shape;2105;p51">
            <a:extLst>
              <a:ext uri="{FF2B5EF4-FFF2-40B4-BE49-F238E27FC236}">
                <a16:creationId xmlns:a16="http://schemas.microsoft.com/office/drawing/2014/main" id="{C54FC0E0-CA89-85CE-9A04-B9C92B36CD05}"/>
              </a:ext>
            </a:extLst>
          </p:cNvPr>
          <p:cNvSpPr txBox="1">
            <a:spLocks/>
          </p:cNvSpPr>
          <p:nvPr/>
        </p:nvSpPr>
        <p:spPr>
          <a:xfrm flipH="1">
            <a:off x="496887" y="607199"/>
            <a:ext cx="1067515" cy="471714"/>
          </a:xfrm>
          <a:prstGeom prst="rect">
            <a:avLst/>
          </a:prstGeom>
          <a:solidFill>
            <a:srgbClr val="FFDEDE"/>
          </a:solidFill>
          <a:ln w="28575" cap="flat" cmpd="sng" algn="ctr">
            <a:solidFill>
              <a:srgbClr val="954ECA"/>
            </a:solidFill>
            <a:prstDash val="solid"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Use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13" name="Google Shape;2105;p51">
            <a:extLst>
              <a:ext uri="{FF2B5EF4-FFF2-40B4-BE49-F238E27FC236}">
                <a16:creationId xmlns:a16="http://schemas.microsoft.com/office/drawing/2014/main" id="{B8A4003E-E94E-FF3A-438B-E0028E33B535}"/>
              </a:ext>
            </a:extLst>
          </p:cNvPr>
          <p:cNvSpPr txBox="1">
            <a:spLocks/>
          </p:cNvSpPr>
          <p:nvPr/>
        </p:nvSpPr>
        <p:spPr>
          <a:xfrm flipH="1">
            <a:off x="347950" y="1551158"/>
            <a:ext cx="1067515" cy="471714"/>
          </a:xfrm>
          <a:prstGeom prst="rect">
            <a:avLst/>
          </a:prstGeom>
          <a:solidFill>
            <a:srgbClr val="FFDEDE"/>
          </a:solidFill>
          <a:ln w="28575" cap="flat" cmpd="sng" algn="ctr">
            <a:solidFill>
              <a:srgbClr val="954ECA"/>
            </a:solidFill>
            <a:prstDash val="solid"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Form: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16" name="Google Shape;1424;p47">
            <a:extLst>
              <a:ext uri="{FF2B5EF4-FFF2-40B4-BE49-F238E27FC236}">
                <a16:creationId xmlns:a16="http://schemas.microsoft.com/office/drawing/2014/main" id="{9574650A-7126-2F43-3082-03CC00E35180}"/>
              </a:ext>
            </a:extLst>
          </p:cNvPr>
          <p:cNvSpPr txBox="1">
            <a:spLocks/>
          </p:cNvSpPr>
          <p:nvPr/>
        </p:nvSpPr>
        <p:spPr>
          <a:xfrm>
            <a:off x="544389" y="2158861"/>
            <a:ext cx="3630046" cy="497165"/>
          </a:xfrm>
          <a:prstGeom prst="rect">
            <a:avLst/>
          </a:prstGeom>
          <a:solidFill>
            <a:srgbClr val="D6009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 lang="en-US" sz="100" b="1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Subject (</a:t>
            </a:r>
            <a:r>
              <a:rPr lang="en-US" sz="2000" b="1" dirty="0">
                <a:solidFill>
                  <a:schemeClr val="bg1"/>
                </a:solidFill>
              </a:rPr>
              <a:t>She-</a:t>
            </a:r>
            <a:r>
              <a:rPr lang="en-US" sz="2200" b="1" dirty="0">
                <a:solidFill>
                  <a:schemeClr val="bg1"/>
                </a:solidFill>
              </a:rPr>
              <a:t> He –It – singular)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Plus Sign 14">
            <a:extLst>
              <a:ext uri="{FF2B5EF4-FFF2-40B4-BE49-F238E27FC236}">
                <a16:creationId xmlns:a16="http://schemas.microsoft.com/office/drawing/2014/main" id="{02396938-EBD1-AE07-9A88-46931BF55E32}"/>
              </a:ext>
            </a:extLst>
          </p:cNvPr>
          <p:cNvSpPr/>
          <p:nvPr/>
        </p:nvSpPr>
        <p:spPr>
          <a:xfrm>
            <a:off x="4265901" y="2150584"/>
            <a:ext cx="659336" cy="548000"/>
          </a:xfrm>
          <a:prstGeom prst="mathPlus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424;p47">
            <a:extLst>
              <a:ext uri="{FF2B5EF4-FFF2-40B4-BE49-F238E27FC236}">
                <a16:creationId xmlns:a16="http://schemas.microsoft.com/office/drawing/2014/main" id="{34A09A3E-16C4-C213-479A-4054A9DC2A95}"/>
              </a:ext>
            </a:extLst>
          </p:cNvPr>
          <p:cNvSpPr txBox="1">
            <a:spLocks/>
          </p:cNvSpPr>
          <p:nvPr/>
        </p:nvSpPr>
        <p:spPr>
          <a:xfrm>
            <a:off x="4976148" y="2163037"/>
            <a:ext cx="1758608" cy="497165"/>
          </a:xfrm>
          <a:prstGeom prst="rect">
            <a:avLst/>
          </a:prstGeom>
          <a:solidFill>
            <a:srgbClr val="D60093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l"/>
            <a:r>
              <a:rPr lang="en-US" sz="2200" b="1" dirty="0">
                <a:solidFill>
                  <a:schemeClr val="bg1"/>
                </a:solidFill>
              </a:rPr>
              <a:t>V ( s- es- </a:t>
            </a:r>
            <a:r>
              <a:rPr lang="en-US" sz="2200" b="1" dirty="0" err="1">
                <a:solidFill>
                  <a:schemeClr val="bg1"/>
                </a:solidFill>
              </a:rPr>
              <a:t>ies</a:t>
            </a:r>
            <a:r>
              <a:rPr lang="en-US" sz="2200" b="1" dirty="0">
                <a:solidFill>
                  <a:schemeClr val="bg1"/>
                </a:solidFill>
              </a:rPr>
              <a:t>)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Google Shape;2105;p51">
            <a:extLst>
              <a:ext uri="{FF2B5EF4-FFF2-40B4-BE49-F238E27FC236}">
                <a16:creationId xmlns:a16="http://schemas.microsoft.com/office/drawing/2014/main" id="{7558AEE3-284B-B28F-798E-CA0B7870EAA3}"/>
              </a:ext>
            </a:extLst>
          </p:cNvPr>
          <p:cNvSpPr txBox="1">
            <a:spLocks/>
          </p:cNvSpPr>
          <p:nvPr/>
        </p:nvSpPr>
        <p:spPr>
          <a:xfrm flipH="1">
            <a:off x="130629" y="2784331"/>
            <a:ext cx="1459966" cy="471714"/>
          </a:xfrm>
          <a:prstGeom prst="rect">
            <a:avLst/>
          </a:prstGeom>
          <a:solidFill>
            <a:srgbClr val="FFDEDE"/>
          </a:solidFill>
          <a:ln w="25400" cap="flat" cmpd="sng" algn="ctr">
            <a:solidFill>
              <a:srgbClr val="A578DA"/>
            </a:solidFill>
            <a:prstDash val="solid"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Examples: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A1A9A2CB-C719-83AF-6186-B07BB3D7FCCC}"/>
              </a:ext>
            </a:extLst>
          </p:cNvPr>
          <p:cNvSpPr txBox="1"/>
          <p:nvPr/>
        </p:nvSpPr>
        <p:spPr>
          <a:xfrm>
            <a:off x="1688578" y="2847503"/>
            <a:ext cx="2244368" cy="353943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clean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his room.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2764916-1941-B1CC-E0BD-D0E4E7BB46B2}"/>
              </a:ext>
            </a:extLst>
          </p:cNvPr>
          <p:cNvSpPr txBox="1"/>
          <p:nvPr/>
        </p:nvSpPr>
        <p:spPr>
          <a:xfrm>
            <a:off x="4024119" y="2847490"/>
            <a:ext cx="2805709" cy="353943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He </a:t>
            </a:r>
            <a:r>
              <a:rPr lang="en-US" sz="1700" b="1" u="sng" dirty="0">
                <a:solidFill>
                  <a:srgbClr val="8F5603"/>
                </a:solidFill>
              </a:rPr>
              <a:t>go</a:t>
            </a:r>
            <a:r>
              <a:rPr lang="en-US" sz="1700" b="1" u="sng" dirty="0">
                <a:solidFill>
                  <a:schemeClr val="bg1">
                    <a:lumMod val="50000"/>
                  </a:schemeClr>
                </a:solidFill>
              </a:rPr>
              <a:t>es</a:t>
            </a:r>
            <a:r>
              <a:rPr lang="en-US" sz="1700" b="1" dirty="0">
                <a:solidFill>
                  <a:srgbClr val="8F5603"/>
                </a:solidFill>
              </a:rPr>
              <a:t> to school by car.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2D09BC1-43A3-8980-839A-2900106D3D50}"/>
              </a:ext>
            </a:extLst>
          </p:cNvPr>
          <p:cNvSpPr txBox="1"/>
          <p:nvPr/>
        </p:nvSpPr>
        <p:spPr>
          <a:xfrm>
            <a:off x="6898800" y="2832133"/>
            <a:ext cx="2145308" cy="353943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ies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English</a:t>
            </a:r>
          </a:p>
        </p:txBody>
      </p:sp>
      <p:sp>
        <p:nvSpPr>
          <p:cNvPr id="25" name="Google Shape;1424;p47">
            <a:extLst>
              <a:ext uri="{FF2B5EF4-FFF2-40B4-BE49-F238E27FC236}">
                <a16:creationId xmlns:a16="http://schemas.microsoft.com/office/drawing/2014/main" id="{F05E11B7-C875-A54F-6132-9607EB72B257}"/>
              </a:ext>
            </a:extLst>
          </p:cNvPr>
          <p:cNvSpPr txBox="1">
            <a:spLocks/>
          </p:cNvSpPr>
          <p:nvPr/>
        </p:nvSpPr>
        <p:spPr>
          <a:xfrm>
            <a:off x="536705" y="3369848"/>
            <a:ext cx="3621827" cy="473877"/>
          </a:xfrm>
          <a:prstGeom prst="rect">
            <a:avLst/>
          </a:prstGeom>
          <a:solidFill>
            <a:srgbClr val="CC0099"/>
          </a:solidFill>
          <a:ln w="38100" cap="flat" cmpd="sng" algn="ctr">
            <a:solidFill>
              <a:schemeClr val="bg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3000"/>
              <a:buFont typeface="Patrick Hand"/>
              <a:buNone/>
              <a:tabLst/>
              <a:defRPr/>
            </a:pPr>
            <a:endParaRPr kumimoji="0" lang="en-US" sz="100" b="1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Patrick Hand"/>
              <a:sym typeface="Patrick Han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rick Hand"/>
                <a:sym typeface="Patrick Hand"/>
              </a:rPr>
              <a:t>Subject (I -you - we - They - plural)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DEDE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26" name="Plus Sign 14">
            <a:extLst>
              <a:ext uri="{FF2B5EF4-FFF2-40B4-BE49-F238E27FC236}">
                <a16:creationId xmlns:a16="http://schemas.microsoft.com/office/drawing/2014/main" id="{B6B1F5D8-3B16-D950-31B2-FCD3DC25E032}"/>
              </a:ext>
            </a:extLst>
          </p:cNvPr>
          <p:cNvSpPr/>
          <p:nvPr/>
        </p:nvSpPr>
        <p:spPr>
          <a:xfrm>
            <a:off x="4299098" y="3292621"/>
            <a:ext cx="659336" cy="548000"/>
          </a:xfrm>
          <a:prstGeom prst="mathPlus">
            <a:avLst/>
          </a:prstGeom>
          <a:solidFill>
            <a:schemeClr val="tx1">
              <a:lumMod val="60000"/>
              <a:lumOff val="40000"/>
            </a:schemeClr>
          </a:solidFill>
          <a:ln w="38100" cap="flat" cmpd="sng" algn="ctr">
            <a:solidFill>
              <a:srgbClr val="FFDEDE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1424;p47">
            <a:extLst>
              <a:ext uri="{FF2B5EF4-FFF2-40B4-BE49-F238E27FC236}">
                <a16:creationId xmlns:a16="http://schemas.microsoft.com/office/drawing/2014/main" id="{B177135F-96B5-2B55-530C-810C47E25BD2}"/>
              </a:ext>
            </a:extLst>
          </p:cNvPr>
          <p:cNvSpPr txBox="1">
            <a:spLocks/>
          </p:cNvSpPr>
          <p:nvPr/>
        </p:nvSpPr>
        <p:spPr>
          <a:xfrm>
            <a:off x="5037866" y="3342445"/>
            <a:ext cx="1736646" cy="497165"/>
          </a:xfrm>
          <a:prstGeom prst="rect">
            <a:avLst/>
          </a:prstGeom>
          <a:solidFill>
            <a:srgbClr val="CC0099"/>
          </a:solidFill>
          <a:ln w="38100" cap="flat" cmpd="sng" algn="ctr">
            <a:solidFill>
              <a:schemeClr val="bg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rick Hand"/>
                <a:sym typeface="Patrick Hand"/>
              </a:rPr>
              <a:t>V ( infinitive)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78DA"/>
              </a:buClr>
              <a:buSzPts val="3000"/>
              <a:buFont typeface="Patrick Han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rick Hand"/>
                <a:sym typeface="Patrick Hand"/>
              </a:rPr>
              <a:t> </a:t>
            </a:r>
          </a:p>
        </p:txBody>
      </p:sp>
      <p:sp>
        <p:nvSpPr>
          <p:cNvPr id="28" name="Google Shape;2105;p51">
            <a:extLst>
              <a:ext uri="{FF2B5EF4-FFF2-40B4-BE49-F238E27FC236}">
                <a16:creationId xmlns:a16="http://schemas.microsoft.com/office/drawing/2014/main" id="{68768A1D-53F8-6D0C-55FE-6D43F968172E}"/>
              </a:ext>
            </a:extLst>
          </p:cNvPr>
          <p:cNvSpPr txBox="1">
            <a:spLocks/>
          </p:cNvSpPr>
          <p:nvPr/>
        </p:nvSpPr>
        <p:spPr>
          <a:xfrm flipH="1">
            <a:off x="136724" y="3995759"/>
            <a:ext cx="1475012" cy="471714"/>
          </a:xfrm>
          <a:prstGeom prst="rect">
            <a:avLst/>
          </a:prstGeom>
          <a:solidFill>
            <a:srgbClr val="FFDEDE"/>
          </a:solidFill>
          <a:ln w="25400" cap="flat" cmpd="sng" algn="ctr">
            <a:solidFill>
              <a:srgbClr val="A578DA"/>
            </a:solidFill>
            <a:prstDash val="solid"/>
          </a:ln>
          <a:effectLst/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Examples: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CDB8282-B8EF-EDAC-B5FE-0EC5A1C64EC3}"/>
              </a:ext>
            </a:extLst>
          </p:cNvPr>
          <p:cNvSpPr txBox="1"/>
          <p:nvPr/>
        </p:nvSpPr>
        <p:spPr>
          <a:xfrm>
            <a:off x="1761988" y="4116126"/>
            <a:ext cx="1968597" cy="353943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I </a:t>
            </a:r>
            <a:r>
              <a:rPr lang="en-US" sz="1700" b="1" u="sng" dirty="0">
                <a:solidFill>
                  <a:srgbClr val="CC0099"/>
                </a:solidFill>
              </a:rPr>
              <a:t>clean</a:t>
            </a:r>
            <a:r>
              <a:rPr lang="en-US" sz="1700" b="1" dirty="0">
                <a:solidFill>
                  <a:srgbClr val="8F5603"/>
                </a:solidFill>
              </a:rPr>
              <a:t> my room.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87D7160-CAF3-5475-E90A-F4E58D0C76A1}"/>
              </a:ext>
            </a:extLst>
          </p:cNvPr>
          <p:cNvSpPr txBox="1"/>
          <p:nvPr/>
        </p:nvSpPr>
        <p:spPr>
          <a:xfrm>
            <a:off x="3819693" y="4110225"/>
            <a:ext cx="2805709" cy="353943"/>
          </a:xfrm>
          <a:prstGeom prst="rect">
            <a:avLst/>
          </a:prstGeom>
          <a:solidFill>
            <a:srgbClr val="CCFFFF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They </a:t>
            </a:r>
            <a:r>
              <a:rPr kumimoji="0" lang="en-US" sz="1700" b="1" i="0" u="sng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8F560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school by car.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F393A1E-4E38-0DE8-5DE4-2F8F91D3FD90}"/>
              </a:ext>
            </a:extLst>
          </p:cNvPr>
          <p:cNvSpPr txBox="1"/>
          <p:nvPr/>
        </p:nvSpPr>
        <p:spPr>
          <a:xfrm>
            <a:off x="6737617" y="4076622"/>
            <a:ext cx="2145308" cy="353943"/>
          </a:xfrm>
          <a:prstGeom prst="rect">
            <a:avLst/>
          </a:prstGeom>
          <a:solidFill>
            <a:srgbClr val="CCFFFF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8F5603"/>
                </a:solidFill>
              </a:rPr>
              <a:t>We </a:t>
            </a:r>
            <a:r>
              <a:rPr lang="en-US" sz="1700" b="1" u="sng" dirty="0">
                <a:solidFill>
                  <a:srgbClr val="CC0099"/>
                </a:solidFill>
              </a:rPr>
              <a:t>study</a:t>
            </a:r>
            <a:r>
              <a:rPr lang="en-US" sz="1700" b="1" dirty="0">
                <a:solidFill>
                  <a:srgbClr val="8F5603"/>
                </a:solidFill>
              </a:rPr>
              <a:t>  English</a:t>
            </a:r>
          </a:p>
        </p:txBody>
      </p:sp>
      <p:sp>
        <p:nvSpPr>
          <p:cNvPr id="1504" name="Speech Bubble: Rectangle with Corners Rounded 10">
            <a:extLst>
              <a:ext uri="{FF2B5EF4-FFF2-40B4-BE49-F238E27FC236}">
                <a16:creationId xmlns:a16="http://schemas.microsoft.com/office/drawing/2014/main" id="{D055A2B4-586B-8CA6-29FE-F2795B2AC85E}"/>
              </a:ext>
            </a:extLst>
          </p:cNvPr>
          <p:cNvSpPr/>
          <p:nvPr/>
        </p:nvSpPr>
        <p:spPr>
          <a:xfrm>
            <a:off x="4012557" y="1455089"/>
            <a:ext cx="3510400" cy="561663"/>
          </a:xfrm>
          <a:prstGeom prst="wedgeRoundRectCallout">
            <a:avLst>
              <a:gd name="adj1" fmla="val 60966"/>
              <a:gd name="adj2" fmla="val 18443"/>
              <a:gd name="adj3" fmla="val 16667"/>
            </a:avLst>
          </a:prstGeom>
          <a:solidFill>
            <a:srgbClr val="80008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verb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Be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(am – is – are)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–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does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</a:p>
        </p:txBody>
      </p:sp>
      <p:pic>
        <p:nvPicPr>
          <p:cNvPr id="1505" name="صورة 1504">
            <a:extLst>
              <a:ext uri="{FF2B5EF4-FFF2-40B4-BE49-F238E27FC236}">
                <a16:creationId xmlns:a16="http://schemas.microsoft.com/office/drawing/2014/main" id="{B3D8DC99-3027-4AE6-C70F-D7A90F65D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327" y="1089329"/>
            <a:ext cx="1359673" cy="1690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15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B1607DB-2194-851A-43CD-DCC0AB7C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805" y="313174"/>
            <a:ext cx="1559859" cy="2279034"/>
          </a:xfrm>
          <a:prstGeom prst="rect">
            <a:avLst/>
          </a:prstGeom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A2B12E63-F1AD-96D2-D06B-6D73C699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036" y="259099"/>
            <a:ext cx="5417244" cy="1345770"/>
          </a:xfrm>
          <a:prstGeom prst="cloudCallout">
            <a:avLst>
              <a:gd name="adj1" fmla="val 72200"/>
              <a:gd name="adj2" fmla="val 4003"/>
            </a:avLst>
          </a:prstGeom>
          <a:solidFill>
            <a:srgbClr val="FFF0AF"/>
          </a:solidFill>
          <a:ln w="38100">
            <a:solidFill>
              <a:srgbClr val="FFABC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latin typeface="Constantia" panose="02030602050306030303" pitchFamily="18" charset="0"/>
                <a:ea typeface="方正综艺简体" panose="02010601030101010101" pitchFamily="2" charset="-122"/>
              </a:rPr>
              <a:t>We use simple present with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facts, permanent situations, or habits and routines.</a:t>
            </a:r>
            <a:endParaRPr lang="zh-CN" altLang="en-US" sz="1600" dirty="0"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36F9C37-BEEE-7161-3C4E-AE186A3B2BE0}"/>
              </a:ext>
            </a:extLst>
          </p:cNvPr>
          <p:cNvSpPr txBox="1"/>
          <p:nvPr/>
        </p:nvSpPr>
        <p:spPr>
          <a:xfrm>
            <a:off x="1367758" y="1900136"/>
            <a:ext cx="5167511" cy="2723823"/>
          </a:xfrm>
          <a:prstGeom prst="rect">
            <a:avLst/>
          </a:prstGeom>
          <a:ln w="57150">
            <a:solidFill>
              <a:srgbClr val="9900CC"/>
            </a:solidFill>
          </a:ln>
          <a:effectLst>
            <a:glow rad="228600">
              <a:srgbClr val="954ECA">
                <a:alpha val="40000"/>
              </a:srgb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endParaRPr lang="en-US" sz="1050" b="1" i="0" u="sng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1600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1) Habitual Action: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I usually 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work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until 2:00 p.m.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My family 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come</a:t>
            </a:r>
            <a:r>
              <a:rPr lang="en-US" b="1" i="0" u="sng" dirty="0">
                <a:solidFill>
                  <a:srgbClr val="CC0099"/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to visit me every year. </a:t>
            </a:r>
          </a:p>
          <a:p>
            <a:pPr algn="just"/>
            <a:endParaRPr lang="en-US" sz="1050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1600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2) General or Permanent Situations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My family 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live</a:t>
            </a:r>
            <a:r>
              <a:rPr lang="en-US" b="1" i="0" u="sng" dirty="0">
                <a:solidFill>
                  <a:srgbClr val="CC0099"/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far away.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4444"/>
                </a:solidFill>
                <a:latin typeface="Open Sans" panose="020B0606030504020204" pitchFamily="34" charset="0"/>
              </a:rPr>
              <a:t>My father 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doesn’t 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work on Saturday. </a:t>
            </a:r>
          </a:p>
          <a:p>
            <a:pPr algn="just"/>
            <a:endParaRPr lang="en-US" sz="1000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just"/>
            <a:r>
              <a:rPr lang="en-US" sz="1600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3) Facts: </a:t>
            </a:r>
          </a:p>
          <a:p>
            <a:pPr algn="just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Riyadh 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is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the capital city of Saudi Arabia. </a:t>
            </a:r>
          </a:p>
          <a:p>
            <a:pPr algn="just"/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The sun 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rise</a:t>
            </a:r>
            <a:r>
              <a:rPr lang="en-US" b="1" i="0" u="sng" dirty="0">
                <a:solidFill>
                  <a:srgbClr val="CC0099"/>
                </a:solidFill>
                <a:effectLst/>
                <a:latin typeface="Open Sans" panose="020B0606030504020204" pitchFamily="34" charset="0"/>
              </a:rPr>
              <a:t>s</a:t>
            </a:r>
            <a:r>
              <a:rPr lang="en-US" b="1" i="0" u="sng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in the east ..</a:t>
            </a:r>
          </a:p>
          <a:p>
            <a:pPr algn="just"/>
            <a:endParaRPr lang="en-US" sz="900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Google Shape;2105;p51">
            <a:extLst>
              <a:ext uri="{FF2B5EF4-FFF2-40B4-BE49-F238E27FC236}">
                <a16:creationId xmlns:a16="http://schemas.microsoft.com/office/drawing/2014/main" id="{984D4745-0243-4C08-E5CE-085513D1A295}"/>
              </a:ext>
            </a:extLst>
          </p:cNvPr>
          <p:cNvSpPr txBox="1">
            <a:spLocks/>
          </p:cNvSpPr>
          <p:nvPr/>
        </p:nvSpPr>
        <p:spPr>
          <a:xfrm flipH="1">
            <a:off x="5454075" y="2804733"/>
            <a:ext cx="2468163" cy="471714"/>
          </a:xfrm>
          <a:prstGeom prst="rect">
            <a:avLst/>
          </a:prstGeom>
          <a:solidFill>
            <a:srgbClr val="FFEFFF"/>
          </a:solidFill>
          <a:ln w="38100">
            <a:solidFill>
              <a:srgbClr val="99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3200" b="1" i="0" u="none" strike="noStrike" cap="none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761"/>
              </a:buClr>
              <a:buSzPts val="2800"/>
              <a:buFont typeface="Gaegu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 Rounded MT Bold" panose="020F0704030504030204" pitchFamily="34" charset="0"/>
                <a:ea typeface="Gaegu"/>
                <a:sym typeface="Gaegu"/>
              </a:rPr>
              <a:t>Use &amp; Examples: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 Rounded MT Bold" panose="020F0704030504030204" pitchFamily="34" charset="0"/>
              <a:ea typeface="Gaegu"/>
              <a:sym typeface="Gaegu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50"/>
          <p:cNvSpPr/>
          <p:nvPr/>
        </p:nvSpPr>
        <p:spPr>
          <a:xfrm>
            <a:off x="1375442" y="384201"/>
            <a:ext cx="6185647" cy="406485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6" descr="Present Simple Tense - English Grammar Tenses - Englishtivi">
            <a:extLst>
              <a:ext uri="{FF2B5EF4-FFF2-40B4-BE49-F238E27FC236}">
                <a16:creationId xmlns:a16="http://schemas.microsoft.com/office/drawing/2014/main" id="{0BB584B5-DDA4-42CE-E92D-C9F92438A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b="9072"/>
          <a:stretch/>
        </p:blipFill>
        <p:spPr bwMode="auto">
          <a:xfrm>
            <a:off x="2020899" y="783771"/>
            <a:ext cx="4940835" cy="3304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ABC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Remember Note Wqq Clip Art at Clker.com - vector clip art online, royalty  free &amp; public domain">
            <a:extLst>
              <a:ext uri="{FF2B5EF4-FFF2-40B4-BE49-F238E27FC236}">
                <a16:creationId xmlns:a16="http://schemas.microsoft.com/office/drawing/2014/main" id="{819E7164-0D76-A61F-CE6C-76A29D82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26" y="361150"/>
            <a:ext cx="1905642" cy="119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p47"/>
          <p:cNvSpPr/>
          <p:nvPr/>
        </p:nvSpPr>
        <p:spPr>
          <a:xfrm>
            <a:off x="720000" y="1282038"/>
            <a:ext cx="7703972" cy="2579412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rgbClr val="FFFBFF">
              <a:alpha val="877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2" descr="PRACTICE MAKES PERFECT by Mat Voyce on Dribbble">
            <a:extLst>
              <a:ext uri="{FF2B5EF4-FFF2-40B4-BE49-F238E27FC236}">
                <a16:creationId xmlns:a16="http://schemas.microsoft.com/office/drawing/2014/main" id="{C8BA7429-B9DA-BF94-3AAB-F8F5F535FF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23" y="951685"/>
            <a:ext cx="3929743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86;p41">
            <a:extLst>
              <a:ext uri="{FF2B5EF4-FFF2-40B4-BE49-F238E27FC236}">
                <a16:creationId xmlns:a16="http://schemas.microsoft.com/office/drawing/2014/main" id="{3F73E54C-9A9F-94A7-5985-0A89F36B9990}"/>
              </a:ext>
            </a:extLst>
          </p:cNvPr>
          <p:cNvSpPr/>
          <p:nvPr/>
        </p:nvSpPr>
        <p:spPr>
          <a:xfrm rot="1338212">
            <a:off x="5668478" y="540193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3435F5-B16F-595B-3FFB-4220E0B8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15" y="-55660"/>
            <a:ext cx="1559859" cy="2279034"/>
          </a:xfrm>
          <a:prstGeom prst="rect">
            <a:avLst/>
          </a:prstGeom>
        </p:spPr>
      </p:pic>
      <p:pic>
        <p:nvPicPr>
          <p:cNvPr id="2" name="IMG_2437.jpeg" descr="IMG_2437.jpeg">
            <a:extLst>
              <a:ext uri="{FF2B5EF4-FFF2-40B4-BE49-F238E27FC236}">
                <a16:creationId xmlns:a16="http://schemas.microsoft.com/office/drawing/2014/main" id="{CF9AB01B-CD56-ED15-E879-1963A77F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71" t="10840" r="8931" b="4287"/>
          <a:stretch>
            <a:fillRect/>
          </a:stretch>
        </p:blipFill>
        <p:spPr>
          <a:xfrm flipH="1">
            <a:off x="1199310" y="1244813"/>
            <a:ext cx="3641631" cy="3469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extrusionOk="0">
                <a:moveTo>
                  <a:pt x="11297" y="1"/>
                </a:moveTo>
                <a:cubicBezTo>
                  <a:pt x="10592" y="13"/>
                  <a:pt x="9857" y="195"/>
                  <a:pt x="9117" y="553"/>
                </a:cubicBezTo>
                <a:cubicBezTo>
                  <a:pt x="7839" y="1169"/>
                  <a:pt x="6988" y="2037"/>
                  <a:pt x="6259" y="3464"/>
                </a:cubicBezTo>
                <a:cubicBezTo>
                  <a:pt x="5681" y="4596"/>
                  <a:pt x="5418" y="5571"/>
                  <a:pt x="5411" y="6614"/>
                </a:cubicBezTo>
                <a:cubicBezTo>
                  <a:pt x="5405" y="7639"/>
                  <a:pt x="5600" y="8225"/>
                  <a:pt x="6117" y="8726"/>
                </a:cubicBezTo>
                <a:cubicBezTo>
                  <a:pt x="6739" y="9330"/>
                  <a:pt x="7895" y="9522"/>
                  <a:pt x="8872" y="9186"/>
                </a:cubicBezTo>
                <a:cubicBezTo>
                  <a:pt x="9339" y="9026"/>
                  <a:pt x="9689" y="9006"/>
                  <a:pt x="9771" y="9135"/>
                </a:cubicBezTo>
                <a:cubicBezTo>
                  <a:pt x="9801" y="9183"/>
                  <a:pt x="9683" y="9281"/>
                  <a:pt x="9508" y="9352"/>
                </a:cubicBezTo>
                <a:cubicBezTo>
                  <a:pt x="9067" y="9530"/>
                  <a:pt x="8627" y="10097"/>
                  <a:pt x="8764" y="10310"/>
                </a:cubicBezTo>
                <a:cubicBezTo>
                  <a:pt x="8914" y="10543"/>
                  <a:pt x="8472" y="11473"/>
                  <a:pt x="7920" y="12087"/>
                </a:cubicBezTo>
                <a:lnTo>
                  <a:pt x="7470" y="12587"/>
                </a:lnTo>
                <a:lnTo>
                  <a:pt x="3847" y="12587"/>
                </a:lnTo>
                <a:cubicBezTo>
                  <a:pt x="1153" y="12587"/>
                  <a:pt x="196" y="12615"/>
                  <a:pt x="113" y="12696"/>
                </a:cubicBezTo>
                <a:cubicBezTo>
                  <a:pt x="28" y="12778"/>
                  <a:pt x="0" y="13869"/>
                  <a:pt x="0" y="17049"/>
                </a:cubicBezTo>
                <a:lnTo>
                  <a:pt x="0" y="21292"/>
                </a:lnTo>
                <a:lnTo>
                  <a:pt x="208" y="21433"/>
                </a:lnTo>
                <a:cubicBezTo>
                  <a:pt x="393" y="21558"/>
                  <a:pt x="1553" y="21574"/>
                  <a:pt x="10800" y="21574"/>
                </a:cubicBezTo>
                <a:cubicBezTo>
                  <a:pt x="20048" y="21574"/>
                  <a:pt x="21208" y="21558"/>
                  <a:pt x="21393" y="21433"/>
                </a:cubicBezTo>
                <a:lnTo>
                  <a:pt x="21600" y="21292"/>
                </a:lnTo>
                <a:lnTo>
                  <a:pt x="21600" y="17049"/>
                </a:lnTo>
                <a:cubicBezTo>
                  <a:pt x="21600" y="13869"/>
                  <a:pt x="21573" y="12778"/>
                  <a:pt x="21489" y="12696"/>
                </a:cubicBezTo>
                <a:cubicBezTo>
                  <a:pt x="21405" y="12615"/>
                  <a:pt x="20426" y="12587"/>
                  <a:pt x="17662" y="12587"/>
                </a:cubicBezTo>
                <a:lnTo>
                  <a:pt x="13949" y="12587"/>
                </a:lnTo>
                <a:lnTo>
                  <a:pt x="13441" y="12020"/>
                </a:lnTo>
                <a:cubicBezTo>
                  <a:pt x="12836" y="11344"/>
                  <a:pt x="12434" y="10493"/>
                  <a:pt x="12618" y="10278"/>
                </a:cubicBezTo>
                <a:cubicBezTo>
                  <a:pt x="12717" y="10163"/>
                  <a:pt x="12694" y="10090"/>
                  <a:pt x="12480" y="9843"/>
                </a:cubicBezTo>
                <a:cubicBezTo>
                  <a:pt x="12101" y="9404"/>
                  <a:pt x="11898" y="9292"/>
                  <a:pt x="11592" y="9352"/>
                </a:cubicBezTo>
                <a:cubicBezTo>
                  <a:pt x="11297" y="9409"/>
                  <a:pt x="11155" y="9301"/>
                  <a:pt x="11338" y="9157"/>
                </a:cubicBezTo>
                <a:cubicBezTo>
                  <a:pt x="11606" y="8948"/>
                  <a:pt x="12236" y="8941"/>
                  <a:pt x="13042" y="9137"/>
                </a:cubicBezTo>
                <a:cubicBezTo>
                  <a:pt x="14773" y="9558"/>
                  <a:pt x="15722" y="9266"/>
                  <a:pt x="16256" y="8148"/>
                </a:cubicBezTo>
                <a:cubicBezTo>
                  <a:pt x="16461" y="7719"/>
                  <a:pt x="16505" y="7481"/>
                  <a:pt x="16536" y="6621"/>
                </a:cubicBezTo>
                <a:cubicBezTo>
                  <a:pt x="16593" y="5004"/>
                  <a:pt x="16218" y="3712"/>
                  <a:pt x="15284" y="2311"/>
                </a:cubicBezTo>
                <a:cubicBezTo>
                  <a:pt x="14255" y="767"/>
                  <a:pt x="12847" y="-26"/>
                  <a:pt x="11297" y="1"/>
                </a:cubicBezTo>
                <a:close/>
                <a:moveTo>
                  <a:pt x="3247" y="4859"/>
                </a:moveTo>
                <a:lnTo>
                  <a:pt x="3073" y="5341"/>
                </a:lnTo>
                <a:cubicBezTo>
                  <a:pt x="2885" y="5863"/>
                  <a:pt x="2552" y="6192"/>
                  <a:pt x="2114" y="6286"/>
                </a:cubicBezTo>
                <a:lnTo>
                  <a:pt x="1838" y="6344"/>
                </a:lnTo>
                <a:lnTo>
                  <a:pt x="2158" y="6475"/>
                </a:lnTo>
                <a:cubicBezTo>
                  <a:pt x="2642" y="6672"/>
                  <a:pt x="2989" y="7045"/>
                  <a:pt x="3106" y="7494"/>
                </a:cubicBezTo>
                <a:lnTo>
                  <a:pt x="3209" y="7896"/>
                </a:lnTo>
                <a:lnTo>
                  <a:pt x="3322" y="7470"/>
                </a:lnTo>
                <a:cubicBezTo>
                  <a:pt x="3454" y="6963"/>
                  <a:pt x="3742" y="6639"/>
                  <a:pt x="4185" y="6497"/>
                </a:cubicBezTo>
                <a:lnTo>
                  <a:pt x="4508" y="6394"/>
                </a:lnTo>
                <a:lnTo>
                  <a:pt x="4147" y="6234"/>
                </a:lnTo>
                <a:cubicBezTo>
                  <a:pt x="3641" y="6010"/>
                  <a:pt x="3360" y="5680"/>
                  <a:pt x="3299" y="5237"/>
                </a:cubicBezTo>
                <a:lnTo>
                  <a:pt x="3247" y="4859"/>
                </a:lnTo>
                <a:close/>
                <a:moveTo>
                  <a:pt x="2490" y="8092"/>
                </a:moveTo>
                <a:cubicBezTo>
                  <a:pt x="2443" y="8090"/>
                  <a:pt x="2395" y="8132"/>
                  <a:pt x="2299" y="8216"/>
                </a:cubicBezTo>
                <a:cubicBezTo>
                  <a:pt x="2192" y="8310"/>
                  <a:pt x="2041" y="8409"/>
                  <a:pt x="1963" y="8434"/>
                </a:cubicBezTo>
                <a:cubicBezTo>
                  <a:pt x="1862" y="8468"/>
                  <a:pt x="1892" y="8507"/>
                  <a:pt x="2067" y="8575"/>
                </a:cubicBezTo>
                <a:cubicBezTo>
                  <a:pt x="2202" y="8627"/>
                  <a:pt x="2339" y="8740"/>
                  <a:pt x="2373" y="8826"/>
                </a:cubicBezTo>
                <a:cubicBezTo>
                  <a:pt x="2430" y="8970"/>
                  <a:pt x="2455" y="8967"/>
                  <a:pt x="2651" y="8788"/>
                </a:cubicBezTo>
                <a:cubicBezTo>
                  <a:pt x="2769" y="8681"/>
                  <a:pt x="2914" y="8593"/>
                  <a:pt x="2975" y="8593"/>
                </a:cubicBezTo>
                <a:cubicBezTo>
                  <a:pt x="3036" y="8593"/>
                  <a:pt x="3086" y="8552"/>
                  <a:pt x="3086" y="8502"/>
                </a:cubicBezTo>
                <a:cubicBezTo>
                  <a:pt x="3086" y="8452"/>
                  <a:pt x="3030" y="8411"/>
                  <a:pt x="2961" y="8411"/>
                </a:cubicBezTo>
                <a:cubicBezTo>
                  <a:pt x="2892" y="8411"/>
                  <a:pt x="2758" y="8329"/>
                  <a:pt x="2664" y="8229"/>
                </a:cubicBezTo>
                <a:cubicBezTo>
                  <a:pt x="2580" y="8139"/>
                  <a:pt x="2536" y="8093"/>
                  <a:pt x="2490" y="8092"/>
                </a:cubicBezTo>
                <a:close/>
                <a:moveTo>
                  <a:pt x="3743" y="8996"/>
                </a:moveTo>
                <a:cubicBezTo>
                  <a:pt x="3691" y="8995"/>
                  <a:pt x="3638" y="9017"/>
                  <a:pt x="3567" y="9060"/>
                </a:cubicBezTo>
                <a:cubicBezTo>
                  <a:pt x="3389" y="9168"/>
                  <a:pt x="3390" y="9171"/>
                  <a:pt x="3579" y="9320"/>
                </a:cubicBezTo>
                <a:cubicBezTo>
                  <a:pt x="3755" y="9458"/>
                  <a:pt x="3784" y="9460"/>
                  <a:pt x="3924" y="9328"/>
                </a:cubicBezTo>
                <a:cubicBezTo>
                  <a:pt x="4065" y="9194"/>
                  <a:pt x="4064" y="9174"/>
                  <a:pt x="3912" y="9066"/>
                </a:cubicBezTo>
                <a:cubicBezTo>
                  <a:pt x="3847" y="9020"/>
                  <a:pt x="3796" y="8997"/>
                  <a:pt x="3743" y="8996"/>
                </a:cubicBezTo>
                <a:close/>
                <a:moveTo>
                  <a:pt x="10724" y="13044"/>
                </a:moveTo>
                <a:cubicBezTo>
                  <a:pt x="13819" y="13047"/>
                  <a:pt x="13912" y="13063"/>
                  <a:pt x="13854" y="13591"/>
                </a:cubicBezTo>
                <a:cubicBezTo>
                  <a:pt x="13830" y="13820"/>
                  <a:pt x="13905" y="13934"/>
                  <a:pt x="14322" y="14308"/>
                </a:cubicBezTo>
                <a:cubicBezTo>
                  <a:pt x="14839" y="14772"/>
                  <a:pt x="14831" y="14769"/>
                  <a:pt x="15725" y="14688"/>
                </a:cubicBezTo>
                <a:cubicBezTo>
                  <a:pt x="15830" y="14679"/>
                  <a:pt x="15902" y="14555"/>
                  <a:pt x="15945" y="14305"/>
                </a:cubicBezTo>
                <a:cubicBezTo>
                  <a:pt x="16006" y="13954"/>
                  <a:pt x="15989" y="13921"/>
                  <a:pt x="15622" y="13615"/>
                </a:cubicBezTo>
                <a:cubicBezTo>
                  <a:pt x="14947" y="13054"/>
                  <a:pt x="15038" y="13035"/>
                  <a:pt x="18270" y="13062"/>
                </a:cubicBezTo>
                <a:lnTo>
                  <a:pt x="21087" y="13086"/>
                </a:lnTo>
                <a:lnTo>
                  <a:pt x="21087" y="17035"/>
                </a:lnTo>
                <a:lnTo>
                  <a:pt x="21087" y="20984"/>
                </a:lnTo>
                <a:lnTo>
                  <a:pt x="10821" y="21007"/>
                </a:lnTo>
                <a:cubicBezTo>
                  <a:pt x="2658" y="21026"/>
                  <a:pt x="547" y="21007"/>
                  <a:pt x="511" y="20916"/>
                </a:cubicBezTo>
                <a:cubicBezTo>
                  <a:pt x="486" y="20854"/>
                  <a:pt x="477" y="19067"/>
                  <a:pt x="490" y="16945"/>
                </a:cubicBezTo>
                <a:lnTo>
                  <a:pt x="515" y="13086"/>
                </a:lnTo>
                <a:lnTo>
                  <a:pt x="3266" y="13062"/>
                </a:lnTo>
                <a:cubicBezTo>
                  <a:pt x="5177" y="13045"/>
                  <a:pt x="6049" y="13068"/>
                  <a:pt x="6118" y="13138"/>
                </a:cubicBezTo>
                <a:cubicBezTo>
                  <a:pt x="6190" y="13209"/>
                  <a:pt x="6103" y="13335"/>
                  <a:pt x="5814" y="13579"/>
                </a:cubicBezTo>
                <a:cubicBezTo>
                  <a:pt x="5439" y="13896"/>
                  <a:pt x="5414" y="13943"/>
                  <a:pt x="5472" y="14246"/>
                </a:cubicBezTo>
                <a:cubicBezTo>
                  <a:pt x="5595" y="14881"/>
                  <a:pt x="6429" y="14883"/>
                  <a:pt x="7144" y="14250"/>
                </a:cubicBezTo>
                <a:cubicBezTo>
                  <a:pt x="7499" y="13935"/>
                  <a:pt x="7574" y="13814"/>
                  <a:pt x="7574" y="13549"/>
                </a:cubicBezTo>
                <a:cubicBezTo>
                  <a:pt x="7574" y="13326"/>
                  <a:pt x="7628" y="13201"/>
                  <a:pt x="7755" y="13136"/>
                </a:cubicBezTo>
                <a:cubicBezTo>
                  <a:pt x="7868" y="13077"/>
                  <a:pt x="8975" y="13042"/>
                  <a:pt x="10724" y="130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G_2436.jpeg" descr="IMG_2436.jpeg">
            <a:extLst>
              <a:ext uri="{FF2B5EF4-FFF2-40B4-BE49-F238E27FC236}">
                <a16:creationId xmlns:a16="http://schemas.microsoft.com/office/drawing/2014/main" id="{F9DD8E2D-92E4-B78E-B5DB-DF0ED934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92" t="3902" r="21098" b="2938"/>
          <a:stretch>
            <a:fillRect/>
          </a:stretch>
        </p:blipFill>
        <p:spPr>
          <a:xfrm flipH="1">
            <a:off x="5830438" y="2045088"/>
            <a:ext cx="1687686" cy="278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77" extrusionOk="0">
                <a:moveTo>
                  <a:pt x="10287" y="2"/>
                </a:moveTo>
                <a:cubicBezTo>
                  <a:pt x="9395" y="-6"/>
                  <a:pt x="8563" y="10"/>
                  <a:pt x="8434" y="57"/>
                </a:cubicBezTo>
                <a:cubicBezTo>
                  <a:pt x="8353" y="86"/>
                  <a:pt x="7840" y="138"/>
                  <a:pt x="7297" y="173"/>
                </a:cubicBezTo>
                <a:cubicBezTo>
                  <a:pt x="6574" y="219"/>
                  <a:pt x="5997" y="327"/>
                  <a:pt x="5153" y="571"/>
                </a:cubicBezTo>
                <a:cubicBezTo>
                  <a:pt x="3598" y="1021"/>
                  <a:pt x="2701" y="1553"/>
                  <a:pt x="1888" y="2513"/>
                </a:cubicBezTo>
                <a:cubicBezTo>
                  <a:pt x="1007" y="3551"/>
                  <a:pt x="707" y="4458"/>
                  <a:pt x="705" y="6079"/>
                </a:cubicBezTo>
                <a:cubicBezTo>
                  <a:pt x="703" y="7094"/>
                  <a:pt x="647" y="7451"/>
                  <a:pt x="414" y="7932"/>
                </a:cubicBezTo>
                <a:cubicBezTo>
                  <a:pt x="256" y="8260"/>
                  <a:pt x="88" y="8846"/>
                  <a:pt x="42" y="9236"/>
                </a:cubicBezTo>
                <a:cubicBezTo>
                  <a:pt x="-38" y="9913"/>
                  <a:pt x="-28" y="9950"/>
                  <a:pt x="290" y="10080"/>
                </a:cubicBezTo>
                <a:cubicBezTo>
                  <a:pt x="669" y="10235"/>
                  <a:pt x="1139" y="10257"/>
                  <a:pt x="1356" y="10130"/>
                </a:cubicBezTo>
                <a:cubicBezTo>
                  <a:pt x="1612" y="9981"/>
                  <a:pt x="3436" y="10259"/>
                  <a:pt x="4551" y="10618"/>
                </a:cubicBezTo>
                <a:cubicBezTo>
                  <a:pt x="5110" y="10798"/>
                  <a:pt x="5866" y="10989"/>
                  <a:pt x="6232" y="11042"/>
                </a:cubicBezTo>
                <a:cubicBezTo>
                  <a:pt x="7221" y="11187"/>
                  <a:pt x="7304" y="11302"/>
                  <a:pt x="6612" y="11570"/>
                </a:cubicBezTo>
                <a:cubicBezTo>
                  <a:pt x="6046" y="11789"/>
                  <a:pt x="5969" y="11795"/>
                  <a:pt x="3355" y="11841"/>
                </a:cubicBezTo>
                <a:lnTo>
                  <a:pt x="677" y="11889"/>
                </a:lnTo>
                <a:lnTo>
                  <a:pt x="765" y="12102"/>
                </a:lnTo>
                <a:cubicBezTo>
                  <a:pt x="813" y="12219"/>
                  <a:pt x="927" y="12588"/>
                  <a:pt x="1019" y="12922"/>
                </a:cubicBezTo>
                <a:cubicBezTo>
                  <a:pt x="1168" y="13463"/>
                  <a:pt x="1160" y="13538"/>
                  <a:pt x="949" y="13628"/>
                </a:cubicBezTo>
                <a:cubicBezTo>
                  <a:pt x="575" y="13788"/>
                  <a:pt x="408" y="14377"/>
                  <a:pt x="643" y="14705"/>
                </a:cubicBezTo>
                <a:cubicBezTo>
                  <a:pt x="751" y="14856"/>
                  <a:pt x="906" y="15005"/>
                  <a:pt x="988" y="15034"/>
                </a:cubicBezTo>
                <a:cubicBezTo>
                  <a:pt x="1070" y="15064"/>
                  <a:pt x="1097" y="15162"/>
                  <a:pt x="1048" y="15252"/>
                </a:cubicBezTo>
                <a:cubicBezTo>
                  <a:pt x="989" y="15359"/>
                  <a:pt x="1047" y="15456"/>
                  <a:pt x="1218" y="15533"/>
                </a:cubicBezTo>
                <a:cubicBezTo>
                  <a:pt x="1462" y="15644"/>
                  <a:pt x="1465" y="15656"/>
                  <a:pt x="1236" y="15760"/>
                </a:cubicBezTo>
                <a:cubicBezTo>
                  <a:pt x="1038" y="15850"/>
                  <a:pt x="966" y="16107"/>
                  <a:pt x="845" y="17161"/>
                </a:cubicBezTo>
                <a:cubicBezTo>
                  <a:pt x="764" y="17870"/>
                  <a:pt x="739" y="18545"/>
                  <a:pt x="789" y="18662"/>
                </a:cubicBezTo>
                <a:lnTo>
                  <a:pt x="878" y="18873"/>
                </a:lnTo>
                <a:lnTo>
                  <a:pt x="3434" y="18855"/>
                </a:lnTo>
                <a:cubicBezTo>
                  <a:pt x="4839" y="18844"/>
                  <a:pt x="6016" y="18861"/>
                  <a:pt x="6046" y="18891"/>
                </a:cubicBezTo>
                <a:cubicBezTo>
                  <a:pt x="6077" y="18921"/>
                  <a:pt x="6056" y="19288"/>
                  <a:pt x="6002" y="19706"/>
                </a:cubicBezTo>
                <a:cubicBezTo>
                  <a:pt x="5920" y="20340"/>
                  <a:pt x="5849" y="20502"/>
                  <a:pt x="5577" y="20673"/>
                </a:cubicBezTo>
                <a:cubicBezTo>
                  <a:pt x="5063" y="20997"/>
                  <a:pt x="4758" y="21316"/>
                  <a:pt x="4865" y="21417"/>
                </a:cubicBezTo>
                <a:cubicBezTo>
                  <a:pt x="5052" y="21594"/>
                  <a:pt x="6805" y="21206"/>
                  <a:pt x="7351" y="20866"/>
                </a:cubicBezTo>
                <a:cubicBezTo>
                  <a:pt x="7635" y="20690"/>
                  <a:pt x="7704" y="20527"/>
                  <a:pt x="7824" y="19740"/>
                </a:cubicBezTo>
                <a:lnTo>
                  <a:pt x="7965" y="18820"/>
                </a:lnTo>
                <a:lnTo>
                  <a:pt x="8810" y="18820"/>
                </a:lnTo>
                <a:lnTo>
                  <a:pt x="9657" y="18820"/>
                </a:lnTo>
                <a:lnTo>
                  <a:pt x="9798" y="19739"/>
                </a:lnTo>
                <a:cubicBezTo>
                  <a:pt x="9909" y="20467"/>
                  <a:pt x="9998" y="20696"/>
                  <a:pt x="10221" y="20839"/>
                </a:cubicBezTo>
                <a:cubicBezTo>
                  <a:pt x="10559" y="21056"/>
                  <a:pt x="11593" y="21371"/>
                  <a:pt x="12229" y="21451"/>
                </a:cubicBezTo>
                <a:cubicBezTo>
                  <a:pt x="12627" y="21501"/>
                  <a:pt x="12687" y="21488"/>
                  <a:pt x="12687" y="21345"/>
                </a:cubicBezTo>
                <a:cubicBezTo>
                  <a:pt x="12687" y="21254"/>
                  <a:pt x="12457" y="21002"/>
                  <a:pt x="12174" y="20786"/>
                </a:cubicBezTo>
                <a:cubicBezTo>
                  <a:pt x="11709" y="20430"/>
                  <a:pt x="11648" y="20322"/>
                  <a:pt x="11534" y="19655"/>
                </a:cubicBezTo>
                <a:cubicBezTo>
                  <a:pt x="11464" y="19249"/>
                  <a:pt x="11439" y="18868"/>
                  <a:pt x="11479" y="18808"/>
                </a:cubicBezTo>
                <a:cubicBezTo>
                  <a:pt x="11537" y="18720"/>
                  <a:pt x="12202" y="18697"/>
                  <a:pt x="14728" y="18697"/>
                </a:cubicBezTo>
                <a:lnTo>
                  <a:pt x="17905" y="18697"/>
                </a:lnTo>
                <a:lnTo>
                  <a:pt x="17905" y="18421"/>
                </a:lnTo>
                <a:cubicBezTo>
                  <a:pt x="17905" y="18269"/>
                  <a:pt x="17947" y="17972"/>
                  <a:pt x="17996" y="17762"/>
                </a:cubicBezTo>
                <a:cubicBezTo>
                  <a:pt x="18083" y="17393"/>
                  <a:pt x="18073" y="17379"/>
                  <a:pt x="17722" y="17379"/>
                </a:cubicBezTo>
                <a:cubicBezTo>
                  <a:pt x="17214" y="17379"/>
                  <a:pt x="17115" y="17234"/>
                  <a:pt x="17545" y="17119"/>
                </a:cubicBezTo>
                <a:cubicBezTo>
                  <a:pt x="17990" y="17001"/>
                  <a:pt x="17991" y="16939"/>
                  <a:pt x="17572" y="15463"/>
                </a:cubicBezTo>
                <a:cubicBezTo>
                  <a:pt x="17299" y="14499"/>
                  <a:pt x="17279" y="14315"/>
                  <a:pt x="17446" y="14234"/>
                </a:cubicBezTo>
                <a:cubicBezTo>
                  <a:pt x="17697" y="14112"/>
                  <a:pt x="17543" y="13348"/>
                  <a:pt x="17242" y="13219"/>
                </a:cubicBezTo>
                <a:cubicBezTo>
                  <a:pt x="17114" y="13164"/>
                  <a:pt x="17054" y="13029"/>
                  <a:pt x="17083" y="12858"/>
                </a:cubicBezTo>
                <a:cubicBezTo>
                  <a:pt x="17123" y="12621"/>
                  <a:pt x="17212" y="12565"/>
                  <a:pt x="17718" y="12449"/>
                </a:cubicBezTo>
                <a:cubicBezTo>
                  <a:pt x="18464" y="12280"/>
                  <a:pt x="18458" y="12284"/>
                  <a:pt x="18584" y="11854"/>
                </a:cubicBezTo>
                <a:cubicBezTo>
                  <a:pt x="18666" y="11572"/>
                  <a:pt x="18749" y="11492"/>
                  <a:pt x="18963" y="11492"/>
                </a:cubicBezTo>
                <a:cubicBezTo>
                  <a:pt x="19286" y="11492"/>
                  <a:pt x="19169" y="11697"/>
                  <a:pt x="20468" y="8857"/>
                </a:cubicBezTo>
                <a:cubicBezTo>
                  <a:pt x="21356" y="6913"/>
                  <a:pt x="21491" y="6523"/>
                  <a:pt x="21543" y="5752"/>
                </a:cubicBezTo>
                <a:cubicBezTo>
                  <a:pt x="21555" y="5568"/>
                  <a:pt x="21562" y="5415"/>
                  <a:pt x="21561" y="5281"/>
                </a:cubicBezTo>
                <a:cubicBezTo>
                  <a:pt x="21558" y="4879"/>
                  <a:pt x="21488" y="4650"/>
                  <a:pt x="21295" y="4279"/>
                </a:cubicBezTo>
                <a:cubicBezTo>
                  <a:pt x="20719" y="3172"/>
                  <a:pt x="19513" y="2208"/>
                  <a:pt x="17908" y="1572"/>
                </a:cubicBezTo>
                <a:cubicBezTo>
                  <a:pt x="16921" y="1180"/>
                  <a:pt x="13422" y="227"/>
                  <a:pt x="12488" y="95"/>
                </a:cubicBezTo>
                <a:cubicBezTo>
                  <a:pt x="12127" y="44"/>
                  <a:pt x="11178" y="11"/>
                  <a:pt x="10287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CA0773E-9D05-6C70-4980-C3EE56554EE3}"/>
              </a:ext>
            </a:extLst>
          </p:cNvPr>
          <p:cNvSpPr txBox="1"/>
          <p:nvPr/>
        </p:nvSpPr>
        <p:spPr>
          <a:xfrm>
            <a:off x="1618425" y="3837934"/>
            <a:ext cx="299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masis MT Pro Medium" panose="02040604050005020304" pitchFamily="18" charset="0"/>
              </a:rPr>
              <a:t>Sara </a:t>
            </a:r>
            <a:r>
              <a:rPr lang="en-US" sz="2000" b="1" dirty="0">
                <a:solidFill>
                  <a:srgbClr val="954ECA"/>
                </a:solidFill>
                <a:latin typeface="Amasis MT Pro Medium" panose="02040604050005020304" pitchFamily="18" charset="0"/>
              </a:rPr>
              <a:t>work</a:t>
            </a:r>
            <a:r>
              <a:rPr lang="en-US" sz="20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s</a:t>
            </a:r>
            <a:r>
              <a:rPr lang="en-US" sz="2000" b="1" dirty="0">
                <a:latin typeface="Amasis MT Pro Medium" panose="02040604050005020304" pitchFamily="18" charset="0"/>
              </a:rPr>
              <a:t> as a nurse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E540E7-7E90-FDDD-DE6D-8D36944019B4}"/>
              </a:ext>
            </a:extLst>
          </p:cNvPr>
          <p:cNvSpPr txBox="1"/>
          <p:nvPr/>
        </p:nvSpPr>
        <p:spPr>
          <a:xfrm>
            <a:off x="6108095" y="3809859"/>
            <a:ext cx="1330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Permanent</a:t>
            </a:r>
          </a:p>
        </p:txBody>
      </p:sp>
      <p:sp>
        <p:nvSpPr>
          <p:cNvPr id="10" name="Speech Bubble: Rectangle with Corners Rounded 10">
            <a:extLst>
              <a:ext uri="{FF2B5EF4-FFF2-40B4-BE49-F238E27FC236}">
                <a16:creationId xmlns:a16="http://schemas.microsoft.com/office/drawing/2014/main" id="{2FA657A2-B97B-1533-FC26-A200954AAB9C}"/>
              </a:ext>
            </a:extLst>
          </p:cNvPr>
          <p:cNvSpPr/>
          <p:nvPr/>
        </p:nvSpPr>
        <p:spPr>
          <a:xfrm>
            <a:off x="860612" y="363955"/>
            <a:ext cx="6109095" cy="561663"/>
          </a:xfrm>
          <a:prstGeom prst="wedgeRoundRectCallout">
            <a:avLst>
              <a:gd name="adj1" fmla="val 60966"/>
              <a:gd name="adj2" fmla="val 18443"/>
              <a:gd name="adj3" fmla="val 16667"/>
            </a:avLst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Say if the following sentences are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facts, permanent situations, or habits and routines </a:t>
            </a:r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in the conversation? </a:t>
            </a:r>
            <a:endParaRPr lang="zh-CN" altLang="en-US" sz="1600" dirty="0">
              <a:solidFill>
                <a:srgbClr val="000000"/>
              </a:solidFill>
              <a:latin typeface="Constantia" panose="02030602050306030303" pitchFamily="18" charset="0"/>
              <a:ea typeface="方正综艺简体" panose="02010601030101010101" pitchFamily="2" charset="-122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AE3435F5-B16F-595B-3FFB-4220E0B8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115" y="-55660"/>
            <a:ext cx="1559859" cy="2279034"/>
          </a:xfrm>
          <a:prstGeom prst="rect">
            <a:avLst/>
          </a:prstGeom>
        </p:spPr>
      </p:pic>
      <p:pic>
        <p:nvPicPr>
          <p:cNvPr id="2" name="IMG_2437.jpeg" descr="IMG_2437.jpeg">
            <a:extLst>
              <a:ext uri="{FF2B5EF4-FFF2-40B4-BE49-F238E27FC236}">
                <a16:creationId xmlns:a16="http://schemas.microsoft.com/office/drawing/2014/main" id="{CF9AB01B-CD56-ED15-E879-1963A77F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71" t="10840" r="8931" b="4287"/>
          <a:stretch>
            <a:fillRect/>
          </a:stretch>
        </p:blipFill>
        <p:spPr>
          <a:xfrm flipH="1">
            <a:off x="1199310" y="1244813"/>
            <a:ext cx="3641631" cy="3469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4" extrusionOk="0">
                <a:moveTo>
                  <a:pt x="11297" y="1"/>
                </a:moveTo>
                <a:cubicBezTo>
                  <a:pt x="10592" y="13"/>
                  <a:pt x="9857" y="195"/>
                  <a:pt x="9117" y="553"/>
                </a:cubicBezTo>
                <a:cubicBezTo>
                  <a:pt x="7839" y="1169"/>
                  <a:pt x="6988" y="2037"/>
                  <a:pt x="6259" y="3464"/>
                </a:cubicBezTo>
                <a:cubicBezTo>
                  <a:pt x="5681" y="4596"/>
                  <a:pt x="5418" y="5571"/>
                  <a:pt x="5411" y="6614"/>
                </a:cubicBezTo>
                <a:cubicBezTo>
                  <a:pt x="5405" y="7639"/>
                  <a:pt x="5600" y="8225"/>
                  <a:pt x="6117" y="8726"/>
                </a:cubicBezTo>
                <a:cubicBezTo>
                  <a:pt x="6739" y="9330"/>
                  <a:pt x="7895" y="9522"/>
                  <a:pt x="8872" y="9186"/>
                </a:cubicBezTo>
                <a:cubicBezTo>
                  <a:pt x="9339" y="9026"/>
                  <a:pt x="9689" y="9006"/>
                  <a:pt x="9771" y="9135"/>
                </a:cubicBezTo>
                <a:cubicBezTo>
                  <a:pt x="9801" y="9183"/>
                  <a:pt x="9683" y="9281"/>
                  <a:pt x="9508" y="9352"/>
                </a:cubicBezTo>
                <a:cubicBezTo>
                  <a:pt x="9067" y="9530"/>
                  <a:pt x="8627" y="10097"/>
                  <a:pt x="8764" y="10310"/>
                </a:cubicBezTo>
                <a:cubicBezTo>
                  <a:pt x="8914" y="10543"/>
                  <a:pt x="8472" y="11473"/>
                  <a:pt x="7920" y="12087"/>
                </a:cubicBezTo>
                <a:lnTo>
                  <a:pt x="7470" y="12587"/>
                </a:lnTo>
                <a:lnTo>
                  <a:pt x="3847" y="12587"/>
                </a:lnTo>
                <a:cubicBezTo>
                  <a:pt x="1153" y="12587"/>
                  <a:pt x="196" y="12615"/>
                  <a:pt x="113" y="12696"/>
                </a:cubicBezTo>
                <a:cubicBezTo>
                  <a:pt x="28" y="12778"/>
                  <a:pt x="0" y="13869"/>
                  <a:pt x="0" y="17049"/>
                </a:cubicBezTo>
                <a:lnTo>
                  <a:pt x="0" y="21292"/>
                </a:lnTo>
                <a:lnTo>
                  <a:pt x="208" y="21433"/>
                </a:lnTo>
                <a:cubicBezTo>
                  <a:pt x="393" y="21558"/>
                  <a:pt x="1553" y="21574"/>
                  <a:pt x="10800" y="21574"/>
                </a:cubicBezTo>
                <a:cubicBezTo>
                  <a:pt x="20048" y="21574"/>
                  <a:pt x="21208" y="21558"/>
                  <a:pt x="21393" y="21433"/>
                </a:cubicBezTo>
                <a:lnTo>
                  <a:pt x="21600" y="21292"/>
                </a:lnTo>
                <a:lnTo>
                  <a:pt x="21600" y="17049"/>
                </a:lnTo>
                <a:cubicBezTo>
                  <a:pt x="21600" y="13869"/>
                  <a:pt x="21573" y="12778"/>
                  <a:pt x="21489" y="12696"/>
                </a:cubicBezTo>
                <a:cubicBezTo>
                  <a:pt x="21405" y="12615"/>
                  <a:pt x="20426" y="12587"/>
                  <a:pt x="17662" y="12587"/>
                </a:cubicBezTo>
                <a:lnTo>
                  <a:pt x="13949" y="12587"/>
                </a:lnTo>
                <a:lnTo>
                  <a:pt x="13441" y="12020"/>
                </a:lnTo>
                <a:cubicBezTo>
                  <a:pt x="12836" y="11344"/>
                  <a:pt x="12434" y="10493"/>
                  <a:pt x="12618" y="10278"/>
                </a:cubicBezTo>
                <a:cubicBezTo>
                  <a:pt x="12717" y="10163"/>
                  <a:pt x="12694" y="10090"/>
                  <a:pt x="12480" y="9843"/>
                </a:cubicBezTo>
                <a:cubicBezTo>
                  <a:pt x="12101" y="9404"/>
                  <a:pt x="11898" y="9292"/>
                  <a:pt x="11592" y="9352"/>
                </a:cubicBezTo>
                <a:cubicBezTo>
                  <a:pt x="11297" y="9409"/>
                  <a:pt x="11155" y="9301"/>
                  <a:pt x="11338" y="9157"/>
                </a:cubicBezTo>
                <a:cubicBezTo>
                  <a:pt x="11606" y="8948"/>
                  <a:pt x="12236" y="8941"/>
                  <a:pt x="13042" y="9137"/>
                </a:cubicBezTo>
                <a:cubicBezTo>
                  <a:pt x="14773" y="9558"/>
                  <a:pt x="15722" y="9266"/>
                  <a:pt x="16256" y="8148"/>
                </a:cubicBezTo>
                <a:cubicBezTo>
                  <a:pt x="16461" y="7719"/>
                  <a:pt x="16505" y="7481"/>
                  <a:pt x="16536" y="6621"/>
                </a:cubicBezTo>
                <a:cubicBezTo>
                  <a:pt x="16593" y="5004"/>
                  <a:pt x="16218" y="3712"/>
                  <a:pt x="15284" y="2311"/>
                </a:cubicBezTo>
                <a:cubicBezTo>
                  <a:pt x="14255" y="767"/>
                  <a:pt x="12847" y="-26"/>
                  <a:pt x="11297" y="1"/>
                </a:cubicBezTo>
                <a:close/>
                <a:moveTo>
                  <a:pt x="3247" y="4859"/>
                </a:moveTo>
                <a:lnTo>
                  <a:pt x="3073" y="5341"/>
                </a:lnTo>
                <a:cubicBezTo>
                  <a:pt x="2885" y="5863"/>
                  <a:pt x="2552" y="6192"/>
                  <a:pt x="2114" y="6286"/>
                </a:cubicBezTo>
                <a:lnTo>
                  <a:pt x="1838" y="6344"/>
                </a:lnTo>
                <a:lnTo>
                  <a:pt x="2158" y="6475"/>
                </a:lnTo>
                <a:cubicBezTo>
                  <a:pt x="2642" y="6672"/>
                  <a:pt x="2989" y="7045"/>
                  <a:pt x="3106" y="7494"/>
                </a:cubicBezTo>
                <a:lnTo>
                  <a:pt x="3209" y="7896"/>
                </a:lnTo>
                <a:lnTo>
                  <a:pt x="3322" y="7470"/>
                </a:lnTo>
                <a:cubicBezTo>
                  <a:pt x="3454" y="6963"/>
                  <a:pt x="3742" y="6639"/>
                  <a:pt x="4185" y="6497"/>
                </a:cubicBezTo>
                <a:lnTo>
                  <a:pt x="4508" y="6394"/>
                </a:lnTo>
                <a:lnTo>
                  <a:pt x="4147" y="6234"/>
                </a:lnTo>
                <a:cubicBezTo>
                  <a:pt x="3641" y="6010"/>
                  <a:pt x="3360" y="5680"/>
                  <a:pt x="3299" y="5237"/>
                </a:cubicBezTo>
                <a:lnTo>
                  <a:pt x="3247" y="4859"/>
                </a:lnTo>
                <a:close/>
                <a:moveTo>
                  <a:pt x="2490" y="8092"/>
                </a:moveTo>
                <a:cubicBezTo>
                  <a:pt x="2443" y="8090"/>
                  <a:pt x="2395" y="8132"/>
                  <a:pt x="2299" y="8216"/>
                </a:cubicBezTo>
                <a:cubicBezTo>
                  <a:pt x="2192" y="8310"/>
                  <a:pt x="2041" y="8409"/>
                  <a:pt x="1963" y="8434"/>
                </a:cubicBezTo>
                <a:cubicBezTo>
                  <a:pt x="1862" y="8468"/>
                  <a:pt x="1892" y="8507"/>
                  <a:pt x="2067" y="8575"/>
                </a:cubicBezTo>
                <a:cubicBezTo>
                  <a:pt x="2202" y="8627"/>
                  <a:pt x="2339" y="8740"/>
                  <a:pt x="2373" y="8826"/>
                </a:cubicBezTo>
                <a:cubicBezTo>
                  <a:pt x="2430" y="8970"/>
                  <a:pt x="2455" y="8967"/>
                  <a:pt x="2651" y="8788"/>
                </a:cubicBezTo>
                <a:cubicBezTo>
                  <a:pt x="2769" y="8681"/>
                  <a:pt x="2914" y="8593"/>
                  <a:pt x="2975" y="8593"/>
                </a:cubicBezTo>
                <a:cubicBezTo>
                  <a:pt x="3036" y="8593"/>
                  <a:pt x="3086" y="8552"/>
                  <a:pt x="3086" y="8502"/>
                </a:cubicBezTo>
                <a:cubicBezTo>
                  <a:pt x="3086" y="8452"/>
                  <a:pt x="3030" y="8411"/>
                  <a:pt x="2961" y="8411"/>
                </a:cubicBezTo>
                <a:cubicBezTo>
                  <a:pt x="2892" y="8411"/>
                  <a:pt x="2758" y="8329"/>
                  <a:pt x="2664" y="8229"/>
                </a:cubicBezTo>
                <a:cubicBezTo>
                  <a:pt x="2580" y="8139"/>
                  <a:pt x="2536" y="8093"/>
                  <a:pt x="2490" y="8092"/>
                </a:cubicBezTo>
                <a:close/>
                <a:moveTo>
                  <a:pt x="3743" y="8996"/>
                </a:moveTo>
                <a:cubicBezTo>
                  <a:pt x="3691" y="8995"/>
                  <a:pt x="3638" y="9017"/>
                  <a:pt x="3567" y="9060"/>
                </a:cubicBezTo>
                <a:cubicBezTo>
                  <a:pt x="3389" y="9168"/>
                  <a:pt x="3390" y="9171"/>
                  <a:pt x="3579" y="9320"/>
                </a:cubicBezTo>
                <a:cubicBezTo>
                  <a:pt x="3755" y="9458"/>
                  <a:pt x="3784" y="9460"/>
                  <a:pt x="3924" y="9328"/>
                </a:cubicBezTo>
                <a:cubicBezTo>
                  <a:pt x="4065" y="9194"/>
                  <a:pt x="4064" y="9174"/>
                  <a:pt x="3912" y="9066"/>
                </a:cubicBezTo>
                <a:cubicBezTo>
                  <a:pt x="3847" y="9020"/>
                  <a:pt x="3796" y="8997"/>
                  <a:pt x="3743" y="8996"/>
                </a:cubicBezTo>
                <a:close/>
                <a:moveTo>
                  <a:pt x="10724" y="13044"/>
                </a:moveTo>
                <a:cubicBezTo>
                  <a:pt x="13819" y="13047"/>
                  <a:pt x="13912" y="13063"/>
                  <a:pt x="13854" y="13591"/>
                </a:cubicBezTo>
                <a:cubicBezTo>
                  <a:pt x="13830" y="13820"/>
                  <a:pt x="13905" y="13934"/>
                  <a:pt x="14322" y="14308"/>
                </a:cubicBezTo>
                <a:cubicBezTo>
                  <a:pt x="14839" y="14772"/>
                  <a:pt x="14831" y="14769"/>
                  <a:pt x="15725" y="14688"/>
                </a:cubicBezTo>
                <a:cubicBezTo>
                  <a:pt x="15830" y="14679"/>
                  <a:pt x="15902" y="14555"/>
                  <a:pt x="15945" y="14305"/>
                </a:cubicBezTo>
                <a:cubicBezTo>
                  <a:pt x="16006" y="13954"/>
                  <a:pt x="15989" y="13921"/>
                  <a:pt x="15622" y="13615"/>
                </a:cubicBezTo>
                <a:cubicBezTo>
                  <a:pt x="14947" y="13054"/>
                  <a:pt x="15038" y="13035"/>
                  <a:pt x="18270" y="13062"/>
                </a:cubicBezTo>
                <a:lnTo>
                  <a:pt x="21087" y="13086"/>
                </a:lnTo>
                <a:lnTo>
                  <a:pt x="21087" y="17035"/>
                </a:lnTo>
                <a:lnTo>
                  <a:pt x="21087" y="20984"/>
                </a:lnTo>
                <a:lnTo>
                  <a:pt x="10821" y="21007"/>
                </a:lnTo>
                <a:cubicBezTo>
                  <a:pt x="2658" y="21026"/>
                  <a:pt x="547" y="21007"/>
                  <a:pt x="511" y="20916"/>
                </a:cubicBezTo>
                <a:cubicBezTo>
                  <a:pt x="486" y="20854"/>
                  <a:pt x="477" y="19067"/>
                  <a:pt x="490" y="16945"/>
                </a:cubicBezTo>
                <a:lnTo>
                  <a:pt x="515" y="13086"/>
                </a:lnTo>
                <a:lnTo>
                  <a:pt x="3266" y="13062"/>
                </a:lnTo>
                <a:cubicBezTo>
                  <a:pt x="5177" y="13045"/>
                  <a:pt x="6049" y="13068"/>
                  <a:pt x="6118" y="13138"/>
                </a:cubicBezTo>
                <a:cubicBezTo>
                  <a:pt x="6190" y="13209"/>
                  <a:pt x="6103" y="13335"/>
                  <a:pt x="5814" y="13579"/>
                </a:cubicBezTo>
                <a:cubicBezTo>
                  <a:pt x="5439" y="13896"/>
                  <a:pt x="5414" y="13943"/>
                  <a:pt x="5472" y="14246"/>
                </a:cubicBezTo>
                <a:cubicBezTo>
                  <a:pt x="5595" y="14881"/>
                  <a:pt x="6429" y="14883"/>
                  <a:pt x="7144" y="14250"/>
                </a:cubicBezTo>
                <a:cubicBezTo>
                  <a:pt x="7499" y="13935"/>
                  <a:pt x="7574" y="13814"/>
                  <a:pt x="7574" y="13549"/>
                </a:cubicBezTo>
                <a:cubicBezTo>
                  <a:pt x="7574" y="13326"/>
                  <a:pt x="7628" y="13201"/>
                  <a:pt x="7755" y="13136"/>
                </a:cubicBezTo>
                <a:cubicBezTo>
                  <a:pt x="7868" y="13077"/>
                  <a:pt x="8975" y="13042"/>
                  <a:pt x="10724" y="1304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G_2436.jpeg" descr="IMG_2436.jpeg">
            <a:extLst>
              <a:ext uri="{FF2B5EF4-FFF2-40B4-BE49-F238E27FC236}">
                <a16:creationId xmlns:a16="http://schemas.microsoft.com/office/drawing/2014/main" id="{F9DD8E2D-92E4-B78E-B5DB-DF0ED934B6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292" t="3902" r="21098" b="2938"/>
          <a:stretch>
            <a:fillRect/>
          </a:stretch>
        </p:blipFill>
        <p:spPr>
          <a:xfrm flipH="1">
            <a:off x="5830438" y="2045088"/>
            <a:ext cx="1687686" cy="278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477" extrusionOk="0">
                <a:moveTo>
                  <a:pt x="10287" y="2"/>
                </a:moveTo>
                <a:cubicBezTo>
                  <a:pt x="9395" y="-6"/>
                  <a:pt x="8563" y="10"/>
                  <a:pt x="8434" y="57"/>
                </a:cubicBezTo>
                <a:cubicBezTo>
                  <a:pt x="8353" y="86"/>
                  <a:pt x="7840" y="138"/>
                  <a:pt x="7297" y="173"/>
                </a:cubicBezTo>
                <a:cubicBezTo>
                  <a:pt x="6574" y="219"/>
                  <a:pt x="5997" y="327"/>
                  <a:pt x="5153" y="571"/>
                </a:cubicBezTo>
                <a:cubicBezTo>
                  <a:pt x="3598" y="1021"/>
                  <a:pt x="2701" y="1553"/>
                  <a:pt x="1888" y="2513"/>
                </a:cubicBezTo>
                <a:cubicBezTo>
                  <a:pt x="1007" y="3551"/>
                  <a:pt x="707" y="4458"/>
                  <a:pt x="705" y="6079"/>
                </a:cubicBezTo>
                <a:cubicBezTo>
                  <a:pt x="703" y="7094"/>
                  <a:pt x="647" y="7451"/>
                  <a:pt x="414" y="7932"/>
                </a:cubicBezTo>
                <a:cubicBezTo>
                  <a:pt x="256" y="8260"/>
                  <a:pt x="88" y="8846"/>
                  <a:pt x="42" y="9236"/>
                </a:cubicBezTo>
                <a:cubicBezTo>
                  <a:pt x="-38" y="9913"/>
                  <a:pt x="-28" y="9950"/>
                  <a:pt x="290" y="10080"/>
                </a:cubicBezTo>
                <a:cubicBezTo>
                  <a:pt x="669" y="10235"/>
                  <a:pt x="1139" y="10257"/>
                  <a:pt x="1356" y="10130"/>
                </a:cubicBezTo>
                <a:cubicBezTo>
                  <a:pt x="1612" y="9981"/>
                  <a:pt x="3436" y="10259"/>
                  <a:pt x="4551" y="10618"/>
                </a:cubicBezTo>
                <a:cubicBezTo>
                  <a:pt x="5110" y="10798"/>
                  <a:pt x="5866" y="10989"/>
                  <a:pt x="6232" y="11042"/>
                </a:cubicBezTo>
                <a:cubicBezTo>
                  <a:pt x="7221" y="11187"/>
                  <a:pt x="7304" y="11302"/>
                  <a:pt x="6612" y="11570"/>
                </a:cubicBezTo>
                <a:cubicBezTo>
                  <a:pt x="6046" y="11789"/>
                  <a:pt x="5969" y="11795"/>
                  <a:pt x="3355" y="11841"/>
                </a:cubicBezTo>
                <a:lnTo>
                  <a:pt x="677" y="11889"/>
                </a:lnTo>
                <a:lnTo>
                  <a:pt x="765" y="12102"/>
                </a:lnTo>
                <a:cubicBezTo>
                  <a:pt x="813" y="12219"/>
                  <a:pt x="927" y="12588"/>
                  <a:pt x="1019" y="12922"/>
                </a:cubicBezTo>
                <a:cubicBezTo>
                  <a:pt x="1168" y="13463"/>
                  <a:pt x="1160" y="13538"/>
                  <a:pt x="949" y="13628"/>
                </a:cubicBezTo>
                <a:cubicBezTo>
                  <a:pt x="575" y="13788"/>
                  <a:pt x="408" y="14377"/>
                  <a:pt x="643" y="14705"/>
                </a:cubicBezTo>
                <a:cubicBezTo>
                  <a:pt x="751" y="14856"/>
                  <a:pt x="906" y="15005"/>
                  <a:pt x="988" y="15034"/>
                </a:cubicBezTo>
                <a:cubicBezTo>
                  <a:pt x="1070" y="15064"/>
                  <a:pt x="1097" y="15162"/>
                  <a:pt x="1048" y="15252"/>
                </a:cubicBezTo>
                <a:cubicBezTo>
                  <a:pt x="989" y="15359"/>
                  <a:pt x="1047" y="15456"/>
                  <a:pt x="1218" y="15533"/>
                </a:cubicBezTo>
                <a:cubicBezTo>
                  <a:pt x="1462" y="15644"/>
                  <a:pt x="1465" y="15656"/>
                  <a:pt x="1236" y="15760"/>
                </a:cubicBezTo>
                <a:cubicBezTo>
                  <a:pt x="1038" y="15850"/>
                  <a:pt x="966" y="16107"/>
                  <a:pt x="845" y="17161"/>
                </a:cubicBezTo>
                <a:cubicBezTo>
                  <a:pt x="764" y="17870"/>
                  <a:pt x="739" y="18545"/>
                  <a:pt x="789" y="18662"/>
                </a:cubicBezTo>
                <a:lnTo>
                  <a:pt x="878" y="18873"/>
                </a:lnTo>
                <a:lnTo>
                  <a:pt x="3434" y="18855"/>
                </a:lnTo>
                <a:cubicBezTo>
                  <a:pt x="4839" y="18844"/>
                  <a:pt x="6016" y="18861"/>
                  <a:pt x="6046" y="18891"/>
                </a:cubicBezTo>
                <a:cubicBezTo>
                  <a:pt x="6077" y="18921"/>
                  <a:pt x="6056" y="19288"/>
                  <a:pt x="6002" y="19706"/>
                </a:cubicBezTo>
                <a:cubicBezTo>
                  <a:pt x="5920" y="20340"/>
                  <a:pt x="5849" y="20502"/>
                  <a:pt x="5577" y="20673"/>
                </a:cubicBezTo>
                <a:cubicBezTo>
                  <a:pt x="5063" y="20997"/>
                  <a:pt x="4758" y="21316"/>
                  <a:pt x="4865" y="21417"/>
                </a:cubicBezTo>
                <a:cubicBezTo>
                  <a:pt x="5052" y="21594"/>
                  <a:pt x="6805" y="21206"/>
                  <a:pt x="7351" y="20866"/>
                </a:cubicBezTo>
                <a:cubicBezTo>
                  <a:pt x="7635" y="20690"/>
                  <a:pt x="7704" y="20527"/>
                  <a:pt x="7824" y="19740"/>
                </a:cubicBezTo>
                <a:lnTo>
                  <a:pt x="7965" y="18820"/>
                </a:lnTo>
                <a:lnTo>
                  <a:pt x="8810" y="18820"/>
                </a:lnTo>
                <a:lnTo>
                  <a:pt x="9657" y="18820"/>
                </a:lnTo>
                <a:lnTo>
                  <a:pt x="9798" y="19739"/>
                </a:lnTo>
                <a:cubicBezTo>
                  <a:pt x="9909" y="20467"/>
                  <a:pt x="9998" y="20696"/>
                  <a:pt x="10221" y="20839"/>
                </a:cubicBezTo>
                <a:cubicBezTo>
                  <a:pt x="10559" y="21056"/>
                  <a:pt x="11593" y="21371"/>
                  <a:pt x="12229" y="21451"/>
                </a:cubicBezTo>
                <a:cubicBezTo>
                  <a:pt x="12627" y="21501"/>
                  <a:pt x="12687" y="21488"/>
                  <a:pt x="12687" y="21345"/>
                </a:cubicBezTo>
                <a:cubicBezTo>
                  <a:pt x="12687" y="21254"/>
                  <a:pt x="12457" y="21002"/>
                  <a:pt x="12174" y="20786"/>
                </a:cubicBezTo>
                <a:cubicBezTo>
                  <a:pt x="11709" y="20430"/>
                  <a:pt x="11648" y="20322"/>
                  <a:pt x="11534" y="19655"/>
                </a:cubicBezTo>
                <a:cubicBezTo>
                  <a:pt x="11464" y="19249"/>
                  <a:pt x="11439" y="18868"/>
                  <a:pt x="11479" y="18808"/>
                </a:cubicBezTo>
                <a:cubicBezTo>
                  <a:pt x="11537" y="18720"/>
                  <a:pt x="12202" y="18697"/>
                  <a:pt x="14728" y="18697"/>
                </a:cubicBezTo>
                <a:lnTo>
                  <a:pt x="17905" y="18697"/>
                </a:lnTo>
                <a:lnTo>
                  <a:pt x="17905" y="18421"/>
                </a:lnTo>
                <a:cubicBezTo>
                  <a:pt x="17905" y="18269"/>
                  <a:pt x="17947" y="17972"/>
                  <a:pt x="17996" y="17762"/>
                </a:cubicBezTo>
                <a:cubicBezTo>
                  <a:pt x="18083" y="17393"/>
                  <a:pt x="18073" y="17379"/>
                  <a:pt x="17722" y="17379"/>
                </a:cubicBezTo>
                <a:cubicBezTo>
                  <a:pt x="17214" y="17379"/>
                  <a:pt x="17115" y="17234"/>
                  <a:pt x="17545" y="17119"/>
                </a:cubicBezTo>
                <a:cubicBezTo>
                  <a:pt x="17990" y="17001"/>
                  <a:pt x="17991" y="16939"/>
                  <a:pt x="17572" y="15463"/>
                </a:cubicBezTo>
                <a:cubicBezTo>
                  <a:pt x="17299" y="14499"/>
                  <a:pt x="17279" y="14315"/>
                  <a:pt x="17446" y="14234"/>
                </a:cubicBezTo>
                <a:cubicBezTo>
                  <a:pt x="17697" y="14112"/>
                  <a:pt x="17543" y="13348"/>
                  <a:pt x="17242" y="13219"/>
                </a:cubicBezTo>
                <a:cubicBezTo>
                  <a:pt x="17114" y="13164"/>
                  <a:pt x="17054" y="13029"/>
                  <a:pt x="17083" y="12858"/>
                </a:cubicBezTo>
                <a:cubicBezTo>
                  <a:pt x="17123" y="12621"/>
                  <a:pt x="17212" y="12565"/>
                  <a:pt x="17718" y="12449"/>
                </a:cubicBezTo>
                <a:cubicBezTo>
                  <a:pt x="18464" y="12280"/>
                  <a:pt x="18458" y="12284"/>
                  <a:pt x="18584" y="11854"/>
                </a:cubicBezTo>
                <a:cubicBezTo>
                  <a:pt x="18666" y="11572"/>
                  <a:pt x="18749" y="11492"/>
                  <a:pt x="18963" y="11492"/>
                </a:cubicBezTo>
                <a:cubicBezTo>
                  <a:pt x="19286" y="11492"/>
                  <a:pt x="19169" y="11697"/>
                  <a:pt x="20468" y="8857"/>
                </a:cubicBezTo>
                <a:cubicBezTo>
                  <a:pt x="21356" y="6913"/>
                  <a:pt x="21491" y="6523"/>
                  <a:pt x="21543" y="5752"/>
                </a:cubicBezTo>
                <a:cubicBezTo>
                  <a:pt x="21555" y="5568"/>
                  <a:pt x="21562" y="5415"/>
                  <a:pt x="21561" y="5281"/>
                </a:cubicBezTo>
                <a:cubicBezTo>
                  <a:pt x="21558" y="4879"/>
                  <a:pt x="21488" y="4650"/>
                  <a:pt x="21295" y="4279"/>
                </a:cubicBezTo>
                <a:cubicBezTo>
                  <a:pt x="20719" y="3172"/>
                  <a:pt x="19513" y="2208"/>
                  <a:pt x="17908" y="1572"/>
                </a:cubicBezTo>
                <a:cubicBezTo>
                  <a:pt x="16921" y="1180"/>
                  <a:pt x="13422" y="227"/>
                  <a:pt x="12488" y="95"/>
                </a:cubicBezTo>
                <a:cubicBezTo>
                  <a:pt x="12127" y="44"/>
                  <a:pt x="11178" y="11"/>
                  <a:pt x="10287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CCA0773E-9D05-6C70-4980-C3EE56554EE3}"/>
              </a:ext>
            </a:extLst>
          </p:cNvPr>
          <p:cNvSpPr txBox="1"/>
          <p:nvPr/>
        </p:nvSpPr>
        <p:spPr>
          <a:xfrm>
            <a:off x="1618425" y="3837934"/>
            <a:ext cx="299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masis MT Pro Medium" panose="02040604050005020304" pitchFamily="18" charset="0"/>
              </a:rPr>
              <a:t>The Earth </a:t>
            </a:r>
            <a:r>
              <a:rPr lang="en-US" sz="2000" b="1" dirty="0">
                <a:solidFill>
                  <a:srgbClr val="954ECA"/>
                </a:solidFill>
                <a:latin typeface="Amasis MT Pro Medium" panose="02040604050005020304" pitchFamily="18" charset="0"/>
              </a:rPr>
              <a:t>is</a:t>
            </a:r>
            <a:r>
              <a:rPr lang="en-US" sz="2000" b="1" dirty="0">
                <a:latin typeface="Amasis MT Pro Medium" panose="02040604050005020304" pitchFamily="18" charset="0"/>
              </a:rPr>
              <a:t> round.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C9E540E7-7E90-FDDD-DE6D-8D36944019B4}"/>
              </a:ext>
            </a:extLst>
          </p:cNvPr>
          <p:cNvSpPr txBox="1"/>
          <p:nvPr/>
        </p:nvSpPr>
        <p:spPr>
          <a:xfrm>
            <a:off x="6108095" y="3809859"/>
            <a:ext cx="1330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C0099"/>
                </a:solidFill>
                <a:latin typeface="Amasis MT Pro Medium" panose="02040604050005020304" pitchFamily="18" charset="0"/>
              </a:rPr>
              <a:t>Fact</a:t>
            </a:r>
          </a:p>
        </p:txBody>
      </p:sp>
      <p:sp>
        <p:nvSpPr>
          <p:cNvPr id="10" name="Speech Bubble: Rectangle with Corners Rounded 10">
            <a:extLst>
              <a:ext uri="{FF2B5EF4-FFF2-40B4-BE49-F238E27FC236}">
                <a16:creationId xmlns:a16="http://schemas.microsoft.com/office/drawing/2014/main" id="{2FA657A2-B97B-1533-FC26-A200954AAB9C}"/>
              </a:ext>
            </a:extLst>
          </p:cNvPr>
          <p:cNvSpPr/>
          <p:nvPr/>
        </p:nvSpPr>
        <p:spPr>
          <a:xfrm>
            <a:off x="860612" y="363955"/>
            <a:ext cx="6109095" cy="561663"/>
          </a:xfrm>
          <a:prstGeom prst="wedgeRoundRectCallout">
            <a:avLst>
              <a:gd name="adj1" fmla="val 60966"/>
              <a:gd name="adj2" fmla="val 18443"/>
              <a:gd name="adj3" fmla="val 16667"/>
            </a:avLst>
          </a:prstGeom>
          <a:solidFill>
            <a:srgbClr val="FFF0AF"/>
          </a:solidFill>
          <a:ln>
            <a:solidFill>
              <a:srgbClr val="FFABC9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Say if the following sentences are </a:t>
            </a:r>
            <a:r>
              <a:rPr lang="en-US" sz="1600" b="1" dirty="0">
                <a:solidFill>
                  <a:srgbClr val="D60093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facts, permanent situations, or habits and routines </a:t>
            </a:r>
            <a:r>
              <a:rPr lang="en-US" sz="1600" dirty="0">
                <a:solidFill>
                  <a:srgbClr val="000000"/>
                </a:solidFill>
                <a:latin typeface="Constantia" panose="02030602050306030303" pitchFamily="18" charset="0"/>
                <a:ea typeface="方正综艺简体" panose="02010601030101010101" pitchFamily="2" charset="-122"/>
                <a:cs typeface="Arial"/>
              </a:rPr>
              <a:t>in the conversation? </a:t>
            </a:r>
            <a:endParaRPr lang="zh-CN" altLang="en-US" sz="1600" dirty="0">
              <a:solidFill>
                <a:srgbClr val="000000"/>
              </a:solidFill>
              <a:latin typeface="Constantia" panose="02030602050306030303" pitchFamily="18" charset="0"/>
              <a:ea typeface="方正综艺简体" panose="02010601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5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Pastel Watercolor Portfolio by Slidesgo">
  <a:themeElements>
    <a:clrScheme name="Simple Light">
      <a:dk1>
        <a:srgbClr val="4C2F52"/>
      </a:dk1>
      <a:lt1>
        <a:srgbClr val="FFFBFF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C2F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789</Words>
  <Application>Microsoft Office PowerPoint</Application>
  <PresentationFormat>عرض على الشاشة (16:9)</PresentationFormat>
  <Paragraphs>203</Paragraphs>
  <Slides>27</Slides>
  <Notes>27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27</vt:i4>
      </vt:variant>
    </vt:vector>
  </HeadingPairs>
  <TitlesOfParts>
    <vt:vector size="61" baseType="lpstr">
      <vt:lpstr>Barlow</vt:lpstr>
      <vt:lpstr>Roboto Condensed Light</vt:lpstr>
      <vt:lpstr>Rozha One</vt:lpstr>
      <vt:lpstr>Amasis MT Pro Medium</vt:lpstr>
      <vt:lpstr>Footlight MT Light</vt:lpstr>
      <vt:lpstr>PT Sans</vt:lpstr>
      <vt:lpstr>-apple-system</vt:lpstr>
      <vt:lpstr>Georgia</vt:lpstr>
      <vt:lpstr>Permanent Marker</vt:lpstr>
      <vt:lpstr>Comic Sans MS</vt:lpstr>
      <vt:lpstr>Josefin Sans</vt:lpstr>
      <vt:lpstr>Avenir Next LT Pro Light</vt:lpstr>
      <vt:lpstr>Calibri</vt:lpstr>
      <vt:lpstr>Arial</vt:lpstr>
      <vt:lpstr>Proxima Nova Light</vt:lpstr>
      <vt:lpstr>Montserrat</vt:lpstr>
      <vt:lpstr>Gaegu</vt:lpstr>
      <vt:lpstr>Bebas Neue</vt:lpstr>
      <vt:lpstr>Questrial</vt:lpstr>
      <vt:lpstr>Fira Sans Extra Condensed Medium</vt:lpstr>
      <vt:lpstr>Amasis MT Pro Light</vt:lpstr>
      <vt:lpstr>Arial Rounded MT Bold</vt:lpstr>
      <vt:lpstr>Handlee</vt:lpstr>
      <vt:lpstr>Constantia</vt:lpstr>
      <vt:lpstr>Open Sans</vt:lpstr>
      <vt:lpstr>Abadi</vt:lpstr>
      <vt:lpstr>Nunito Light</vt:lpstr>
      <vt:lpstr>Gaza</vt:lpstr>
      <vt:lpstr>Patrick Hand</vt:lpstr>
      <vt:lpstr>Josefin Sans Medium</vt:lpstr>
      <vt:lpstr>Glegoo</vt:lpstr>
      <vt:lpstr>Sarala</vt:lpstr>
      <vt:lpstr>Pastel Watercolor Portfolio by Slidesgo</vt:lpstr>
      <vt:lpstr>Meet Our Professors by Slidesgo</vt:lpstr>
      <vt:lpstr>Unit 1  Big Changes  Grammar</vt:lpstr>
      <vt:lpstr>Use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Simple Past of the Verb Be :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PASTEL WATERCOLOR PORTFOLIO</dc:title>
  <dc:creator>ام الوليد</dc:creator>
  <cp:lastModifiedBy>انتصار بنت العبيدالله</cp:lastModifiedBy>
  <cp:revision>14</cp:revision>
  <dcterms:modified xsi:type="dcterms:W3CDTF">2022-08-31T01:22:49Z</dcterms:modified>
</cp:coreProperties>
</file>