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3" r:id="rId3"/>
    <p:sldMasterId id="2147483665" r:id="rId4"/>
  </p:sldMasterIdLst>
  <p:notesMasterIdLst>
    <p:notesMasterId r:id="rId33"/>
  </p:notesMasterIdLst>
  <p:sldIdLst>
    <p:sldId id="274" r:id="rId5"/>
    <p:sldId id="284" r:id="rId6"/>
    <p:sldId id="292" r:id="rId7"/>
    <p:sldId id="275" r:id="rId8"/>
    <p:sldId id="257" r:id="rId9"/>
    <p:sldId id="258" r:id="rId10"/>
    <p:sldId id="259" r:id="rId11"/>
    <p:sldId id="261" r:id="rId12"/>
    <p:sldId id="282" r:id="rId13"/>
    <p:sldId id="273" r:id="rId14"/>
    <p:sldId id="286" r:id="rId15"/>
    <p:sldId id="263" r:id="rId16"/>
    <p:sldId id="287" r:id="rId17"/>
    <p:sldId id="288" r:id="rId18"/>
    <p:sldId id="291" r:id="rId19"/>
    <p:sldId id="281" r:id="rId20"/>
    <p:sldId id="279" r:id="rId21"/>
    <p:sldId id="280" r:id="rId22"/>
    <p:sldId id="264" r:id="rId23"/>
    <p:sldId id="265" r:id="rId24"/>
    <p:sldId id="266" r:id="rId25"/>
    <p:sldId id="285" r:id="rId26"/>
    <p:sldId id="290" r:id="rId27"/>
    <p:sldId id="289" r:id="rId28"/>
    <p:sldId id="271" r:id="rId29"/>
    <p:sldId id="272" r:id="rId30"/>
    <p:sldId id="278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5" autoAdjust="0"/>
    <p:restoredTop sz="94660"/>
  </p:normalViewPr>
  <p:slideViewPr>
    <p:cSldViewPr>
      <p:cViewPr varScale="1">
        <p:scale>
          <a:sx n="93" d="100"/>
          <a:sy n="93" d="100"/>
        </p:scale>
        <p:origin x="102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6:17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8720 0 0,'-13'-7'384'0'0,"13"7"88"0"0,-7-3-376 0 0,7 3-96 0 0,0 0 0 0 0,-5-5 0 0 0,3 3-288 0 0,2 2-64 0 0,0 0-24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8:41:26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0 4144 0 0,'0'0'319'0'0,"0"0"39"0"0,0 0 947 0 0,0 0 434 0 0,0 0 86 0 0,0 0-201 0 0,0 0-926 0 0,0 0-406 0 0,0 0-79 0 0,0 0-77 0 0,0 0-248 0 0,-1 2-105 0 0,-23 14-839 0 0,8-7-2708 0 0,14-9 516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8:41:27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18 920 0 0,'1'0'67'0'0,"4"-2"319"0"0,-4 1 1552 0 0,-1 1 669 0 0,0 0 135 0 0,0 0-349 0 0,-1 0-1594 0 0,0-1-872 0 0,0-1 0 0 0,0 1 0 0 0,0 0 1 0 0,0 0-1 0 0,0 0 0 0 0,0 0 1 0 0,0 1-1 0 0,-1-1 0 0 0,1 0 0 0 0,0 0 1 0 0,-1 1-1 0 0,1-1 0 0 0,-1 1 1 0 0,1-1-1 0 0,0 1 0 0 0,-1 0 0 0 0,1-1 1 0 0,-1 1-1 0 0,1 0 0 0 0,-1 0 0 0 0,-2 0 1 0 0,3 0 25 0 0,0 0-400 0 0,1 0-7 0 0,0 0-18 0 0,-8 0-640 0 0,0 0 536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08:46:45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 14544 0 0,'0'0'330'0'0,"0"0"45"0"0,0 0 20 0 0,0 0-39 0 0,0-1-234 0 0,-3-2-66 0 0,2 2 164 0 0,-2-1 329 0 0,2 1-3690 0 0,1 1 1895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6:17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0,'0'0'509'0'0,"1"1"-58"0"0,15 4 386 0 0,-12-3-788 0 0,1-1 1 0 0,0 1 0 0 0,0-1-1 0 0,0 0 1 0 0,5 0 0 0 0,-7 0-29 0 0,0-1 0 0 0,-1 1 0 0 0,1-1 1 0 0,0 1-1 0 0,-1 0 0 0 0,5 2 0 0 0,2 0-28 0 0,1 0-58 0 0,-2-1 29 0 0,0 0 0 0 0,0-1 0 0 0,0 0 1 0 0,12 0-1 0 0,-17 0 36 0 0,-1-1 0 0 0,1 0 0 0 0,0 1 0 0 0,0-1 0 0 0,-1 1 0 0 0,1 0 0 0 0,-1 0 0 0 0,1 0 0 0 0,2 2 0 0 0,-2-1 0 0 0,1-1 0 0 0,-1 1 0 0 0,1-1 0 0 0,-1 0 0 0 0,5 1 0 0 0,-5-2-3 0 0,-1 1 0 0 0,0 0 0 0 0,0 0 0 0 0,0-1 0 0 0,-1 1 0 0 0,1 0 1 0 0,3 2-1 0 0,-3-1-18 0 0,-1-1 0 0 0,1 0 0 0 0,0 0 0 0 0,0 0 0 0 0,0 0 0 0 0,0-1 0 0 0,4 2 0 0 0,-2-1-81 0 0,1 0 0 0 0,0 1-1 0 0,-1 0 1 0 0,8 3 0 0 0,-7-3-28 0 0,3 2-62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6:17:1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17 888 0 0,'0'0'93'0'0,"15"-6"571"0"0,0 2-147 0 0,7 0-126 0 0,-21 4-460 0 0,3-3 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8:23:03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1 1 6448 0 0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9:03:37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9008 0 0,'0'0'400'0'0,"0"0"80"0"0,0 0-384 0 0,0 0-96 0 0,8 7 0 0 0,-8-7 0 0 0,8 0-144 0 0,-8 0-48 0 0,0 0-16 0 0,8 0-3592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9:03:37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0 456 0 0,'6'0'489'0'0,"-5"0"82"0"0,0 0 0 0 0,0 0 0 0 0,-1 0 0 0 0,1 0 0 0 0,0 1 0 0 0,0-1 0 0 0,-1 0 0 0 0,1 0 0 0 0,0 0 0 0 0,0 1 0 0 0,-1-1 0 0 0,1 0 0 0 0,0 1 0 0 0,0-1 0 0 0,-1 1 0 0 0,1-1 0 0 0,0 1 0 0 0,-1-1 0 0 0,1 1 0 0 0,0 0 0 0 0,0 0-325 0 0,-1 0 0 0 0,1 0 0 0 0,-1 0 0 0 0,1 0 1 0 0,-1 0-1 0 0,0 1 0 0 0,1-1 0 0 0,-1 0 0 0 0,0 0 1 0 0,0 0-1 0 0,0 0 0 0 0,0 2 0 0 0,0 1-353 0 0,-1-1-1 0 0,1 0 0 0 0,-1 0 1 0 0,0 0-1 0 0,1 0 0 0 0,-1 0 1 0 0,-1-1-1 0 0,-2 6 1 0 0,-5 16-1400 0 0,3-17-1865 0 0,5 3-1061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9:03:38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39 456 0 0,'12'-6'543'0'0,"-10"5"2271"0"0,-2 1 969 0 0,0 0 185 0 0,0 0-519 0 0,0 0-2345 0 0,0 0-1084 0 0,0 0-197 0 0,0 0-177 0 0,1-1 213 0 0,-1 0 0 0 0,1 0 0 0 0,0 0 1 0 0,-1 0-1 0 0,0-1 0 0 0,1 1 0 0 0,-1 0 0 0 0,0 0 0 0 0,1 0 0 0 0,-1-1 0 0 0,0 1 0 0 0,0 0 0 0 0,0 0 0 0 0,0 0 1 0 0,0-1-1 0 0,0 1 0 0 0,-1 0 0 0 0,1-2 0 0 0,-4-4-1332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8:41:24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0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3T08:41:25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 1840 0 0,'0'0'160'0'0,"0"0"-160"0"0,0 0 0 0 0,0 0 0 0 0,0 0 1184 0 0,0 0 192 0 0,0 0 48 0 0,0 0 8 0 0,-2-2-1176 0 0,2 2-256 0 0,0 0 0 0 0,0 0 0 0 0,-12 2-224 0 0,12-2-32 0 0,0 0 0 0 0,-8 0-2544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FD2D-730C-49FD-A40E-E783222D04DE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F9C6-9327-48D2-AF45-1746219AB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F9C6-9327-48D2-AF45-1746219AB5E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BCE9C857-DD91-4571-A5A2-73298DDF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30C0-C044-47C1-839D-695DB785A3C4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3FFC9B2-57F4-4357-A449-2699CAE9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2E2E48B-23EA-44A5-9236-B4C30806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6BE9-670F-43AE-B09E-6B0D7844A69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653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0F2E0F-CFDD-4CBF-8A03-CC3E5D4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0086-FF9C-41CE-A365-69EFF8EA3E3C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4B56315-004F-46FA-8B47-6EC11306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2D28584-C0E6-4650-A083-460DB022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11C4-ED20-4349-A333-0265838C005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2653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56894A5-1865-427C-B6F2-F0DF5DC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B514-D1B9-4CE1-B191-C1D528299AD1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21C577F-E43C-420F-8A53-E657B07B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139FD14-880F-4978-98AF-FB07EAA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39B8-998C-448B-ADA6-3745618B876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095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B954-58D9-4A39-8DF1-13A3B9CE58B2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1844-E72B-4A69-98D4-8C7E02F1E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F13CB2B2-C7FD-47C8-A325-7C4369AC4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3B86C010-48C5-4D8A-B858-CCBCAC32A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2D3D9E-049E-4EA2-B8E6-30FC2689A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DAA877-C3E7-47A9-A0C7-0C3584893E8C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AC072A-8368-4D54-96F2-1497B2BAE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CD441B-05AC-4F87-B9A1-90CEDDC09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45ABC4-E8C8-4F08-90D1-89932653C46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185CA5A1-D7F9-4475-8337-E955EF400C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0C4F6F35-2744-4CDF-A1A7-C59A594159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2168ED-8C2C-4586-91C9-7169899BA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00D71-14DD-4CDA-B1C6-F7C285532EBF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6758E0-505A-4202-B599-FE0C2249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A437F1-10E9-4D96-AE0F-929D63393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7A7890-8404-4082-A076-26DEFA4EB40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8764F2B3-4961-488E-976F-973E23BA61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F5BAC65B-D5CF-4EC8-88E9-D93C82546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D922EC-8197-4E4C-A310-C1BD842ED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6AE1A-CFB8-4C54-89EC-85E8E8A06C99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D3448E-D8E6-48F6-8B8B-5A97023A3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EFACDD-D826-4B1A-AC79-6BC1737A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E5A540-4F66-4AA0-8A29-4567C45D0CA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12.xml"/><Relationship Id="rId12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png"/><Relationship Id="rId18" Type="http://schemas.openxmlformats.org/officeDocument/2006/relationships/customXml" Target="../ink/ink7.xml"/><Relationship Id="rId3" Type="http://schemas.openxmlformats.org/officeDocument/2006/relationships/image" Target="../media/image12.png"/><Relationship Id="rId21" Type="http://schemas.openxmlformats.org/officeDocument/2006/relationships/image" Target="../media/image2.png"/><Relationship Id="rId7" Type="http://schemas.openxmlformats.org/officeDocument/2006/relationships/image" Target="../media/image120.png"/><Relationship Id="rId12" Type="http://schemas.openxmlformats.org/officeDocument/2006/relationships/customXml" Target="../ink/ink4.xml"/><Relationship Id="rId17" Type="http://schemas.openxmlformats.org/officeDocument/2006/relationships/image" Target="../media/image17.png"/><Relationship Id="rId2" Type="http://schemas.openxmlformats.org/officeDocument/2006/relationships/image" Target="../media/image4.jpeg"/><Relationship Id="rId16" Type="http://schemas.openxmlformats.org/officeDocument/2006/relationships/customXml" Target="../ink/ink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5" Type="http://schemas.openxmlformats.org/officeDocument/2006/relationships/image" Target="../media/image14.jpeg"/><Relationship Id="rId15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30.png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1.xml"/><Relationship Id="rId3" Type="http://schemas.openxmlformats.org/officeDocument/2006/relationships/image" Target="../media/image19.png"/><Relationship Id="rId7" Type="http://schemas.openxmlformats.org/officeDocument/2006/relationships/customXml" Target="../ink/ink8.xml"/><Relationship Id="rId12" Type="http://schemas.openxmlformats.org/officeDocument/2006/relationships/image" Target="../media/image31.png"/><Relationship Id="rId2" Type="http://schemas.openxmlformats.org/officeDocument/2006/relationships/image" Target="../media/image4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customXml" Target="../ink/ink10.xml"/><Relationship Id="rId5" Type="http://schemas.openxmlformats.org/officeDocument/2006/relationships/image" Target="../media/image21.png"/><Relationship Id="rId1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customXml" Target="../ink/ink9.xml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EB9359-16D0-4984-83A8-5D08E3DE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06231"/>
          </a:xfrm>
          <a:prstGeom prst="rect">
            <a:avLst/>
          </a:prstGeom>
        </p:spPr>
      </p:pic>
      <p:pic>
        <p:nvPicPr>
          <p:cNvPr id="2" name="صورة 1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F4ADE944-04F4-4A2A-8D2D-4F29896BC1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2536" y="5831835"/>
            <a:ext cx="1428152" cy="1197565"/>
          </a:xfrm>
          <a:prstGeom prst="rect">
            <a:avLst/>
          </a:prstGeom>
        </p:spPr>
      </p:pic>
      <p:pic>
        <p:nvPicPr>
          <p:cNvPr id="26626" name="Picture 2" descr="تويتر صباح الخير | نواعم">
            <a:extLst>
              <a:ext uri="{FF2B5EF4-FFF2-40B4-BE49-F238E27FC236}">
                <a16:creationId xmlns:a16="http://schemas.microsoft.com/office/drawing/2014/main" id="{EFA2FE09-C359-4311-96D6-ACBCA8495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6231"/>
            <a:ext cx="6192688" cy="46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EAC654-7A18-B781-76FF-F562000C9956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1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0DF3DFA-05B4-D117-5BCD-AACA12066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صورة 1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F298981-B6D2-8826-ED4F-4E7A89E0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86732A2-CDE0-A3A3-CB28-981F6728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4" name="شكل بيضاوي 3"/>
          <p:cNvSpPr/>
          <p:nvPr/>
        </p:nvSpPr>
        <p:spPr>
          <a:xfrm>
            <a:off x="179512" y="-26814"/>
            <a:ext cx="1080120" cy="7212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61661" y="17040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>
                <a:solidFill>
                  <a:srgbClr val="C00000"/>
                </a:solidFill>
              </a:rPr>
              <a:t>15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500" y="743503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6567" y="239940"/>
            <a:ext cx="1935772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7"/>
          <a:srcRect l="40933" b="73000"/>
          <a:stretch/>
        </p:blipFill>
        <p:spPr bwMode="auto">
          <a:xfrm>
            <a:off x="3929932" y="1124744"/>
            <a:ext cx="39664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103C13B-60CB-AF9D-DA1B-D9D36C919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53801" t="26673"/>
          <a:stretch/>
        </p:blipFill>
        <p:spPr bwMode="auto">
          <a:xfrm>
            <a:off x="2843808" y="1543833"/>
            <a:ext cx="3511202" cy="11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EAC654-7A18-B781-76FF-F562000C9956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1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0DF3DFA-05B4-D117-5BCD-AACA12066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صورة 1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F298981-B6D2-8826-ED4F-4E7A89E0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86732A2-CDE0-A3A3-CB28-981F6728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4" name="شكل بيضاوي 3"/>
          <p:cNvSpPr/>
          <p:nvPr/>
        </p:nvSpPr>
        <p:spPr>
          <a:xfrm>
            <a:off x="179512" y="-26814"/>
            <a:ext cx="1080120" cy="7212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61661" y="17040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>
                <a:solidFill>
                  <a:srgbClr val="C00000"/>
                </a:solidFill>
              </a:rPr>
              <a:t>15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500" y="743503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6567" y="239940"/>
            <a:ext cx="1935772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7"/>
          <a:srcRect l="95" t="32400" r="55939"/>
          <a:stretch/>
        </p:blipFill>
        <p:spPr bwMode="auto">
          <a:xfrm>
            <a:off x="2987824" y="1556792"/>
            <a:ext cx="3773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7201996-E330-787B-E928-D271DF84C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40933" b="73000"/>
          <a:stretch/>
        </p:blipFill>
        <p:spPr bwMode="auto">
          <a:xfrm>
            <a:off x="3929932" y="1124744"/>
            <a:ext cx="39664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4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F528FFB-19D8-1C7C-8229-F8D6274FD0F0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6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8EEBE568-5F2F-65B4-2F68-3CB2FFAA0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صورة 6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97AF97C9-1E95-F5FE-A6A1-FD6E24CA0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174EB7DB-5005-93AF-C5C5-EE56308E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8993" y="720788"/>
            <a:ext cx="322897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729" y="2071678"/>
            <a:ext cx="2953453" cy="28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00E3DF7-F233-46ED-872B-4E790BBE3C9E}"/>
                  </a:ext>
                </a:extLst>
              </p14:cNvPr>
              <p14:cNvContentPartPr/>
              <p14:nvPr/>
            </p14:nvContentPartPr>
            <p14:xfrm>
              <a:off x="2886258" y="5523296"/>
              <a:ext cx="3600" cy="288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00E3DF7-F233-46ED-872B-4E790BBE3C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7618" y="5514296"/>
                <a:ext cx="212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مجموعة 12">
            <a:extLst>
              <a:ext uri="{FF2B5EF4-FFF2-40B4-BE49-F238E27FC236}">
                <a16:creationId xmlns:a16="http://schemas.microsoft.com/office/drawing/2014/main" id="{012EA15E-637C-95CB-2211-E925E1E7FD7A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59983"/>
            <a:ext cx="8597591" cy="1560371"/>
            <a:chOff x="195739" y="137030"/>
            <a:chExt cx="8598386" cy="1561305"/>
          </a:xfrm>
        </p:grpSpPr>
        <p:sp>
          <p:nvSpPr>
            <p:cNvPr id="18" name="مستطيل مستدير الزوايا 9">
              <a:extLst>
                <a:ext uri="{FF2B5EF4-FFF2-40B4-BE49-F238E27FC236}">
                  <a16:creationId xmlns:a16="http://schemas.microsoft.com/office/drawing/2014/main" id="{E69E9781-EE5E-EE03-A2E2-ADD7A9F96388}"/>
                </a:ext>
              </a:extLst>
            </p:cNvPr>
            <p:cNvSpPr/>
            <p:nvPr/>
          </p:nvSpPr>
          <p:spPr>
            <a:xfrm>
              <a:off x="195739" y="1055398"/>
              <a:ext cx="2179638" cy="6429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2400" b="1" dirty="0"/>
                <a:t>نشاط جماعي</a:t>
              </a:r>
              <a:endParaRPr lang="en-US" sz="2400" dirty="0"/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grpSp>
          <p:nvGrpSpPr>
            <p:cNvPr id="19" name="مجموعة 3">
              <a:extLst>
                <a:ext uri="{FF2B5EF4-FFF2-40B4-BE49-F238E27FC236}">
                  <a16:creationId xmlns:a16="http://schemas.microsoft.com/office/drawing/2014/main" id="{66C30C9C-FFDE-9638-74F9-F4B84992D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114" y="137030"/>
              <a:ext cx="734101" cy="989799"/>
              <a:chOff x="-404026" y="1595238"/>
              <a:chExt cx="734101" cy="989799"/>
            </a:xfrm>
          </p:grpSpPr>
          <p:pic>
            <p:nvPicPr>
              <p:cNvPr id="21" name="صورة 2" descr="صورة تحتوي على عنصر, ساعة حائط&#10;&#10;تم إنشاء الوصف تلقائياً">
                <a:extLst>
                  <a:ext uri="{FF2B5EF4-FFF2-40B4-BE49-F238E27FC236}">
                    <a16:creationId xmlns:a16="http://schemas.microsoft.com/office/drawing/2014/main" id="{FEB2CEA0-2224-D0EF-5916-492C4B2DC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4026" y="1595238"/>
                <a:ext cx="734101" cy="989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FC748AD9-EA49-E9E5-D516-3C5E1533A6E7}"/>
                  </a:ext>
                </a:extLst>
              </p:cNvPr>
              <p:cNvSpPr/>
              <p:nvPr/>
            </p:nvSpPr>
            <p:spPr>
              <a:xfrm>
                <a:off x="-253020" y="1912122"/>
                <a:ext cx="432088" cy="41249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r>
                  <a:rPr lang="ar-SA" sz="1050" dirty="0">
                    <a:solidFill>
                      <a:srgbClr val="003366"/>
                    </a:solidFill>
                  </a:rPr>
                  <a:t>5 د</a:t>
                </a:r>
              </a:p>
            </p:txBody>
          </p:sp>
        </p:grpSp>
        <p:pic>
          <p:nvPicPr>
            <p:cNvPr id="20" name="صورة 7">
              <a:extLst>
                <a:ext uri="{FF2B5EF4-FFF2-40B4-BE49-F238E27FC236}">
                  <a16:creationId xmlns:a16="http://schemas.microsoft.com/office/drawing/2014/main" id="{521C3278-29EF-029D-3A56-1AB39C3DF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7"/>
            <a:stretch/>
          </p:blipFill>
          <p:spPr bwMode="auto">
            <a:xfrm>
              <a:off x="5400748" y="314651"/>
              <a:ext cx="3393377" cy="86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12" descr="جمـال الرياضيات: أفضل طريقة لكي تذاكر الرياضيات">
            <a:extLst>
              <a:ext uri="{FF2B5EF4-FFF2-40B4-BE49-F238E27FC236}">
                <a16:creationId xmlns:a16="http://schemas.microsoft.com/office/drawing/2014/main" id="{55132E35-C82E-95E3-4F9B-C703775F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245021"/>
            <a:ext cx="1100076" cy="10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EAC654-7A18-B781-76FF-F562000C9956}"/>
              </a:ext>
            </a:extLst>
          </p:cNvPr>
          <p:cNvGrpSpPr/>
          <p:nvPr/>
        </p:nvGrpSpPr>
        <p:grpSpPr>
          <a:xfrm>
            <a:off x="-3289" y="-27384"/>
            <a:ext cx="9324528" cy="6858000"/>
            <a:chOff x="0" y="0"/>
            <a:chExt cx="9324528" cy="6858000"/>
          </a:xfrm>
        </p:grpSpPr>
        <p:pic>
          <p:nvPicPr>
            <p:cNvPr id="1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0DF3DFA-05B4-D117-5BCD-AACA12066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صورة 1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F298981-B6D2-8826-ED4F-4E7A89E0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86732A2-CDE0-A3A3-CB28-981F6728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4" name="شكل بيضاوي 3"/>
          <p:cNvSpPr/>
          <p:nvPr/>
        </p:nvSpPr>
        <p:spPr>
          <a:xfrm>
            <a:off x="179512" y="-26814"/>
            <a:ext cx="1080120" cy="7212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61661" y="17040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>
                <a:solidFill>
                  <a:srgbClr val="C00000"/>
                </a:solidFill>
              </a:rPr>
              <a:t>15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500" y="743503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6567" y="239940"/>
            <a:ext cx="1935772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F96FA4-0547-80A6-4DBB-CDA2C931F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59154" t="11905" r="1804"/>
          <a:stretch/>
        </p:blipFill>
        <p:spPr bwMode="auto">
          <a:xfrm>
            <a:off x="1115616" y="1556791"/>
            <a:ext cx="3168353" cy="284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F3EDCDF-7C4E-6C30-B54A-E0BD462B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4309" b="87770"/>
          <a:stretch/>
        </p:blipFill>
        <p:spPr bwMode="auto">
          <a:xfrm>
            <a:off x="4499992" y="1116893"/>
            <a:ext cx="3998243" cy="29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63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EAC654-7A18-B781-76FF-F562000C9956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1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0DF3DFA-05B4-D117-5BCD-AACA12066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صورة 1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F298981-B6D2-8826-ED4F-4E7A89E0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86732A2-CDE0-A3A3-CB28-981F6728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4" name="شكل بيضاوي 3"/>
          <p:cNvSpPr/>
          <p:nvPr/>
        </p:nvSpPr>
        <p:spPr>
          <a:xfrm>
            <a:off x="179512" y="-26814"/>
            <a:ext cx="1080120" cy="7212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61661" y="17040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>
                <a:solidFill>
                  <a:srgbClr val="C00000"/>
                </a:solidFill>
              </a:rPr>
              <a:t>15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500" y="743503"/>
            <a:ext cx="1296144" cy="4801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6567" y="239940"/>
            <a:ext cx="1935772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F96FA4-0547-80A6-4DBB-CDA2C931F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4309" b="87770"/>
          <a:stretch/>
        </p:blipFill>
        <p:spPr bwMode="auto">
          <a:xfrm>
            <a:off x="4499992" y="1116893"/>
            <a:ext cx="3998243" cy="29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7DB2AD7-6554-5552-9E1A-D26CE894E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-1183" t="12779" r="62141" b="-4479"/>
          <a:stretch/>
        </p:blipFill>
        <p:spPr bwMode="auto">
          <a:xfrm>
            <a:off x="1187624" y="1556792"/>
            <a:ext cx="3096344" cy="28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78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محمد الغامدي (@mhhashem7) | טוויטר">
            <a:extLst>
              <a:ext uri="{FF2B5EF4-FFF2-40B4-BE49-F238E27FC236}">
                <a16:creationId xmlns:a16="http://schemas.microsoft.com/office/drawing/2014/main" id="{C9A1FC82-9980-47D7-8AC9-A2521CCE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89A532A9-67AA-48FA-A93F-ED116DD7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2536" y="6047859"/>
            <a:ext cx="1428152" cy="11975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43785E-DF01-4078-8FA8-F8D419B94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40000"/>
          <a:stretch/>
        </p:blipFill>
        <p:spPr bwMode="auto">
          <a:xfrm>
            <a:off x="6948264" y="3104964"/>
            <a:ext cx="216140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B2CE86E-2908-4A6A-BE01-EEA6955D4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16"/>
          <a:stretch/>
        </p:blipFill>
        <p:spPr bwMode="auto">
          <a:xfrm>
            <a:off x="4565183" y="2996953"/>
            <a:ext cx="231107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AD103A-2AA6-4B3D-E47F-42D1C27E6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05" y="6388333"/>
            <a:ext cx="1347875" cy="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4B05FF2-00A8-161A-797E-75E6FECD9937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6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5E44EEE5-DBBF-4059-241D-3D3F1005B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صورة 6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1999DC6D-19D1-7C06-E35D-2AADE1623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E6D6116-A62B-AB42-8E50-80A1567A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BD5D6B-1A3F-4022-BC02-09ACE950D3FF}"/>
              </a:ext>
            </a:extLst>
          </p:cNvPr>
          <p:cNvSpPr/>
          <p:nvPr/>
        </p:nvSpPr>
        <p:spPr>
          <a:xfrm>
            <a:off x="1841500" y="908050"/>
            <a:ext cx="5208588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sz="7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GA Aladdin Regular" pitchFamily="2" charset="-78"/>
              </a:rPr>
              <a:t>كيف كان الدرس؟</a:t>
            </a:r>
          </a:p>
        </p:txBody>
      </p:sp>
      <p:pic>
        <p:nvPicPr>
          <p:cNvPr id="29700" name="Picture 2" descr="رأيك يهمنا: شارك في الاستبيان عن أس بي أس عربي24">
            <a:extLst>
              <a:ext uri="{FF2B5EF4-FFF2-40B4-BE49-F238E27FC236}">
                <a16:creationId xmlns:a16="http://schemas.microsoft.com/office/drawing/2014/main" id="{D9CE9AA9-E43C-4B0A-BD41-32592605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570163"/>
            <a:ext cx="50561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ABDDD1FB-D10F-42BD-8921-12604CF2C7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2536" y="5877272"/>
            <a:ext cx="1428152" cy="11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3BA789C-188A-019C-3D31-2F4BD1904E10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6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3E27D71D-606C-7F09-6931-7E81114FB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صورة 6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18063A21-8E4A-78A6-1D71-C6833DDE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502DE45-1FE2-7F5C-F5CB-8940DE81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09AB945-655D-439D-9236-EB60C9C01037}"/>
              </a:ext>
            </a:extLst>
          </p:cNvPr>
          <p:cNvSpPr txBox="1"/>
          <p:nvPr/>
        </p:nvSpPr>
        <p:spPr>
          <a:xfrm>
            <a:off x="4299368" y="1329179"/>
            <a:ext cx="322495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1" eaLnBrk="1" hangingPunct="1">
              <a:defRPr/>
            </a:pPr>
            <a:r>
              <a:rPr lang="ar-SA" sz="3600" dirty="0">
                <a:solidFill>
                  <a:schemeClr val="bg1"/>
                </a:solidFill>
              </a:rPr>
              <a:t>الواجب المنزلي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7D541C-3BD0-428A-80B5-6C5AE140CD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54" t="13327" b="63828"/>
          <a:stretch/>
        </p:blipFill>
        <p:spPr>
          <a:xfrm>
            <a:off x="2951819" y="2457896"/>
            <a:ext cx="3097553" cy="8640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94624C-BF7B-4708-8247-3F7BC76CF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31" t="45691"/>
          <a:stretch/>
        </p:blipFill>
        <p:spPr>
          <a:xfrm>
            <a:off x="3203848" y="3563004"/>
            <a:ext cx="2593497" cy="2054177"/>
          </a:xfrm>
          <a:prstGeom prst="rect">
            <a:avLst/>
          </a:prstGeom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90BAEF06-734B-FC1B-9DF2-6C9E98CC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99267" cy="20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2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تويتر صباح الخير | نواعم">
            <a:extLst>
              <a:ext uri="{FF2B5EF4-FFF2-40B4-BE49-F238E27FC236}">
                <a16:creationId xmlns:a16="http://schemas.microsoft.com/office/drawing/2014/main" id="{172A7895-9A7E-43AD-B24C-780359E8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6231"/>
            <a:ext cx="6192688" cy="46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9B9A317-9E1A-48D6-8059-424D1935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0623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519D6FF-6846-4B8E-A674-BA7C918ECEAC}"/>
              </a:ext>
            </a:extLst>
          </p:cNvPr>
          <p:cNvSpPr/>
          <p:nvPr/>
        </p:nvSpPr>
        <p:spPr>
          <a:xfrm>
            <a:off x="827584" y="908720"/>
            <a:ext cx="2012089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تـــــــابع</a:t>
            </a:r>
          </a:p>
        </p:txBody>
      </p:sp>
    </p:spTree>
    <p:extLst>
      <p:ext uri="{BB962C8B-B14F-4D97-AF65-F5344CB8AC3E}">
        <p14:creationId xmlns:p14="http://schemas.microsoft.com/office/powerpoint/2010/main" val="336731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8CB2A89-076F-FF1A-8190-A0AC3D36FA72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C26C9667-BD93-AD08-D663-7BC34A59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صورة 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AC1AE47D-95E5-FF14-4A6A-40F09AEF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A616C70-21B1-C7C0-394A-8C881E39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867" y="2514050"/>
            <a:ext cx="6840815" cy="10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792" y="3615068"/>
            <a:ext cx="2854821" cy="286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515486B-D4DB-4015-814B-D353599FD21B}"/>
              </a:ext>
            </a:extLst>
          </p:cNvPr>
          <p:cNvGrpSpPr>
            <a:grpSpLocks/>
          </p:cNvGrpSpPr>
          <p:nvPr/>
        </p:nvGrpSpPr>
        <p:grpSpPr bwMode="auto">
          <a:xfrm>
            <a:off x="5940152" y="756297"/>
            <a:ext cx="1954530" cy="1592583"/>
            <a:chOff x="5868144" y="110997"/>
            <a:chExt cx="2179638" cy="1883476"/>
          </a:xfrm>
        </p:grpSpPr>
        <p:sp>
          <p:nvSpPr>
            <p:cNvPr id="10" name="مستطيل مستدير الزوايا 9">
              <a:extLst>
                <a:ext uri="{FF2B5EF4-FFF2-40B4-BE49-F238E27FC236}">
                  <a16:creationId xmlns:a16="http://schemas.microsoft.com/office/drawing/2014/main" id="{B182A1A3-7E42-47D1-8C2D-C2D32A300270}"/>
                </a:ext>
              </a:extLst>
            </p:cNvPr>
            <p:cNvSpPr/>
            <p:nvPr/>
          </p:nvSpPr>
          <p:spPr>
            <a:xfrm>
              <a:off x="5868144" y="110997"/>
              <a:ext cx="2179638" cy="64293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مفاهيم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pic>
          <p:nvPicPr>
            <p:cNvPr id="11" name="Picture 7" descr="مفاهيم خاطئة تكلم عن عكسها النبي منذ آلاف السنين ! | مصراوى">
              <a:extLst>
                <a:ext uri="{FF2B5EF4-FFF2-40B4-BE49-F238E27FC236}">
                  <a16:creationId xmlns:a16="http://schemas.microsoft.com/office/drawing/2014/main" id="{2145A335-947F-49AC-8EDE-0DA194BE7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28184" y="753934"/>
              <a:ext cx="1656184" cy="1240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4CBFDE50-DA34-1F5B-71B8-B7A59E85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BA98E548-B37B-3447-ED8F-10520428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39" y="4046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15C08B4-5551-2358-D06D-8F7CD31C0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237312"/>
            <a:ext cx="1505794" cy="4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9DA6B60-B1E9-83F3-907A-D96C5DC7E0F1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3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A2B27C7E-BE1A-1A3A-12EF-52A8C03BD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صورة 6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78A919A8-460F-00F2-0840-0A0B4299F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AC9C2A37-F055-696E-A245-AA3C8DDC0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44935"/>
            <a:ext cx="7591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8017" y="5172026"/>
            <a:ext cx="4067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B900BC2-D43E-45E6-B310-01B8C30C0355}"/>
              </a:ext>
            </a:extLst>
          </p:cNvPr>
          <p:cNvGrpSpPr>
            <a:grpSpLocks/>
          </p:cNvGrpSpPr>
          <p:nvPr/>
        </p:nvGrpSpPr>
        <p:grpSpPr bwMode="auto">
          <a:xfrm>
            <a:off x="6485192" y="107456"/>
            <a:ext cx="1602830" cy="1388711"/>
            <a:chOff x="5868144" y="110997"/>
            <a:chExt cx="2179638" cy="1883476"/>
          </a:xfrm>
        </p:grpSpPr>
        <p:sp>
          <p:nvSpPr>
            <p:cNvPr id="5" name="مستطيل مستدير الزوايا 9">
              <a:extLst>
                <a:ext uri="{FF2B5EF4-FFF2-40B4-BE49-F238E27FC236}">
                  <a16:creationId xmlns:a16="http://schemas.microsoft.com/office/drawing/2014/main" id="{53EBF06F-261F-45BD-8C8F-74E61E05321D}"/>
                </a:ext>
              </a:extLst>
            </p:cNvPr>
            <p:cNvSpPr/>
            <p:nvPr/>
          </p:nvSpPr>
          <p:spPr>
            <a:xfrm>
              <a:off x="5868144" y="110997"/>
              <a:ext cx="2179638" cy="64293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مفاهيم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pic>
          <p:nvPicPr>
            <p:cNvPr id="6" name="Picture 7" descr="مفاهيم خاطئة تكلم عن عكسها النبي منذ آلاف السنين ! | مصراوى">
              <a:extLst>
                <a:ext uri="{FF2B5EF4-FFF2-40B4-BE49-F238E27FC236}">
                  <a16:creationId xmlns:a16="http://schemas.microsoft.com/office/drawing/2014/main" id="{8FB97243-247F-4B95-A3B9-BB0C53B9D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28184" y="753934"/>
              <a:ext cx="1656184" cy="1240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52C2E48-EFCA-1607-E823-1B1E98269F2A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5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C8616569-C7B3-7DF2-1CE1-7C2E2B5EA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7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98CCC2C7-519E-ED00-15B1-38C24F74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0B41551-7DE2-8A05-4AD8-55FECC89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2844" y="292893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0800000" flipV="1">
            <a:off x="285720" y="3501008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6200000" flipV="1">
            <a:off x="235711" y="459343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FE9C737-C21E-44DA-8F4C-43442B67C901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0" name="مجموعة 12">
            <a:extLst>
              <a:ext uri="{FF2B5EF4-FFF2-40B4-BE49-F238E27FC236}">
                <a16:creationId xmlns:a16="http://schemas.microsoft.com/office/drawing/2014/main" id="{88B04244-778D-2F2F-B0D9-118B054DE70C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59983"/>
            <a:ext cx="8597591" cy="1560371"/>
            <a:chOff x="195739" y="137030"/>
            <a:chExt cx="8598386" cy="1561305"/>
          </a:xfrm>
        </p:grpSpPr>
        <p:sp>
          <p:nvSpPr>
            <p:cNvPr id="11" name="مستطيل مستدير الزوايا 9">
              <a:extLst>
                <a:ext uri="{FF2B5EF4-FFF2-40B4-BE49-F238E27FC236}">
                  <a16:creationId xmlns:a16="http://schemas.microsoft.com/office/drawing/2014/main" id="{FEA9A83A-3DF7-EB1D-2140-A5E98F348DB6}"/>
                </a:ext>
              </a:extLst>
            </p:cNvPr>
            <p:cNvSpPr/>
            <p:nvPr/>
          </p:nvSpPr>
          <p:spPr>
            <a:xfrm>
              <a:off x="195739" y="1055398"/>
              <a:ext cx="2179638" cy="6429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2400" b="1" dirty="0"/>
                <a:t>نشاط جماعي</a:t>
              </a:r>
              <a:endParaRPr lang="en-US" sz="2400" dirty="0"/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grpSp>
          <p:nvGrpSpPr>
            <p:cNvPr id="12" name="مجموعة 3">
              <a:extLst>
                <a:ext uri="{FF2B5EF4-FFF2-40B4-BE49-F238E27FC236}">
                  <a16:creationId xmlns:a16="http://schemas.microsoft.com/office/drawing/2014/main" id="{8B232F8D-9B4C-4FEC-FE6B-3531F16D7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114" y="137030"/>
              <a:ext cx="734101" cy="989799"/>
              <a:chOff x="-404026" y="1595238"/>
              <a:chExt cx="734101" cy="989799"/>
            </a:xfrm>
          </p:grpSpPr>
          <p:pic>
            <p:nvPicPr>
              <p:cNvPr id="19" name="صورة 2" descr="صورة تحتوي على عنصر, ساعة حائط&#10;&#10;تم إنشاء الوصف تلقائياً">
                <a:extLst>
                  <a:ext uri="{FF2B5EF4-FFF2-40B4-BE49-F238E27FC236}">
                    <a16:creationId xmlns:a16="http://schemas.microsoft.com/office/drawing/2014/main" id="{88D82CE3-B4EC-FCC9-BF46-5F363525EC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4026" y="1595238"/>
                <a:ext cx="734101" cy="989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44472716-CB3B-F217-132F-81F74C2C839D}"/>
                  </a:ext>
                </a:extLst>
              </p:cNvPr>
              <p:cNvSpPr/>
              <p:nvPr/>
            </p:nvSpPr>
            <p:spPr>
              <a:xfrm>
                <a:off x="-253020" y="1912122"/>
                <a:ext cx="432088" cy="41249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r>
                  <a:rPr lang="ar-SA" sz="1050" dirty="0">
                    <a:solidFill>
                      <a:srgbClr val="003366"/>
                    </a:solidFill>
                  </a:rPr>
                  <a:t>5 د</a:t>
                </a:r>
              </a:p>
            </p:txBody>
          </p:sp>
        </p:grpSp>
        <p:pic>
          <p:nvPicPr>
            <p:cNvPr id="17" name="صورة 7">
              <a:extLst>
                <a:ext uri="{FF2B5EF4-FFF2-40B4-BE49-F238E27FC236}">
                  <a16:creationId xmlns:a16="http://schemas.microsoft.com/office/drawing/2014/main" id="{D1C9F822-A62F-152B-E7FD-887B3DB315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7"/>
            <a:stretch/>
          </p:blipFill>
          <p:spPr bwMode="auto">
            <a:xfrm>
              <a:off x="5400748" y="314651"/>
              <a:ext cx="3393377" cy="86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B81BE447-DC23-6B66-185D-1E31DA698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1556792"/>
            <a:ext cx="2528308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EAC654-7A18-B781-76FF-F562000C9956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1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0DF3DFA-05B4-D117-5BCD-AACA12066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صورة 1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F298981-B6D2-8826-ED4F-4E7A89E0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86732A2-CDE0-A3A3-CB28-981F6728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FE11ED17-8828-4AA3-8BF3-3A8D30154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368" y="1772816"/>
            <a:ext cx="2794683" cy="790948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D8BEED3-5AD2-DF2E-2DEF-C6B252C48F74}"/>
              </a:ext>
            </a:extLst>
          </p:cNvPr>
          <p:cNvGrpSpPr/>
          <p:nvPr/>
        </p:nvGrpSpPr>
        <p:grpSpPr>
          <a:xfrm>
            <a:off x="71500" y="-26814"/>
            <a:ext cx="8810839" cy="1250432"/>
            <a:chOff x="71500" y="-26814"/>
            <a:chExt cx="8810839" cy="1250432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2C4E8233-055D-8942-CB8F-B2A1D04528FC}"/>
                </a:ext>
              </a:extLst>
            </p:cNvPr>
            <p:cNvSpPr/>
            <p:nvPr/>
          </p:nvSpPr>
          <p:spPr>
            <a:xfrm>
              <a:off x="179512" y="-26814"/>
              <a:ext cx="1080120" cy="72122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67637B1-BF87-4D6A-470E-BD9A0DCDE1DD}"/>
                </a:ext>
              </a:extLst>
            </p:cNvPr>
            <p:cNvSpPr txBox="1"/>
            <p:nvPr/>
          </p:nvSpPr>
          <p:spPr>
            <a:xfrm>
              <a:off x="261661" y="170400"/>
              <a:ext cx="12144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b="1" dirty="0">
                  <a:solidFill>
                    <a:srgbClr val="C00000"/>
                  </a:solidFill>
                </a:rPr>
                <a:t>10 دقائق</a:t>
              </a:r>
            </a:p>
          </p:txBody>
        </p:sp>
        <p:sp>
          <p:nvSpPr>
            <p:cNvPr id="11" name="مستطيل مستدير الزوايا 5">
              <a:extLst>
                <a:ext uri="{FF2B5EF4-FFF2-40B4-BE49-F238E27FC236}">
                  <a16:creationId xmlns:a16="http://schemas.microsoft.com/office/drawing/2014/main" id="{1524EDAF-70EE-78BA-8CB7-5CE56091B91A}"/>
                </a:ext>
              </a:extLst>
            </p:cNvPr>
            <p:cNvSpPr/>
            <p:nvPr/>
          </p:nvSpPr>
          <p:spPr>
            <a:xfrm>
              <a:off x="71500" y="743503"/>
              <a:ext cx="1296144" cy="48011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/>
                <a:t>فردي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1ED166F-2B6A-7566-A4FA-69FBDF5CB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6567" y="239940"/>
              <a:ext cx="1935772" cy="76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4673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8CB2A89-076F-FF1A-8190-A0AC3D36FA72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C26C9667-BD93-AD08-D663-7BC34A59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صورة 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AC1AE47D-95E5-FF14-4A6A-40F09AEF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A616C70-21B1-C7C0-394A-8C881E39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515486B-D4DB-4015-814B-D353599FD21B}"/>
              </a:ext>
            </a:extLst>
          </p:cNvPr>
          <p:cNvGrpSpPr>
            <a:grpSpLocks/>
          </p:cNvGrpSpPr>
          <p:nvPr/>
        </p:nvGrpSpPr>
        <p:grpSpPr bwMode="auto">
          <a:xfrm>
            <a:off x="6084168" y="262111"/>
            <a:ext cx="1954530" cy="1592583"/>
            <a:chOff x="5868144" y="110997"/>
            <a:chExt cx="2179638" cy="1883476"/>
          </a:xfrm>
        </p:grpSpPr>
        <p:sp>
          <p:nvSpPr>
            <p:cNvPr id="10" name="مستطيل مستدير الزوايا 9">
              <a:extLst>
                <a:ext uri="{FF2B5EF4-FFF2-40B4-BE49-F238E27FC236}">
                  <a16:creationId xmlns:a16="http://schemas.microsoft.com/office/drawing/2014/main" id="{B182A1A3-7E42-47D1-8C2D-C2D32A300270}"/>
                </a:ext>
              </a:extLst>
            </p:cNvPr>
            <p:cNvSpPr/>
            <p:nvPr/>
          </p:nvSpPr>
          <p:spPr>
            <a:xfrm>
              <a:off x="5868144" y="110997"/>
              <a:ext cx="2179638" cy="64293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مفاهيم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pic>
          <p:nvPicPr>
            <p:cNvPr id="11" name="Picture 7" descr="مفاهيم خاطئة تكلم عن عكسها النبي منذ آلاف السنين ! | مصراوى">
              <a:extLst>
                <a:ext uri="{FF2B5EF4-FFF2-40B4-BE49-F238E27FC236}">
                  <a16:creationId xmlns:a16="http://schemas.microsoft.com/office/drawing/2014/main" id="{2145A335-947F-49AC-8EDE-0DA194BE7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8184" y="753934"/>
              <a:ext cx="1656184" cy="1240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4264A19-661A-F59D-977F-90D095D0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1854694"/>
            <a:ext cx="7610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180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266071A-CF0D-EFE6-236A-0889D0D82B2E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5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C16107BB-D706-FE0B-B1B3-4199FCF32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صورة 5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82C6FFC2-9684-8C8D-7368-FA09DDBA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B755AF2-682E-2AD9-2C4F-D23CCFAD7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0D4917F-1087-44E1-52CC-109A1FAFE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328" y="1962158"/>
            <a:ext cx="4129343" cy="29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E35A2E6-845F-821B-ED81-A90D4545B2E4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13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265D1CA3-70EB-24E5-CBF0-617F52054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صورة 13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53F4684C-A1B6-C516-AB7F-13DF8F697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15FA5357-6BF1-DBC7-30A7-C91DC145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5"/>
          <a:srcRect t="40791"/>
          <a:stretch/>
        </p:blipFill>
        <p:spPr bwMode="auto">
          <a:xfrm>
            <a:off x="1403648" y="1484784"/>
            <a:ext cx="6253187" cy="5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75143"/>
              </p:ext>
            </p:extLst>
          </p:nvPr>
        </p:nvGraphicFramePr>
        <p:xfrm>
          <a:off x="748757" y="2178859"/>
          <a:ext cx="3571900" cy="3575900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16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10800000" flipV="1">
            <a:off x="899592" y="3062119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849583" y="3869368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81025"/>
              </p:ext>
            </p:extLst>
          </p:nvPr>
        </p:nvGraphicFramePr>
        <p:xfrm>
          <a:off x="4644008" y="2204864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0800000" flipV="1">
            <a:off x="4747808" y="4858309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4733519" y="397652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2">
            <a:extLst>
              <a:ext uri="{FF2B5EF4-FFF2-40B4-BE49-F238E27FC236}">
                <a16:creationId xmlns:a16="http://schemas.microsoft.com/office/drawing/2014/main" id="{90638B19-1603-10F5-B9BB-7AAE89FC615B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59983"/>
            <a:ext cx="8597591" cy="1560371"/>
            <a:chOff x="195739" y="137030"/>
            <a:chExt cx="8598386" cy="1561305"/>
          </a:xfrm>
        </p:grpSpPr>
        <p:sp>
          <p:nvSpPr>
            <p:cNvPr id="17" name="مستطيل مستدير الزوايا 9">
              <a:extLst>
                <a:ext uri="{FF2B5EF4-FFF2-40B4-BE49-F238E27FC236}">
                  <a16:creationId xmlns:a16="http://schemas.microsoft.com/office/drawing/2014/main" id="{BC432582-B233-6FF4-EC82-330A4921EDB7}"/>
                </a:ext>
              </a:extLst>
            </p:cNvPr>
            <p:cNvSpPr/>
            <p:nvPr/>
          </p:nvSpPr>
          <p:spPr>
            <a:xfrm>
              <a:off x="195739" y="1055398"/>
              <a:ext cx="2179638" cy="6429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2400" b="1" dirty="0"/>
                <a:t>نشاط جماعي</a:t>
              </a:r>
              <a:endParaRPr lang="en-US" sz="2400" dirty="0"/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grpSp>
          <p:nvGrpSpPr>
            <p:cNvPr id="18" name="مجموعة 3">
              <a:extLst>
                <a:ext uri="{FF2B5EF4-FFF2-40B4-BE49-F238E27FC236}">
                  <a16:creationId xmlns:a16="http://schemas.microsoft.com/office/drawing/2014/main" id="{BF923777-B726-8883-3BF7-BE0B65372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114" y="137030"/>
              <a:ext cx="734101" cy="989799"/>
              <a:chOff x="-404026" y="1595238"/>
              <a:chExt cx="734101" cy="989799"/>
            </a:xfrm>
          </p:grpSpPr>
          <p:pic>
            <p:nvPicPr>
              <p:cNvPr id="20" name="صورة 2" descr="صورة تحتوي على عنصر, ساعة حائط&#10;&#10;تم إنشاء الوصف تلقائياً">
                <a:extLst>
                  <a:ext uri="{FF2B5EF4-FFF2-40B4-BE49-F238E27FC236}">
                    <a16:creationId xmlns:a16="http://schemas.microsoft.com/office/drawing/2014/main" id="{03447ED6-AE28-1A55-5161-21B0B5838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4026" y="1595238"/>
                <a:ext cx="734101" cy="989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5D3C366B-6711-6563-21C2-DFD1BFB3285B}"/>
                  </a:ext>
                </a:extLst>
              </p:cNvPr>
              <p:cNvSpPr/>
              <p:nvPr/>
            </p:nvSpPr>
            <p:spPr>
              <a:xfrm>
                <a:off x="-253020" y="1912122"/>
                <a:ext cx="432088" cy="41249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r>
                  <a:rPr lang="ar-SA" sz="1050" dirty="0">
                    <a:solidFill>
                      <a:srgbClr val="003366"/>
                    </a:solidFill>
                  </a:rPr>
                  <a:t>5 د</a:t>
                </a:r>
              </a:p>
            </p:txBody>
          </p:sp>
        </p:grpSp>
        <p:pic>
          <p:nvPicPr>
            <p:cNvPr id="19" name="صورة 7">
              <a:extLst>
                <a:ext uri="{FF2B5EF4-FFF2-40B4-BE49-F238E27FC236}">
                  <a16:creationId xmlns:a16="http://schemas.microsoft.com/office/drawing/2014/main" id="{EB3B7073-F290-4850-C2EF-1648EC5E4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7"/>
            <a:stretch/>
          </p:blipFill>
          <p:spPr bwMode="auto">
            <a:xfrm>
              <a:off x="5400748" y="314651"/>
              <a:ext cx="3393377" cy="86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EDB1451-5388-C579-6F9E-F8882B7D79F1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8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29169F8-21CA-7C9B-1A2F-0E0D3E89B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صورة 8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511B0768-A52A-154F-4255-E8CBAF33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CC394A-5DBA-21F8-78FF-86E766D3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357430"/>
            <a:ext cx="4000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428868"/>
            <a:ext cx="1685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357430"/>
            <a:ext cx="1476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714488"/>
            <a:ext cx="4048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929190" y="2928926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2" name="رابط مستقيم 11"/>
          <p:cNvCxnSpPr/>
          <p:nvPr/>
        </p:nvCxnSpPr>
        <p:spPr>
          <a:xfrm rot="10800000" flipV="1">
            <a:off x="5072066" y="4998749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6200000" flipV="1">
            <a:off x="4764885" y="4593429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1000100" y="3000372"/>
          <a:ext cx="3571900" cy="3571908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5" name="رابط مستقيم 14"/>
          <p:cNvCxnSpPr/>
          <p:nvPr/>
        </p:nvCxnSpPr>
        <p:spPr>
          <a:xfrm rot="10800000" flipV="1">
            <a:off x="1142976" y="5070195"/>
            <a:ext cx="3357586" cy="18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6200000" flipV="1">
            <a:off x="835795" y="4664875"/>
            <a:ext cx="3357586" cy="2857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E59188C-04D6-D3B2-C344-A355C24E70A3}"/>
              </a:ext>
            </a:extLst>
          </p:cNvPr>
          <p:cNvGrpSpPr/>
          <p:nvPr/>
        </p:nvGrpSpPr>
        <p:grpSpPr>
          <a:xfrm>
            <a:off x="71500" y="-26814"/>
            <a:ext cx="8810839" cy="1250432"/>
            <a:chOff x="71500" y="-26814"/>
            <a:chExt cx="8810839" cy="1250432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905FC83B-27B5-4DDF-3BA3-B8EC8A1909DB}"/>
                </a:ext>
              </a:extLst>
            </p:cNvPr>
            <p:cNvSpPr/>
            <p:nvPr/>
          </p:nvSpPr>
          <p:spPr>
            <a:xfrm>
              <a:off x="179512" y="-26814"/>
              <a:ext cx="1080120" cy="72122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73B4AA9-1448-B246-B0CD-E6C3F0C0810E}"/>
                </a:ext>
              </a:extLst>
            </p:cNvPr>
            <p:cNvSpPr txBox="1"/>
            <p:nvPr/>
          </p:nvSpPr>
          <p:spPr>
            <a:xfrm>
              <a:off x="261661" y="170400"/>
              <a:ext cx="12144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b="1" dirty="0">
                  <a:solidFill>
                    <a:srgbClr val="C00000"/>
                  </a:solidFill>
                </a:rPr>
                <a:t>10 دقائق</a:t>
              </a:r>
            </a:p>
          </p:txBody>
        </p:sp>
        <p:sp>
          <p:nvSpPr>
            <p:cNvPr id="20" name="مستطيل مستدير الزوايا 5">
              <a:extLst>
                <a:ext uri="{FF2B5EF4-FFF2-40B4-BE49-F238E27FC236}">
                  <a16:creationId xmlns:a16="http://schemas.microsoft.com/office/drawing/2014/main" id="{62E41D68-F029-1AF9-1BB7-6E3D237844CF}"/>
                </a:ext>
              </a:extLst>
            </p:cNvPr>
            <p:cNvSpPr/>
            <p:nvPr/>
          </p:nvSpPr>
          <p:spPr>
            <a:xfrm>
              <a:off x="71500" y="743503"/>
              <a:ext cx="1296144" cy="48011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/>
                <a:t>فردي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6444458-F33A-9D27-7EAA-9C4279524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46567" y="239940"/>
              <a:ext cx="1935772" cy="76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F0BCB7C-E380-0079-6DC6-277DDD63E24E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6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18796EE8-DCE0-C120-F457-274DDDF1D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صورة 6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4B1112B1-BC60-BB2E-C9EF-F3CB97698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6410136-551B-C70E-8D0B-03F7A2A33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BD5D6B-1A3F-4022-BC02-09ACE950D3FF}"/>
              </a:ext>
            </a:extLst>
          </p:cNvPr>
          <p:cNvSpPr/>
          <p:nvPr/>
        </p:nvSpPr>
        <p:spPr>
          <a:xfrm>
            <a:off x="1841500" y="908050"/>
            <a:ext cx="5208588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sz="7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GA Aladdin Regular" pitchFamily="2" charset="-78"/>
              </a:rPr>
              <a:t>كيف كان الدرس؟</a:t>
            </a:r>
          </a:p>
        </p:txBody>
      </p:sp>
      <p:pic>
        <p:nvPicPr>
          <p:cNvPr id="29700" name="Picture 2" descr="رأيك يهمنا: شارك في الاستبيان عن أس بي أس عربي24">
            <a:extLst>
              <a:ext uri="{FF2B5EF4-FFF2-40B4-BE49-F238E27FC236}">
                <a16:creationId xmlns:a16="http://schemas.microsoft.com/office/drawing/2014/main" id="{D9CE9AA9-E43C-4B0A-BD41-32592605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570163"/>
            <a:ext cx="50561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03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22A2376-8122-3742-C8AC-C8A1DD4927F3}"/>
              </a:ext>
            </a:extLst>
          </p:cNvPr>
          <p:cNvGrpSpPr/>
          <p:nvPr/>
        </p:nvGrpSpPr>
        <p:grpSpPr>
          <a:xfrm>
            <a:off x="-9030" y="0"/>
            <a:ext cx="9324528" cy="6858000"/>
            <a:chOff x="0" y="0"/>
            <a:chExt cx="9324528" cy="6858000"/>
          </a:xfrm>
        </p:grpSpPr>
        <p:pic>
          <p:nvPicPr>
            <p:cNvPr id="4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D6676E70-5E7E-E28D-98ED-1C4C192C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صورة 5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3B482DD9-13EC-2247-6530-7545A85EC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73AAEA7-067B-8E6F-1852-F2BB9B427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85542D-5B86-41E5-836F-5BE667159EA9}"/>
              </a:ext>
            </a:extLst>
          </p:cNvPr>
          <p:cNvSpPr txBox="1"/>
          <p:nvPr/>
        </p:nvSpPr>
        <p:spPr>
          <a:xfrm>
            <a:off x="4896544" y="1064412"/>
            <a:ext cx="201622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2800" dirty="0">
                <a:solidFill>
                  <a:schemeClr val="bg1"/>
                </a:solidFill>
              </a:rPr>
              <a:t>الواجب المنزلي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3618B98-0C2C-4FE5-8BDC-94FB4A9C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200" t="-3155" b="-1"/>
          <a:stretch/>
        </p:blipFill>
        <p:spPr>
          <a:xfrm>
            <a:off x="3834680" y="2924944"/>
            <a:ext cx="2267744" cy="6987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CDC781-BFBB-432D-9D45-36653897B8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76" r="73625"/>
          <a:stretch/>
        </p:blipFill>
        <p:spPr>
          <a:xfrm>
            <a:off x="3690664" y="4130613"/>
            <a:ext cx="2411760" cy="62669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E1ECBDE-D84D-D4B3-46B7-FCBCE108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99267" cy="20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8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4CBFDE50-DA34-1F5B-71B8-B7A59E85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EB915EF-34A1-03F4-9C91-45DADBD056F7}"/>
              </a:ext>
            </a:extLst>
          </p:cNvPr>
          <p:cNvSpPr txBox="1"/>
          <p:nvPr/>
        </p:nvSpPr>
        <p:spPr>
          <a:xfrm>
            <a:off x="1547664" y="2045214"/>
            <a:ext cx="51251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C00000"/>
                </a:solidFill>
              </a:rPr>
              <a:t>عرفي الدالة؟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C00000"/>
                </a:solidFill>
              </a:rPr>
              <a:t>اذكري أمثلة للدوال؟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C00000"/>
                </a:solidFill>
              </a:rPr>
              <a:t>كيف يمكن تمثيل أي دالة بيانياً؟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C00000"/>
                </a:solidFill>
              </a:rPr>
              <a:t>كيف يتم حل معادلات القيمة المطلقة ؟</a:t>
            </a:r>
            <a:endParaRPr lang="en-US" sz="2800" dirty="0">
              <a:solidFill>
                <a:srgbClr val="C00000"/>
              </a:solidFill>
            </a:endParaRPr>
          </a:p>
          <a:p>
            <a:pPr algn="ctr" rt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4D49CD1-6DB3-D425-B61C-9AD930B82C95}"/>
              </a:ext>
            </a:extLst>
          </p:cNvPr>
          <p:cNvSpPr/>
          <p:nvPr/>
        </p:nvSpPr>
        <p:spPr>
          <a:xfrm>
            <a:off x="4435403" y="692696"/>
            <a:ext cx="21820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800" b="1" u="sng" cap="none" spc="0" dirty="0">
                <a:ln/>
                <a:solidFill>
                  <a:schemeClr val="accent4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المناقشة: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A98E548-B37B-3447-ED8F-10520428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39" y="4046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15C08B4-5551-2358-D06D-8F7CD31C0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237312"/>
            <a:ext cx="1505794" cy="4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محمد الغامدي (@mhhashem7) | טוויטר">
            <a:extLst>
              <a:ext uri="{FF2B5EF4-FFF2-40B4-BE49-F238E27FC236}">
                <a16:creationId xmlns:a16="http://schemas.microsoft.com/office/drawing/2014/main" id="{C9A1FC82-9980-47D7-8AC9-A2521CCE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89A532A9-67AA-48FA-A93F-ED116DD7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2536" y="6047859"/>
            <a:ext cx="1428152" cy="11975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43785E-DF01-4078-8FA8-F8D419B94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40000"/>
          <a:stretch/>
        </p:blipFill>
        <p:spPr bwMode="auto">
          <a:xfrm>
            <a:off x="6948264" y="3104964"/>
            <a:ext cx="216140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B2CE86E-2908-4A6A-BE01-EEA6955D4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1416"/>
          <a:stretch/>
        </p:blipFill>
        <p:spPr bwMode="auto">
          <a:xfrm>
            <a:off x="4565183" y="2996953"/>
            <a:ext cx="231107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AD103A-2AA6-4B3D-E47F-42D1C27E6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05" y="6388333"/>
            <a:ext cx="1347875" cy="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4CBFDE50-DA34-1F5B-71B8-B7A59E85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980728"/>
            <a:ext cx="2947987" cy="504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C691C304-5E27-D46E-405C-AA8F59D2C8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6376" y="4653136"/>
            <a:ext cx="1428152" cy="11975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EE14808-20D6-7316-DD0F-20F4CF70D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37312"/>
            <a:ext cx="1505794" cy="48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B2DA75C0-BAE0-1A74-B335-726E9733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298" y="924154"/>
            <a:ext cx="7065156" cy="27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1331640" y="4005064"/>
            <a:ext cx="5656142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C00000"/>
                </a:solidFill>
              </a:rPr>
              <a:t>ما نسبة المصابين بالسمنة في الفئة العمرية من </a:t>
            </a:r>
            <a:r>
              <a:rPr lang="en-US" sz="2000" b="1" dirty="0">
                <a:solidFill>
                  <a:srgbClr val="C00000"/>
                </a:solidFill>
              </a:rPr>
              <a:t>25</a:t>
            </a:r>
            <a:r>
              <a:rPr lang="ar-SA" sz="2000" b="1" dirty="0">
                <a:solidFill>
                  <a:srgbClr val="C00000"/>
                </a:solidFill>
              </a:rPr>
              <a:t> إلى</a:t>
            </a:r>
            <a:r>
              <a:rPr lang="en-US" sz="2000" b="1" dirty="0">
                <a:solidFill>
                  <a:srgbClr val="C00000"/>
                </a:solidFill>
              </a:rPr>
              <a:t> 34</a:t>
            </a:r>
            <a:r>
              <a:rPr lang="ar-SA" sz="2000" b="1" dirty="0">
                <a:solidFill>
                  <a:srgbClr val="C00000"/>
                </a:solidFill>
              </a:rPr>
              <a:t>   ؟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C00000"/>
                </a:solidFill>
              </a:rPr>
              <a:t>أي الفئات العمرية فيها نسبة </a:t>
            </a:r>
            <a:r>
              <a:rPr lang="en-US" sz="2000" b="1" dirty="0">
                <a:solidFill>
                  <a:srgbClr val="C00000"/>
                </a:solidFill>
              </a:rPr>
              <a:t>58%</a:t>
            </a:r>
            <a:r>
              <a:rPr lang="en-US" sz="2000" b="1" baseline="30000" dirty="0">
                <a:solidFill>
                  <a:srgbClr val="C00000"/>
                </a:solidFill>
              </a:rPr>
              <a:t> </a:t>
            </a:r>
            <a:r>
              <a:rPr lang="ar-SA" sz="2000" b="1" dirty="0">
                <a:solidFill>
                  <a:srgbClr val="C00000"/>
                </a:solidFill>
              </a:rPr>
              <a:t>المصابات بالسمنة </a:t>
            </a:r>
            <a:endParaRPr lang="en-US" sz="2000" dirty="0">
              <a:solidFill>
                <a:srgbClr val="C00000"/>
              </a:solidFill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FC0418-B7E7-600F-CFFE-5932735A9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37312"/>
            <a:ext cx="1505794" cy="489224"/>
          </a:xfrm>
          <a:prstGeom prst="rect">
            <a:avLst/>
          </a:prstGeom>
        </p:spPr>
      </p:pic>
      <p:pic>
        <p:nvPicPr>
          <p:cNvPr id="6" name="صورة 5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06E2ECB0-D1DE-EEA8-3302-B7A26C7B10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6376" y="4653136"/>
            <a:ext cx="1428152" cy="1197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3F4DA0C0-5015-CB9D-835F-1B66FA45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204864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4653136"/>
            <a:ext cx="3438541" cy="16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8">
            <a:extLst>
              <a:ext uri="{FF2B5EF4-FFF2-40B4-BE49-F238E27FC236}">
                <a16:creationId xmlns:a16="http://schemas.microsoft.com/office/drawing/2014/main" id="{8833E8F5-FD91-4543-B9FE-D20A1B4F556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64891"/>
            <a:ext cx="2179638" cy="1882775"/>
            <a:chOff x="5868144" y="110997"/>
            <a:chExt cx="2179638" cy="1883476"/>
          </a:xfrm>
        </p:grpSpPr>
        <p:sp>
          <p:nvSpPr>
            <p:cNvPr id="5" name="مستطيل مستدير الزوايا 9">
              <a:extLst>
                <a:ext uri="{FF2B5EF4-FFF2-40B4-BE49-F238E27FC236}">
                  <a16:creationId xmlns:a16="http://schemas.microsoft.com/office/drawing/2014/main" id="{9EF96E0A-662B-42E3-9ABD-17084B32BAB4}"/>
                </a:ext>
              </a:extLst>
            </p:cNvPr>
            <p:cNvSpPr/>
            <p:nvPr/>
          </p:nvSpPr>
          <p:spPr>
            <a:xfrm>
              <a:off x="5868144" y="110997"/>
              <a:ext cx="2179638" cy="64293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مفاهيم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pic>
          <p:nvPicPr>
            <p:cNvPr id="6" name="Picture 7" descr="مفاهيم خاطئة تكلم عن عكسها النبي منذ آلاف السنين ! | مصراوى">
              <a:extLst>
                <a:ext uri="{FF2B5EF4-FFF2-40B4-BE49-F238E27FC236}">
                  <a16:creationId xmlns:a16="http://schemas.microsoft.com/office/drawing/2014/main" id="{2F214CC9-62D3-4269-86A0-64036CCA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8184" y="753934"/>
              <a:ext cx="1656184" cy="1240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3AF10DE-B413-4CB1-90AF-16D7D3245C3D}"/>
                  </a:ext>
                </a:extLst>
              </p14:cNvPr>
              <p14:cNvContentPartPr/>
              <p14:nvPr/>
            </p14:nvContentPartPr>
            <p14:xfrm>
              <a:off x="5741992" y="5167869"/>
              <a:ext cx="10080" cy="64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3AF10DE-B413-4CB1-90AF-16D7D3245C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3352" y="5159229"/>
                <a:ext cx="27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529985B7-CDF1-4360-AEF4-8476B032366B}"/>
                  </a:ext>
                </a:extLst>
              </p14:cNvPr>
              <p14:cNvContentPartPr/>
              <p14:nvPr/>
            </p14:nvContentPartPr>
            <p14:xfrm>
              <a:off x="5741992" y="5213589"/>
              <a:ext cx="101160" cy="309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529985B7-CDF1-4360-AEF4-8476B03236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3352" y="5204589"/>
                <a:ext cx="11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1AD9E9DA-ED17-40AD-BB86-EE6C4AFF2E91}"/>
                  </a:ext>
                </a:extLst>
              </p14:cNvPr>
              <p14:cNvContentPartPr/>
              <p14:nvPr/>
            </p14:nvContentPartPr>
            <p14:xfrm>
              <a:off x="5997232" y="5218629"/>
              <a:ext cx="20880" cy="648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1AD9E9DA-ED17-40AD-BB86-EE6C4AFF2E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8232" y="5209629"/>
                <a:ext cx="38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98" name="حبر 3097">
                <a:extLst>
                  <a:ext uri="{FF2B5EF4-FFF2-40B4-BE49-F238E27FC236}">
                    <a16:creationId xmlns:a16="http://schemas.microsoft.com/office/drawing/2014/main" id="{5432B192-68CC-4EC7-80EA-1F6E82F179FA}"/>
                  </a:ext>
                </a:extLst>
              </p14:cNvPr>
              <p14:cNvContentPartPr/>
              <p14:nvPr/>
            </p14:nvContentPartPr>
            <p14:xfrm>
              <a:off x="8290578" y="4289936"/>
              <a:ext cx="360" cy="360"/>
            </p14:xfrm>
          </p:contentPart>
        </mc:Choice>
        <mc:Fallback xmlns="">
          <p:pic>
            <p:nvPicPr>
              <p:cNvPr id="3098" name="حبر 3097">
                <a:extLst>
                  <a:ext uri="{FF2B5EF4-FFF2-40B4-BE49-F238E27FC236}">
                    <a16:creationId xmlns:a16="http://schemas.microsoft.com/office/drawing/2014/main" id="{5432B192-68CC-4EC7-80EA-1F6E82F179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1938" y="42812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00" name="حبر 3099">
                <a:extLst>
                  <a:ext uri="{FF2B5EF4-FFF2-40B4-BE49-F238E27FC236}">
                    <a16:creationId xmlns:a16="http://schemas.microsoft.com/office/drawing/2014/main" id="{69CA70D0-B4A2-433C-A417-CD11B620A3CB}"/>
                  </a:ext>
                </a:extLst>
              </p14:cNvPr>
              <p14:cNvContentPartPr/>
              <p14:nvPr/>
            </p14:nvContentPartPr>
            <p14:xfrm>
              <a:off x="4955538" y="5083376"/>
              <a:ext cx="9000" cy="2880"/>
            </p14:xfrm>
          </p:contentPart>
        </mc:Choice>
        <mc:Fallback xmlns="">
          <p:pic>
            <p:nvPicPr>
              <p:cNvPr id="3100" name="حبر 3099">
                <a:extLst>
                  <a:ext uri="{FF2B5EF4-FFF2-40B4-BE49-F238E27FC236}">
                    <a16:creationId xmlns:a16="http://schemas.microsoft.com/office/drawing/2014/main" id="{69CA70D0-B4A2-433C-A417-CD11B620A3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46898" y="5074376"/>
                <a:ext cx="266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3" name="مجموعة 3102">
            <a:extLst>
              <a:ext uri="{FF2B5EF4-FFF2-40B4-BE49-F238E27FC236}">
                <a16:creationId xmlns:a16="http://schemas.microsoft.com/office/drawing/2014/main" id="{86A5285F-72DA-43C9-A0DB-FD8FFA37A8FE}"/>
              </a:ext>
            </a:extLst>
          </p:cNvPr>
          <p:cNvGrpSpPr/>
          <p:nvPr/>
        </p:nvGrpSpPr>
        <p:grpSpPr>
          <a:xfrm>
            <a:off x="5265138" y="4930736"/>
            <a:ext cx="32040" cy="45720"/>
            <a:chOff x="5265138" y="4930736"/>
            <a:chExt cx="32040" cy="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01" name="حبر 3100">
                  <a:extLst>
                    <a:ext uri="{FF2B5EF4-FFF2-40B4-BE49-F238E27FC236}">
                      <a16:creationId xmlns:a16="http://schemas.microsoft.com/office/drawing/2014/main" id="{B51AF34F-7052-4594-94D8-9C04DD90BDD5}"/>
                    </a:ext>
                  </a:extLst>
                </p14:cNvPr>
                <p14:cNvContentPartPr/>
                <p14:nvPr/>
              </p14:nvContentPartPr>
              <p14:xfrm>
                <a:off x="5265138" y="4930736"/>
                <a:ext cx="9720" cy="34560"/>
              </p14:xfrm>
            </p:contentPart>
          </mc:Choice>
          <mc:Fallback xmlns="">
            <p:pic>
              <p:nvPicPr>
                <p:cNvPr id="3101" name="حبر 3100">
                  <a:extLst>
                    <a:ext uri="{FF2B5EF4-FFF2-40B4-BE49-F238E27FC236}">
                      <a16:creationId xmlns:a16="http://schemas.microsoft.com/office/drawing/2014/main" id="{B51AF34F-7052-4594-94D8-9C04DD90BD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6138" y="4921736"/>
                  <a:ext cx="27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02" name="حبر 3101">
                  <a:extLst>
                    <a:ext uri="{FF2B5EF4-FFF2-40B4-BE49-F238E27FC236}">
                      <a16:creationId xmlns:a16="http://schemas.microsoft.com/office/drawing/2014/main" id="{5FB47138-3946-4F2C-8B22-239E2AFC6D39}"/>
                    </a:ext>
                  </a:extLst>
                </p14:cNvPr>
                <p14:cNvContentPartPr/>
                <p14:nvPr/>
              </p14:nvContentPartPr>
              <p14:xfrm>
                <a:off x="5289978" y="4962416"/>
                <a:ext cx="7200" cy="14040"/>
              </p14:xfrm>
            </p:contentPart>
          </mc:Choice>
          <mc:Fallback xmlns="">
            <p:pic>
              <p:nvPicPr>
                <p:cNvPr id="3102" name="حبر 3101">
                  <a:extLst>
                    <a:ext uri="{FF2B5EF4-FFF2-40B4-BE49-F238E27FC236}">
                      <a16:creationId xmlns:a16="http://schemas.microsoft.com/office/drawing/2014/main" id="{5FB47138-3946-4F2C-8B22-239E2AFC6D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81338" y="4953776"/>
                  <a:ext cx="24840" cy="31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CC3A7CC-C280-D9DD-8B45-9F526E600F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528" y="6237312"/>
            <a:ext cx="1505794" cy="489224"/>
          </a:xfrm>
          <a:prstGeom prst="rect">
            <a:avLst/>
          </a:prstGeom>
        </p:spPr>
      </p:pic>
      <p:pic>
        <p:nvPicPr>
          <p:cNvPr id="10" name="صورة 9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C272131D-A386-F112-330A-E8EF7AE1390F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6376" y="4653136"/>
            <a:ext cx="1428152" cy="1197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صور خلفيات بوربوينت رائعة للعروض، ثابتة ومتحركة بجودة عالية ...">
            <a:extLst>
              <a:ext uri="{FF2B5EF4-FFF2-40B4-BE49-F238E27FC236}">
                <a16:creationId xmlns:a16="http://schemas.microsoft.com/office/drawing/2014/main" id="{B744BF70-5784-3303-B8BD-89BDB8D1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28485"/>
              </p:ext>
            </p:extLst>
          </p:nvPr>
        </p:nvGraphicFramePr>
        <p:xfrm>
          <a:off x="1330907" y="2559829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rot="10800000">
            <a:off x="1504706" y="4060010"/>
            <a:ext cx="3643312" cy="1587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5400000">
            <a:off x="1183267" y="4381493"/>
            <a:ext cx="3500437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/>
          <a:srcRect t="40834"/>
          <a:stretch/>
        </p:blipFill>
        <p:spPr bwMode="auto">
          <a:xfrm>
            <a:off x="3635896" y="1259534"/>
            <a:ext cx="3424254" cy="8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مجموعة 12">
            <a:extLst>
              <a:ext uri="{FF2B5EF4-FFF2-40B4-BE49-F238E27FC236}">
                <a16:creationId xmlns:a16="http://schemas.microsoft.com/office/drawing/2014/main" id="{0F406D92-1665-423B-BEBE-96C82A331D36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59983"/>
            <a:ext cx="8597591" cy="1560371"/>
            <a:chOff x="195739" y="137030"/>
            <a:chExt cx="8598386" cy="1561305"/>
          </a:xfrm>
        </p:grpSpPr>
        <p:sp>
          <p:nvSpPr>
            <p:cNvPr id="14" name="مستطيل مستدير الزوايا 9">
              <a:extLst>
                <a:ext uri="{FF2B5EF4-FFF2-40B4-BE49-F238E27FC236}">
                  <a16:creationId xmlns:a16="http://schemas.microsoft.com/office/drawing/2014/main" id="{83475B16-7C50-44B5-9673-6A45A08171A3}"/>
                </a:ext>
              </a:extLst>
            </p:cNvPr>
            <p:cNvSpPr/>
            <p:nvPr/>
          </p:nvSpPr>
          <p:spPr>
            <a:xfrm>
              <a:off x="195739" y="1055398"/>
              <a:ext cx="2179638" cy="6429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ar-SA" sz="2400" b="1" dirty="0"/>
            </a:p>
            <a:p>
              <a:pPr algn="ctr" rtl="1" eaLnBrk="1" hangingPunct="1">
                <a:defRPr/>
              </a:pPr>
              <a:r>
                <a:rPr lang="ar-SA" sz="2400" b="1" dirty="0"/>
                <a:t>نشاط جماعي</a:t>
              </a:r>
              <a:endParaRPr lang="en-US" sz="2400" dirty="0"/>
            </a:p>
            <a:p>
              <a:pPr algn="ctr" rtl="1" eaLnBrk="1" hangingPunct="1">
                <a:defRPr/>
              </a:pPr>
              <a:endParaRPr lang="en-US" sz="2400" dirty="0"/>
            </a:p>
          </p:txBody>
        </p:sp>
        <p:grpSp>
          <p:nvGrpSpPr>
            <p:cNvPr id="15" name="مجموعة 3">
              <a:extLst>
                <a:ext uri="{FF2B5EF4-FFF2-40B4-BE49-F238E27FC236}">
                  <a16:creationId xmlns:a16="http://schemas.microsoft.com/office/drawing/2014/main" id="{755D5709-4C3F-4F77-90D4-0986521F5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114" y="137030"/>
              <a:ext cx="734101" cy="989799"/>
              <a:chOff x="-404026" y="1595238"/>
              <a:chExt cx="734101" cy="989799"/>
            </a:xfrm>
          </p:grpSpPr>
          <p:pic>
            <p:nvPicPr>
              <p:cNvPr id="17" name="صورة 2" descr="صورة تحتوي على عنصر, ساعة حائط&#10;&#10;تم إنشاء الوصف تلقائياً">
                <a:extLst>
                  <a:ext uri="{FF2B5EF4-FFF2-40B4-BE49-F238E27FC236}">
                    <a16:creationId xmlns:a16="http://schemas.microsoft.com/office/drawing/2014/main" id="{3504C782-AE63-4307-BE88-7D06EA31D8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4026" y="1595238"/>
                <a:ext cx="734101" cy="989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F54938C3-09D0-43BE-9857-1F0ADF542C82}"/>
                  </a:ext>
                </a:extLst>
              </p:cNvPr>
              <p:cNvSpPr/>
              <p:nvPr/>
            </p:nvSpPr>
            <p:spPr>
              <a:xfrm>
                <a:off x="-253020" y="1912122"/>
                <a:ext cx="432088" cy="41249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hangingPunct="1">
                  <a:defRPr/>
                </a:pPr>
                <a:r>
                  <a:rPr lang="ar-SA" sz="1050" dirty="0">
                    <a:solidFill>
                      <a:srgbClr val="003366"/>
                    </a:solidFill>
                  </a:rPr>
                  <a:t>5 د</a:t>
                </a:r>
              </a:p>
            </p:txBody>
          </p:sp>
        </p:grpSp>
        <p:pic>
          <p:nvPicPr>
            <p:cNvPr id="16" name="صورة 7">
              <a:extLst>
                <a:ext uri="{FF2B5EF4-FFF2-40B4-BE49-F238E27FC236}">
                  <a16:creationId xmlns:a16="http://schemas.microsoft.com/office/drawing/2014/main" id="{8B128D0C-E50E-48B4-88A4-F5874EBA0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7"/>
            <a:stretch/>
          </p:blipFill>
          <p:spPr bwMode="auto">
            <a:xfrm>
              <a:off x="5400748" y="314651"/>
              <a:ext cx="3393377" cy="86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جمـال الرياضيات: أفضل طريقة لكي تذاكر الرياضيات">
            <a:extLst>
              <a:ext uri="{FF2B5EF4-FFF2-40B4-BE49-F238E27FC236}">
                <a16:creationId xmlns:a16="http://schemas.microsoft.com/office/drawing/2014/main" id="{0C31ECC8-F020-4A25-9C9B-E530139C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245021"/>
            <a:ext cx="1100076" cy="10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6C05214-7CAD-4C4E-8A8E-0D6663ACAF91}"/>
              </a:ext>
            </a:extLst>
          </p:cNvPr>
          <p:cNvGrpSpPr/>
          <p:nvPr/>
        </p:nvGrpSpPr>
        <p:grpSpPr>
          <a:xfrm>
            <a:off x="2515098" y="4054856"/>
            <a:ext cx="12600" cy="17280"/>
            <a:chOff x="2515098" y="4054856"/>
            <a:chExt cx="1260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7ACCC1DB-AC94-4FB2-A7AB-9E3D2EB3014C}"/>
                    </a:ext>
                  </a:extLst>
                </p14:cNvPr>
                <p14:cNvContentPartPr/>
                <p14:nvPr/>
              </p14:nvContentPartPr>
              <p14:xfrm>
                <a:off x="2515098" y="4054856"/>
                <a:ext cx="360" cy="36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7ACCC1DB-AC94-4FB2-A7AB-9E3D2EB301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06098" y="40458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D29C7276-3FEC-4B8F-98B6-5CF007ED42C0}"/>
                    </a:ext>
                  </a:extLst>
                </p14:cNvPr>
                <p14:cNvContentPartPr/>
                <p14:nvPr/>
              </p14:nvContentPartPr>
              <p14:xfrm>
                <a:off x="2519058" y="4070696"/>
                <a:ext cx="8640" cy="144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D29C7276-3FEC-4B8F-98B6-5CF007ED4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10418" y="4062056"/>
                  <a:ext cx="262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D061AF7-DF59-48AC-BC65-9E1ACB9F9695}"/>
              </a:ext>
            </a:extLst>
          </p:cNvPr>
          <p:cNvGrpSpPr/>
          <p:nvPr/>
        </p:nvGrpSpPr>
        <p:grpSpPr>
          <a:xfrm>
            <a:off x="4199178" y="4049456"/>
            <a:ext cx="64080" cy="22680"/>
            <a:chOff x="4199178" y="4049456"/>
            <a:chExt cx="6408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F1B973C9-A681-4D10-A2BE-1A1930C3D699}"/>
                    </a:ext>
                  </a:extLst>
                </p14:cNvPr>
                <p14:cNvContentPartPr/>
                <p14:nvPr/>
              </p14:nvContentPartPr>
              <p14:xfrm>
                <a:off x="4199178" y="4062056"/>
                <a:ext cx="15840" cy="1008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F1B973C9-A681-4D10-A2BE-1A1930C3D6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0178" y="4053056"/>
                  <a:ext cx="3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2E03EC2D-FCCB-4947-9756-FCAF8D23D42E}"/>
                    </a:ext>
                  </a:extLst>
                </p14:cNvPr>
                <p14:cNvContentPartPr/>
                <p14:nvPr/>
              </p14:nvContentPartPr>
              <p14:xfrm>
                <a:off x="4244898" y="4049456"/>
                <a:ext cx="18360" cy="648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2E03EC2D-FCCB-4947-9756-FCAF8D23D4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5898" y="4040816"/>
                  <a:ext cx="36000" cy="24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صورة 6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DF5927D2-85DC-0B9C-ADD4-8DC359981403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6376" y="4653136"/>
            <a:ext cx="1428152" cy="11975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C58017-0991-C9AE-81CB-FA431891AD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88" y="6308793"/>
            <a:ext cx="1505794" cy="48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8C7226B-E547-4EDD-2763-C9AF3C28546D}"/>
              </a:ext>
            </a:extLst>
          </p:cNvPr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2" name="Picture 2" descr="صور خلفيات بوربوينت رائعة للعروض، ثابتة ومتحركة بجودة عالية ...">
              <a:extLst>
                <a:ext uri="{FF2B5EF4-FFF2-40B4-BE49-F238E27FC236}">
                  <a16:creationId xmlns:a16="http://schemas.microsoft.com/office/drawing/2014/main" id="{A315FD41-D11A-8130-F597-CB94EABF9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صورة 4" descr="صورة تحتوي على طعام, رسم&#10;&#10;تم إنشاء الوصف تلقائياً">
              <a:extLst>
                <a:ext uri="{FF2B5EF4-FFF2-40B4-BE49-F238E27FC236}">
                  <a16:creationId xmlns:a16="http://schemas.microsoft.com/office/drawing/2014/main" id="{E39A0D92-D456-C3FE-EEE0-D0AD6472A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376" y="4653136"/>
              <a:ext cx="1428152" cy="119756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5FBDB96-976F-BA3C-2E4C-F8D5A5A34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8" y="6308793"/>
              <a:ext cx="1505794" cy="489224"/>
            </a:xfrm>
            <a:prstGeom prst="rect">
              <a:avLst/>
            </a:prstGeom>
          </p:spPr>
        </p:pic>
      </p:grpSp>
      <p:pic>
        <p:nvPicPr>
          <p:cNvPr id="3" name="صورة 2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4FCB5285-6E07-43B4-BEB8-D38F65FF6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386824" cy="532131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CB3D927-9EA2-49F1-8C88-FA334C94E86B}"/>
              </a:ext>
            </a:extLst>
          </p:cNvPr>
          <p:cNvSpPr/>
          <p:nvPr/>
        </p:nvSpPr>
        <p:spPr>
          <a:xfrm>
            <a:off x="3283919" y="4757082"/>
            <a:ext cx="20794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تجميع الدالة المتعددة التعريف</a:t>
            </a:r>
          </a:p>
        </p:txBody>
      </p:sp>
    </p:spTree>
    <p:extLst>
      <p:ext uri="{BB962C8B-B14F-4D97-AF65-F5344CB8AC3E}">
        <p14:creationId xmlns:p14="http://schemas.microsoft.com/office/powerpoint/2010/main" val="284491665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100</Words>
  <Application>Microsoft Office PowerPoint</Application>
  <PresentationFormat>عرض على الشاشة (4:3)</PresentationFormat>
  <Paragraphs>46</Paragraphs>
  <Slides>28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Aldhabi</vt:lpstr>
      <vt:lpstr>Arial</vt:lpstr>
      <vt:lpstr>Calibri</vt:lpstr>
      <vt:lpstr>Times New Roman</vt:lpstr>
      <vt:lpstr>Wingdings</vt:lpstr>
      <vt:lpstr>سمة Office</vt:lpstr>
      <vt:lpstr>سمة Office</vt:lpstr>
      <vt:lpstr>سمة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abo_lojin .</cp:lastModifiedBy>
  <cp:revision>64</cp:revision>
  <dcterms:created xsi:type="dcterms:W3CDTF">2015-08-31T10:05:34Z</dcterms:created>
  <dcterms:modified xsi:type="dcterms:W3CDTF">2023-08-26T19:26:32Z</dcterms:modified>
</cp:coreProperties>
</file>