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media1.mp4" ContentType="video/unknown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AEECE"/>
          </a:solidFill>
        </a:fill>
      </a:tcStyle>
    </a:wholeTbl>
    <a:band2H>
      <a:tcTxStyle b="def" i="def"/>
      <a:tcStyle>
        <a:tcBdr/>
        <a:fill>
          <a:solidFill>
            <a:srgbClr val="FCF6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3FAFA"/>
          </a:solidFill>
        </a:fill>
      </a:tcStyle>
    </a:wholeTbl>
    <a:band2H>
      <a:tcTxStyle b="def" i="def"/>
      <a:tcStyle>
        <a:tcBdr/>
        <a:fill>
          <a:solidFill>
            <a:srgbClr val="F9FCF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2D9D7"/>
          </a:solidFill>
        </a:fill>
      </a:tcStyle>
    </a:wholeTbl>
    <a:band2H>
      <a:tcTxStyle b="def" i="def"/>
      <a:tcStyle>
        <a:tcBdr/>
        <a:fill>
          <a:solidFill>
            <a:srgbClr val="EAEDE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Shape 173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6" name="Shape 173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;p2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" name="Google Shape;10;p2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99" name="Google Shape;11;p2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97" name="Google Shape;12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" name="Google Shape;13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2" name="Google Shape;14;p2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100" name="Google Shape;15;p2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" name="Google Shape;16;p2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5" name="Google Shape;17;p2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03" name="Google Shape;18;p2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4" name="Google Shape;19;p2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8" name="Google Shape;20;p2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06" name="Google Shape;21;p2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" name="Google Shape;22;p2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1" name="Google Shape;23;p2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09" name="Google Shape;24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0" name="Google Shape;25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4" name="Google Shape;26;p2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112" name="Google Shape;27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3" name="Google Shape;28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5" name="Google Shape;29;p2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" name="Google Shape;30;p2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" name="Google Shape;31;p2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8" name="Google Shape;32;p2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9" name="Google Shape;33;p2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0" name="Google Shape;34;p2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" name="Google Shape;36;p2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" name="Google Shape;37;p2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" name="Google Shape;38;p2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" name="Google Shape;40;p2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" name="Google Shape;41;p2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" name="Google Shape;42;p2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" name="Google Shape;43;p2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" name="Google Shape;45;p2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" name="Google Shape;46;p2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" name="Google Shape;47;p2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" name="Google Shape;48;p2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" name="Google Shape;49;p2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" name="Google Shape;50;p2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" name="Google Shape;51;p2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5" name="Google Shape;52;p2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" name="Google Shape;53;p2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" name="Google Shape;55;p2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" name="Google Shape;56;p2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" name="Google Shape;57;p2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" name="Google Shape;58;p2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" name="Google Shape;59;p2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" name="Google Shape;60;p2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" name="Google Shape;61;p2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" name="Google Shape;62;p2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5" name="Google Shape;63;p2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" name="Google Shape;65;p2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" name="Google Shape;66;p2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" name="Google Shape;67;p2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" name="Google Shape;68;p2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" name="Google Shape;70;p2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" name="Google Shape;71;p2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" name="Google Shape;72;p2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" name="Google Shape;73;p2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4" name="Google Shape;75;p2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" name="Google Shape;76;p2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6" name="Google Shape;77;p2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7" name="Google Shape;78;p2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" name="Google Shape;80;p2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" name="Google Shape;81;p2"/>
          <p:cNvSpPr/>
          <p:nvPr/>
        </p:nvSpPr>
        <p:spPr>
          <a:xfrm>
            <a:off x="188648" y="81448"/>
            <a:ext cx="794685" cy="6866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" name="Google Shape;82;p2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" name="نص العنوان"/>
          <p:cNvSpPr txBox="1"/>
          <p:nvPr>
            <p:ph type="title"/>
          </p:nvPr>
        </p:nvSpPr>
        <p:spPr>
          <a:xfrm>
            <a:off x="967700" y="1345750"/>
            <a:ext cx="7208701" cy="1918800"/>
          </a:xfrm>
          <a:prstGeom prst="rect">
            <a:avLst/>
          </a:prstGeom>
        </p:spPr>
        <p:txBody>
          <a:bodyPr anchor="b"/>
          <a:lstStyle>
            <a:lvl1pPr>
              <a:defRPr sz="7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62" name="مستوى النص الأول…"/>
          <p:cNvSpPr txBox="1"/>
          <p:nvPr>
            <p:ph type="body" sz="quarter" idx="1"/>
          </p:nvPr>
        </p:nvSpPr>
        <p:spPr>
          <a:xfrm>
            <a:off x="1138724" y="3114175"/>
            <a:ext cx="6866702" cy="594901"/>
          </a:xfrm>
          <a:prstGeom prst="rect">
            <a:avLst/>
          </a:prstGeom>
        </p:spPr>
        <p:txBody>
          <a:bodyPr anchor="ctr"/>
          <a:lstStyle>
            <a:lvl1pPr>
              <a:defRPr sz="2200">
                <a:solidFill>
                  <a:schemeClr val="accent1"/>
                </a:solidFill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</a:defRPr>
            </a:lvl3pPr>
            <a:lvl4pPr>
              <a:defRPr sz="2200">
                <a:solidFill>
                  <a:schemeClr val="accent1"/>
                </a:solidFill>
              </a:defRPr>
            </a:lvl4pPr>
            <a:lvl5pPr>
              <a:defRPr sz="22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65" name="Google Shape;85;p2"/>
          <p:cNvGrpSpPr/>
          <p:nvPr/>
        </p:nvGrpSpPr>
        <p:grpSpPr>
          <a:xfrm>
            <a:off x="7535946" y="1496248"/>
            <a:ext cx="297885" cy="313811"/>
            <a:chOff x="0" y="0"/>
            <a:chExt cx="297884" cy="313810"/>
          </a:xfrm>
        </p:grpSpPr>
        <p:sp>
          <p:nvSpPr>
            <p:cNvPr id="163" name="Google Shape;86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" name="Google Shape;87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6" name="Google Shape;88;p2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66" name="Google Shape;8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" name="Google Shape;9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" name="Google Shape;9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9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9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94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9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9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4" name="Google Shape;9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5" name="Google Shape;9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9" name="Google Shape;99;p2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77" name="Google Shape;100;p2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8" name="Google Shape;101;p2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0" name="Google Shape;102;p2"/>
          <p:cNvSpPr/>
          <p:nvPr/>
        </p:nvSpPr>
        <p:spPr>
          <a:xfrm>
            <a:off x="7587437" y="991012"/>
            <a:ext cx="84653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1" name="Google Shape;103;p2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2" name="Google Shape;104;p2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" name="Google Shape;105;p2"/>
          <p:cNvSpPr/>
          <p:nvPr/>
        </p:nvSpPr>
        <p:spPr>
          <a:xfrm rot="9553842">
            <a:off x="2131719" y="4191371"/>
            <a:ext cx="46108" cy="43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23" h="21600" fill="norm" stroke="1" extrusionOk="0">
                <a:moveTo>
                  <a:pt x="10241" y="0"/>
                </a:moveTo>
                <a:cubicBezTo>
                  <a:pt x="9543" y="0"/>
                  <a:pt x="8799" y="138"/>
                  <a:pt x="8002" y="414"/>
                </a:cubicBezTo>
                <a:cubicBezTo>
                  <a:pt x="7796" y="402"/>
                  <a:pt x="7590" y="389"/>
                  <a:pt x="7383" y="389"/>
                </a:cubicBezTo>
                <a:cubicBezTo>
                  <a:pt x="-2382" y="389"/>
                  <a:pt x="-2552" y="21600"/>
                  <a:pt x="7419" y="21600"/>
                </a:cubicBezTo>
                <a:cubicBezTo>
                  <a:pt x="7822" y="21600"/>
                  <a:pt x="8244" y="21562"/>
                  <a:pt x="8674" y="21500"/>
                </a:cubicBezTo>
                <a:cubicBezTo>
                  <a:pt x="19048" y="19755"/>
                  <a:pt x="18690" y="0"/>
                  <a:pt x="1024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" name="Google Shape;106;p2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" name="Google Shape;107;p2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96" name="Google Shape;108;p2"/>
          <p:cNvGrpSpPr/>
          <p:nvPr/>
        </p:nvGrpSpPr>
        <p:grpSpPr>
          <a:xfrm>
            <a:off x="6355075" y="709674"/>
            <a:ext cx="291351" cy="281326"/>
            <a:chOff x="24" y="24"/>
            <a:chExt cx="291350" cy="281325"/>
          </a:xfrm>
        </p:grpSpPr>
        <p:sp>
          <p:nvSpPr>
            <p:cNvPr id="186" name="Google Shape;10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11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1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" name="Google Shape;11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" name="Google Shape;114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" name="Google Shape;11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" name="Google Shape;11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" name="Google Shape;11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" name="Google Shape;11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9" name="Google Shape;119;p2"/>
          <p:cNvGrpSpPr/>
          <p:nvPr/>
        </p:nvGrpSpPr>
        <p:grpSpPr>
          <a:xfrm>
            <a:off x="1160471" y="4196998"/>
            <a:ext cx="297886" cy="313811"/>
            <a:chOff x="0" y="0"/>
            <a:chExt cx="297884" cy="313810"/>
          </a:xfrm>
        </p:grpSpPr>
        <p:sp>
          <p:nvSpPr>
            <p:cNvPr id="197" name="Google Shape;120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8" name="Google Shape;121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0" name="Google Shape;122;p2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200" name="Google Shape;123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1" name="Google Shape;124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2" name="Google Shape;125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" name="Google Shape;126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" name="Google Shape;127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" name="Google Shape;128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" name="Google Shape;129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" name="Google Shape;130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8" name="Google Shape;131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" name="Google Shape;132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11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12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13" name="IMG_1532.jpeg" descr="IMG_1532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8"/>
          <a:stretch>
            <a:fillRect/>
          </a:stretch>
        </p:blipFill>
        <p:spPr>
          <a:xfrm>
            <a:off x="511762" y="4637008"/>
            <a:ext cx="355048" cy="3317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788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0788" y="0"/>
                </a:lnTo>
                <a:lnTo>
                  <a:pt x="0" y="0"/>
                </a:lnTo>
                <a:close/>
                <a:moveTo>
                  <a:pt x="13684" y="6330"/>
                </a:moveTo>
                <a:cubicBezTo>
                  <a:pt x="13911" y="6340"/>
                  <a:pt x="14135" y="6472"/>
                  <a:pt x="14263" y="6692"/>
                </a:cubicBezTo>
                <a:cubicBezTo>
                  <a:pt x="14468" y="7044"/>
                  <a:pt x="14353" y="7508"/>
                  <a:pt x="14022" y="7725"/>
                </a:cubicBezTo>
                <a:cubicBezTo>
                  <a:pt x="13691" y="7943"/>
                  <a:pt x="13261" y="7845"/>
                  <a:pt x="13057" y="7493"/>
                </a:cubicBezTo>
                <a:cubicBezTo>
                  <a:pt x="12852" y="7141"/>
                  <a:pt x="12943" y="6677"/>
                  <a:pt x="13274" y="6459"/>
                </a:cubicBezTo>
                <a:cubicBezTo>
                  <a:pt x="13398" y="6378"/>
                  <a:pt x="13548" y="6324"/>
                  <a:pt x="13684" y="6330"/>
                </a:cubicBezTo>
                <a:close/>
                <a:moveTo>
                  <a:pt x="12405" y="7700"/>
                </a:moveTo>
                <a:cubicBezTo>
                  <a:pt x="12632" y="7710"/>
                  <a:pt x="12856" y="7816"/>
                  <a:pt x="12984" y="8035"/>
                </a:cubicBezTo>
                <a:cubicBezTo>
                  <a:pt x="13189" y="8387"/>
                  <a:pt x="13074" y="8852"/>
                  <a:pt x="12743" y="9069"/>
                </a:cubicBezTo>
                <a:cubicBezTo>
                  <a:pt x="12412" y="9286"/>
                  <a:pt x="11982" y="9188"/>
                  <a:pt x="11777" y="8836"/>
                </a:cubicBezTo>
                <a:cubicBezTo>
                  <a:pt x="11573" y="8485"/>
                  <a:pt x="11688" y="8020"/>
                  <a:pt x="12019" y="7803"/>
                </a:cubicBezTo>
                <a:cubicBezTo>
                  <a:pt x="12143" y="7721"/>
                  <a:pt x="12269" y="7693"/>
                  <a:pt x="12405" y="770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4" name="IMG_1531.png" descr="IMG_1531.png"/>
          <p:cNvPicPr>
            <a:picLocks noChangeAspect="1"/>
          </p:cNvPicPr>
          <p:nvPr/>
        </p:nvPicPr>
        <p:blipFill>
          <a:blip r:embed="rId3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347697" cy="448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G_1584.png" descr="IMG_158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12648" y="971846"/>
            <a:ext cx="6183212" cy="6208045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3" name="Google Shape;802;p11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811" name="Google Shape;803;p11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814" name="Google Shape;804;p11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812" name="Google Shape;805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3" name="Google Shape;806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15" name="Google Shape;807;p11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818" name="Google Shape;808;p11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816" name="Google Shape;809;p11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7" name="Google Shape;810;p11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1" name="Google Shape;811;p11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819" name="Google Shape;812;p11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0" name="Google Shape;813;p11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4" name="Google Shape;814;p11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822" name="Google Shape;815;p11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3" name="Google Shape;816;p11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7" name="Google Shape;817;p11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825" name="Google Shape;818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6" name="Google Shape;819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30" name="Google Shape;820;p11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828" name="Google Shape;821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9" name="Google Shape;822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31" name="Google Shape;823;p11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32" name="Google Shape;824;p11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34" name="xx%"/>
          <p:cNvSpPr txBox="1"/>
          <p:nvPr>
            <p:ph type="title" hasCustomPrompt="1"/>
          </p:nvPr>
        </p:nvSpPr>
        <p:spPr>
          <a:xfrm>
            <a:off x="1816862" y="1707588"/>
            <a:ext cx="5511601" cy="1401301"/>
          </a:xfrm>
          <a:prstGeom prst="rect">
            <a:avLst/>
          </a:prstGeom>
        </p:spPr>
        <p:txBody>
          <a:bodyPr anchor="b"/>
          <a:lstStyle>
            <a:lvl1pPr>
              <a:defRPr sz="9000">
                <a:solidFill>
                  <a:schemeClr val="accent1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835" name="مستوى النص الأول…"/>
          <p:cNvSpPr txBox="1"/>
          <p:nvPr>
            <p:ph type="body" sz="quarter" idx="1"/>
          </p:nvPr>
        </p:nvSpPr>
        <p:spPr>
          <a:xfrm>
            <a:off x="1815538" y="2971812"/>
            <a:ext cx="5511601" cy="46410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36" name="Google Shape;827;p11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7" name="Google Shape;828;p11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8" name="Google Shape;829;p11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9" name="Google Shape;831;p11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0" name="Google Shape;832;p11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1" name="Google Shape;833;p11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2" name="Google Shape;835;p11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3" name="Google Shape;836;p11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4" name="Google Shape;837;p11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5" name="Google Shape;838;p11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6" name="Google Shape;840;p11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7" name="Google Shape;841;p11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8" name="Google Shape;842;p11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9" name="Google Shape;843;p11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0" name="Google Shape;844;p11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1" name="Google Shape;845;p11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2" name="Google Shape;846;p11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3" name="Google Shape;847;p11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4" name="Google Shape;848;p11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5" name="Google Shape;850;p11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6" name="Google Shape;851;p11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7" name="Google Shape;852;p11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8" name="Google Shape;853;p11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9" name="Google Shape;854;p11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0" name="Google Shape;855;p11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1" name="Google Shape;856;p11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2" name="Google Shape;857;p11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3" name="Google Shape;858;p11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4" name="Google Shape;860;p11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5" name="Google Shape;861;p11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6" name="Google Shape;862;p11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7" name="Google Shape;863;p11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8" name="Google Shape;865;p11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9" name="Google Shape;866;p11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0" name="Google Shape;867;p11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1" name="Google Shape;868;p11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2" name="Google Shape;870;p11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3" name="Google Shape;871;p11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4" name="Google Shape;872;p11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5" name="Google Shape;873;p11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6" name="Google Shape;875;p11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7" name="Google Shape;876;p11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8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79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8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8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79;p1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96" name="Google Shape;880;p13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97" name="Google Shape;881;p13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900" name="Google Shape;882;p13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898" name="Google Shape;883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99" name="Google Shape;884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03" name="Google Shape;885;p13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901" name="Google Shape;886;p13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2" name="Google Shape;887;p13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06" name="Google Shape;888;p13"/>
          <p:cNvGrpSpPr/>
          <p:nvPr/>
        </p:nvGrpSpPr>
        <p:grpSpPr>
          <a:xfrm>
            <a:off x="8278180" y="1090648"/>
            <a:ext cx="704672" cy="480926"/>
            <a:chOff x="0" y="0"/>
            <a:chExt cx="704670" cy="480924"/>
          </a:xfrm>
        </p:grpSpPr>
        <p:sp>
          <p:nvSpPr>
            <p:cNvPr id="904" name="Google Shape;889;p13"/>
            <p:cNvSpPr/>
            <p:nvPr/>
          </p:nvSpPr>
          <p:spPr>
            <a:xfrm>
              <a:off x="-1" y="98885"/>
              <a:ext cx="704672" cy="382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5" name="Google Shape;890;p13"/>
            <p:cNvSpPr/>
            <p:nvPr/>
          </p:nvSpPr>
          <p:spPr>
            <a:xfrm>
              <a:off x="-1" y="-1"/>
              <a:ext cx="704672" cy="382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09" name="Google Shape;891;p13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907" name="Google Shape;892;p13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8" name="Google Shape;893;p13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12" name="Google Shape;894;p13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910" name="Google Shape;895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11" name="Google Shape;896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15" name="Google Shape;897;p13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913" name="Google Shape;898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14" name="Google Shape;899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16" name="Google Shape;900;p13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7" name="Google Shape;901;p13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8" name="Google Shape;902;p1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9" name="Google Shape;903;p1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0" name="Google Shape;904;p1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1" name="Google Shape;906;p1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2" name="Google Shape;907;p1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3" name="Google Shape;908;p1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4" name="Google Shape;910;p1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5" name="Google Shape;911;p1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6" name="Google Shape;912;p1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7" name="Google Shape;913;p1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8" name="Google Shape;915;p1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9" name="Google Shape;916;p1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0" name="Google Shape;917;p1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1" name="Google Shape;918;p1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2" name="Google Shape;919;p1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3" name="Google Shape;920;p1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4" name="Google Shape;921;p1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5" name="Google Shape;922;p1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6" name="Google Shape;923;p1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7" name="Google Shape;925;p1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8" name="Google Shape;926;p1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9" name="Google Shape;927;p1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0" name="Google Shape;928;p1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1" name="Google Shape;929;p1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2" name="Google Shape;930;p1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3" name="Google Shape;931;p1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4" name="Google Shape;932;p1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5" name="Google Shape;933;p1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6" name="Google Shape;935;p1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7" name="Google Shape;936;p1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8" name="Google Shape;937;p1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9" name="Google Shape;938;p1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0" name="Google Shape;940;p1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1" name="Google Shape;941;p1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2" name="Google Shape;942;p1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3" name="Google Shape;943;p1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4" name="Google Shape;945;p1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5" name="Google Shape;946;p1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6" name="Google Shape;947;p1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7" name="Google Shape;948;p1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8" name="Google Shape;950;p1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9" name="Google Shape;952;p1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0" name="نص العنوان"/>
          <p:cNvSpPr txBox="1"/>
          <p:nvPr>
            <p:ph type="title"/>
          </p:nvPr>
        </p:nvSpPr>
        <p:spPr>
          <a:xfrm>
            <a:off x="718750" y="438312"/>
            <a:ext cx="7706401" cy="5727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961" name="مستوى النص الأول…"/>
          <p:cNvSpPr txBox="1"/>
          <p:nvPr>
            <p:ph type="body" sz="quarter" idx="1"/>
          </p:nvPr>
        </p:nvSpPr>
        <p:spPr>
          <a:xfrm>
            <a:off x="1796843" y="1229700"/>
            <a:ext cx="2728800" cy="396901"/>
          </a:xfrm>
          <a:prstGeom prst="rect">
            <a:avLst/>
          </a:prstGeom>
        </p:spPr>
        <p:txBody>
          <a:bodyPr/>
          <a:lstStyle>
            <a:lvl1pPr algn="l">
              <a:defRPr b="1" sz="1800">
                <a:solidFill>
                  <a:schemeClr val="accent1"/>
                </a:solidFill>
              </a:defRPr>
            </a:lvl1pPr>
            <a:lvl2pPr algn="l">
              <a:defRPr b="1" sz="1800">
                <a:solidFill>
                  <a:schemeClr val="accent1"/>
                </a:solidFill>
              </a:defRPr>
            </a:lvl2pPr>
            <a:lvl3pPr algn="l">
              <a:defRPr b="1" sz="1800">
                <a:solidFill>
                  <a:schemeClr val="accent1"/>
                </a:solidFill>
              </a:defRPr>
            </a:lvl3pPr>
            <a:lvl4pPr algn="l">
              <a:defRPr b="1" sz="1800">
                <a:solidFill>
                  <a:schemeClr val="accent1"/>
                </a:solidFill>
              </a:defRPr>
            </a:lvl4pPr>
            <a:lvl5pPr algn="l"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964" name="Google Shape;972;p13"/>
          <p:cNvGrpSpPr/>
          <p:nvPr/>
        </p:nvGrpSpPr>
        <p:grpSpPr>
          <a:xfrm>
            <a:off x="1118671" y="879023"/>
            <a:ext cx="297886" cy="313811"/>
            <a:chOff x="0" y="0"/>
            <a:chExt cx="297884" cy="313810"/>
          </a:xfrm>
        </p:grpSpPr>
        <p:sp>
          <p:nvSpPr>
            <p:cNvPr id="962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3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965" name="Google Shape;976;p1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6" name="Google Shape;977;p1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7" name="Google Shape;978;p1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8" name="Google Shape;979;p1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9" name="Google Shape;980;p1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0" name="Google Shape;981;p1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1" name="Google Shape;982;p1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2" name="Google Shape;983;p1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3" name="Google Shape;984;p1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4" name="Google Shape;985;p1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78" name="Google Shape;986;p13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976" name="Google Shape;987;p1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7" name="Google Shape;988;p1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79" name="Google Shape;989;p13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80" name="Google Shape;990;p13"/>
          <p:cNvSpPr/>
          <p:nvPr/>
        </p:nvSpPr>
        <p:spPr>
          <a:xfrm>
            <a:off x="8228954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81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982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983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1053499" y="219551"/>
            <a:ext cx="428069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984" name="IMG_1532.jpeg" descr="IMG_1532.jpeg"/>
          <p:cNvPicPr>
            <a:picLocks noChangeAspect="1"/>
          </p:cNvPicPr>
          <p:nvPr/>
        </p:nvPicPr>
        <p:blipFill>
          <a:blip r:embed="rId3">
            <a:alphaModFix amt="35204"/>
            <a:extLst/>
          </a:blip>
          <a:srcRect l="5389" t="782" r="6912" b="5090"/>
          <a:stretch>
            <a:fillRect/>
          </a:stretch>
        </p:blipFill>
        <p:spPr>
          <a:xfrm>
            <a:off x="402436" y="4522046"/>
            <a:ext cx="499670" cy="5012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387" fill="norm" stroke="1" extrusionOk="0">
                <a:moveTo>
                  <a:pt x="9041" y="105"/>
                </a:moveTo>
                <a:cubicBezTo>
                  <a:pt x="4484" y="897"/>
                  <a:pt x="1101" y="4149"/>
                  <a:pt x="155" y="8606"/>
                </a:cubicBezTo>
                <a:cubicBezTo>
                  <a:pt x="24" y="9220"/>
                  <a:pt x="-2" y="9479"/>
                  <a:pt x="0" y="10706"/>
                </a:cubicBezTo>
                <a:cubicBezTo>
                  <a:pt x="3" y="12279"/>
                  <a:pt x="82" y="12826"/>
                  <a:pt x="515" y="14110"/>
                </a:cubicBezTo>
                <a:cubicBezTo>
                  <a:pt x="1836" y="18024"/>
                  <a:pt x="5380" y="20847"/>
                  <a:pt x="9590" y="21324"/>
                </a:cubicBezTo>
                <a:cubicBezTo>
                  <a:pt x="11597" y="21552"/>
                  <a:pt x="13837" y="21153"/>
                  <a:pt x="15680" y="20240"/>
                </a:cubicBezTo>
                <a:cubicBezTo>
                  <a:pt x="17206" y="19485"/>
                  <a:pt x="18822" y="18069"/>
                  <a:pt x="19762" y="16667"/>
                </a:cubicBezTo>
                <a:cubicBezTo>
                  <a:pt x="20611" y="15402"/>
                  <a:pt x="21137" y="14168"/>
                  <a:pt x="21444" y="12654"/>
                </a:cubicBezTo>
                <a:cubicBezTo>
                  <a:pt x="21550" y="12126"/>
                  <a:pt x="21598" y="11396"/>
                  <a:pt x="21598" y="10672"/>
                </a:cubicBezTo>
                <a:cubicBezTo>
                  <a:pt x="21598" y="9948"/>
                  <a:pt x="21550" y="9218"/>
                  <a:pt x="21444" y="8691"/>
                </a:cubicBezTo>
                <a:cubicBezTo>
                  <a:pt x="21228" y="7625"/>
                  <a:pt x="20954" y="6851"/>
                  <a:pt x="20483" y="5913"/>
                </a:cubicBezTo>
                <a:cubicBezTo>
                  <a:pt x="18953" y="2867"/>
                  <a:pt x="16086" y="744"/>
                  <a:pt x="12695" y="139"/>
                </a:cubicBezTo>
                <a:cubicBezTo>
                  <a:pt x="11741" y="-31"/>
                  <a:pt x="9919" y="-48"/>
                  <a:pt x="9041" y="10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98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4" name="Google Shape;992;p14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992" name="Google Shape;993;p14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95" name="Google Shape;994;p14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993" name="Google Shape;995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4" name="Google Shape;996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96" name="Google Shape;997;p14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99" name="Google Shape;998;p14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997" name="Google Shape;999;p14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8" name="Google Shape;1000;p14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2" name="Google Shape;1001;p14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000" name="Google Shape;1002;p14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1" name="Google Shape;1003;p14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5" name="Google Shape;1004;p14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003" name="Google Shape;1005;p14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4" name="Google Shape;1006;p14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8" name="Google Shape;1007;p14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006" name="Google Shape;1008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7" name="Google Shape;1009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11" name="Google Shape;1010;p14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009" name="Google Shape;1011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0" name="Google Shape;1012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12" name="Google Shape;1013;p14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3" name="Google Shape;1014;p14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1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018" name="Google Shape;1016;p14"/>
          <p:cNvGrpSpPr/>
          <p:nvPr/>
        </p:nvGrpSpPr>
        <p:grpSpPr>
          <a:xfrm>
            <a:off x="830471" y="4584498"/>
            <a:ext cx="297886" cy="313811"/>
            <a:chOff x="0" y="0"/>
            <a:chExt cx="297884" cy="313810"/>
          </a:xfrm>
        </p:grpSpPr>
        <p:sp>
          <p:nvSpPr>
            <p:cNvPr id="1016" name="Google Shape;1017;p14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7" name="Google Shape;1018;p14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29" name="Google Shape;1019;p14"/>
          <p:cNvGrpSpPr/>
          <p:nvPr/>
        </p:nvGrpSpPr>
        <p:grpSpPr>
          <a:xfrm>
            <a:off x="7240775" y="398375"/>
            <a:ext cx="291351" cy="281326"/>
            <a:chOff x="24" y="24"/>
            <a:chExt cx="291350" cy="281325"/>
          </a:xfrm>
        </p:grpSpPr>
        <p:sp>
          <p:nvSpPr>
            <p:cNvPr id="1019" name="Google Shape;1020;p1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0" name="Google Shape;1021;p1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1" name="Google Shape;1022;p1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2" name="Google Shape;1023;p1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3" name="Google Shape;1024;p1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4" name="Google Shape;1025;p1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5" name="Google Shape;1026;p1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6" name="Google Shape;1027;p1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7" name="Google Shape;1028;p1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8" name="Google Shape;1029;p1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32" name="Google Shape;1030;p14"/>
          <p:cNvGrpSpPr/>
          <p:nvPr/>
        </p:nvGrpSpPr>
        <p:grpSpPr>
          <a:xfrm>
            <a:off x="8092000" y="1035804"/>
            <a:ext cx="122294" cy="132661"/>
            <a:chOff x="0" y="0"/>
            <a:chExt cx="122292" cy="132660"/>
          </a:xfrm>
        </p:grpSpPr>
        <p:sp>
          <p:nvSpPr>
            <p:cNvPr id="1030" name="Google Shape;1031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31" name="Google Shape;1032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33" name="Google Shape;1033;p14"/>
          <p:cNvSpPr/>
          <p:nvPr/>
        </p:nvSpPr>
        <p:spPr>
          <a:xfrm>
            <a:off x="1563741" y="477375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4" name="Google Shape;1034;p14"/>
          <p:cNvSpPr/>
          <p:nvPr/>
        </p:nvSpPr>
        <p:spPr>
          <a:xfrm>
            <a:off x="7970629" y="44018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037" name="Google Shape;1035;p14"/>
          <p:cNvGrpSpPr/>
          <p:nvPr/>
        </p:nvGrpSpPr>
        <p:grpSpPr>
          <a:xfrm>
            <a:off x="800050" y="4255016"/>
            <a:ext cx="122294" cy="132661"/>
            <a:chOff x="0" y="0"/>
            <a:chExt cx="122292" cy="132660"/>
          </a:xfrm>
        </p:grpSpPr>
        <p:sp>
          <p:nvSpPr>
            <p:cNvPr id="1035" name="Google Shape;1036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36" name="Google Shape;1037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38" name="Google Shape;1038;p1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9" name="Google Shape;1039;p1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0" name="Google Shape;1040;p1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1" name="Google Shape;1042;p1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2" name="Google Shape;1043;p1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3" name="Google Shape;1044;p1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4" name="Google Shape;1046;p1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5" name="Google Shape;1047;p1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6" name="Google Shape;1048;p1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7" name="Google Shape;1049;p1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8" name="Google Shape;1051;p1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9" name="Google Shape;1052;p1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0" name="Google Shape;1053;p1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1" name="Google Shape;1054;p1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2" name="Google Shape;1055;p1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3" name="Google Shape;1056;p1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4" name="Google Shape;1057;p1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5" name="Google Shape;1058;p1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6" name="Google Shape;1059;p1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7" name="Google Shape;1061;p1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8" name="Google Shape;1062;p1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9" name="Google Shape;1063;p1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0" name="Google Shape;1064;p1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1" name="Google Shape;1065;p1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2" name="Google Shape;1066;p1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3" name="Google Shape;1067;p1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4" name="Google Shape;1068;p1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5" name="Google Shape;1069;p1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6" name="Google Shape;1071;p1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7" name="Google Shape;1072;p1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8" name="Google Shape;1073;p1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9" name="Google Shape;1074;p1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0" name="Google Shape;1076;p1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1" name="Google Shape;1077;p1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2" name="Google Shape;1078;p1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3" name="Google Shape;1079;p1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4" name="Google Shape;1081;p1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5" name="Google Shape;1082;p1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6" name="Google Shape;1083;p1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7" name="Google Shape;1084;p1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8" name="Google Shape;1086;p1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9" name="Google Shape;1087;p1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80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081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08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0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2" name="Google Shape;1089;p15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090" name="Google Shape;1090;p15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093" name="Google Shape;1091;p15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091" name="Google Shape;1092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2" name="Google Shape;1093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94" name="Google Shape;1094;p15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097" name="Google Shape;1095;p15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095" name="Google Shape;1096;p15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6" name="Google Shape;1097;p15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00" name="Google Shape;1098;p15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098" name="Google Shape;1099;p15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9" name="Google Shape;1100;p15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03" name="Google Shape;1101;p15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101" name="Google Shape;1102;p15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2" name="Google Shape;1103;p15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06" name="Google Shape;1104;p15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104" name="Google Shape;1105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5" name="Google Shape;1106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09" name="Google Shape;1107;p15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107" name="Google Shape;1108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8" name="Google Shape;1109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10" name="Google Shape;1110;p15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1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116" name="Google Shape;1113;p15"/>
          <p:cNvGrpSpPr/>
          <p:nvPr/>
        </p:nvGrpSpPr>
        <p:grpSpPr>
          <a:xfrm>
            <a:off x="559509" y="366923"/>
            <a:ext cx="297885" cy="313811"/>
            <a:chOff x="0" y="0"/>
            <a:chExt cx="297884" cy="313810"/>
          </a:xfrm>
        </p:grpSpPr>
        <p:sp>
          <p:nvSpPr>
            <p:cNvPr id="1114" name="Google Shape;1114;p15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27" name="Google Shape;1116;p15"/>
          <p:cNvGrpSpPr/>
          <p:nvPr/>
        </p:nvGrpSpPr>
        <p:grpSpPr>
          <a:xfrm>
            <a:off x="7942313" y="4463787"/>
            <a:ext cx="291351" cy="281326"/>
            <a:chOff x="24" y="24"/>
            <a:chExt cx="291350" cy="281325"/>
          </a:xfrm>
        </p:grpSpPr>
        <p:sp>
          <p:nvSpPr>
            <p:cNvPr id="1117" name="Google Shape;1117;p15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30" name="Google Shape;1127;p15"/>
          <p:cNvGrpSpPr/>
          <p:nvPr/>
        </p:nvGrpSpPr>
        <p:grpSpPr>
          <a:xfrm>
            <a:off x="1261250" y="340829"/>
            <a:ext cx="122294" cy="132661"/>
            <a:chOff x="0" y="0"/>
            <a:chExt cx="122292" cy="132660"/>
          </a:xfrm>
        </p:grpSpPr>
        <p:sp>
          <p:nvSpPr>
            <p:cNvPr id="1128" name="Google Shape;1128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31" name="Google Shape;1130;p15"/>
          <p:cNvSpPr/>
          <p:nvPr/>
        </p:nvSpPr>
        <p:spPr>
          <a:xfrm>
            <a:off x="8043991" y="362788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2" name="Google Shape;1131;p15"/>
          <p:cNvSpPr/>
          <p:nvPr/>
        </p:nvSpPr>
        <p:spPr>
          <a:xfrm>
            <a:off x="8159817" y="4194000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135" name="Google Shape;1132;p15"/>
          <p:cNvGrpSpPr/>
          <p:nvPr/>
        </p:nvGrpSpPr>
        <p:grpSpPr>
          <a:xfrm>
            <a:off x="7467275" y="4673391"/>
            <a:ext cx="122294" cy="132661"/>
            <a:chOff x="0" y="0"/>
            <a:chExt cx="122292" cy="132660"/>
          </a:xfrm>
        </p:grpSpPr>
        <p:sp>
          <p:nvSpPr>
            <p:cNvPr id="1133" name="Google Shape;1133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36" name="Google Shape;1135;p15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7" name="Google Shape;1136;p15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8" name="Google Shape;1137;p15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9" name="Google Shape;1139;p15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0" name="Google Shape;1140;p15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1" name="Google Shape;1141;p15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2" name="Google Shape;1143;p15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3" name="Google Shape;1144;p15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4" name="Google Shape;1145;p15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5" name="Google Shape;1146;p15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6" name="Google Shape;1148;p15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7" name="Google Shape;1149;p15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8" name="Google Shape;1150;p15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9" name="Google Shape;1151;p15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0" name="Google Shape;1152;p15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1" name="Google Shape;1153;p15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2" name="Google Shape;1154;p15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3" name="Google Shape;1155;p15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4" name="Google Shape;1156;p15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5" name="Google Shape;1158;p15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6" name="Google Shape;1159;p15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7" name="Google Shape;1160;p15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8" name="Google Shape;1161;p15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9" name="Google Shape;1162;p15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0" name="Google Shape;1163;p15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1" name="Google Shape;1164;p15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2" name="Google Shape;1165;p15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3" name="Google Shape;1166;p15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4" name="Google Shape;1168;p15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5" name="Google Shape;1169;p15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6" name="Google Shape;1170;p15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7" name="Google Shape;1171;p15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8" name="Google Shape;1173;p15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9" name="Google Shape;1174;p15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0" name="Google Shape;1175;p15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1" name="Google Shape;1176;p15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2" name="Google Shape;1178;p15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3" name="Google Shape;1179;p15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4" name="Google Shape;1180;p15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5" name="Google Shape;1181;p15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6" name="Google Shape;1183;p15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7" name="Google Shape;1184;p15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8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179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18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1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0" name="Google Shape;1186;p16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188" name="Google Shape;1187;p16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191" name="Google Shape;1188;p16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189" name="Google Shape;1189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0" name="Google Shape;1190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92" name="Google Shape;1191;p16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195" name="Google Shape;1192;p16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193" name="Google Shape;1193;p16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4" name="Google Shape;1194;p16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98" name="Google Shape;1195;p16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196" name="Google Shape;1196;p16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7" name="Google Shape;1197;p16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01" name="Google Shape;1198;p16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199" name="Google Shape;1199;p16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0" name="Google Shape;1200;p16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04" name="Google Shape;1201;p16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202" name="Google Shape;1202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3" name="Google Shape;1203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07" name="Google Shape;1204;p16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205" name="Google Shape;1205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6" name="Google Shape;1206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08" name="Google Shape;1207;p16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9" name="Google Shape;1208;p16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11" name="Google Shape;1209;p16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2" name="Google Shape;1210;p16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3" name="Google Shape;1211;p16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4" name="Google Shape;1213;p16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5" name="Google Shape;1214;p16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6" name="Google Shape;1215;p16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7" name="Google Shape;1217;p16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8" name="Google Shape;1218;p16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9" name="Google Shape;1219;p16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0" name="Google Shape;1220;p16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1" name="Google Shape;1222;p16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2" name="Google Shape;1223;p16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3" name="Google Shape;1224;p16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4" name="Google Shape;1225;p16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5" name="Google Shape;1226;p16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6" name="Google Shape;1227;p16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7" name="Google Shape;1228;p16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8" name="Google Shape;1229;p16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9" name="Google Shape;1230;p16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0" name="Google Shape;1232;p16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1" name="Google Shape;1233;p16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2" name="Google Shape;1234;p16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3" name="Google Shape;1235;p16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4" name="Google Shape;1236;p16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5" name="Google Shape;1237;p16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6" name="Google Shape;1238;p16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7" name="Google Shape;1239;p16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8" name="Google Shape;1240;p16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9" name="Google Shape;1242;p16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0" name="Google Shape;1243;p16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1" name="Google Shape;1244;p16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2" name="Google Shape;1245;p16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3" name="Google Shape;1247;p16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4" name="Google Shape;1248;p16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5" name="Google Shape;1249;p16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6" name="Google Shape;1250;p16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7" name="Google Shape;1252;p16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8" name="Google Shape;1253;p16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9" name="Google Shape;1254;p16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0" name="Google Shape;1255;p16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1" name="Google Shape;1257;p16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2" name="Google Shape;1258;p16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263" name="Google Shape;1259;p16"/>
          <p:cNvGrpSpPr/>
          <p:nvPr/>
        </p:nvGrpSpPr>
        <p:grpSpPr>
          <a:xfrm>
            <a:off x="726237" y="4500449"/>
            <a:ext cx="291351" cy="281326"/>
            <a:chOff x="24" y="24"/>
            <a:chExt cx="291350" cy="281325"/>
          </a:xfrm>
        </p:grpSpPr>
        <p:sp>
          <p:nvSpPr>
            <p:cNvPr id="1253" name="Google Shape;1260;p16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4" name="Google Shape;1261;p16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5" name="Google Shape;1262;p16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6" name="Google Shape;1263;p16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7" name="Google Shape;1264;p16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8" name="Google Shape;1265;p16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9" name="Google Shape;1266;p16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0" name="Google Shape;1267;p16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1" name="Google Shape;1268;p16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2" name="Google Shape;1269;p16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64" name="Google Shape;1270;p16"/>
          <p:cNvSpPr/>
          <p:nvPr/>
        </p:nvSpPr>
        <p:spPr>
          <a:xfrm>
            <a:off x="7346054" y="508099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267" name="Google Shape;1271;p16"/>
          <p:cNvGrpSpPr/>
          <p:nvPr/>
        </p:nvGrpSpPr>
        <p:grpSpPr>
          <a:xfrm>
            <a:off x="1539950" y="476516"/>
            <a:ext cx="122294" cy="132661"/>
            <a:chOff x="0" y="0"/>
            <a:chExt cx="122292" cy="132660"/>
          </a:xfrm>
        </p:grpSpPr>
        <p:sp>
          <p:nvSpPr>
            <p:cNvPr id="1265" name="Google Shape;1272;p16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6" name="Google Shape;1273;p16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68" name="Google Shape;1274;p16"/>
          <p:cNvSpPr/>
          <p:nvPr/>
        </p:nvSpPr>
        <p:spPr>
          <a:xfrm>
            <a:off x="1438404" y="4781813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9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270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27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2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1" name="Google Shape;1276;p17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279" name="Google Shape;1277;p17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282" name="Google Shape;1278;p17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280" name="Google Shape;1279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1" name="Google Shape;1280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83" name="Google Shape;1281;p17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286" name="Google Shape;1282;p17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284" name="Google Shape;1283;p17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5" name="Google Shape;1284;p17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89" name="Google Shape;1285;p17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287" name="Google Shape;1286;p17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8" name="Google Shape;1287;p17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92" name="Google Shape;1288;p17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290" name="Google Shape;1289;p17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1" name="Google Shape;1290;p17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95" name="Google Shape;1291;p17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293" name="Google Shape;1292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4" name="Google Shape;1293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98" name="Google Shape;1294;p17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296" name="Google Shape;1295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7" name="Google Shape;1296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99" name="Google Shape;1297;p17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00" name="Google Shape;1298;p17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02" name="Google Shape;1299;p17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3" name="Google Shape;1300;p17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4" name="Google Shape;1301;p17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5" name="Google Shape;1303;p17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6" name="Google Shape;1304;p17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7" name="Google Shape;1305;p17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8" name="Google Shape;1307;p17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9" name="Google Shape;1308;p17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0" name="Google Shape;1309;p17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1" name="Google Shape;1310;p17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2" name="Google Shape;1312;p17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3" name="Google Shape;1313;p17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4" name="Google Shape;1314;p17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5" name="Google Shape;1315;p17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6" name="Google Shape;1316;p17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7" name="Google Shape;1317;p17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8" name="Google Shape;1318;p17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9" name="Google Shape;1319;p17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0" name="Google Shape;1320;p17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1" name="Google Shape;1322;p17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2" name="Google Shape;1323;p17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3" name="Google Shape;1324;p17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4" name="Google Shape;1325;p17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5" name="Google Shape;1326;p17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6" name="Google Shape;1327;p17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7" name="Google Shape;1328;p17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8" name="Google Shape;1329;p17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9" name="Google Shape;1330;p17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0" name="Google Shape;1332;p17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1" name="Google Shape;1333;p17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2" name="Google Shape;1334;p17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3" name="Google Shape;1335;p17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4" name="Google Shape;1337;p17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5" name="Google Shape;1338;p17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6" name="Google Shape;1339;p17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7" name="Google Shape;1340;p17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8" name="Google Shape;1342;p17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9" name="Google Shape;1343;p17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0" name="Google Shape;1344;p17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1" name="Google Shape;1345;p17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2" name="Google Shape;1347;p17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3" name="Google Shape;1348;p17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346" name="Google Shape;1349;p17"/>
          <p:cNvGrpSpPr/>
          <p:nvPr/>
        </p:nvGrpSpPr>
        <p:grpSpPr>
          <a:xfrm>
            <a:off x="559509" y="366923"/>
            <a:ext cx="297885" cy="313811"/>
            <a:chOff x="0" y="0"/>
            <a:chExt cx="297884" cy="313810"/>
          </a:xfrm>
        </p:grpSpPr>
        <p:sp>
          <p:nvSpPr>
            <p:cNvPr id="1344" name="Google Shape;1350;p17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5" name="Google Shape;1351;p17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57" name="Google Shape;1352;p17"/>
          <p:cNvGrpSpPr/>
          <p:nvPr/>
        </p:nvGrpSpPr>
        <p:grpSpPr>
          <a:xfrm>
            <a:off x="7942313" y="4463787"/>
            <a:ext cx="291351" cy="281326"/>
            <a:chOff x="24" y="24"/>
            <a:chExt cx="291350" cy="281325"/>
          </a:xfrm>
        </p:grpSpPr>
        <p:sp>
          <p:nvSpPr>
            <p:cNvPr id="1347" name="Google Shape;1353;p17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8" name="Google Shape;1354;p17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9" name="Google Shape;1355;p17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0" name="Google Shape;1356;p17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1" name="Google Shape;1357;p17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2" name="Google Shape;1358;p17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3" name="Google Shape;1359;p17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4" name="Google Shape;1360;p17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5" name="Google Shape;1361;p17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6" name="Google Shape;1362;p17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60" name="Google Shape;1363;p17"/>
          <p:cNvGrpSpPr/>
          <p:nvPr/>
        </p:nvGrpSpPr>
        <p:grpSpPr>
          <a:xfrm>
            <a:off x="1261250" y="340829"/>
            <a:ext cx="122294" cy="132661"/>
            <a:chOff x="0" y="0"/>
            <a:chExt cx="122292" cy="132660"/>
          </a:xfrm>
        </p:grpSpPr>
        <p:sp>
          <p:nvSpPr>
            <p:cNvPr id="1358" name="Google Shape;1364;p17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9" name="Google Shape;1365;p17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61" name="Google Shape;1366;p17"/>
          <p:cNvSpPr/>
          <p:nvPr/>
        </p:nvSpPr>
        <p:spPr>
          <a:xfrm>
            <a:off x="8043991" y="362788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2" name="Google Shape;1367;p17"/>
          <p:cNvSpPr/>
          <p:nvPr/>
        </p:nvSpPr>
        <p:spPr>
          <a:xfrm>
            <a:off x="8159817" y="4194000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365" name="Google Shape;1368;p17"/>
          <p:cNvGrpSpPr/>
          <p:nvPr/>
        </p:nvGrpSpPr>
        <p:grpSpPr>
          <a:xfrm>
            <a:off x="7467275" y="4673391"/>
            <a:ext cx="122294" cy="132661"/>
            <a:chOff x="0" y="0"/>
            <a:chExt cx="122292" cy="132660"/>
          </a:xfrm>
        </p:grpSpPr>
        <p:sp>
          <p:nvSpPr>
            <p:cNvPr id="1363" name="Google Shape;1369;p17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64" name="Google Shape;1370;p17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66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367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368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3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8" name="Google Shape;1372;p18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376" name="Google Shape;1373;p18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379" name="Google Shape;1374;p18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377" name="Google Shape;1375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8" name="Google Shape;1376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80" name="Google Shape;1377;p18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383" name="Google Shape;1378;p18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381" name="Google Shape;1379;p18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2" name="Google Shape;1380;p18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86" name="Google Shape;1381;p18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384" name="Google Shape;1382;p18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5" name="Google Shape;1383;p18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89" name="Google Shape;1384;p18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387" name="Google Shape;1385;p18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8" name="Google Shape;1386;p18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92" name="Google Shape;1387;p18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390" name="Google Shape;1388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1" name="Google Shape;1389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95" name="Google Shape;1390;p18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393" name="Google Shape;1391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4" name="Google Shape;1392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96" name="Google Shape;1393;p18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97" name="Google Shape;1394;p18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99" name="Google Shape;1395;p18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0" name="Google Shape;1396;p18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1" name="Google Shape;1397;p18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2" name="Google Shape;1399;p18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3" name="Google Shape;1400;p18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4" name="Google Shape;1401;p18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5" name="Google Shape;1403;p18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6" name="Google Shape;1404;p18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7" name="Google Shape;1405;p18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8" name="Google Shape;1406;p18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9" name="Google Shape;1408;p18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0" name="Google Shape;1409;p18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1" name="Google Shape;1410;p18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2" name="Google Shape;1411;p18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3" name="Google Shape;1412;p18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4" name="Google Shape;1413;p18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5" name="Google Shape;1414;p18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6" name="Google Shape;1415;p18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7" name="Google Shape;1416;p18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8" name="Google Shape;1418;p18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9" name="Google Shape;1419;p18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0" name="Google Shape;1420;p18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1" name="Google Shape;1421;p18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2" name="Google Shape;1422;p18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3" name="Google Shape;1423;p18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4" name="Google Shape;1424;p18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5" name="Google Shape;1425;p18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6" name="Google Shape;1426;p18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7" name="Google Shape;1428;p18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8" name="Google Shape;1429;p18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9" name="Google Shape;1430;p18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0" name="Google Shape;1431;p18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1" name="Google Shape;1433;p18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2" name="Google Shape;1434;p18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3" name="Google Shape;1435;p18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4" name="Google Shape;1436;p18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5" name="Google Shape;1438;p18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6" name="Google Shape;1439;p18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7" name="Google Shape;1440;p18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8" name="Google Shape;1441;p18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9" name="Google Shape;1443;p18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0" name="Google Shape;1444;p18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1" name="Google Shape;1445;p18"/>
          <p:cNvSpPr/>
          <p:nvPr/>
        </p:nvSpPr>
        <p:spPr>
          <a:xfrm>
            <a:off x="228931" y="135717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444" name="Google Shape;1446;p18"/>
          <p:cNvGrpSpPr/>
          <p:nvPr/>
        </p:nvGrpSpPr>
        <p:grpSpPr>
          <a:xfrm>
            <a:off x="1118671" y="879023"/>
            <a:ext cx="297886" cy="313811"/>
            <a:chOff x="0" y="0"/>
            <a:chExt cx="297884" cy="313810"/>
          </a:xfrm>
        </p:grpSpPr>
        <p:sp>
          <p:nvSpPr>
            <p:cNvPr id="1442" name="Google Shape;1447;p18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3" name="Google Shape;1448;p18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55" name="Google Shape;1449;p18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1445" name="Google Shape;1450;p18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6" name="Google Shape;1451;p18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7" name="Google Shape;1452;p18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8" name="Google Shape;1453;p18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9" name="Google Shape;1454;p18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0" name="Google Shape;1455;p18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1" name="Google Shape;1456;p18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2" name="Google Shape;1457;p18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3" name="Google Shape;1458;p18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4" name="Google Shape;1459;p18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58" name="Google Shape;1460;p18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1456" name="Google Shape;1461;p18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7" name="Google Shape;1462;p18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59" name="Google Shape;1463;p18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0" name="Google Shape;1464;p18"/>
          <p:cNvSpPr/>
          <p:nvPr/>
        </p:nvSpPr>
        <p:spPr>
          <a:xfrm>
            <a:off x="8228954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1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462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463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4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3" name="Google Shape;1466;p19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471" name="Google Shape;1467;p19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474" name="Google Shape;1468;p19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472" name="Google Shape;1469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3" name="Google Shape;1470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75" name="Google Shape;1471;p19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478" name="Google Shape;1472;p19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476" name="Google Shape;1473;p19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7" name="Google Shape;1474;p19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1" name="Google Shape;1475;p19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479" name="Google Shape;1476;p19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0" name="Google Shape;1477;p19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4" name="Google Shape;1478;p19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482" name="Google Shape;1479;p19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3" name="Google Shape;1480;p19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7" name="Google Shape;1481;p19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485" name="Google Shape;1482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6" name="Google Shape;1483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90" name="Google Shape;1484;p19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488" name="Google Shape;1485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9" name="Google Shape;1486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91" name="Google Shape;1487;p19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92" name="Google Shape;1488;p19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94" name="Google Shape;1489;p19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5" name="Google Shape;1490;p19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6" name="Google Shape;1491;p19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7" name="Google Shape;1493;p19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8" name="Google Shape;1494;p19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9" name="Google Shape;1495;p19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0" name="Google Shape;1497;p19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1" name="Google Shape;1498;p19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2" name="Google Shape;1499;p19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3" name="Google Shape;1500;p19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4" name="Google Shape;1502;p19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5" name="Google Shape;1503;p19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6" name="Google Shape;1504;p19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7" name="Google Shape;1505;p19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8" name="Google Shape;1506;p19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9" name="Google Shape;1507;p19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0" name="Google Shape;1508;p19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1" name="Google Shape;1509;p19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2" name="Google Shape;1510;p19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3" name="Google Shape;1512;p19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4" name="Google Shape;1513;p19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5" name="Google Shape;1514;p19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6" name="Google Shape;1515;p19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7" name="Google Shape;1516;p19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8" name="Google Shape;1517;p19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9" name="Google Shape;1518;p19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0" name="Google Shape;1519;p19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1" name="Google Shape;1520;p19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2" name="Google Shape;1522;p19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3" name="Google Shape;1523;p19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4" name="Google Shape;1524;p19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5" name="Google Shape;1525;p19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6" name="Google Shape;1527;p19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7" name="Google Shape;1528;p19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8" name="Google Shape;1529;p19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9" name="Google Shape;1530;p19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0" name="Google Shape;1532;p19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1" name="Google Shape;1533;p19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2" name="Google Shape;1534;p19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3" name="Google Shape;1535;p19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4" name="Google Shape;1537;p19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5" name="Google Shape;1538;p19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538" name="Google Shape;1539;p19"/>
          <p:cNvGrpSpPr/>
          <p:nvPr/>
        </p:nvGrpSpPr>
        <p:grpSpPr>
          <a:xfrm>
            <a:off x="7714321" y="2997286"/>
            <a:ext cx="297885" cy="313811"/>
            <a:chOff x="0" y="0"/>
            <a:chExt cx="297884" cy="313810"/>
          </a:xfrm>
        </p:grpSpPr>
        <p:sp>
          <p:nvSpPr>
            <p:cNvPr id="1536" name="Google Shape;1540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7" name="Google Shape;1541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49" name="Google Shape;1542;p19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539" name="Google Shape;1543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0" name="Google Shape;1544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1" name="Google Shape;1545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2" name="Google Shape;1546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3" name="Google Shape;1547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4" name="Google Shape;1548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5" name="Google Shape;1549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6" name="Google Shape;1550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7" name="Google Shape;1551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8" name="Google Shape;1552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52" name="Google Shape;1553;p19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550" name="Google Shape;1554;p19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1" name="Google Shape;1555;p19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53" name="Google Shape;1556;p19"/>
          <p:cNvSpPr/>
          <p:nvPr/>
        </p:nvSpPr>
        <p:spPr>
          <a:xfrm>
            <a:off x="7022537" y="659649"/>
            <a:ext cx="84652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4" name="Google Shape;1557;p19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5" name="Google Shape;1558;p19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6" name="Google Shape;1559;p19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7" name="Google Shape;1560;p19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568" name="Google Shape;1561;p19"/>
          <p:cNvGrpSpPr/>
          <p:nvPr/>
        </p:nvGrpSpPr>
        <p:grpSpPr>
          <a:xfrm>
            <a:off x="1529775" y="4285399"/>
            <a:ext cx="291351" cy="281326"/>
            <a:chOff x="24" y="24"/>
            <a:chExt cx="291350" cy="281325"/>
          </a:xfrm>
        </p:grpSpPr>
        <p:sp>
          <p:nvSpPr>
            <p:cNvPr id="1558" name="Google Shape;1562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9" name="Google Shape;1563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0" name="Google Shape;1564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1" name="Google Shape;1565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2" name="Google Shape;1566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3" name="Google Shape;1567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4" name="Google Shape;1568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5" name="Google Shape;1569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6" name="Google Shape;1570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7" name="Google Shape;1571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71" name="Google Shape;1572;p19"/>
          <p:cNvGrpSpPr/>
          <p:nvPr/>
        </p:nvGrpSpPr>
        <p:grpSpPr>
          <a:xfrm>
            <a:off x="1309659" y="2640373"/>
            <a:ext cx="297886" cy="313812"/>
            <a:chOff x="0" y="0"/>
            <a:chExt cx="297884" cy="313810"/>
          </a:xfrm>
        </p:grpSpPr>
        <p:sp>
          <p:nvSpPr>
            <p:cNvPr id="1569" name="Google Shape;1573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0" name="Google Shape;1574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82" name="Google Shape;1575;p19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1572" name="Google Shape;1576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3" name="Google Shape;1577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4" name="Google Shape;1578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5" name="Google Shape;1579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6" name="Google Shape;1580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7" name="Google Shape;1581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8" name="Google Shape;1582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9" name="Google Shape;1583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0" name="Google Shape;1584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1" name="Google Shape;1585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85" name="Google Shape;1586;p19"/>
          <p:cNvGrpSpPr/>
          <p:nvPr/>
        </p:nvGrpSpPr>
        <p:grpSpPr>
          <a:xfrm>
            <a:off x="7210250" y="2223916"/>
            <a:ext cx="122294" cy="132661"/>
            <a:chOff x="0" y="0"/>
            <a:chExt cx="122292" cy="132660"/>
          </a:xfrm>
        </p:grpSpPr>
        <p:sp>
          <p:nvSpPr>
            <p:cNvPr id="1583" name="Google Shape;1587;p19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4" name="Google Shape;1588;p19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88" name="Google Shape;1589;p19"/>
          <p:cNvGrpSpPr/>
          <p:nvPr/>
        </p:nvGrpSpPr>
        <p:grpSpPr>
          <a:xfrm>
            <a:off x="7714309" y="1173811"/>
            <a:ext cx="297886" cy="313811"/>
            <a:chOff x="0" y="0"/>
            <a:chExt cx="297884" cy="313810"/>
          </a:xfrm>
        </p:grpSpPr>
        <p:sp>
          <p:nvSpPr>
            <p:cNvPr id="1586" name="Google Shape;1590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7" name="Google Shape;1591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89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590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59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5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1" name="Google Shape;1593;p20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599" name="Google Shape;1594;p20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602" name="Google Shape;1595;p20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600" name="Google Shape;1596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1" name="Google Shape;1597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03" name="Google Shape;1598;p20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606" name="Google Shape;1599;p20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604" name="Google Shape;1600;p20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5" name="Google Shape;1601;p20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09" name="Google Shape;1602;p20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607" name="Google Shape;1603;p20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8" name="Google Shape;1604;p20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12" name="Google Shape;1605;p20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610" name="Google Shape;1606;p20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1" name="Google Shape;1607;p20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15" name="Google Shape;1608;p20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613" name="Google Shape;1609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4" name="Google Shape;1610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18" name="Google Shape;1611;p20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616" name="Google Shape;1612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7" name="Google Shape;1613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19" name="Google Shape;1614;p20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20" name="Google Shape;1615;p20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22" name="نص العنوان"/>
          <p:cNvSpPr txBox="1"/>
          <p:nvPr>
            <p:ph type="title"/>
          </p:nvPr>
        </p:nvSpPr>
        <p:spPr>
          <a:xfrm>
            <a:off x="2325950" y="395774"/>
            <a:ext cx="4492801" cy="1041002"/>
          </a:xfrm>
          <a:prstGeom prst="rect">
            <a:avLst/>
          </a:prstGeom>
        </p:spPr>
        <p:txBody>
          <a:bodyPr/>
          <a:lstStyle>
            <a:lvl1pPr>
              <a:defRPr sz="81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623" name="مستوى النص الأول…"/>
          <p:cNvSpPr txBox="1"/>
          <p:nvPr>
            <p:ph type="body" sz="quarter" idx="1"/>
          </p:nvPr>
        </p:nvSpPr>
        <p:spPr>
          <a:xfrm>
            <a:off x="2327040" y="1556401"/>
            <a:ext cx="4492802" cy="1460101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624" name="Google Shape;1619;p20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5" name="Google Shape;1620;p20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6" name="Google Shape;1621;p20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7" name="Google Shape;1623;p20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8" name="Google Shape;1624;p20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9" name="Google Shape;1625;p20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0" name="Google Shape;1627;p20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1" name="Google Shape;1628;p20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2" name="Google Shape;1629;p20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3" name="Google Shape;1630;p20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4" name="Google Shape;1632;p20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5" name="Google Shape;1633;p20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6" name="Google Shape;1634;p20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7" name="Google Shape;1635;p20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8" name="Google Shape;1636;p20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9" name="Google Shape;1637;p20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0" name="Google Shape;1638;p20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1" name="Google Shape;1639;p20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2" name="Google Shape;1640;p20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3" name="Google Shape;1642;p20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4" name="Google Shape;1643;p20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5" name="Google Shape;1644;p20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6" name="Google Shape;1645;p20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7" name="Google Shape;1646;p20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8" name="Google Shape;1647;p20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9" name="Google Shape;1648;p20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0" name="Google Shape;1649;p20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1" name="Google Shape;1650;p20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2" name="Google Shape;1652;p20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3" name="Google Shape;1653;p20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4" name="Google Shape;1654;p20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5" name="Google Shape;1655;p20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6" name="Google Shape;1657;p20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7" name="Google Shape;1658;p20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8" name="Google Shape;1659;p20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9" name="Google Shape;1660;p20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0" name="Google Shape;1662;p20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1" name="Google Shape;1663;p20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2" name="Google Shape;1664;p20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3" name="Google Shape;1665;p20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4" name="Google Shape;1667;p20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5" name="Google Shape;1668;p20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668" name="Google Shape;1669;p20"/>
          <p:cNvGrpSpPr/>
          <p:nvPr/>
        </p:nvGrpSpPr>
        <p:grpSpPr>
          <a:xfrm>
            <a:off x="7714321" y="2997286"/>
            <a:ext cx="297885" cy="313811"/>
            <a:chOff x="0" y="0"/>
            <a:chExt cx="297884" cy="313810"/>
          </a:xfrm>
        </p:grpSpPr>
        <p:sp>
          <p:nvSpPr>
            <p:cNvPr id="1666" name="Google Shape;1670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67" name="Google Shape;1671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79" name="Google Shape;1672;p20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669" name="Google Shape;1673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0" name="Google Shape;1674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1" name="Google Shape;1675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2" name="Google Shape;1676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3" name="Google Shape;1677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4" name="Google Shape;1678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5" name="Google Shape;1679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6" name="Google Shape;1680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7" name="Google Shape;1681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8" name="Google Shape;1682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82" name="Google Shape;1683;p20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680" name="Google Shape;1684;p20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1" name="Google Shape;1685;p20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83" name="Google Shape;1686;p20"/>
          <p:cNvSpPr/>
          <p:nvPr/>
        </p:nvSpPr>
        <p:spPr>
          <a:xfrm>
            <a:off x="7022537" y="659649"/>
            <a:ext cx="84652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4" name="Google Shape;1687;p20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5" name="Google Shape;1688;p20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6" name="Google Shape;1689;p20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7" name="Google Shape;1690;p20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698" name="Google Shape;1691;p20"/>
          <p:cNvGrpSpPr/>
          <p:nvPr/>
        </p:nvGrpSpPr>
        <p:grpSpPr>
          <a:xfrm>
            <a:off x="1529775" y="4285399"/>
            <a:ext cx="291351" cy="281326"/>
            <a:chOff x="24" y="24"/>
            <a:chExt cx="291350" cy="281325"/>
          </a:xfrm>
        </p:grpSpPr>
        <p:sp>
          <p:nvSpPr>
            <p:cNvPr id="1688" name="Google Shape;1692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9" name="Google Shape;1693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0" name="Google Shape;1694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1" name="Google Shape;1695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2" name="Google Shape;1696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3" name="Google Shape;1697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4" name="Google Shape;1698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5" name="Google Shape;1699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6" name="Google Shape;1700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7" name="Google Shape;1701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01" name="Google Shape;1702;p20"/>
          <p:cNvGrpSpPr/>
          <p:nvPr/>
        </p:nvGrpSpPr>
        <p:grpSpPr>
          <a:xfrm>
            <a:off x="1309659" y="2640373"/>
            <a:ext cx="297886" cy="313812"/>
            <a:chOff x="0" y="0"/>
            <a:chExt cx="297884" cy="313810"/>
          </a:xfrm>
        </p:grpSpPr>
        <p:sp>
          <p:nvSpPr>
            <p:cNvPr id="1699" name="Google Shape;1703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0" name="Google Shape;1704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12" name="Google Shape;1705;p20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1702" name="Google Shape;1706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3" name="Google Shape;1707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4" name="Google Shape;1708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5" name="Google Shape;1709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6" name="Google Shape;1710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7" name="Google Shape;1711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8" name="Google Shape;1712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9" name="Google Shape;1713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0" name="Google Shape;1714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1" name="Google Shape;1715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15" name="Google Shape;1716;p20"/>
          <p:cNvGrpSpPr/>
          <p:nvPr/>
        </p:nvGrpSpPr>
        <p:grpSpPr>
          <a:xfrm>
            <a:off x="7210250" y="2223916"/>
            <a:ext cx="122294" cy="132661"/>
            <a:chOff x="0" y="0"/>
            <a:chExt cx="122292" cy="132660"/>
          </a:xfrm>
        </p:grpSpPr>
        <p:sp>
          <p:nvSpPr>
            <p:cNvPr id="1713" name="Google Shape;1717;p20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4" name="Google Shape;1718;p20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18" name="Google Shape;1719;p20"/>
          <p:cNvGrpSpPr/>
          <p:nvPr/>
        </p:nvGrpSpPr>
        <p:grpSpPr>
          <a:xfrm>
            <a:off x="7714309" y="1173811"/>
            <a:ext cx="297886" cy="313811"/>
            <a:chOff x="0" y="0"/>
            <a:chExt cx="297884" cy="313810"/>
          </a:xfrm>
        </p:grpSpPr>
        <p:sp>
          <p:nvSpPr>
            <p:cNvPr id="1716" name="Google Shape;1720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7" name="Google Shape;1721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719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720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72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7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134;p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46" name="Google Shape;135;p3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224" name="Google Shape;136;p3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27" name="Google Shape;137;p3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225" name="Google Shape;138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6" name="Google Shape;139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8" name="Google Shape;140;p3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31" name="Google Shape;141;p3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229" name="Google Shape;142;p3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0" name="Google Shape;143;p3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4" name="Google Shape;144;p3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232" name="Google Shape;145;p3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3" name="Google Shape;146;p3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7" name="Google Shape;147;p3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235" name="Google Shape;148;p3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6" name="Google Shape;149;p3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40" name="Google Shape;150;p3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238" name="Google Shape;151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9" name="Google Shape;152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43" name="Google Shape;153;p3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241" name="Google Shape;154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2" name="Google Shape;155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44" name="Google Shape;156;p3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" name="Google Shape;157;p3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47" name="Google Shape;158;p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8" name="Google Shape;159;p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9" name="Google Shape;160;p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0" name="Google Shape;162;p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1" name="Google Shape;163;p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2" name="Google Shape;164;p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3" name="Google Shape;166;p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4" name="Google Shape;167;p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5" name="Google Shape;168;p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6" name="Google Shape;169;p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7" name="Google Shape;171;p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8" name="Google Shape;172;p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9" name="Google Shape;173;p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0" name="Google Shape;174;p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1" name="Google Shape;175;p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2" name="Google Shape;176;p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3" name="Google Shape;177;p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4" name="Google Shape;178;p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5" name="Google Shape;179;p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6" name="Google Shape;181;p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7" name="Google Shape;182;p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8" name="Google Shape;183;p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9" name="Google Shape;184;p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" name="Google Shape;185;p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1" name="Google Shape;186;p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2" name="Google Shape;187;p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3" name="Google Shape;188;p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4" name="Google Shape;189;p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5" name="Google Shape;191;p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6" name="Google Shape;192;p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7" name="Google Shape;193;p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8" name="Google Shape;194;p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9" name="Google Shape;196;p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0" name="Google Shape;197;p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1" name="Google Shape;198;p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2" name="Google Shape;199;p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3" name="Google Shape;201;p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4" name="Google Shape;202;p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5" name="Google Shape;203;p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6" name="Google Shape;204;p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7" name="Google Shape;206;p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8" name="Google Shape;207;p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9" name="نص العنوان"/>
          <p:cNvSpPr txBox="1"/>
          <p:nvPr>
            <p:ph type="title"/>
          </p:nvPr>
        </p:nvSpPr>
        <p:spPr>
          <a:xfrm>
            <a:off x="2497874" y="2156592"/>
            <a:ext cx="3968101" cy="656101"/>
          </a:xfrm>
          <a:prstGeom prst="rect">
            <a:avLst/>
          </a:prstGeom>
        </p:spPr>
        <p:txBody>
          <a:bodyPr anchor="ctr"/>
          <a:lstStyle>
            <a:lvl1pPr>
              <a:defRPr sz="5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90" name="مستوى النص الأول…"/>
          <p:cNvSpPr txBox="1"/>
          <p:nvPr>
            <p:ph type="body" sz="quarter" idx="1"/>
          </p:nvPr>
        </p:nvSpPr>
        <p:spPr>
          <a:xfrm>
            <a:off x="2233574" y="3144850"/>
            <a:ext cx="4496701" cy="6561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93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291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2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4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294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5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6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7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8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9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0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1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2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3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7" name="Google Shape;225;p3"/>
          <p:cNvGrpSpPr/>
          <p:nvPr/>
        </p:nvGrpSpPr>
        <p:grpSpPr>
          <a:xfrm>
            <a:off x="7535400" y="1276204"/>
            <a:ext cx="122294" cy="132661"/>
            <a:chOff x="0" y="0"/>
            <a:chExt cx="122292" cy="132660"/>
          </a:xfrm>
        </p:grpSpPr>
        <p:sp>
          <p:nvSpPr>
            <p:cNvPr id="305" name="Google Shape;226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6" name="Google Shape;227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08" name="Google Shape;228;p3"/>
          <p:cNvSpPr/>
          <p:nvPr/>
        </p:nvSpPr>
        <p:spPr>
          <a:xfrm>
            <a:off x="1546916" y="30170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9" name="Google Shape;229;p3"/>
          <p:cNvSpPr/>
          <p:nvPr/>
        </p:nvSpPr>
        <p:spPr>
          <a:xfrm>
            <a:off x="8079679" y="270841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12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310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1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13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314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5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955252" y="219551"/>
            <a:ext cx="428069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49437" y="1095332"/>
            <a:ext cx="5122928" cy="514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IMG_1532.jpeg" descr="IMG_1532.jpeg"/>
          <p:cNvPicPr>
            <a:picLocks noChangeAspect="1"/>
          </p:cNvPicPr>
          <p:nvPr/>
        </p:nvPicPr>
        <p:blipFill>
          <a:blip r:embed="rId4">
            <a:alphaModFix amt="35204"/>
            <a:extLst/>
          </a:blip>
          <a:srcRect l="5389" t="782" r="6912" b="5090"/>
          <a:stretch>
            <a:fillRect/>
          </a:stretch>
        </p:blipFill>
        <p:spPr>
          <a:xfrm>
            <a:off x="442453" y="4405134"/>
            <a:ext cx="499670" cy="5012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387" fill="norm" stroke="1" extrusionOk="0">
                <a:moveTo>
                  <a:pt x="9041" y="105"/>
                </a:moveTo>
                <a:cubicBezTo>
                  <a:pt x="4484" y="897"/>
                  <a:pt x="1101" y="4149"/>
                  <a:pt x="155" y="8606"/>
                </a:cubicBezTo>
                <a:cubicBezTo>
                  <a:pt x="24" y="9220"/>
                  <a:pt x="-2" y="9479"/>
                  <a:pt x="0" y="10706"/>
                </a:cubicBezTo>
                <a:cubicBezTo>
                  <a:pt x="3" y="12279"/>
                  <a:pt x="82" y="12826"/>
                  <a:pt x="515" y="14110"/>
                </a:cubicBezTo>
                <a:cubicBezTo>
                  <a:pt x="1836" y="18024"/>
                  <a:pt x="5380" y="20847"/>
                  <a:pt x="9590" y="21324"/>
                </a:cubicBezTo>
                <a:cubicBezTo>
                  <a:pt x="11597" y="21552"/>
                  <a:pt x="13837" y="21153"/>
                  <a:pt x="15680" y="20240"/>
                </a:cubicBezTo>
                <a:cubicBezTo>
                  <a:pt x="17206" y="19485"/>
                  <a:pt x="18822" y="18069"/>
                  <a:pt x="19762" y="16667"/>
                </a:cubicBezTo>
                <a:cubicBezTo>
                  <a:pt x="20611" y="15402"/>
                  <a:pt x="21137" y="14168"/>
                  <a:pt x="21444" y="12654"/>
                </a:cubicBezTo>
                <a:cubicBezTo>
                  <a:pt x="21550" y="12126"/>
                  <a:pt x="21598" y="11396"/>
                  <a:pt x="21598" y="10672"/>
                </a:cubicBezTo>
                <a:cubicBezTo>
                  <a:pt x="21598" y="9948"/>
                  <a:pt x="21550" y="9218"/>
                  <a:pt x="21444" y="8691"/>
                </a:cubicBezTo>
                <a:cubicBezTo>
                  <a:pt x="21228" y="7625"/>
                  <a:pt x="20954" y="6851"/>
                  <a:pt x="20483" y="5913"/>
                </a:cubicBezTo>
                <a:cubicBezTo>
                  <a:pt x="18953" y="2867"/>
                  <a:pt x="16086" y="744"/>
                  <a:pt x="12695" y="139"/>
                </a:cubicBezTo>
                <a:cubicBezTo>
                  <a:pt x="11741" y="-31"/>
                  <a:pt x="9919" y="-48"/>
                  <a:pt x="9041" y="10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26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2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27;p5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334" name="Google Shape;328;p5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37" name="Google Shape;329;p5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335" name="Google Shape;330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6" name="Google Shape;331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38" name="Google Shape;332;p5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41" name="Google Shape;333;p5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339" name="Google Shape;334;p5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0" name="Google Shape;335;p5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44" name="Google Shape;336;p5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342" name="Google Shape;337;p5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3" name="Google Shape;338;p5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47" name="Google Shape;339;p5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345" name="Google Shape;340;p5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6" name="Google Shape;341;p5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50" name="Google Shape;342;p5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348" name="Google Shape;343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9" name="Google Shape;344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53" name="Google Shape;345;p5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351" name="Google Shape;346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2" name="Google Shape;347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54" name="Google Shape;348;p5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5" name="Google Shape;349;p5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5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58" name="مستوى النص الأول…"/>
          <p:cNvSpPr txBox="1"/>
          <p:nvPr>
            <p:ph type="body" sz="quarter" idx="1"/>
          </p:nvPr>
        </p:nvSpPr>
        <p:spPr>
          <a:xfrm>
            <a:off x="1979838" y="2245524"/>
            <a:ext cx="2342701" cy="396901"/>
          </a:xfrm>
          <a:prstGeom prst="rect">
            <a:avLst/>
          </a:prstGeom>
        </p:spPr>
        <p:txBody>
          <a:bodyPr/>
          <a:lstStyle>
            <a:lvl1pPr>
              <a:defRPr b="1" sz="1800">
                <a:solidFill>
                  <a:schemeClr val="accent1"/>
                </a:solidFill>
              </a:defRPr>
            </a:lvl1pPr>
            <a:lvl2pPr>
              <a:defRPr b="1" sz="1800">
                <a:solidFill>
                  <a:schemeClr val="accent1"/>
                </a:solidFill>
              </a:defRPr>
            </a:lvl2pPr>
            <a:lvl3pPr>
              <a:defRPr b="1" sz="1800">
                <a:solidFill>
                  <a:schemeClr val="accent1"/>
                </a:solidFill>
              </a:defRPr>
            </a:lvl3pPr>
            <a:lvl4pPr>
              <a:defRPr b="1" sz="1800">
                <a:solidFill>
                  <a:schemeClr val="accent1"/>
                </a:solidFill>
              </a:defRPr>
            </a:lvl4pPr>
            <a:lvl5pPr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59" name="Google Shape;355;p5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0" name="Google Shape;356;p5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1" name="Google Shape;357;p5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2" name="Google Shape;359;p5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3" name="Google Shape;360;p5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4" name="Google Shape;361;p5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5" name="Google Shape;363;p5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6" name="Google Shape;364;p5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7" name="Google Shape;365;p5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8" name="Google Shape;366;p5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9" name="Google Shape;368;p5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0" name="Google Shape;369;p5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1" name="Google Shape;370;p5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2" name="Google Shape;371;p5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3" name="Google Shape;372;p5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4" name="Google Shape;373;p5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5" name="Google Shape;374;p5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6" name="Google Shape;375;p5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7" name="Google Shape;376;p5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8" name="Google Shape;378;p5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9" name="Google Shape;379;p5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0" name="Google Shape;380;p5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1" name="Google Shape;381;p5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2" name="Google Shape;382;p5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3" name="Google Shape;383;p5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4" name="Google Shape;384;p5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5" name="Google Shape;385;p5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6" name="Google Shape;386;p5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7" name="Google Shape;388;p5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8" name="Google Shape;389;p5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9" name="Google Shape;390;p5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0" name="Google Shape;391;p5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1" name="Google Shape;393;p5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2" name="Google Shape;394;p5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3" name="Google Shape;395;p5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4" name="Google Shape;396;p5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5" name="Google Shape;398;p5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6" name="Google Shape;399;p5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7" name="Google Shape;400;p5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8" name="Google Shape;401;p5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9" name="Google Shape;403;p5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0" name="Google Shape;404;p5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1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402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403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06;p6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2" name="Google Shape;407;p6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3" name="Google Shape;408;p6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416" name="Google Shape;409;p6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414" name="Google Shape;410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5" name="Google Shape;411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19" name="Google Shape;412;p6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417" name="Google Shape;413;p6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414;p6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2" name="Google Shape;415;p6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420" name="Google Shape;416;p6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1" name="Google Shape;417;p6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5" name="Google Shape;418;p6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423" name="Google Shape;419;p6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4" name="Google Shape;420;p6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8" name="Google Shape;421;p6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426" name="Google Shape;422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7" name="Google Shape;423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31" name="Google Shape;424;p6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429" name="Google Shape;425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30" name="Google Shape;426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32" name="Google Shape;427;p6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3" name="Google Shape;428;p6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4" name="Google Shape;429;p6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5" name="Google Shape;430;p6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6" name="Google Shape;431;p6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7" name="Google Shape;433;p6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8" name="Google Shape;434;p6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9" name="Google Shape;435;p6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0" name="Google Shape;437;p6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1" name="Google Shape;438;p6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2" name="Google Shape;439;p6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3" name="Google Shape;440;p6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4" name="Google Shape;442;p6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5" name="Google Shape;443;p6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6" name="Google Shape;444;p6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7" name="Google Shape;445;p6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8" name="Google Shape;446;p6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9" name="Google Shape;447;p6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0" name="Google Shape;448;p6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1" name="Google Shape;449;p6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2" name="Google Shape;450;p6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3" name="Google Shape;452;p6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4" name="Google Shape;453;p6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5" name="Google Shape;454;p6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6" name="Google Shape;455;p6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7" name="Google Shape;456;p6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8" name="Google Shape;457;p6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9" name="Google Shape;458;p6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0" name="Google Shape;459;p6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1" name="Google Shape;460;p6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2" name="Google Shape;462;p6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3" name="Google Shape;463;p6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4" name="Google Shape;464;p6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5" name="Google Shape;465;p6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6" name="Google Shape;467;p6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7" name="Google Shape;468;p6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8" name="Google Shape;469;p6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9" name="Google Shape;470;p6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0" name="Google Shape;472;p6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1" name="Google Shape;473;p6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2" name="Google Shape;474;p6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3" name="Google Shape;475;p6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4" name="Google Shape;477;p6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5" name="Google Shape;479;p6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6" name="نص العنوان"/>
          <p:cNvSpPr txBox="1"/>
          <p:nvPr>
            <p:ph type="title"/>
          </p:nvPr>
        </p:nvSpPr>
        <p:spPr>
          <a:xfrm>
            <a:off x="1091335" y="514275"/>
            <a:ext cx="7691402" cy="5727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487" name="Google Shape;481;p6"/>
          <p:cNvGrpSpPr/>
          <p:nvPr/>
        </p:nvGrpSpPr>
        <p:grpSpPr>
          <a:xfrm>
            <a:off x="726237" y="4500449"/>
            <a:ext cx="291351" cy="281326"/>
            <a:chOff x="24" y="24"/>
            <a:chExt cx="291350" cy="281325"/>
          </a:xfrm>
        </p:grpSpPr>
        <p:sp>
          <p:nvSpPr>
            <p:cNvPr id="477" name="Google Shape;482;p6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8" name="Google Shape;483;p6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9" name="Google Shape;484;p6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0" name="Google Shape;485;p6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1" name="Google Shape;486;p6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2" name="Google Shape;487;p6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3" name="Google Shape;488;p6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4" name="Google Shape;489;p6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5" name="Google Shape;490;p6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6" name="Google Shape;491;p6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88" name="Google Shape;492;p6"/>
          <p:cNvSpPr/>
          <p:nvPr/>
        </p:nvSpPr>
        <p:spPr>
          <a:xfrm>
            <a:off x="7346054" y="508099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491" name="Google Shape;493;p6"/>
          <p:cNvGrpSpPr/>
          <p:nvPr/>
        </p:nvGrpSpPr>
        <p:grpSpPr>
          <a:xfrm>
            <a:off x="1539950" y="476516"/>
            <a:ext cx="122294" cy="132661"/>
            <a:chOff x="0" y="0"/>
            <a:chExt cx="122292" cy="132660"/>
          </a:xfrm>
        </p:grpSpPr>
        <p:sp>
          <p:nvSpPr>
            <p:cNvPr id="489" name="Google Shape;494;p6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90" name="Google Shape;495;p6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92" name="Google Shape;496;p6"/>
          <p:cNvSpPr/>
          <p:nvPr/>
        </p:nvSpPr>
        <p:spPr>
          <a:xfrm>
            <a:off x="1438404" y="4781813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3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494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495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96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33838"/>
            <a:ext cx="5122927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49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6" name="Google Shape;498;p7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504" name="Google Shape;499;p7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07" name="Google Shape;500;p7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505" name="Google Shape;501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6" name="Google Shape;502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08" name="Google Shape;503;p7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11" name="Google Shape;504;p7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509" name="Google Shape;505;p7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0" name="Google Shape;506;p7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14" name="Google Shape;507;p7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512" name="Google Shape;508;p7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3" name="Google Shape;509;p7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17" name="Google Shape;510;p7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515" name="Google Shape;511;p7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6" name="Google Shape;512;p7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20" name="Google Shape;513;p7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518" name="Google Shape;514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9" name="Google Shape;515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23" name="Google Shape;516;p7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521" name="Google Shape;517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2" name="Google Shape;518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24" name="Google Shape;519;p7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25" name="Google Shape;520;p7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2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28" name="مستوى النص الأول…"/>
          <p:cNvSpPr txBox="1"/>
          <p:nvPr>
            <p:ph type="body" sz="quarter" idx="1"/>
          </p:nvPr>
        </p:nvSpPr>
        <p:spPr>
          <a:xfrm>
            <a:off x="5558685" y="2109349"/>
            <a:ext cx="2417401" cy="396901"/>
          </a:xfrm>
          <a:prstGeom prst="rect">
            <a:avLst/>
          </a:prstGeom>
        </p:spPr>
        <p:txBody>
          <a:bodyPr/>
          <a:lstStyle>
            <a:lvl1pPr algn="l">
              <a:defRPr b="1" sz="2000">
                <a:solidFill>
                  <a:schemeClr val="accent1"/>
                </a:solidFill>
              </a:defRPr>
            </a:lvl1pPr>
            <a:lvl2pPr algn="l">
              <a:defRPr b="1" sz="2000">
                <a:solidFill>
                  <a:schemeClr val="accent1"/>
                </a:solidFill>
              </a:defRPr>
            </a:lvl2pPr>
            <a:lvl3pPr algn="l">
              <a:defRPr b="1" sz="2000">
                <a:solidFill>
                  <a:schemeClr val="accent1"/>
                </a:solidFill>
              </a:defRPr>
            </a:lvl3pPr>
            <a:lvl4pPr algn="l">
              <a:defRPr b="1" sz="2000">
                <a:solidFill>
                  <a:schemeClr val="accent1"/>
                </a:solidFill>
              </a:defRPr>
            </a:lvl4pPr>
            <a:lvl5pPr algn="l">
              <a:defRPr b="1" sz="20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29" name="Google Shape;524;p7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0" name="Google Shape;525;p7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1" name="Google Shape;526;p7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2" name="Google Shape;528;p7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3" name="Google Shape;529;p7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4" name="Google Shape;530;p7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5" name="Google Shape;532;p7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6" name="Google Shape;533;p7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7" name="Google Shape;534;p7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8" name="Google Shape;535;p7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9" name="Google Shape;537;p7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0" name="Google Shape;538;p7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1" name="Google Shape;539;p7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2" name="Google Shape;540;p7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3" name="Google Shape;541;p7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4" name="Google Shape;542;p7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5" name="Google Shape;543;p7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6" name="Google Shape;544;p7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7" name="Google Shape;545;p7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8" name="Google Shape;547;p7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9" name="Google Shape;548;p7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0" name="Google Shape;549;p7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1" name="Google Shape;550;p7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2" name="Google Shape;551;p7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3" name="Google Shape;552;p7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4" name="Google Shape;553;p7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5" name="Google Shape;554;p7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6" name="Google Shape;555;p7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7" name="Google Shape;557;p7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8" name="Google Shape;558;p7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9" name="Google Shape;559;p7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0" name="Google Shape;560;p7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1" name="Google Shape;562;p7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2" name="Google Shape;563;p7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3" name="Google Shape;564;p7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4" name="Google Shape;565;p7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5" name="Google Shape;567;p7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6" name="Google Shape;568;p7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7" name="Google Shape;569;p7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8" name="Google Shape;570;p7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9" name="Google Shape;572;p7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0" name="Google Shape;573;p7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1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572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573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5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575;p8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581" name="Google Shape;576;p8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84" name="Google Shape;577;p8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582" name="Google Shape;578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3" name="Google Shape;579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85" name="Google Shape;580;p8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88" name="Google Shape;581;p8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586" name="Google Shape;582;p8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7" name="Google Shape;583;p8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1" name="Google Shape;584;p8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589" name="Google Shape;585;p8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0" name="Google Shape;586;p8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4" name="Google Shape;587;p8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592" name="Google Shape;588;p8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3" name="Google Shape;589;p8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7" name="Google Shape;590;p8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595" name="Google Shape;591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6" name="Google Shape;592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00" name="Google Shape;593;p8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598" name="Google Shape;594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9" name="Google Shape;595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01" name="Google Shape;596;p8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02" name="Google Shape;597;p8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04" name="نص العنوان"/>
          <p:cNvSpPr txBox="1"/>
          <p:nvPr>
            <p:ph type="title"/>
          </p:nvPr>
        </p:nvSpPr>
        <p:spPr>
          <a:xfrm>
            <a:off x="1529549" y="1682550"/>
            <a:ext cx="6084901" cy="722700"/>
          </a:xfrm>
          <a:prstGeom prst="rect">
            <a:avLst/>
          </a:prstGeom>
        </p:spPr>
        <p:txBody>
          <a:bodyPr anchor="ctr"/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605" name="مستوى النص الأول…"/>
          <p:cNvSpPr txBox="1"/>
          <p:nvPr>
            <p:ph type="body" sz="quarter" idx="1"/>
          </p:nvPr>
        </p:nvSpPr>
        <p:spPr>
          <a:xfrm>
            <a:off x="1534825" y="2405250"/>
            <a:ext cx="6084900" cy="1055701"/>
          </a:xfrm>
          <a:prstGeom prst="rect">
            <a:avLst/>
          </a:prstGeom>
        </p:spPr>
        <p:txBody>
          <a:bodyPr anchor="ctr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06" name="Google Shape;600;p8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7" name="Google Shape;601;p8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8" name="Google Shape;602;p8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9" name="Google Shape;604;p8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0" name="Google Shape;605;p8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1" name="Google Shape;606;p8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2" name="Google Shape;608;p8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3" name="Google Shape;609;p8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4" name="Google Shape;610;p8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5" name="Google Shape;611;p8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6" name="Google Shape;613;p8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7" name="Google Shape;614;p8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8" name="Google Shape;615;p8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9" name="Google Shape;616;p8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0" name="Google Shape;617;p8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1" name="Google Shape;618;p8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2" name="Google Shape;619;p8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3" name="Google Shape;620;p8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4" name="Google Shape;621;p8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5" name="Google Shape;623;p8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6" name="Google Shape;624;p8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7" name="Google Shape;625;p8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8" name="Google Shape;626;p8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9" name="Google Shape;627;p8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0" name="Google Shape;628;p8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1" name="Google Shape;629;p8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2" name="Google Shape;630;p8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3" name="Google Shape;631;p8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4" name="Google Shape;633;p8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5" name="Google Shape;634;p8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6" name="Google Shape;635;p8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7" name="Google Shape;636;p8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8" name="Google Shape;638;p8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9" name="Google Shape;639;p8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0" name="Google Shape;640;p8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1" name="Google Shape;641;p8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2" name="Google Shape;643;p8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3" name="Google Shape;644;p8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4" name="Google Shape;645;p8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5" name="Google Shape;646;p8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6" name="Google Shape;648;p8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7" name="Google Shape;649;p8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8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649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65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6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0" name="Google Shape;651;p9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658" name="Google Shape;652;p9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661" name="Google Shape;653;p9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659" name="Google Shape;654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0" name="Google Shape;655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62" name="Google Shape;656;p9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665" name="Google Shape;657;p9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663" name="Google Shape;658;p9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4" name="Google Shape;659;p9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68" name="Google Shape;660;p9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666" name="Google Shape;661;p9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7" name="Google Shape;662;p9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71" name="Google Shape;663;p9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669" name="Google Shape;664;p9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0" name="Google Shape;665;p9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74" name="Google Shape;666;p9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672" name="Google Shape;667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3" name="Google Shape;668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77" name="Google Shape;669;p9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675" name="Google Shape;670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6" name="Google Shape;671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78" name="Google Shape;672;p9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79" name="Google Shape;673;p9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81" name="نص العنوان"/>
          <p:cNvSpPr txBox="1"/>
          <p:nvPr>
            <p:ph type="title"/>
          </p:nvPr>
        </p:nvSpPr>
        <p:spPr>
          <a:xfrm>
            <a:off x="2014800" y="1482700"/>
            <a:ext cx="5114400" cy="1389901"/>
          </a:xfrm>
          <a:prstGeom prst="rect">
            <a:avLst/>
          </a:prstGeom>
        </p:spPr>
        <p:txBody>
          <a:bodyPr/>
          <a:lstStyle>
            <a:lvl1pPr>
              <a:defRPr sz="107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82" name="مستوى النص الأول…"/>
          <p:cNvSpPr txBox="1"/>
          <p:nvPr>
            <p:ph type="body" sz="quarter" idx="1"/>
          </p:nvPr>
        </p:nvSpPr>
        <p:spPr>
          <a:xfrm>
            <a:off x="2594249" y="2750799"/>
            <a:ext cx="3955502" cy="99420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3" name="Google Shape;676;p9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4" name="Google Shape;677;p9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5" name="Google Shape;678;p9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6" name="Google Shape;680;p9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7" name="Google Shape;681;p9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8" name="Google Shape;682;p9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9" name="Google Shape;684;p9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0" name="Google Shape;685;p9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1" name="Google Shape;686;p9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2" name="Google Shape;687;p9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3" name="Google Shape;689;p9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4" name="Google Shape;690;p9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5" name="Google Shape;691;p9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6" name="Google Shape;692;p9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7" name="Google Shape;693;p9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8" name="Google Shape;694;p9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9" name="Google Shape;695;p9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0" name="Google Shape;696;p9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1" name="Google Shape;697;p9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2" name="Google Shape;699;p9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3" name="Google Shape;700;p9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4" name="Google Shape;701;p9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5" name="Google Shape;702;p9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6" name="Google Shape;703;p9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7" name="Google Shape;704;p9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8" name="Google Shape;705;p9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9" name="Google Shape;706;p9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0" name="Google Shape;707;p9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1" name="Google Shape;709;p9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2" name="Google Shape;710;p9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3" name="Google Shape;711;p9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4" name="Google Shape;712;p9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5" name="Google Shape;714;p9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6" name="Google Shape;715;p9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7" name="Google Shape;716;p9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8" name="Google Shape;717;p9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9" name="Google Shape;719;p9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0" name="Google Shape;720;p9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1" name="Google Shape;721;p9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2" name="Google Shape;722;p9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3" name="Google Shape;724;p9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4" name="Google Shape;725;p9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5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726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727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72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" name="Google Shape;727;p10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735" name="Google Shape;728;p10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738" name="Google Shape;729;p10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736" name="Google Shape;730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7" name="Google Shape;731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39" name="Google Shape;732;p10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742" name="Google Shape;733;p10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740" name="Google Shape;734;p10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1" name="Google Shape;735;p10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5" name="Google Shape;736;p10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743" name="Google Shape;737;p10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4" name="Google Shape;738;p10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8" name="Google Shape;739;p10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746" name="Google Shape;740;p10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7" name="Google Shape;741;p10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51" name="Google Shape;742;p10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749" name="Google Shape;743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0" name="Google Shape;744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54" name="Google Shape;745;p10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752" name="Google Shape;746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3" name="Google Shape;747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55" name="Google Shape;748;p10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56" name="Google Shape;749;p10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758" name="نص العنوان"/>
          <p:cNvSpPr txBox="1"/>
          <p:nvPr>
            <p:ph type="title"/>
          </p:nvPr>
        </p:nvSpPr>
        <p:spPr>
          <a:xfrm>
            <a:off x="3438550" y="2009550"/>
            <a:ext cx="4979401" cy="1124400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59" name="Google Shape;751;p10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0" name="Google Shape;752;p10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1" name="Google Shape;753;p10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2" name="Google Shape;755;p10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3" name="Google Shape;756;p10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4" name="Google Shape;757;p10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5" name="Google Shape;759;p10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6" name="Google Shape;760;p10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7" name="Google Shape;761;p10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8" name="Google Shape;762;p10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9" name="Google Shape;764;p10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0" name="Google Shape;765;p10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1" name="Google Shape;766;p10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2" name="Google Shape;767;p10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3" name="Google Shape;768;p10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4" name="Google Shape;769;p10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5" name="Google Shape;770;p10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6" name="Google Shape;771;p10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7" name="Google Shape;772;p10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8" name="Google Shape;774;p10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9" name="Google Shape;775;p10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0" name="Google Shape;776;p10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1" name="Google Shape;777;p10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2" name="Google Shape;778;p10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3" name="Google Shape;779;p10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4" name="Google Shape;780;p10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5" name="Google Shape;781;p10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6" name="Google Shape;782;p10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7" name="Google Shape;784;p10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8" name="Google Shape;785;p10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9" name="Google Shape;786;p10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0" name="Google Shape;787;p10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1" name="Google Shape;789;p10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2" name="Google Shape;790;p10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3" name="Google Shape;791;p10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4" name="Google Shape;792;p10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5" name="Google Shape;794;p10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6" name="Google Shape;795;p10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7" name="Google Shape;796;p10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8" name="Google Shape;797;p10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9" name="Google Shape;799;p10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00" name="Google Shape;800;p10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01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02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03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80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4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" name="Google Shape;235;p4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" name="Google Shape;236;p4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7" name="Google Shape;237;p4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5" name="Google Shape;238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" name="Google Shape;239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" name="Google Shape;240;p4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8" name="Google Shape;241;p4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" name="Google Shape;242;p4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" name="Google Shape;243;p4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1" name="Google Shape;244;p4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" name="Google Shape;245;p4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" name="Google Shape;246;p4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4" name="Google Shape;247;p4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" name="Google Shape;248;p4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" name="Google Shape;249;p4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7" name="Google Shape;250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" name="Google Shape;251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" name="Google Shape;252;p4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20" name="Google Shape;253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" name="Google Shape;254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3" name="Google Shape;255;p4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" name="Google Shape;256;p4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" name="Google Shape;257;p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" name="Google Shape;258;p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" name="Google Shape;259;p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" name="Google Shape;261;p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" name="Google Shape;262;p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" name="Google Shape;263;p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" name="Google Shape;265;p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2" name="Google Shape;266;p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" name="Google Shape;267;p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" name="Google Shape;268;p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" name="Google Shape;270;p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" name="Google Shape;271;p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" name="Google Shape;272;p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" name="Google Shape;273;p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" name="Google Shape;274;p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" name="Google Shape;275;p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" name="Google Shape;276;p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" name="Google Shape;277;p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" name="Google Shape;278;p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" name="Google Shape;280;p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" name="Google Shape;281;p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" name="Google Shape;282;p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" name="Google Shape;283;p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" name="Google Shape;284;p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" name="Google Shape;285;p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" name="Google Shape;286;p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" name="Google Shape;287;p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" name="Google Shape;288;p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" name="Google Shape;290;p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" name="Google Shape;291;p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" name="Google Shape;292;p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" name="Google Shape;293;p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" name="Google Shape;295;p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8" name="Google Shape;296;p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9" name="Google Shape;297;p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" name="Google Shape;298;p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" name="Google Shape;300;p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" name="Google Shape;301;p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" name="Google Shape;302;p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" name="Google Shape;303;p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" name="Google Shape;305;p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" name="Google Shape;307;p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7" name="نص العنوان"/>
          <p:cNvSpPr txBox="1"/>
          <p:nvPr>
            <p:ph type="title"/>
          </p:nvPr>
        </p:nvSpPr>
        <p:spPr>
          <a:xfrm>
            <a:off x="726225" y="441349"/>
            <a:ext cx="7691401" cy="57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68" name="مستوى النص الأول…"/>
          <p:cNvSpPr txBox="1"/>
          <p:nvPr>
            <p:ph type="body" idx="1"/>
          </p:nvPr>
        </p:nvSpPr>
        <p:spPr>
          <a:xfrm>
            <a:off x="821324" y="1232149"/>
            <a:ext cx="7501202" cy="332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9" name="Google Shape;310;p4"/>
          <p:cNvSpPr/>
          <p:nvPr/>
        </p:nvSpPr>
        <p:spPr>
          <a:xfrm rot="4238893">
            <a:off x="287201" y="4383422"/>
            <a:ext cx="794680" cy="686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" name="Google Shape;311;p4"/>
          <p:cNvSpPr/>
          <p:nvPr/>
        </p:nvSpPr>
        <p:spPr>
          <a:xfrm>
            <a:off x="7125316" y="7326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" name="Google Shape;312;p4"/>
          <p:cNvSpPr/>
          <p:nvPr/>
        </p:nvSpPr>
        <p:spPr>
          <a:xfrm>
            <a:off x="1334854" y="551088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82" name="Google Shape;313;p4"/>
          <p:cNvGrpSpPr/>
          <p:nvPr/>
        </p:nvGrpSpPr>
        <p:grpSpPr>
          <a:xfrm>
            <a:off x="7636924" y="441374"/>
            <a:ext cx="291351" cy="281327"/>
            <a:chOff x="24" y="24"/>
            <a:chExt cx="291350" cy="281325"/>
          </a:xfrm>
        </p:grpSpPr>
        <p:sp>
          <p:nvSpPr>
            <p:cNvPr id="72" name="Google Shape;314;p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3" name="Google Shape;315;p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4" name="Google Shape;316;p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5" name="Google Shape;317;p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318;p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319;p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320;p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321;p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322;p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1" name="Google Shape;323;p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3" name="Google Shape;324;p4"/>
          <p:cNvSpPr/>
          <p:nvPr/>
        </p:nvSpPr>
        <p:spPr>
          <a:xfrm>
            <a:off x="8098829" y="123216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" name="Google Shape;325;p4"/>
          <p:cNvSpPr/>
          <p:nvPr/>
        </p:nvSpPr>
        <p:spPr>
          <a:xfrm>
            <a:off x="1038566" y="1014075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6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7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رقم الشريحة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1pPr>
      <a:lvl2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2pPr>
      <a:lvl3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3pPr>
      <a:lvl4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4pPr>
      <a:lvl5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5pPr>
      <a:lvl6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6pPr>
      <a:lvl7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7pPr>
      <a:lvl8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8pPr>
      <a:lvl9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9pPr>
    </p:titleStyle>
    <p:bodyStyle>
      <a:lvl1pPr marL="330200" marR="0" indent="-203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1pPr>
      <a:lvl2pPr marL="330200" marR="0" indent="254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2pPr>
      <a:lvl3pPr marL="330200" marR="0" indent="711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3pPr>
      <a:lvl4pPr marL="330200" marR="0" indent="11684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4pPr>
      <a:lvl5pPr marL="330200" marR="0" indent="16256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5pPr>
      <a:lvl6pPr marL="330200" marR="0" indent="20828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6pPr>
      <a:lvl7pPr marL="330200" marR="0" indent="2540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7pPr>
      <a:lvl8pPr marL="330200" marR="0" indent="2997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8pPr>
      <a:lvl9pPr marL="330200" marR="0" indent="34544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5.png"/><Relationship Id="rId12" Type="http://schemas.openxmlformats.org/officeDocument/2006/relationships/image" Target="../media/image12.png"/><Relationship Id="rId13" Type="http://schemas.openxmlformats.org/officeDocument/2006/relationships/image" Target="../media/image3.jpeg"/><Relationship Id="rId14" Type="http://schemas.openxmlformats.org/officeDocument/2006/relationships/image" Target="../media/image23.png"/><Relationship Id="rId15" Type="http://schemas.openxmlformats.org/officeDocument/2006/relationships/image" Target="../media/image2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5.png"/><Relationship Id="rId12" Type="http://schemas.openxmlformats.org/officeDocument/2006/relationships/image" Target="../media/image4.jpeg"/><Relationship Id="rId13" Type="http://schemas.openxmlformats.org/officeDocument/2006/relationships/image" Target="../media/image25.png"/><Relationship Id="rId14" Type="http://schemas.openxmlformats.org/officeDocument/2006/relationships/image" Target="../media/image12.png"/><Relationship Id="rId15" Type="http://schemas.openxmlformats.org/officeDocument/2006/relationships/image" Target="../media/image3.jpeg"/><Relationship Id="rId16" Type="http://schemas.openxmlformats.org/officeDocument/2006/relationships/image" Target="../media/image2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5.png"/><Relationship Id="rId12" Type="http://schemas.openxmlformats.org/officeDocument/2006/relationships/image" Target="../media/image12.png"/><Relationship Id="rId13" Type="http://schemas.openxmlformats.org/officeDocument/2006/relationships/image" Target="../media/image26.png"/><Relationship Id="rId14" Type="http://schemas.openxmlformats.org/officeDocument/2006/relationships/image" Target="../media/image27.png"/><Relationship Id="rId15" Type="http://schemas.openxmlformats.org/officeDocument/2006/relationships/image" Target="../media/image3.jpeg"/><Relationship Id="rId16" Type="http://schemas.openxmlformats.org/officeDocument/2006/relationships/image" Target="../media/image2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12.png"/><Relationship Id="rId12" Type="http://schemas.openxmlformats.org/officeDocument/2006/relationships/image" Target="../media/image26.png"/><Relationship Id="rId13" Type="http://schemas.openxmlformats.org/officeDocument/2006/relationships/image" Target="../media/image27.png"/><Relationship Id="rId14" Type="http://schemas.openxmlformats.org/officeDocument/2006/relationships/image" Target="../media/image2.png"/><Relationship Id="rId15" Type="http://schemas.openxmlformats.org/officeDocument/2006/relationships/image" Target="../media/image3.jpeg"/><Relationship Id="rId16" Type="http://schemas.openxmlformats.org/officeDocument/2006/relationships/image" Target="../media/image2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12.png"/><Relationship Id="rId12" Type="http://schemas.openxmlformats.org/officeDocument/2006/relationships/image" Target="../media/image28.png"/><Relationship Id="rId13" Type="http://schemas.openxmlformats.org/officeDocument/2006/relationships/image" Target="../media/image3.jpeg"/><Relationship Id="rId14" Type="http://schemas.openxmlformats.org/officeDocument/2006/relationships/image" Target="../media/image2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2.png"/><Relationship Id="rId12" Type="http://schemas.openxmlformats.org/officeDocument/2006/relationships/image" Target="../media/image29.png"/><Relationship Id="rId13" Type="http://schemas.openxmlformats.org/officeDocument/2006/relationships/image" Target="../media/image5.jpeg"/><Relationship Id="rId14" Type="http://schemas.openxmlformats.org/officeDocument/2006/relationships/image" Target="../media/image6.jpeg"/><Relationship Id="rId15" Type="http://schemas.openxmlformats.org/officeDocument/2006/relationships/image" Target="../media/image7.jpeg"/><Relationship Id="rId16" Type="http://schemas.openxmlformats.org/officeDocument/2006/relationships/image" Target="../media/image30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12.png"/><Relationship Id="rId12" Type="http://schemas.openxmlformats.org/officeDocument/2006/relationships/image" Target="../media/image31.png"/><Relationship Id="rId13" Type="http://schemas.openxmlformats.org/officeDocument/2006/relationships/image" Target="../media/image3.jpeg"/><Relationship Id="rId14" Type="http://schemas.openxmlformats.org/officeDocument/2006/relationships/image" Target="../media/image2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5.png"/><Relationship Id="rId12" Type="http://schemas.openxmlformats.org/officeDocument/2006/relationships/image" Target="../media/image12.png"/><Relationship Id="rId13" Type="http://schemas.openxmlformats.org/officeDocument/2006/relationships/image" Target="../media/image3.jpeg"/><Relationship Id="rId14" Type="http://schemas.openxmlformats.org/officeDocument/2006/relationships/image" Target="../media/image23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5.png"/><Relationship Id="rId12" Type="http://schemas.openxmlformats.org/officeDocument/2006/relationships/image" Target="../media/image32.png"/><Relationship Id="rId13" Type="http://schemas.openxmlformats.org/officeDocument/2006/relationships/image" Target="../media/image12.png"/><Relationship Id="rId14" Type="http://schemas.openxmlformats.org/officeDocument/2006/relationships/image" Target="../media/image3.jpeg"/><Relationship Id="rId15" Type="http://schemas.openxmlformats.org/officeDocument/2006/relationships/image" Target="../media/image23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20.png"/><Relationship Id="rId12" Type="http://schemas.openxmlformats.org/officeDocument/2006/relationships/image" Target="../media/image33.png"/><Relationship Id="rId13" Type="http://schemas.openxmlformats.org/officeDocument/2006/relationships/image" Target="../media/image12.png"/><Relationship Id="rId14" Type="http://schemas.openxmlformats.org/officeDocument/2006/relationships/image" Target="../media/image4.jpeg"/><Relationship Id="rId15" Type="http://schemas.openxmlformats.org/officeDocument/2006/relationships/image" Target="../media/image3.jpeg"/><Relationship Id="rId16" Type="http://schemas.openxmlformats.org/officeDocument/2006/relationships/image" Target="../media/image2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5.png"/><Relationship Id="rId12" Type="http://schemas.openxmlformats.org/officeDocument/2006/relationships/image" Target="../media/image34.png"/><Relationship Id="rId13" Type="http://schemas.openxmlformats.org/officeDocument/2006/relationships/image" Target="../media/image8.jpeg"/><Relationship Id="rId14" Type="http://schemas.openxmlformats.org/officeDocument/2006/relationships/image" Target="../media/image9.jpeg"/><Relationship Id="rId15" Type="http://schemas.openxmlformats.org/officeDocument/2006/relationships/image" Target="../media/image35.png"/><Relationship Id="rId16" Type="http://schemas.openxmlformats.org/officeDocument/2006/relationships/image" Target="../media/image32.png"/><Relationship Id="rId17" Type="http://schemas.openxmlformats.org/officeDocument/2006/relationships/image" Target="../media/image12.png"/><Relationship Id="rId18" Type="http://schemas.openxmlformats.org/officeDocument/2006/relationships/image" Target="../media/image3.jpeg"/><Relationship Id="rId19" Type="http://schemas.openxmlformats.org/officeDocument/2006/relationships/image" Target="../media/image23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3.xml"/><Relationship Id="rId3" Type="http://schemas.openxmlformats.org/officeDocument/2006/relationships/slide" Target="slide6.xml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6" Type="http://schemas.openxmlformats.org/officeDocument/2006/relationships/image" Target="../media/image2.jpeg"/><Relationship Id="rId7" Type="http://schemas.openxmlformats.org/officeDocument/2006/relationships/image" Target="../media/image5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4.xml"/><Relationship Id="rId3" Type="http://schemas.openxmlformats.org/officeDocument/2006/relationships/slide" Target="slide6.xml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5.xml"/><Relationship Id="rId3" Type="http://schemas.openxmlformats.org/officeDocument/2006/relationships/slide" Target="slide6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36.png"/><Relationship Id="rId5" Type="http://schemas.openxmlformats.org/officeDocument/2006/relationships/image" Target="../media/image10.png"/><Relationship Id="rId6" Type="http://schemas.openxmlformats.org/officeDocument/2006/relationships/image" Target="../media/image5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5.png"/><Relationship Id="rId12" Type="http://schemas.openxmlformats.org/officeDocument/2006/relationships/image" Target="../media/image12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5.png"/><Relationship Id="rId12" Type="http://schemas.openxmlformats.org/officeDocument/2006/relationships/image" Target="../media/image20.png"/><Relationship Id="rId13" Type="http://schemas.openxmlformats.org/officeDocument/2006/relationships/image" Target="../media/image21.png"/><Relationship Id="rId14" Type="http://schemas.openxmlformats.org/officeDocument/2006/relationships/image" Target="../media/image12.png"/><Relationship Id="rId15" Type="http://schemas.openxmlformats.org/officeDocument/2006/relationships/image" Target="../media/image3.jpeg"/><Relationship Id="rId16" Type="http://schemas.openxmlformats.org/officeDocument/2006/relationships/image" Target="../media/image23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5.png"/><Relationship Id="rId12" Type="http://schemas.openxmlformats.org/officeDocument/2006/relationships/image" Target="../media/image4.jpeg"/><Relationship Id="rId13" Type="http://schemas.openxmlformats.org/officeDocument/2006/relationships/image" Target="../media/image37.png"/><Relationship Id="rId14" Type="http://schemas.openxmlformats.org/officeDocument/2006/relationships/image" Target="../media/image12.png"/><Relationship Id="rId15" Type="http://schemas.openxmlformats.org/officeDocument/2006/relationships/image" Target="../media/image3.jpeg"/><Relationship Id="rId16" Type="http://schemas.openxmlformats.org/officeDocument/2006/relationships/image" Target="../media/image2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5.png"/><Relationship Id="rId12" Type="http://schemas.openxmlformats.org/officeDocument/2006/relationships/image" Target="../media/image12.png"/><Relationship Id="rId13" Type="http://schemas.openxmlformats.org/officeDocument/2006/relationships/image" Target="../media/image38.png"/><Relationship Id="rId14" Type="http://schemas.openxmlformats.org/officeDocument/2006/relationships/image" Target="../media/image39.png"/><Relationship Id="rId15" Type="http://schemas.openxmlformats.org/officeDocument/2006/relationships/image" Target="../media/image40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12.png"/><Relationship Id="rId12" Type="http://schemas.openxmlformats.org/officeDocument/2006/relationships/image" Target="../media/image41.png"/><Relationship Id="rId13" Type="http://schemas.openxmlformats.org/officeDocument/2006/relationships/image" Target="../media/image3.jpeg"/><Relationship Id="rId14" Type="http://schemas.openxmlformats.org/officeDocument/2006/relationships/image" Target="../media/image42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2.png"/><Relationship Id="rId12" Type="http://schemas.openxmlformats.org/officeDocument/2006/relationships/image" Target="../media/image29.png"/><Relationship Id="rId13" Type="http://schemas.openxmlformats.org/officeDocument/2006/relationships/image" Target="../media/image5.jpeg"/><Relationship Id="rId14" Type="http://schemas.openxmlformats.org/officeDocument/2006/relationships/image" Target="../media/image6.jpeg"/><Relationship Id="rId15" Type="http://schemas.openxmlformats.org/officeDocument/2006/relationships/image" Target="../media/image30.png"/><Relationship Id="rId16" Type="http://schemas.openxmlformats.org/officeDocument/2006/relationships/image" Target="../media/image10.jpeg"/><Relationship Id="rId17" Type="http://schemas.openxmlformats.org/officeDocument/2006/relationships/image" Target="../media/image3.jpeg"/><Relationship Id="rId18" Type="http://schemas.openxmlformats.org/officeDocument/2006/relationships/image" Target="../media/image23.png"/><Relationship Id="rId19" Type="http://schemas.openxmlformats.org/officeDocument/2006/relationships/image" Target="../media/image43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5.png"/><Relationship Id="rId12" Type="http://schemas.openxmlformats.org/officeDocument/2006/relationships/image" Target="../media/image12.png"/><Relationship Id="rId13" Type="http://schemas.openxmlformats.org/officeDocument/2006/relationships/image" Target="../media/image44.png"/><Relationship Id="rId14" Type="http://schemas.openxmlformats.org/officeDocument/2006/relationships/image" Target="../media/image45.png"/><Relationship Id="rId15" Type="http://schemas.openxmlformats.org/officeDocument/2006/relationships/image" Target="../media/image3.jpeg"/><Relationship Id="rId16" Type="http://schemas.openxmlformats.org/officeDocument/2006/relationships/image" Target="../media/image23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12.png"/><Relationship Id="rId12" Type="http://schemas.openxmlformats.org/officeDocument/2006/relationships/image" Target="../media/image45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12.png"/><Relationship Id="rId12" Type="http://schemas.openxmlformats.org/officeDocument/2006/relationships/image" Target="../media/image46.png"/><Relationship Id="rId13" Type="http://schemas.openxmlformats.org/officeDocument/2006/relationships/image" Target="../media/image47.png"/><Relationship Id="rId14" Type="http://schemas.openxmlformats.org/officeDocument/2006/relationships/image" Target="../media/image3.jpeg"/><Relationship Id="rId15" Type="http://schemas.openxmlformats.org/officeDocument/2006/relationships/image" Target="../media/image23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12.png"/><Relationship Id="rId12" Type="http://schemas.openxmlformats.org/officeDocument/2006/relationships/image" Target="../media/image48.png"/><Relationship Id="rId13" Type="http://schemas.openxmlformats.org/officeDocument/2006/relationships/image" Target="../media/image31.png"/><Relationship Id="rId14" Type="http://schemas.openxmlformats.org/officeDocument/2006/relationships/image" Target="../media/image3.jpeg"/><Relationship Id="rId15" Type="http://schemas.openxmlformats.org/officeDocument/2006/relationships/image" Target="../media/image23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5.png"/><Relationship Id="rId12" Type="http://schemas.openxmlformats.org/officeDocument/2006/relationships/image" Target="../media/image6.jpeg"/><Relationship Id="rId13" Type="http://schemas.openxmlformats.org/officeDocument/2006/relationships/image" Target="../media/image3.jpeg"/><Relationship Id="rId14" Type="http://schemas.openxmlformats.org/officeDocument/2006/relationships/image" Target="../media/image23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5.png"/><Relationship Id="rId12" Type="http://schemas.openxmlformats.org/officeDocument/2006/relationships/image" Target="../media/image32.png"/><Relationship Id="rId13" Type="http://schemas.openxmlformats.org/officeDocument/2006/relationships/image" Target="../media/image6.jpeg"/><Relationship Id="rId14" Type="http://schemas.openxmlformats.org/officeDocument/2006/relationships/image" Target="../media/image3.jpeg"/><Relationship Id="rId15" Type="http://schemas.openxmlformats.org/officeDocument/2006/relationships/image" Target="../media/image23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20.png"/><Relationship Id="rId12" Type="http://schemas.openxmlformats.org/officeDocument/2006/relationships/image" Target="../media/image33.png"/><Relationship Id="rId13" Type="http://schemas.openxmlformats.org/officeDocument/2006/relationships/image" Target="../media/image12.png"/><Relationship Id="rId14" Type="http://schemas.openxmlformats.org/officeDocument/2006/relationships/image" Target="../media/image4.jpeg"/><Relationship Id="rId15" Type="http://schemas.openxmlformats.org/officeDocument/2006/relationships/image" Target="../media/image3.jpeg"/><Relationship Id="rId16" Type="http://schemas.openxmlformats.org/officeDocument/2006/relationships/image" Target="../media/image2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5.png"/><Relationship Id="rId12" Type="http://schemas.openxmlformats.org/officeDocument/2006/relationships/image" Target="../media/image34.png"/><Relationship Id="rId13" Type="http://schemas.openxmlformats.org/officeDocument/2006/relationships/image" Target="../media/image8.jpeg"/><Relationship Id="rId14" Type="http://schemas.openxmlformats.org/officeDocument/2006/relationships/image" Target="../media/image9.jpeg"/><Relationship Id="rId15" Type="http://schemas.openxmlformats.org/officeDocument/2006/relationships/image" Target="../media/image35.png"/><Relationship Id="rId16" Type="http://schemas.openxmlformats.org/officeDocument/2006/relationships/image" Target="../media/image32.png"/><Relationship Id="rId17" Type="http://schemas.openxmlformats.org/officeDocument/2006/relationships/image" Target="../media/image6.jpeg"/><Relationship Id="rId18" Type="http://schemas.openxmlformats.org/officeDocument/2006/relationships/image" Target="../media/image3.jpeg"/><Relationship Id="rId19" Type="http://schemas.openxmlformats.org/officeDocument/2006/relationships/image" Target="../media/image2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5.xml"/><Relationship Id="rId3" Type="http://schemas.openxmlformats.org/officeDocument/2006/relationships/slide" Target="slide6.xml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6" Type="http://schemas.openxmlformats.org/officeDocument/2006/relationships/image" Target="../media/image2.jpeg"/><Relationship Id="rId7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5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5.png"/><Relationship Id="rId12" Type="http://schemas.openxmlformats.org/officeDocument/2006/relationships/image" Target="../media/image1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5.png"/><Relationship Id="rId12" Type="http://schemas.openxmlformats.org/officeDocument/2006/relationships/image" Target="../media/image20.png"/><Relationship Id="rId13" Type="http://schemas.openxmlformats.org/officeDocument/2006/relationships/image" Target="../media/image21.png"/><Relationship Id="rId14" Type="http://schemas.openxmlformats.org/officeDocument/2006/relationships/image" Target="../media/image12.png"/><Relationship Id="rId15" Type="http://schemas.openxmlformats.org/officeDocument/2006/relationships/image" Target="../media/image3.jpeg"/><Relationship Id="rId16" Type="http://schemas.openxmlformats.org/officeDocument/2006/relationships/image" Target="../media/image2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" name="Google Shape;1731;p23"/>
          <p:cNvSpPr txBox="1"/>
          <p:nvPr>
            <p:ph type="subTitle" sz="quarter" idx="1"/>
          </p:nvPr>
        </p:nvSpPr>
        <p:spPr>
          <a:xfrm>
            <a:off x="989278" y="3963246"/>
            <a:ext cx="6866701" cy="594901"/>
          </a:xfrm>
          <a:prstGeom prst="rect">
            <a:avLst/>
          </a:prstGeom>
        </p:spPr>
        <p:txBody>
          <a:bodyPr/>
          <a:lstStyle>
            <a:lvl1pPr marL="0" indent="0" rtl="0">
              <a:defRPr b="1"/>
            </a:lvl1pPr>
          </a:lstStyle>
          <a:p>
            <a:pPr/>
            <a:r>
              <a:t>الفصل الدراسي الأول </a:t>
            </a:r>
          </a:p>
        </p:txBody>
      </p:sp>
      <p:sp>
        <p:nvSpPr>
          <p:cNvPr id="1739" name="Google Shape;1730;p23"/>
          <p:cNvSpPr txBox="1"/>
          <p:nvPr/>
        </p:nvSpPr>
        <p:spPr>
          <a:xfrm>
            <a:off x="1718077" y="1231818"/>
            <a:ext cx="5310157" cy="2115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/>
          <a:p>
            <a:pPr algn="ctr" defTabSz="384047" rtl="0">
              <a:lnSpc>
                <a:spcPct val="80000"/>
              </a:lnSpc>
              <a:defRPr b="1" sz="3570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١-٥</a:t>
            </a:r>
          </a:p>
          <a:p>
            <a:pPr algn="ctr" defTabSz="384047" rtl="0">
              <a:lnSpc>
                <a:spcPct val="80000"/>
              </a:lnSpc>
              <a:defRPr b="1" sz="3570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جمع الأعداد النسبية ذات المقامات المتشابهة وطرحها </a:t>
            </a:r>
          </a:p>
        </p:txBody>
      </p:sp>
      <p:sp>
        <p:nvSpPr>
          <p:cNvPr id="1740" name="وسيلة شرح"/>
          <p:cNvSpPr/>
          <p:nvPr/>
        </p:nvSpPr>
        <p:spPr>
          <a:xfrm>
            <a:off x="850813" y="1655456"/>
            <a:ext cx="6171010" cy="1679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724" y="0"/>
                </a:moveTo>
                <a:cubicBezTo>
                  <a:pt x="2477" y="0"/>
                  <a:pt x="2275" y="739"/>
                  <a:pt x="2275" y="1649"/>
                </a:cubicBezTo>
                <a:lnTo>
                  <a:pt x="2275" y="8600"/>
                </a:lnTo>
                <a:lnTo>
                  <a:pt x="0" y="10820"/>
                </a:lnTo>
                <a:lnTo>
                  <a:pt x="2275" y="13036"/>
                </a:lnTo>
                <a:lnTo>
                  <a:pt x="2275" y="19951"/>
                </a:lnTo>
                <a:cubicBezTo>
                  <a:pt x="2275" y="20861"/>
                  <a:pt x="2477" y="21600"/>
                  <a:pt x="2724" y="21600"/>
                </a:cubicBezTo>
                <a:lnTo>
                  <a:pt x="21153" y="21600"/>
                </a:lnTo>
                <a:cubicBezTo>
                  <a:pt x="21400" y="21600"/>
                  <a:pt x="21600" y="20861"/>
                  <a:pt x="21600" y="19951"/>
                </a:cubicBezTo>
                <a:lnTo>
                  <a:pt x="21600" y="1649"/>
                </a:lnTo>
                <a:cubicBezTo>
                  <a:pt x="21600" y="739"/>
                  <a:pt x="21400" y="0"/>
                  <a:pt x="21153" y="0"/>
                </a:cubicBezTo>
                <a:lnTo>
                  <a:pt x="2724" y="0"/>
                </a:lnTo>
                <a:close/>
              </a:path>
            </a:pathLst>
          </a:cu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27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018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19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20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21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22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23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24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25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26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028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37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029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030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31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032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33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034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35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036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038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039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040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042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044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047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045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4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050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048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9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053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051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52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٣٦</a:t>
              </a:r>
            </a:p>
          </p:txBody>
        </p:sp>
      </p:grpSp>
      <p:pic>
        <p:nvPicPr>
          <p:cNvPr id="2054" name="IMG_1662.png" descr="IMG_1662.png"/>
          <p:cNvPicPr>
            <a:picLocks noChangeAspect="1"/>
          </p:cNvPicPr>
          <p:nvPr/>
        </p:nvPicPr>
        <p:blipFill>
          <a:blip r:embed="rId12">
            <a:extLst/>
          </a:blip>
          <a:srcRect l="10623" t="59223" r="78942" b="23459"/>
          <a:stretch>
            <a:fillRect/>
          </a:stretch>
        </p:blipFill>
        <p:spPr>
          <a:xfrm>
            <a:off x="1860316" y="230557"/>
            <a:ext cx="715476" cy="8905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57" name="IMG_1675.jpeg"/>
          <p:cNvGrpSpPr/>
          <p:nvPr/>
        </p:nvGrpSpPr>
        <p:grpSpPr>
          <a:xfrm>
            <a:off x="6435932" y="2393939"/>
            <a:ext cx="1215278" cy="878337"/>
            <a:chOff x="0" y="0"/>
            <a:chExt cx="1215276" cy="878336"/>
          </a:xfrm>
        </p:grpSpPr>
        <p:pic>
          <p:nvPicPr>
            <p:cNvPr id="2056" name="IMG_1675.jpeg" descr="IMG_1675.jpeg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6350" y="6350"/>
              <a:ext cx="1202577" cy="86563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55" name="IMG_1675.jpeg" descr="IMG_1675.jpeg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0"/>
              <a:ext cx="1215277" cy="878337"/>
            </a:xfrm>
            <a:prstGeom prst="rect">
              <a:avLst/>
            </a:prstGeom>
            <a:effectLst/>
          </p:spPr>
        </p:pic>
      </p:grpSp>
      <p:pic>
        <p:nvPicPr>
          <p:cNvPr id="2058" name="IMG_1676.png" descr="IMG_1676.png"/>
          <p:cNvPicPr>
            <a:picLocks noChangeAspect="1"/>
          </p:cNvPicPr>
          <p:nvPr/>
        </p:nvPicPr>
        <p:blipFill>
          <a:blip r:embed="rId15">
            <a:extLst/>
          </a:blip>
          <a:srcRect l="8684" t="27360" r="64443" b="39503"/>
          <a:stretch>
            <a:fillRect/>
          </a:stretch>
        </p:blipFill>
        <p:spPr>
          <a:xfrm>
            <a:off x="769543" y="1256307"/>
            <a:ext cx="2844580" cy="26307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9" name="IMG_1676.png" descr="IMG_1676.png"/>
          <p:cNvPicPr>
            <a:picLocks noChangeAspect="1"/>
          </p:cNvPicPr>
          <p:nvPr/>
        </p:nvPicPr>
        <p:blipFill>
          <a:blip r:embed="rId15">
            <a:extLst/>
          </a:blip>
          <a:srcRect l="36527" t="20210" r="31869" b="50872"/>
          <a:stretch>
            <a:fillRect/>
          </a:stretch>
        </p:blipFill>
        <p:spPr>
          <a:xfrm>
            <a:off x="3772357" y="1051742"/>
            <a:ext cx="2505114" cy="1719115"/>
          </a:xfrm>
          <a:prstGeom prst="rect">
            <a:avLst/>
          </a:prstGeom>
          <a:ln w="12700">
            <a:miter lim="400000"/>
          </a:ln>
        </p:spPr>
      </p:pic>
      <p:sp>
        <p:nvSpPr>
          <p:cNvPr id="2060" name="ما المشترك بين أعداد الجدول ؟…"/>
          <p:cNvSpPr txBox="1"/>
          <p:nvPr/>
        </p:nvSpPr>
        <p:spPr>
          <a:xfrm>
            <a:off x="4057706" y="2996948"/>
            <a:ext cx="1951275" cy="603785"/>
          </a:xfrm>
          <a:prstGeom prst="rect">
            <a:avLst/>
          </a:prstGeom>
          <a:solidFill>
            <a:schemeClr val="accent3">
              <a:lumOff val="441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b="1"/>
            </a:pPr>
            <a:r>
              <a:t>ما المشترك بين أعداد الجدول ؟ </a:t>
            </a:r>
          </a:p>
          <a:p>
            <a:pPr rtl="0">
              <a:defRPr b="1"/>
            </a:pPr>
          </a:p>
          <a:p>
            <a:pPr rtl="0">
              <a:defRPr b="1"/>
            </a:pPr>
            <a:r>
              <a:t>كيف تجمع الكسور في الجدول ؟ </a:t>
            </a:r>
          </a:p>
        </p:txBody>
      </p:sp>
      <p:sp>
        <p:nvSpPr>
          <p:cNvPr id="2061" name="Google Shape;4623;p49"/>
          <p:cNvSpPr/>
          <p:nvPr/>
        </p:nvSpPr>
        <p:spPr>
          <a:xfrm rot="21189298">
            <a:off x="5552278" y="3386473"/>
            <a:ext cx="739052" cy="5289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064" name="تجميع"/>
          <p:cNvGrpSpPr/>
          <p:nvPr/>
        </p:nvGrpSpPr>
        <p:grpSpPr>
          <a:xfrm>
            <a:off x="6430059" y="888687"/>
            <a:ext cx="1850890" cy="1270001"/>
            <a:chOff x="109883" y="0"/>
            <a:chExt cx="1850889" cy="1270000"/>
          </a:xfrm>
        </p:grpSpPr>
        <p:sp>
          <p:nvSpPr>
            <p:cNvPr id="2062" name="جمع الأعداد النسبية…"/>
            <p:cNvSpPr/>
            <p:nvPr/>
          </p:nvSpPr>
          <p:spPr>
            <a:xfrm>
              <a:off x="690773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جمع الأعداد النسبية</a:t>
              </a:r>
            </a:p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 ذات المقامات المتشابهة وطرحها</a:t>
              </a:r>
            </a:p>
          </p:txBody>
        </p:sp>
        <p:sp>
          <p:nvSpPr>
            <p:cNvPr id="2063" name="🔹جمع الأعداد النسبية ذات المقامات المتشابهة…"/>
            <p:cNvSpPr/>
            <p:nvPr/>
          </p:nvSpPr>
          <p:spPr>
            <a:xfrm>
              <a:off x="109883" y="692084"/>
              <a:ext cx="116178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🔹جمع الأعداد النسبية ذات المقامات المتشابهة</a:t>
              </a:r>
            </a:p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🔹طرح الأعداد النسبية ذات المقامات المتشابهة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6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76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067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8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9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0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1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2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3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4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5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077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86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078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079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80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081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82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083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84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085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087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088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089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091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093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096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094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95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099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097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8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102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100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01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٣٦</a:t>
              </a:r>
            </a:p>
          </p:txBody>
        </p:sp>
      </p:grpSp>
      <p:grpSp>
        <p:nvGrpSpPr>
          <p:cNvPr id="2105" name="تجميع"/>
          <p:cNvGrpSpPr/>
          <p:nvPr/>
        </p:nvGrpSpPr>
        <p:grpSpPr>
          <a:xfrm>
            <a:off x="4086926" y="2164689"/>
            <a:ext cx="1360712" cy="1254210"/>
            <a:chOff x="0" y="0"/>
            <a:chExt cx="1360710" cy="1254208"/>
          </a:xfrm>
        </p:grpSpPr>
        <p:sp>
          <p:nvSpPr>
            <p:cNvPr id="2103" name="جمع الأعداد النسبية…"/>
            <p:cNvSpPr txBox="1"/>
            <p:nvPr/>
          </p:nvSpPr>
          <p:spPr>
            <a:xfrm>
              <a:off x="-1" y="0"/>
              <a:ext cx="1360712" cy="2752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جمع الأعداد النسبية</a:t>
              </a:r>
            </a:p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 ذات المقامات المشتركة وطرحها</a:t>
              </a:r>
            </a:p>
          </p:txBody>
        </p:sp>
        <p:sp>
          <p:nvSpPr>
            <p:cNvPr id="2104" name="🔹جمع الأعداد النسبية ذات المقامات المشتركة…"/>
            <p:cNvSpPr txBox="1"/>
            <p:nvPr/>
          </p:nvSpPr>
          <p:spPr>
            <a:xfrm>
              <a:off x="99466" y="692084"/>
              <a:ext cx="1161779" cy="5621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🔹جمع الأعداد النسبية ذات المقامات المشتركة</a:t>
              </a:r>
            </a:p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🔹طرح الأعداد النسبية ذات المقامات المشتركة</a:t>
              </a:r>
            </a:p>
          </p:txBody>
        </p:sp>
      </p:grpSp>
      <p:grpSp>
        <p:nvGrpSpPr>
          <p:cNvPr id="2108" name="IMG_1661.jpeg"/>
          <p:cNvGrpSpPr/>
          <p:nvPr/>
        </p:nvGrpSpPr>
        <p:grpSpPr>
          <a:xfrm>
            <a:off x="1157814" y="1443735"/>
            <a:ext cx="4745968" cy="2256030"/>
            <a:chOff x="0" y="0"/>
            <a:chExt cx="4745966" cy="2256029"/>
          </a:xfrm>
        </p:grpSpPr>
        <p:pic>
          <p:nvPicPr>
            <p:cNvPr id="2107" name="IMG_1661.jpeg" descr="IMG_1661.jpeg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6350" y="6350"/>
              <a:ext cx="4733267" cy="224333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06" name="IMG_1661.jpeg" descr="IMG_1661.jpeg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4745967" cy="2256030"/>
            </a:xfrm>
            <a:prstGeom prst="rect">
              <a:avLst/>
            </a:prstGeom>
            <a:effectLst/>
          </p:spPr>
        </p:pic>
      </p:grpSp>
      <p:pic>
        <p:nvPicPr>
          <p:cNvPr id="2109" name="IMG_1662.png" descr="IMG_1662.png"/>
          <p:cNvPicPr>
            <a:picLocks noChangeAspect="1"/>
          </p:cNvPicPr>
          <p:nvPr/>
        </p:nvPicPr>
        <p:blipFill>
          <a:blip r:embed="rId14">
            <a:extLst/>
          </a:blip>
          <a:srcRect l="10623" t="59223" r="78942" b="23459"/>
          <a:stretch>
            <a:fillRect/>
          </a:stretch>
        </p:blipFill>
        <p:spPr>
          <a:xfrm>
            <a:off x="1860316" y="230557"/>
            <a:ext cx="715476" cy="8905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12" name="IMG_1675.jpeg"/>
          <p:cNvGrpSpPr/>
          <p:nvPr/>
        </p:nvGrpSpPr>
        <p:grpSpPr>
          <a:xfrm>
            <a:off x="6435932" y="2393939"/>
            <a:ext cx="1215278" cy="878337"/>
            <a:chOff x="0" y="0"/>
            <a:chExt cx="1215276" cy="878336"/>
          </a:xfrm>
        </p:grpSpPr>
        <p:pic>
          <p:nvPicPr>
            <p:cNvPr id="2111" name="IMG_1675.jpeg" descr="IMG_1675.jpeg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6350" y="6350"/>
              <a:ext cx="1202577" cy="86563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10" name="IMG_1675.jpeg" descr="IMG_1675.jpeg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0" y="0"/>
              <a:ext cx="1215277" cy="878337"/>
            </a:xfrm>
            <a:prstGeom prst="rect">
              <a:avLst/>
            </a:prstGeom>
            <a:effectLst/>
          </p:spPr>
        </p:pic>
      </p:grpSp>
      <p:grpSp>
        <p:nvGrpSpPr>
          <p:cNvPr id="2115" name="تجميع"/>
          <p:cNvGrpSpPr/>
          <p:nvPr/>
        </p:nvGrpSpPr>
        <p:grpSpPr>
          <a:xfrm>
            <a:off x="6430059" y="888687"/>
            <a:ext cx="1850890" cy="1270001"/>
            <a:chOff x="109883" y="0"/>
            <a:chExt cx="1850889" cy="1270000"/>
          </a:xfrm>
        </p:grpSpPr>
        <p:sp>
          <p:nvSpPr>
            <p:cNvPr id="2113" name="جمع الأعداد النسبية…"/>
            <p:cNvSpPr/>
            <p:nvPr/>
          </p:nvSpPr>
          <p:spPr>
            <a:xfrm>
              <a:off x="690773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جمع الأعداد النسبية</a:t>
              </a:r>
            </a:p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 ذات المقامات المتشابهة وطرحها</a:t>
              </a:r>
            </a:p>
          </p:txBody>
        </p:sp>
        <p:sp>
          <p:nvSpPr>
            <p:cNvPr id="2114" name="🔹جمع الأعداد النسبية ذات المقامات المتشابهة…"/>
            <p:cNvSpPr/>
            <p:nvPr/>
          </p:nvSpPr>
          <p:spPr>
            <a:xfrm>
              <a:off x="109883" y="692084"/>
              <a:ext cx="116178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🔹جمع الأعداد النسبية ذات المقامات المتشابهة</a:t>
              </a:r>
            </a:p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🔹طرح الأعداد النسبية ذات المقامات المتشابهة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7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5428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27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118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9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20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21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22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23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24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25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26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128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37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129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130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31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132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33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134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35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136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138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139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140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142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144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147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145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4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150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148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49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153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151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52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٣٦</a:t>
              </a:r>
            </a:p>
          </p:txBody>
        </p:sp>
      </p:grpSp>
      <p:pic>
        <p:nvPicPr>
          <p:cNvPr id="2154" name="IMG_1662.png" descr="IMG_1662.png"/>
          <p:cNvPicPr>
            <a:picLocks noChangeAspect="1"/>
          </p:cNvPicPr>
          <p:nvPr/>
        </p:nvPicPr>
        <p:blipFill>
          <a:blip r:embed="rId12">
            <a:extLst/>
          </a:blip>
          <a:srcRect l="10623" t="59223" r="78942" b="23459"/>
          <a:stretch>
            <a:fillRect/>
          </a:stretch>
        </p:blipFill>
        <p:spPr>
          <a:xfrm>
            <a:off x="1860316" y="230557"/>
            <a:ext cx="715476" cy="8905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5" name="IMG_1663.png" descr="IMG_1663.png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3583123" y="945827"/>
            <a:ext cx="2528491" cy="425054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2156" name="IMG_1663.png" descr="IMG_1663.png"/>
          <p:cNvPicPr>
            <a:picLocks noChangeAspect="1"/>
          </p:cNvPicPr>
          <p:nvPr/>
        </p:nvPicPr>
        <p:blipFill>
          <a:blip r:embed="rId14">
            <a:extLst/>
          </a:blip>
          <a:srcRect l="26609" t="19977" r="34201" b="62038"/>
          <a:stretch>
            <a:fillRect/>
          </a:stretch>
        </p:blipFill>
        <p:spPr>
          <a:xfrm>
            <a:off x="1307345" y="2006293"/>
            <a:ext cx="4718354" cy="1623976"/>
          </a:xfrm>
          <a:prstGeom prst="rect">
            <a:avLst/>
          </a:prstGeom>
          <a:ln w="25400" cap="rnd">
            <a:solidFill>
              <a:schemeClr val="accent4">
                <a:satOff val="-25817"/>
                <a:lumOff val="-14941"/>
              </a:schemeClr>
            </a:solidFill>
            <a:custDash>
              <a:ds d="100000" sp="200000"/>
            </a:custDash>
            <a:miter lim="400000"/>
          </a:ln>
        </p:spPr>
      </p:pic>
      <p:sp>
        <p:nvSpPr>
          <p:cNvPr id="2157" name="مثال"/>
          <p:cNvSpPr/>
          <p:nvPr/>
        </p:nvSpPr>
        <p:spPr>
          <a:xfrm>
            <a:off x="3831464" y="1561729"/>
            <a:ext cx="2181629" cy="401358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500">
                <a:solidFill>
                  <a:schemeClr val="accent6">
                    <a:lumOff val="-9411"/>
                  </a:schemeClr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مثال</a:t>
            </a:r>
          </a:p>
        </p:txBody>
      </p:sp>
      <p:grpSp>
        <p:nvGrpSpPr>
          <p:cNvPr id="2160" name="IMG_1675.jpeg"/>
          <p:cNvGrpSpPr/>
          <p:nvPr/>
        </p:nvGrpSpPr>
        <p:grpSpPr>
          <a:xfrm>
            <a:off x="6435932" y="2393939"/>
            <a:ext cx="1215278" cy="878337"/>
            <a:chOff x="0" y="0"/>
            <a:chExt cx="1215276" cy="878336"/>
          </a:xfrm>
        </p:grpSpPr>
        <p:pic>
          <p:nvPicPr>
            <p:cNvPr id="2159" name="IMG_1675.jpeg" descr="IMG_1675.jpeg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6350" y="6350"/>
              <a:ext cx="1202577" cy="86563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58" name="IMG_1675.jpeg" descr="IMG_1675.jpeg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0" y="0"/>
              <a:ext cx="1215277" cy="878337"/>
            </a:xfrm>
            <a:prstGeom prst="rect">
              <a:avLst/>
            </a:prstGeom>
            <a:effectLst/>
          </p:spPr>
        </p:pic>
      </p:grpSp>
      <p:grpSp>
        <p:nvGrpSpPr>
          <p:cNvPr id="2163" name="تجميع"/>
          <p:cNvGrpSpPr/>
          <p:nvPr/>
        </p:nvGrpSpPr>
        <p:grpSpPr>
          <a:xfrm>
            <a:off x="6430059" y="888687"/>
            <a:ext cx="1850890" cy="1270001"/>
            <a:chOff x="109883" y="0"/>
            <a:chExt cx="1850889" cy="1270000"/>
          </a:xfrm>
        </p:grpSpPr>
        <p:sp>
          <p:nvSpPr>
            <p:cNvPr id="2161" name="جمع الأعداد النسبية…"/>
            <p:cNvSpPr/>
            <p:nvPr/>
          </p:nvSpPr>
          <p:spPr>
            <a:xfrm>
              <a:off x="690773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جمع الأعداد النسبية</a:t>
              </a:r>
            </a:p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 ذات المقامات المتشابهة وطرحها</a:t>
              </a:r>
            </a:p>
          </p:txBody>
        </p:sp>
        <p:sp>
          <p:nvSpPr>
            <p:cNvPr id="2162" name="🔹جمع الأعداد النسبية ذات المقامات المتشابهة…"/>
            <p:cNvSpPr/>
            <p:nvPr/>
          </p:nvSpPr>
          <p:spPr>
            <a:xfrm>
              <a:off x="109883" y="692084"/>
              <a:ext cx="116178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🔹جمع الأعداد النسبية ذات المقامات المتشابهة</a:t>
              </a:r>
            </a:p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🔹طرح الأعداد النسبية ذات المقامات المتشابهة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5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5428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75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166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7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8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9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0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1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2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3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4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84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176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177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78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179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80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181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82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183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185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186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187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189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191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194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192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93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197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195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6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200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198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99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٣٦</a:t>
              </a:r>
            </a:p>
          </p:txBody>
        </p:sp>
      </p:grpSp>
      <p:pic>
        <p:nvPicPr>
          <p:cNvPr id="2201" name="IMG_1662.png" descr="IMG_1662.png"/>
          <p:cNvPicPr>
            <a:picLocks noChangeAspect="1"/>
          </p:cNvPicPr>
          <p:nvPr/>
        </p:nvPicPr>
        <p:blipFill>
          <a:blip r:embed="rId11">
            <a:extLst/>
          </a:blip>
          <a:srcRect l="10623" t="59223" r="78942" b="23459"/>
          <a:stretch>
            <a:fillRect/>
          </a:stretch>
        </p:blipFill>
        <p:spPr>
          <a:xfrm>
            <a:off x="1860316" y="230557"/>
            <a:ext cx="715476" cy="8905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2" name="IMG_1663.png" descr="IMG_1663.png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583123" y="945827"/>
            <a:ext cx="2528491" cy="425054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2203" name="IMG_1663.png" descr="IMG_1663.png"/>
          <p:cNvPicPr>
            <a:picLocks noChangeAspect="1"/>
          </p:cNvPicPr>
          <p:nvPr/>
        </p:nvPicPr>
        <p:blipFill>
          <a:blip r:embed="rId13">
            <a:extLst/>
          </a:blip>
          <a:srcRect l="37933" t="39125" r="33716" b="44297"/>
          <a:stretch>
            <a:fillRect/>
          </a:stretch>
        </p:blipFill>
        <p:spPr>
          <a:xfrm>
            <a:off x="2581911" y="1568774"/>
            <a:ext cx="3502879" cy="1536093"/>
          </a:xfrm>
          <a:prstGeom prst="rect">
            <a:avLst/>
          </a:prstGeom>
          <a:ln w="12700">
            <a:miter lim="400000"/>
          </a:ln>
        </p:spPr>
      </p:pic>
      <p:sp>
        <p:nvSpPr>
          <p:cNvPr id="2204" name="مستطيل"/>
          <p:cNvSpPr/>
          <p:nvPr/>
        </p:nvSpPr>
        <p:spPr>
          <a:xfrm>
            <a:off x="3631663" y="1575984"/>
            <a:ext cx="2467251" cy="453905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0" tIns="0" rIns="0" bIns="0"/>
          <a:lstStyle/>
          <a:p>
            <a:pPr algn="ctr" rtl="0">
              <a:defRPr sz="3500">
                <a:solidFill>
                  <a:schemeClr val="accent6">
                    <a:lumOff val="-9411"/>
                  </a:schemeClr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</a:p>
        </p:txBody>
      </p:sp>
      <p:sp>
        <p:nvSpPr>
          <p:cNvPr id="2205" name="خط"/>
          <p:cNvSpPr/>
          <p:nvPr/>
        </p:nvSpPr>
        <p:spPr>
          <a:xfrm flipV="1">
            <a:off x="4572000" y="2554213"/>
            <a:ext cx="0" cy="1902752"/>
          </a:xfrm>
          <a:prstGeom prst="line">
            <a:avLst/>
          </a:prstGeom>
          <a:ln w="25400" cap="rnd">
            <a:solidFill>
              <a:schemeClr val="accent1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2206" name="IMG_1584.png" descr="IMG_1584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5556341" y="1885426"/>
            <a:ext cx="3187671" cy="32004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09" name="IMG_1675.jpeg"/>
          <p:cNvGrpSpPr/>
          <p:nvPr/>
        </p:nvGrpSpPr>
        <p:grpSpPr>
          <a:xfrm>
            <a:off x="6435932" y="2393939"/>
            <a:ext cx="1215278" cy="878337"/>
            <a:chOff x="0" y="0"/>
            <a:chExt cx="1215276" cy="878336"/>
          </a:xfrm>
        </p:grpSpPr>
        <p:pic>
          <p:nvPicPr>
            <p:cNvPr id="2208" name="IMG_1675.jpeg" descr="IMG_1675.jpeg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6350" y="6350"/>
              <a:ext cx="1202577" cy="86563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07" name="IMG_1675.jpeg" descr="IMG_1675.jpeg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0" y="0"/>
              <a:ext cx="1215277" cy="878337"/>
            </a:xfrm>
            <a:prstGeom prst="rect">
              <a:avLst/>
            </a:prstGeom>
            <a:effectLst/>
          </p:spPr>
        </p:pic>
      </p:grpSp>
      <p:grpSp>
        <p:nvGrpSpPr>
          <p:cNvPr id="2212" name="تجميع"/>
          <p:cNvGrpSpPr/>
          <p:nvPr/>
        </p:nvGrpSpPr>
        <p:grpSpPr>
          <a:xfrm>
            <a:off x="6430059" y="888687"/>
            <a:ext cx="1850890" cy="1270001"/>
            <a:chOff x="109883" y="0"/>
            <a:chExt cx="1850889" cy="1270000"/>
          </a:xfrm>
        </p:grpSpPr>
        <p:sp>
          <p:nvSpPr>
            <p:cNvPr id="2210" name="جمع الأعداد النسبية…"/>
            <p:cNvSpPr/>
            <p:nvPr/>
          </p:nvSpPr>
          <p:spPr>
            <a:xfrm>
              <a:off x="690773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جمع الأعداد النسبية</a:t>
              </a:r>
            </a:p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 ذات المقامات المتشابهة وطرحها</a:t>
              </a:r>
            </a:p>
          </p:txBody>
        </p:sp>
        <p:sp>
          <p:nvSpPr>
            <p:cNvPr id="2211" name="🔹جمع الأعداد النسبية ذات المقامات المتشابهة…"/>
            <p:cNvSpPr/>
            <p:nvPr/>
          </p:nvSpPr>
          <p:spPr>
            <a:xfrm>
              <a:off x="109883" y="692084"/>
              <a:ext cx="116178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🔹جمع الأعداد النسبية ذات المقامات المتشابهة</a:t>
              </a:r>
            </a:p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🔹طرح الأعداد النسبية ذات المقامات المتشابهة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4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5428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24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215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6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7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8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9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20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21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22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23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33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225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226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27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228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29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230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31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232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234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235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236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238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240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243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241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42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246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244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45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249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247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48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٣٨</a:t>
              </a:r>
            </a:p>
          </p:txBody>
        </p:sp>
      </p:grpSp>
      <p:pic>
        <p:nvPicPr>
          <p:cNvPr id="2250" name="IMG_1662.png" descr="IMG_1662.png"/>
          <p:cNvPicPr>
            <a:picLocks noChangeAspect="1"/>
          </p:cNvPicPr>
          <p:nvPr/>
        </p:nvPicPr>
        <p:blipFill>
          <a:blip r:embed="rId11">
            <a:extLst/>
          </a:blip>
          <a:srcRect l="10623" t="59223" r="78942" b="23459"/>
          <a:stretch>
            <a:fillRect/>
          </a:stretch>
        </p:blipFill>
        <p:spPr>
          <a:xfrm>
            <a:off x="1860316" y="230557"/>
            <a:ext cx="715476" cy="8905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1" name="IMG_1664.png" descr="IMG_1664.png"/>
          <p:cNvPicPr>
            <a:picLocks noChangeAspect="1"/>
          </p:cNvPicPr>
          <p:nvPr/>
        </p:nvPicPr>
        <p:blipFill>
          <a:blip r:embed="rId12">
            <a:extLst/>
          </a:blip>
          <a:srcRect l="18332" t="29281" r="23735" b="59243"/>
          <a:stretch>
            <a:fillRect/>
          </a:stretch>
        </p:blipFill>
        <p:spPr>
          <a:xfrm>
            <a:off x="917292" y="1530978"/>
            <a:ext cx="5121762" cy="760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2" name="IMG_1664.png" descr="IMG_1664.png"/>
          <p:cNvPicPr>
            <a:picLocks noChangeAspect="1"/>
          </p:cNvPicPr>
          <p:nvPr/>
        </p:nvPicPr>
        <p:blipFill>
          <a:blip r:embed="rId12">
            <a:extLst/>
          </a:blip>
          <a:srcRect l="53216" t="20521" r="8536" b="73132"/>
          <a:stretch>
            <a:fillRect/>
          </a:stretch>
        </p:blipFill>
        <p:spPr>
          <a:xfrm>
            <a:off x="2851496" y="1095712"/>
            <a:ext cx="3381478" cy="420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6" h="21323" fill="norm" stroke="1" extrusionOk="0">
                <a:moveTo>
                  <a:pt x="21235" y="0"/>
                </a:moveTo>
                <a:cubicBezTo>
                  <a:pt x="21165" y="-24"/>
                  <a:pt x="21072" y="541"/>
                  <a:pt x="20976" y="1669"/>
                </a:cubicBezTo>
                <a:lnTo>
                  <a:pt x="20823" y="3499"/>
                </a:lnTo>
                <a:lnTo>
                  <a:pt x="10703" y="3620"/>
                </a:lnTo>
                <a:lnTo>
                  <a:pt x="584" y="3741"/>
                </a:lnTo>
                <a:lnTo>
                  <a:pt x="403" y="4807"/>
                </a:lnTo>
                <a:cubicBezTo>
                  <a:pt x="-184" y="8250"/>
                  <a:pt x="-116" y="17049"/>
                  <a:pt x="516" y="19527"/>
                </a:cubicBezTo>
                <a:cubicBezTo>
                  <a:pt x="729" y="20364"/>
                  <a:pt x="1352" y="20441"/>
                  <a:pt x="10211" y="20492"/>
                </a:cubicBezTo>
                <a:cubicBezTo>
                  <a:pt x="15418" y="20523"/>
                  <a:pt x="19822" y="20717"/>
                  <a:pt x="19998" y="20935"/>
                </a:cubicBezTo>
                <a:cubicBezTo>
                  <a:pt x="20520" y="21576"/>
                  <a:pt x="20553" y="21545"/>
                  <a:pt x="20876" y="19889"/>
                </a:cubicBezTo>
                <a:cubicBezTo>
                  <a:pt x="21166" y="18397"/>
                  <a:pt x="21329" y="16812"/>
                  <a:pt x="21416" y="14560"/>
                </a:cubicBezTo>
                <a:lnTo>
                  <a:pt x="21416" y="8225"/>
                </a:lnTo>
                <a:cubicBezTo>
                  <a:pt x="21403" y="7999"/>
                  <a:pt x="21403" y="7819"/>
                  <a:pt x="21386" y="7562"/>
                </a:cubicBezTo>
                <a:cubicBezTo>
                  <a:pt x="21280" y="5943"/>
                  <a:pt x="21264" y="5265"/>
                  <a:pt x="21318" y="4465"/>
                </a:cubicBezTo>
                <a:cubicBezTo>
                  <a:pt x="21356" y="3900"/>
                  <a:pt x="21379" y="2693"/>
                  <a:pt x="21368" y="1790"/>
                </a:cubicBezTo>
                <a:cubicBezTo>
                  <a:pt x="21354" y="623"/>
                  <a:pt x="21305" y="25"/>
                  <a:pt x="21235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253" name="خط"/>
          <p:cNvSpPr/>
          <p:nvPr/>
        </p:nvSpPr>
        <p:spPr>
          <a:xfrm flipV="1">
            <a:off x="2524868" y="1768724"/>
            <a:ext cx="1" cy="2677091"/>
          </a:xfrm>
          <a:prstGeom prst="line">
            <a:avLst/>
          </a:prstGeom>
          <a:ln w="25400" cap="rnd">
            <a:solidFill>
              <a:schemeClr val="accent1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254" name="خط"/>
          <p:cNvSpPr/>
          <p:nvPr/>
        </p:nvSpPr>
        <p:spPr>
          <a:xfrm flipV="1">
            <a:off x="4371989" y="1791687"/>
            <a:ext cx="1" cy="2715265"/>
          </a:xfrm>
          <a:prstGeom prst="line">
            <a:avLst/>
          </a:prstGeom>
          <a:ln w="25400" cap="rnd">
            <a:solidFill>
              <a:schemeClr val="accent1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grpSp>
        <p:nvGrpSpPr>
          <p:cNvPr id="2257" name="IMG_1675.jpeg"/>
          <p:cNvGrpSpPr/>
          <p:nvPr/>
        </p:nvGrpSpPr>
        <p:grpSpPr>
          <a:xfrm>
            <a:off x="6435932" y="2393939"/>
            <a:ext cx="1215278" cy="878337"/>
            <a:chOff x="0" y="0"/>
            <a:chExt cx="1215276" cy="878336"/>
          </a:xfrm>
        </p:grpSpPr>
        <p:pic>
          <p:nvPicPr>
            <p:cNvPr id="2256" name="IMG_1675.jpeg" descr="IMG_1675.jpeg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6350" y="6350"/>
              <a:ext cx="1202577" cy="86563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55" name="IMG_1675.jpeg" descr="IMG_1675.jpeg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0"/>
              <a:ext cx="1215277" cy="878337"/>
            </a:xfrm>
            <a:prstGeom prst="rect">
              <a:avLst/>
            </a:prstGeom>
            <a:effectLst/>
          </p:spPr>
        </p:pic>
      </p:grpSp>
      <p:grpSp>
        <p:nvGrpSpPr>
          <p:cNvPr id="2260" name="تجميع"/>
          <p:cNvGrpSpPr/>
          <p:nvPr/>
        </p:nvGrpSpPr>
        <p:grpSpPr>
          <a:xfrm>
            <a:off x="6430059" y="888687"/>
            <a:ext cx="1850890" cy="1270001"/>
            <a:chOff x="109883" y="0"/>
            <a:chExt cx="1850889" cy="1270000"/>
          </a:xfrm>
        </p:grpSpPr>
        <p:sp>
          <p:nvSpPr>
            <p:cNvPr id="2258" name="جمع الأعداد النسبية…"/>
            <p:cNvSpPr/>
            <p:nvPr/>
          </p:nvSpPr>
          <p:spPr>
            <a:xfrm>
              <a:off x="690773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جمع الأعداد النسبية</a:t>
              </a:r>
            </a:p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 ذات المقامات المتشابهة وطرحها</a:t>
              </a:r>
            </a:p>
          </p:txBody>
        </p:sp>
        <p:sp>
          <p:nvSpPr>
            <p:cNvPr id="2259" name="🔹جمع الأعداد النسبية ذات المقامات المتشابهة…"/>
            <p:cNvSpPr/>
            <p:nvPr/>
          </p:nvSpPr>
          <p:spPr>
            <a:xfrm>
              <a:off x="109883" y="692084"/>
              <a:ext cx="116178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🔹جمع الأعداد النسبية ذات المقامات المتشابهة</a:t>
              </a:r>
            </a:p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🔹طرح الأعداد النسبية ذات المقامات المتشابهة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2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72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263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64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65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66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67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68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69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70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71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81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273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274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75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276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77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278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79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280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282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283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284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286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288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291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289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90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294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292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3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297" name="تجميع"/>
          <p:cNvGrpSpPr/>
          <p:nvPr/>
        </p:nvGrpSpPr>
        <p:grpSpPr>
          <a:xfrm>
            <a:off x="297696" y="1003019"/>
            <a:ext cx="335689" cy="1548385"/>
            <a:chOff x="0" y="0"/>
            <a:chExt cx="335688" cy="1548383"/>
          </a:xfrm>
        </p:grpSpPr>
        <p:sp>
          <p:nvSpPr>
            <p:cNvPr id="2295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96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٣٩</a:t>
              </a:r>
            </a:p>
          </p:txBody>
        </p:sp>
      </p:grpSp>
      <p:grpSp>
        <p:nvGrpSpPr>
          <p:cNvPr id="2301" name="تجميع"/>
          <p:cNvGrpSpPr/>
          <p:nvPr/>
        </p:nvGrpSpPr>
        <p:grpSpPr>
          <a:xfrm>
            <a:off x="7006332" y="3436411"/>
            <a:ext cx="1266730" cy="577252"/>
            <a:chOff x="0" y="0"/>
            <a:chExt cx="1266729" cy="577251"/>
          </a:xfrm>
        </p:grpSpPr>
        <p:sp>
          <p:nvSpPr>
            <p:cNvPr id="2298" name="أ…"/>
            <p:cNvSpPr txBox="1"/>
            <p:nvPr/>
          </p:nvSpPr>
          <p:spPr>
            <a:xfrm>
              <a:off x="847781" y="0"/>
              <a:ext cx="175228" cy="57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أ</a:t>
              </a:r>
            </a:p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ب</a:t>
              </a:r>
            </a:p>
          </p:txBody>
        </p:sp>
        <p:sp>
          <p:nvSpPr>
            <p:cNvPr id="2299" name="خط"/>
            <p:cNvSpPr/>
            <p:nvPr/>
          </p:nvSpPr>
          <p:spPr>
            <a:xfrm>
              <a:off x="547890" y="294284"/>
              <a:ext cx="718840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00" name="لايساوي صفر"/>
            <p:cNvSpPr txBox="1"/>
            <p:nvPr/>
          </p:nvSpPr>
          <p:spPr>
            <a:xfrm>
              <a:off x="0" y="379867"/>
              <a:ext cx="813235" cy="19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لايساوي صفر</a:t>
              </a:r>
            </a:p>
          </p:txBody>
        </p:sp>
      </p:grpSp>
      <p:pic>
        <p:nvPicPr>
          <p:cNvPr id="2302" name="IMG_1584.png" descr="IMG_1584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485135" y="933838"/>
            <a:ext cx="5122927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2303" name="Google Shape;4622;p49"/>
          <p:cNvSpPr/>
          <p:nvPr/>
        </p:nvSpPr>
        <p:spPr>
          <a:xfrm rot="21451959">
            <a:off x="2259118" y="916729"/>
            <a:ext cx="3812987" cy="502350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306" name="تجميع"/>
          <p:cNvGrpSpPr/>
          <p:nvPr/>
        </p:nvGrpSpPr>
        <p:grpSpPr>
          <a:xfrm>
            <a:off x="2421916" y="817401"/>
            <a:ext cx="3741392" cy="955007"/>
            <a:chOff x="0" y="0"/>
            <a:chExt cx="3741391" cy="955005"/>
          </a:xfrm>
        </p:grpSpPr>
        <p:sp>
          <p:nvSpPr>
            <p:cNvPr id="2304" name="مربع نص 7"/>
            <p:cNvSpPr txBox="1"/>
            <p:nvPr/>
          </p:nvSpPr>
          <p:spPr>
            <a:xfrm>
              <a:off x="351325" y="41089"/>
              <a:ext cx="3390067" cy="5455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مهارة تفكير عليا</a:t>
              </a:r>
            </a:p>
          </p:txBody>
        </p:sp>
        <p:pic>
          <p:nvPicPr>
            <p:cNvPr id="2305" name="صورة 7" descr="صورة 7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 rot="1539754">
              <a:off x="118363" y="121716"/>
              <a:ext cx="724184" cy="7115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307" name="IMG_0642.jpeg" descr="IMG_0642.jpeg"/>
          <p:cNvPicPr>
            <a:picLocks noChangeAspect="1"/>
          </p:cNvPicPr>
          <p:nvPr/>
        </p:nvPicPr>
        <p:blipFill>
          <a:blip r:embed="rId13">
            <a:extLst/>
          </a:blip>
          <a:srcRect l="0" t="4198" r="4" b="2"/>
          <a:stretch>
            <a:fillRect/>
          </a:stretch>
        </p:blipFill>
        <p:spPr>
          <a:xfrm>
            <a:off x="9017000" y="1550499"/>
            <a:ext cx="3276600" cy="36856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5" fill="norm" stroke="1" extrusionOk="0">
                <a:moveTo>
                  <a:pt x="8427" y="11"/>
                </a:moveTo>
                <a:cubicBezTo>
                  <a:pt x="6673" y="119"/>
                  <a:pt x="5056" y="1021"/>
                  <a:pt x="3825" y="2622"/>
                </a:cubicBezTo>
                <a:cubicBezTo>
                  <a:pt x="2342" y="4551"/>
                  <a:pt x="2342" y="4956"/>
                  <a:pt x="3828" y="5350"/>
                </a:cubicBezTo>
                <a:cubicBezTo>
                  <a:pt x="5349" y="5753"/>
                  <a:pt x="6035" y="5576"/>
                  <a:pt x="6420" y="4681"/>
                </a:cubicBezTo>
                <a:cubicBezTo>
                  <a:pt x="6866" y="3644"/>
                  <a:pt x="7591" y="3257"/>
                  <a:pt x="8689" y="3470"/>
                </a:cubicBezTo>
                <a:cubicBezTo>
                  <a:pt x="10056" y="3736"/>
                  <a:pt x="11017" y="4905"/>
                  <a:pt x="10897" y="6156"/>
                </a:cubicBezTo>
                <a:cubicBezTo>
                  <a:pt x="10816" y="6995"/>
                  <a:pt x="10485" y="7384"/>
                  <a:pt x="8869" y="8533"/>
                </a:cubicBezTo>
                <a:cubicBezTo>
                  <a:pt x="6688" y="10083"/>
                  <a:pt x="6199" y="10751"/>
                  <a:pt x="5918" y="12566"/>
                </a:cubicBezTo>
                <a:lnTo>
                  <a:pt x="5722" y="13836"/>
                </a:lnTo>
                <a:lnTo>
                  <a:pt x="6810" y="13929"/>
                </a:lnTo>
                <a:cubicBezTo>
                  <a:pt x="8194" y="14046"/>
                  <a:pt x="8143" y="14455"/>
                  <a:pt x="6666" y="15086"/>
                </a:cubicBezTo>
                <a:cubicBezTo>
                  <a:pt x="5219" y="15705"/>
                  <a:pt x="4731" y="16446"/>
                  <a:pt x="5141" y="17400"/>
                </a:cubicBezTo>
                <a:cubicBezTo>
                  <a:pt x="5568" y="18393"/>
                  <a:pt x="5102" y="18639"/>
                  <a:pt x="2336" y="18880"/>
                </a:cubicBezTo>
                <a:lnTo>
                  <a:pt x="0" y="19085"/>
                </a:lnTo>
                <a:lnTo>
                  <a:pt x="0" y="20330"/>
                </a:lnTo>
                <a:lnTo>
                  <a:pt x="0" y="21575"/>
                </a:lnTo>
                <a:lnTo>
                  <a:pt x="10800" y="21575"/>
                </a:lnTo>
                <a:lnTo>
                  <a:pt x="21600" y="21575"/>
                </a:lnTo>
                <a:lnTo>
                  <a:pt x="21600" y="20725"/>
                </a:lnTo>
                <a:cubicBezTo>
                  <a:pt x="21600" y="20027"/>
                  <a:pt x="21441" y="19846"/>
                  <a:pt x="20713" y="19712"/>
                </a:cubicBezTo>
                <a:cubicBezTo>
                  <a:pt x="20225" y="19622"/>
                  <a:pt x="19242" y="19418"/>
                  <a:pt x="18526" y="19259"/>
                </a:cubicBezTo>
                <a:cubicBezTo>
                  <a:pt x="17810" y="19100"/>
                  <a:pt x="17011" y="19011"/>
                  <a:pt x="16752" y="19061"/>
                </a:cubicBezTo>
                <a:cubicBezTo>
                  <a:pt x="16072" y="19193"/>
                  <a:pt x="16253" y="13317"/>
                  <a:pt x="16943" y="12849"/>
                </a:cubicBezTo>
                <a:cubicBezTo>
                  <a:pt x="17610" y="12397"/>
                  <a:pt x="17525" y="11918"/>
                  <a:pt x="16561" y="10688"/>
                </a:cubicBezTo>
                <a:cubicBezTo>
                  <a:pt x="15892" y="9835"/>
                  <a:pt x="15720" y="9295"/>
                  <a:pt x="15750" y="8133"/>
                </a:cubicBezTo>
                <a:cubicBezTo>
                  <a:pt x="15771" y="7322"/>
                  <a:pt x="15627" y="6484"/>
                  <a:pt x="15428" y="6272"/>
                </a:cubicBezTo>
                <a:cubicBezTo>
                  <a:pt x="15230" y="6060"/>
                  <a:pt x="15038" y="5457"/>
                  <a:pt x="15002" y="4929"/>
                </a:cubicBezTo>
                <a:cubicBezTo>
                  <a:pt x="14851" y="2727"/>
                  <a:pt x="12928" y="817"/>
                  <a:pt x="10217" y="171"/>
                </a:cubicBezTo>
                <a:cubicBezTo>
                  <a:pt x="9611" y="27"/>
                  <a:pt x="9012" y="-25"/>
                  <a:pt x="8427" y="1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08" name="IMG_1660.jpeg" descr="IMG_1660.jpe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937164" y="6990"/>
            <a:ext cx="706640" cy="913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9" name="IMG_1660.jpeg" descr="IMG_1660.jpe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937164" y="6990"/>
            <a:ext cx="706640" cy="9130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12" name="تجميع"/>
          <p:cNvGrpSpPr/>
          <p:nvPr/>
        </p:nvGrpSpPr>
        <p:grpSpPr>
          <a:xfrm>
            <a:off x="3793192" y="2268753"/>
            <a:ext cx="1360711" cy="1254210"/>
            <a:chOff x="0" y="0"/>
            <a:chExt cx="1360710" cy="1254208"/>
          </a:xfrm>
        </p:grpSpPr>
        <p:sp>
          <p:nvSpPr>
            <p:cNvPr id="2310" name="جمع الأعداد النسبية…"/>
            <p:cNvSpPr txBox="1"/>
            <p:nvPr/>
          </p:nvSpPr>
          <p:spPr>
            <a:xfrm>
              <a:off x="-1" y="0"/>
              <a:ext cx="1360712" cy="2752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جمع الأعداد النسبية</a:t>
              </a:r>
            </a:p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 ذات المقامات المشتركة وطرحها</a:t>
              </a:r>
            </a:p>
          </p:txBody>
        </p:sp>
        <p:sp>
          <p:nvSpPr>
            <p:cNvPr id="2311" name="🔹جمع الأعداد النسبية ذات المقامات المشتركة…"/>
            <p:cNvSpPr txBox="1"/>
            <p:nvPr/>
          </p:nvSpPr>
          <p:spPr>
            <a:xfrm>
              <a:off x="99466" y="692084"/>
              <a:ext cx="1161779" cy="5621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🔹جمع الأعداد النسبية ذات المقامات المشتركة</a:t>
              </a:r>
            </a:p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🔹طرح الأعداد النسبية ذات المقامات المشتركة</a:t>
              </a:r>
            </a:p>
          </p:txBody>
        </p:sp>
      </p:grpSp>
      <p:pic>
        <p:nvPicPr>
          <p:cNvPr id="2313" name="IMG_1665.jpeg" descr="IMG_1665.jpeg"/>
          <p:cNvPicPr>
            <a:picLocks noChangeAspect="1"/>
          </p:cNvPicPr>
          <p:nvPr/>
        </p:nvPicPr>
        <p:blipFill>
          <a:blip r:embed="rId15">
            <a:extLst/>
          </a:blip>
          <a:srcRect l="15069" t="0" r="0" b="53140"/>
          <a:stretch>
            <a:fillRect/>
          </a:stretch>
        </p:blipFill>
        <p:spPr>
          <a:xfrm>
            <a:off x="824181" y="1636190"/>
            <a:ext cx="5421343" cy="23937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4" name="IMG_1646.png" descr="IMG_1646.pn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2200462" y="3589469"/>
            <a:ext cx="1275946" cy="8446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17" name="تجميع"/>
          <p:cNvGrpSpPr/>
          <p:nvPr/>
        </p:nvGrpSpPr>
        <p:grpSpPr>
          <a:xfrm>
            <a:off x="6430059" y="888687"/>
            <a:ext cx="1850890" cy="1270001"/>
            <a:chOff x="109883" y="0"/>
            <a:chExt cx="1850889" cy="1270000"/>
          </a:xfrm>
        </p:grpSpPr>
        <p:sp>
          <p:nvSpPr>
            <p:cNvPr id="2315" name="جمع الأعداد النسبية…"/>
            <p:cNvSpPr/>
            <p:nvPr/>
          </p:nvSpPr>
          <p:spPr>
            <a:xfrm>
              <a:off x="690773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جمع الأعداد النسبية</a:t>
              </a:r>
            </a:p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 ذات المقامات المتشابهة وطرحها</a:t>
              </a:r>
            </a:p>
          </p:txBody>
        </p:sp>
        <p:sp>
          <p:nvSpPr>
            <p:cNvPr id="2316" name="🔹جمع الأعداد النسبية ذات المقامات المتشابهة…"/>
            <p:cNvSpPr/>
            <p:nvPr/>
          </p:nvSpPr>
          <p:spPr>
            <a:xfrm>
              <a:off x="109883" y="692084"/>
              <a:ext cx="116178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🔹جمع الأعداد النسبية ذات المقامات المتشابهة</a:t>
              </a:r>
            </a:p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🔹طرح الأعداد النسبية ذات المقامات المتشابهة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9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5428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29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320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1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2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3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4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5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6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7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8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38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330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331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32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333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34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335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36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337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339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340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341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343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345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348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346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47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351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349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0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354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352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53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٣٨</a:t>
              </a:r>
            </a:p>
          </p:txBody>
        </p:sp>
      </p:grpSp>
      <p:pic>
        <p:nvPicPr>
          <p:cNvPr id="2355" name="IMG_1662.png" descr="IMG_1662.png"/>
          <p:cNvPicPr>
            <a:picLocks noChangeAspect="1"/>
          </p:cNvPicPr>
          <p:nvPr/>
        </p:nvPicPr>
        <p:blipFill>
          <a:blip r:embed="rId11">
            <a:extLst/>
          </a:blip>
          <a:srcRect l="10623" t="59223" r="78942" b="23459"/>
          <a:stretch>
            <a:fillRect/>
          </a:stretch>
        </p:blipFill>
        <p:spPr>
          <a:xfrm>
            <a:off x="1909564" y="18197"/>
            <a:ext cx="715476" cy="8905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6" name="IMG_1666.png" descr="IMG_1666.png"/>
          <p:cNvPicPr>
            <a:picLocks noChangeAspect="1"/>
          </p:cNvPicPr>
          <p:nvPr/>
        </p:nvPicPr>
        <p:blipFill>
          <a:blip r:embed="rId12">
            <a:extLst/>
          </a:blip>
          <a:srcRect l="29920" t="55111" r="22774" b="30267"/>
          <a:stretch>
            <a:fillRect/>
          </a:stretch>
        </p:blipFill>
        <p:spPr>
          <a:xfrm>
            <a:off x="1335675" y="1357941"/>
            <a:ext cx="4775699" cy="11070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7" name="IMG_1666.png" descr="IMG_1666.png"/>
          <p:cNvPicPr>
            <a:picLocks noChangeAspect="1"/>
          </p:cNvPicPr>
          <p:nvPr/>
        </p:nvPicPr>
        <p:blipFill>
          <a:blip r:embed="rId12">
            <a:extLst/>
          </a:blip>
          <a:srcRect l="53203" t="49444" r="8416" b="45281"/>
          <a:stretch>
            <a:fillRect/>
          </a:stretch>
        </p:blipFill>
        <p:spPr>
          <a:xfrm>
            <a:off x="3531317" y="1066708"/>
            <a:ext cx="2632103" cy="271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3" h="21516" fill="norm" stroke="1" extrusionOk="0">
                <a:moveTo>
                  <a:pt x="21291" y="18"/>
                </a:moveTo>
                <a:cubicBezTo>
                  <a:pt x="21254" y="-67"/>
                  <a:pt x="21208" y="161"/>
                  <a:pt x="21152" y="616"/>
                </a:cubicBezTo>
                <a:cubicBezTo>
                  <a:pt x="21074" y="1243"/>
                  <a:pt x="18076" y="1550"/>
                  <a:pt x="10762" y="1686"/>
                </a:cubicBezTo>
                <a:lnTo>
                  <a:pt x="485" y="1875"/>
                </a:lnTo>
                <a:lnTo>
                  <a:pt x="266" y="3984"/>
                </a:lnTo>
                <a:cubicBezTo>
                  <a:pt x="-167" y="8195"/>
                  <a:pt x="-50" y="17572"/>
                  <a:pt x="469" y="20319"/>
                </a:cubicBezTo>
                <a:cubicBezTo>
                  <a:pt x="653" y="21289"/>
                  <a:pt x="2180" y="21488"/>
                  <a:pt x="10552" y="21515"/>
                </a:cubicBezTo>
                <a:cubicBezTo>
                  <a:pt x="15978" y="21533"/>
                  <a:pt x="20647" y="21295"/>
                  <a:pt x="20926" y="21012"/>
                </a:cubicBezTo>
                <a:lnTo>
                  <a:pt x="21433" y="20508"/>
                </a:lnTo>
                <a:lnTo>
                  <a:pt x="21433" y="10625"/>
                </a:lnTo>
                <a:cubicBezTo>
                  <a:pt x="21433" y="3233"/>
                  <a:pt x="21402" y="273"/>
                  <a:pt x="21291" y="1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358" name="خط"/>
          <p:cNvSpPr/>
          <p:nvPr/>
        </p:nvSpPr>
        <p:spPr>
          <a:xfrm flipV="1">
            <a:off x="4590965" y="1907751"/>
            <a:ext cx="1" cy="2483137"/>
          </a:xfrm>
          <a:prstGeom prst="line">
            <a:avLst/>
          </a:prstGeom>
          <a:ln w="25400" cap="rnd">
            <a:solidFill>
              <a:schemeClr val="accent1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359" name="خط"/>
          <p:cNvSpPr/>
          <p:nvPr/>
        </p:nvSpPr>
        <p:spPr>
          <a:xfrm flipV="1">
            <a:off x="2833376" y="1831745"/>
            <a:ext cx="1" cy="2403021"/>
          </a:xfrm>
          <a:prstGeom prst="line">
            <a:avLst/>
          </a:prstGeom>
          <a:ln w="25400" cap="rnd">
            <a:solidFill>
              <a:schemeClr val="accent1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grpSp>
        <p:nvGrpSpPr>
          <p:cNvPr id="2362" name="IMG_1675.jpeg"/>
          <p:cNvGrpSpPr/>
          <p:nvPr/>
        </p:nvGrpSpPr>
        <p:grpSpPr>
          <a:xfrm>
            <a:off x="6435932" y="2393939"/>
            <a:ext cx="1215278" cy="878337"/>
            <a:chOff x="0" y="0"/>
            <a:chExt cx="1215276" cy="878336"/>
          </a:xfrm>
        </p:grpSpPr>
        <p:pic>
          <p:nvPicPr>
            <p:cNvPr id="2361" name="IMG_1675.jpeg" descr="IMG_1675.jpeg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6350" y="6350"/>
              <a:ext cx="1202577" cy="86563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60" name="IMG_1675.jpeg" descr="IMG_1675.jpeg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0"/>
              <a:ext cx="1215277" cy="878337"/>
            </a:xfrm>
            <a:prstGeom prst="rect">
              <a:avLst/>
            </a:prstGeom>
            <a:effectLst/>
          </p:spPr>
        </p:pic>
      </p:grpSp>
      <p:grpSp>
        <p:nvGrpSpPr>
          <p:cNvPr id="2365" name="تجميع"/>
          <p:cNvGrpSpPr/>
          <p:nvPr/>
        </p:nvGrpSpPr>
        <p:grpSpPr>
          <a:xfrm>
            <a:off x="6430059" y="888687"/>
            <a:ext cx="1850890" cy="1270001"/>
            <a:chOff x="109883" y="0"/>
            <a:chExt cx="1850889" cy="1270000"/>
          </a:xfrm>
        </p:grpSpPr>
        <p:sp>
          <p:nvSpPr>
            <p:cNvPr id="2363" name="جمع الأعداد النسبية…"/>
            <p:cNvSpPr/>
            <p:nvPr/>
          </p:nvSpPr>
          <p:spPr>
            <a:xfrm>
              <a:off x="690773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جمع الأعداد النسبية</a:t>
              </a:r>
            </a:p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 ذات المقامات المتشابهة وطرحها</a:t>
              </a:r>
            </a:p>
          </p:txBody>
        </p:sp>
        <p:sp>
          <p:nvSpPr>
            <p:cNvPr id="2364" name="🔹جمع الأعداد النسبية ذات المقامات المتشابهة…"/>
            <p:cNvSpPr/>
            <p:nvPr/>
          </p:nvSpPr>
          <p:spPr>
            <a:xfrm>
              <a:off x="109883" y="692084"/>
              <a:ext cx="116178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🔹جمع الأعداد النسبية ذات المقامات المتشابهة</a:t>
              </a:r>
            </a:p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🔹طرح الأعداد النسبية ذات المقامات المتشابهة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7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77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368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9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0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1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2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3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4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5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6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378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87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379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380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81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382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83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384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85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386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388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389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390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392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394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397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395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9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400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398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9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sp>
        <p:nvSpPr>
          <p:cNvPr id="2401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grpSp>
        <p:nvGrpSpPr>
          <p:cNvPr id="2405" name="تجميع"/>
          <p:cNvGrpSpPr/>
          <p:nvPr/>
        </p:nvGrpSpPr>
        <p:grpSpPr>
          <a:xfrm>
            <a:off x="6133645" y="3802544"/>
            <a:ext cx="1266730" cy="577252"/>
            <a:chOff x="0" y="0"/>
            <a:chExt cx="1266729" cy="577251"/>
          </a:xfrm>
        </p:grpSpPr>
        <p:sp>
          <p:nvSpPr>
            <p:cNvPr id="2402" name="أ…"/>
            <p:cNvSpPr txBox="1"/>
            <p:nvPr/>
          </p:nvSpPr>
          <p:spPr>
            <a:xfrm>
              <a:off x="847781" y="0"/>
              <a:ext cx="175228" cy="57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أ</a:t>
              </a:r>
            </a:p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ب</a:t>
              </a:r>
            </a:p>
          </p:txBody>
        </p:sp>
        <p:sp>
          <p:nvSpPr>
            <p:cNvPr id="2403" name="خط"/>
            <p:cNvSpPr/>
            <p:nvPr/>
          </p:nvSpPr>
          <p:spPr>
            <a:xfrm>
              <a:off x="547890" y="294284"/>
              <a:ext cx="718840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04" name="لايساوي صفر"/>
            <p:cNvSpPr txBox="1"/>
            <p:nvPr/>
          </p:nvSpPr>
          <p:spPr>
            <a:xfrm>
              <a:off x="0" y="379867"/>
              <a:ext cx="813235" cy="19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لايساوي صفر</a:t>
              </a:r>
            </a:p>
          </p:txBody>
        </p:sp>
      </p:grpSp>
      <p:sp>
        <p:nvSpPr>
          <p:cNvPr id="2406" name="Google Shape;4622;p49"/>
          <p:cNvSpPr/>
          <p:nvPr/>
        </p:nvSpPr>
        <p:spPr>
          <a:xfrm rot="21451959">
            <a:off x="1280174" y="1695280"/>
            <a:ext cx="4703862" cy="1052860"/>
          </a:xfrm>
          <a:prstGeom prst="rect">
            <a:avLst/>
          </a:prstGeom>
          <a:solidFill>
            <a:srgbClr val="FFDBD8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407" name="Google Shape;4623;p49"/>
          <p:cNvSpPr/>
          <p:nvPr/>
        </p:nvSpPr>
        <p:spPr>
          <a:xfrm rot="21189298">
            <a:off x="973615" y="1592764"/>
            <a:ext cx="739052" cy="5289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408" name="Google Shape;4624;p49"/>
          <p:cNvSpPr/>
          <p:nvPr/>
        </p:nvSpPr>
        <p:spPr>
          <a:xfrm rot="4554862">
            <a:off x="5348884" y="1511368"/>
            <a:ext cx="989168" cy="5074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409" name="Google Shape;1742;p25"/>
          <p:cNvSpPr txBox="1"/>
          <p:nvPr>
            <p:ph type="title"/>
          </p:nvPr>
        </p:nvSpPr>
        <p:spPr>
          <a:xfrm>
            <a:off x="2105517" y="1870561"/>
            <a:ext cx="3035351" cy="729495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anchor="ctr"/>
          <a:lstStyle>
            <a:lvl1pPr defTabSz="457200" rtl="0">
              <a:defRPr/>
            </a:lvl1pPr>
          </a:lstStyle>
          <a:p>
            <a:pPr/>
            <a:r>
              <a:t>الاستفسارات</a:t>
            </a:r>
          </a:p>
        </p:txBody>
      </p:sp>
      <p:pic>
        <p:nvPicPr>
          <p:cNvPr id="2410" name="IMG_1662.png" descr="IMG_1662.png"/>
          <p:cNvPicPr>
            <a:picLocks noChangeAspect="1"/>
          </p:cNvPicPr>
          <p:nvPr/>
        </p:nvPicPr>
        <p:blipFill>
          <a:blip r:embed="rId12">
            <a:extLst/>
          </a:blip>
          <a:srcRect l="10623" t="59223" r="78942" b="23459"/>
          <a:stretch>
            <a:fillRect/>
          </a:stretch>
        </p:blipFill>
        <p:spPr>
          <a:xfrm>
            <a:off x="1909564" y="18197"/>
            <a:ext cx="715476" cy="8905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13" name="IMG_1675.jpeg"/>
          <p:cNvGrpSpPr/>
          <p:nvPr/>
        </p:nvGrpSpPr>
        <p:grpSpPr>
          <a:xfrm>
            <a:off x="6435932" y="2393939"/>
            <a:ext cx="1215278" cy="878337"/>
            <a:chOff x="0" y="0"/>
            <a:chExt cx="1215276" cy="878336"/>
          </a:xfrm>
        </p:grpSpPr>
        <p:pic>
          <p:nvPicPr>
            <p:cNvPr id="2412" name="IMG_1675.jpeg" descr="IMG_1675.jpeg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6350" y="6350"/>
              <a:ext cx="1202577" cy="86563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11" name="IMG_1675.jpeg" descr="IMG_1675.jpeg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0"/>
              <a:ext cx="1215277" cy="878337"/>
            </a:xfrm>
            <a:prstGeom prst="rect">
              <a:avLst/>
            </a:prstGeom>
            <a:effectLst/>
          </p:spPr>
        </p:pic>
      </p:grpSp>
      <p:grpSp>
        <p:nvGrpSpPr>
          <p:cNvPr id="2416" name="تجميع"/>
          <p:cNvGrpSpPr/>
          <p:nvPr/>
        </p:nvGrpSpPr>
        <p:grpSpPr>
          <a:xfrm>
            <a:off x="6430059" y="888687"/>
            <a:ext cx="1850890" cy="1270001"/>
            <a:chOff x="109883" y="0"/>
            <a:chExt cx="1850889" cy="1270000"/>
          </a:xfrm>
        </p:grpSpPr>
        <p:sp>
          <p:nvSpPr>
            <p:cNvPr id="2414" name="جمع الأعداد النسبية…"/>
            <p:cNvSpPr/>
            <p:nvPr/>
          </p:nvSpPr>
          <p:spPr>
            <a:xfrm>
              <a:off x="690773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جمع الأعداد النسبية</a:t>
              </a:r>
            </a:p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 ذات المقامات المتشابهة وطرحها</a:t>
              </a:r>
            </a:p>
          </p:txBody>
        </p:sp>
        <p:sp>
          <p:nvSpPr>
            <p:cNvPr id="2415" name="🔹جمع الأعداد النسبية ذات المقامات المتشابهة…"/>
            <p:cNvSpPr/>
            <p:nvPr/>
          </p:nvSpPr>
          <p:spPr>
            <a:xfrm>
              <a:off x="109883" y="692084"/>
              <a:ext cx="116178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🔹جمع الأعداد النسبية ذات المقامات المتشابهة</a:t>
              </a:r>
            </a:p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🔹طرح الأعداد النسبية ذات المقامات المتشابهة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8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28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419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0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1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2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3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4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5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6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7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429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38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430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431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32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433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34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435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36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437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439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440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441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443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445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448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446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47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451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449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0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sp>
        <p:nvSpPr>
          <p:cNvPr id="2452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sp>
        <p:nvSpPr>
          <p:cNvPr id="2453" name="Google Shape;4622;p49"/>
          <p:cNvSpPr/>
          <p:nvPr/>
        </p:nvSpPr>
        <p:spPr>
          <a:xfrm rot="21451959">
            <a:off x="2136917" y="1186120"/>
            <a:ext cx="3812986" cy="773417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454" name="Google Shape;4623;p49"/>
          <p:cNvSpPr/>
          <p:nvPr/>
        </p:nvSpPr>
        <p:spPr>
          <a:xfrm rot="21189298">
            <a:off x="1803257" y="1085383"/>
            <a:ext cx="784770" cy="5706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455" name="Google Shape;4624;p49"/>
          <p:cNvSpPr/>
          <p:nvPr/>
        </p:nvSpPr>
        <p:spPr>
          <a:xfrm rot="4554862">
            <a:off x="5297709" y="1025382"/>
            <a:ext cx="955923" cy="61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2456" name="Google Shape;366;p40" descr="Google Shape;366;p40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20904534">
            <a:off x="2755711" y="1709249"/>
            <a:ext cx="2809125" cy="296025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47625" dir="1800000">
              <a:srgbClr val="000000">
                <a:alpha val="44000"/>
              </a:srgbClr>
            </a:outerShdw>
          </a:effectLst>
        </p:spPr>
      </p:pic>
      <p:sp>
        <p:nvSpPr>
          <p:cNvPr id="2457" name="Google Shape;1742;p25"/>
          <p:cNvSpPr txBox="1"/>
          <p:nvPr>
            <p:ph type="title"/>
          </p:nvPr>
        </p:nvSpPr>
        <p:spPr>
          <a:xfrm>
            <a:off x="2499659" y="1253470"/>
            <a:ext cx="3035351" cy="638717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anchor="ctr"/>
          <a:lstStyle>
            <a:lvl1pPr defTabSz="429768" rtl="0">
              <a:defRPr sz="2632"/>
            </a:lvl1pPr>
          </a:lstStyle>
          <a:p>
            <a:pPr/>
            <a:r>
              <a:t>تعلمنا اليوم</a:t>
            </a:r>
          </a:p>
        </p:txBody>
      </p:sp>
      <p:grpSp>
        <p:nvGrpSpPr>
          <p:cNvPr id="2460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2458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9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71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2461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2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3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4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5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6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7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8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9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0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74" name="Google Shape;225;p3"/>
          <p:cNvGrpSpPr/>
          <p:nvPr/>
        </p:nvGrpSpPr>
        <p:grpSpPr>
          <a:xfrm>
            <a:off x="7535400" y="1276204"/>
            <a:ext cx="122294" cy="132661"/>
            <a:chOff x="0" y="0"/>
            <a:chExt cx="122292" cy="132660"/>
          </a:xfrm>
        </p:grpSpPr>
        <p:sp>
          <p:nvSpPr>
            <p:cNvPr id="2472" name="Google Shape;226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3" name="Google Shape;227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77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2475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6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478" name="IMG_1662.png" descr="IMG_1662.png"/>
          <p:cNvPicPr>
            <a:picLocks noChangeAspect="1"/>
          </p:cNvPicPr>
          <p:nvPr/>
        </p:nvPicPr>
        <p:blipFill>
          <a:blip r:embed="rId13">
            <a:extLst/>
          </a:blip>
          <a:srcRect l="10623" t="59223" r="78942" b="23459"/>
          <a:stretch>
            <a:fillRect/>
          </a:stretch>
        </p:blipFill>
        <p:spPr>
          <a:xfrm>
            <a:off x="1909564" y="18197"/>
            <a:ext cx="715476" cy="8905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81" name="IMG_1675.jpeg"/>
          <p:cNvGrpSpPr/>
          <p:nvPr/>
        </p:nvGrpSpPr>
        <p:grpSpPr>
          <a:xfrm>
            <a:off x="6435932" y="2393939"/>
            <a:ext cx="1215278" cy="878337"/>
            <a:chOff x="0" y="0"/>
            <a:chExt cx="1215276" cy="878336"/>
          </a:xfrm>
        </p:grpSpPr>
        <p:pic>
          <p:nvPicPr>
            <p:cNvPr id="2480" name="IMG_1675.jpeg" descr="IMG_1675.jpeg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6350" y="6350"/>
              <a:ext cx="1202577" cy="86563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79" name="IMG_1675.jpeg" descr="IMG_1675.jpeg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0" y="0"/>
              <a:ext cx="1215277" cy="878337"/>
            </a:xfrm>
            <a:prstGeom prst="rect">
              <a:avLst/>
            </a:prstGeom>
            <a:effectLst/>
          </p:spPr>
        </p:pic>
      </p:grpSp>
      <p:grpSp>
        <p:nvGrpSpPr>
          <p:cNvPr id="2484" name="تجميع"/>
          <p:cNvGrpSpPr/>
          <p:nvPr/>
        </p:nvGrpSpPr>
        <p:grpSpPr>
          <a:xfrm>
            <a:off x="6430059" y="888687"/>
            <a:ext cx="1850890" cy="1270001"/>
            <a:chOff x="109883" y="0"/>
            <a:chExt cx="1850889" cy="1270000"/>
          </a:xfrm>
        </p:grpSpPr>
        <p:sp>
          <p:nvSpPr>
            <p:cNvPr id="2482" name="جمع الأعداد النسبية…"/>
            <p:cNvSpPr/>
            <p:nvPr/>
          </p:nvSpPr>
          <p:spPr>
            <a:xfrm>
              <a:off x="690773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جمع الأعداد النسبية</a:t>
              </a:r>
            </a:p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 ذات المقامات المتشابهة وطرحها</a:t>
              </a:r>
            </a:p>
          </p:txBody>
        </p:sp>
        <p:sp>
          <p:nvSpPr>
            <p:cNvPr id="2483" name="🔹جمع الأعداد النسبية ذات المقامات المتشابهة…"/>
            <p:cNvSpPr/>
            <p:nvPr/>
          </p:nvSpPr>
          <p:spPr>
            <a:xfrm>
              <a:off x="109883" y="692084"/>
              <a:ext cx="116178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🔹جمع الأعداد النسبية ذات المقامات المتشابهة</a:t>
              </a:r>
            </a:p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🔹طرح الأعداد النسبية ذات المقامات المتشابهة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6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96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487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8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9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0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1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2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3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4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5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05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497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498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99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500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01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502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03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504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506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507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508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510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512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515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513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14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518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516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17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sp>
        <p:nvSpPr>
          <p:cNvPr id="2519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graphicFrame>
        <p:nvGraphicFramePr>
          <p:cNvPr id="2520" name="الجدول"/>
          <p:cNvGraphicFramePr/>
          <p:nvPr/>
        </p:nvGraphicFramePr>
        <p:xfrm>
          <a:off x="5595761" y="2045311"/>
          <a:ext cx="4485658" cy="1381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1490985"/>
                <a:gridCol w="1490985"/>
                <a:gridCol w="1490985"/>
              </a:tblGrid>
              <a:tr h="684227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684227"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2523" name="مستطيل"/>
          <p:cNvGrpSpPr/>
          <p:nvPr/>
        </p:nvGrpSpPr>
        <p:grpSpPr>
          <a:xfrm>
            <a:off x="2583665" y="2682974"/>
            <a:ext cx="1551236" cy="1645230"/>
            <a:chOff x="0" y="0"/>
            <a:chExt cx="1551235" cy="1645229"/>
          </a:xfrm>
        </p:grpSpPr>
        <p:sp>
          <p:nvSpPr>
            <p:cNvPr id="2522" name="مستطيل"/>
            <p:cNvSpPr/>
            <p:nvPr/>
          </p:nvSpPr>
          <p:spPr>
            <a:xfrm>
              <a:off x="38100" y="38100"/>
              <a:ext cx="1475036" cy="1569030"/>
            </a:xfrm>
            <a:prstGeom prst="rect">
              <a:avLst/>
            </a:prstGeom>
            <a:solidFill>
              <a:srgbClr val="FEFCDD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521" name="مستطيل مستطيل" descr="مستطيل مستطيل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1551236" cy="1645230"/>
            </a:xfrm>
            <a:prstGeom prst="rect">
              <a:avLst/>
            </a:prstGeom>
            <a:effectLst/>
          </p:spPr>
        </p:pic>
      </p:grpSp>
      <p:grpSp>
        <p:nvGrpSpPr>
          <p:cNvPr id="2526" name="مستطيل"/>
          <p:cNvGrpSpPr/>
          <p:nvPr/>
        </p:nvGrpSpPr>
        <p:grpSpPr>
          <a:xfrm>
            <a:off x="1118670" y="2699952"/>
            <a:ext cx="1476550" cy="1611274"/>
            <a:chOff x="0" y="0"/>
            <a:chExt cx="1476548" cy="1611273"/>
          </a:xfrm>
        </p:grpSpPr>
        <p:sp>
          <p:nvSpPr>
            <p:cNvPr id="2525" name="مستطيل"/>
            <p:cNvSpPr/>
            <p:nvPr/>
          </p:nvSpPr>
          <p:spPr>
            <a:xfrm>
              <a:off x="12700" y="12700"/>
              <a:ext cx="1451149" cy="1585874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satOff val="62222"/>
                    <a:lumOff val="4552"/>
                  </a:schemeClr>
                </a:gs>
                <a:gs pos="35000">
                  <a:srgbClr val="EFFFFF"/>
                </a:gs>
                <a:gs pos="100000">
                  <a:schemeClr val="accent3">
                    <a:satOff val="62222"/>
                    <a:lumOff val="7568"/>
                  </a:schemeClr>
                </a:gs>
              </a:gsLst>
              <a:lin ang="16200000" scaled="0"/>
            </a:gra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524" name="مستطيل مستطيل" descr="مستطيل مستطيل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1476549" cy="1611274"/>
            </a:xfrm>
            <a:prstGeom prst="rect">
              <a:avLst/>
            </a:prstGeom>
            <a:effectLst/>
          </p:spPr>
        </p:pic>
      </p:grpSp>
      <p:grpSp>
        <p:nvGrpSpPr>
          <p:cNvPr id="2529" name="مستطيل"/>
          <p:cNvGrpSpPr/>
          <p:nvPr/>
        </p:nvGrpSpPr>
        <p:grpSpPr>
          <a:xfrm>
            <a:off x="4061403" y="2682974"/>
            <a:ext cx="1551237" cy="1645230"/>
            <a:chOff x="0" y="0"/>
            <a:chExt cx="1551235" cy="1645229"/>
          </a:xfrm>
        </p:grpSpPr>
        <p:sp>
          <p:nvSpPr>
            <p:cNvPr id="2528" name="مستطيل"/>
            <p:cNvSpPr/>
            <p:nvPr/>
          </p:nvSpPr>
          <p:spPr>
            <a:xfrm>
              <a:off x="38100" y="38100"/>
              <a:ext cx="1475036" cy="1569030"/>
            </a:xfrm>
            <a:prstGeom prst="rect">
              <a:avLst/>
            </a:prstGeom>
            <a:solidFill>
              <a:srgbClr val="FFDBD8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527" name="مستطيل مستطيل" descr="مستطيل مستطيل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1551236" cy="1645230"/>
            </a:xfrm>
            <a:prstGeom prst="rect">
              <a:avLst/>
            </a:prstGeom>
            <a:effectLst/>
          </p:spPr>
        </p:pic>
      </p:grpSp>
      <p:pic>
        <p:nvPicPr>
          <p:cNvPr id="2530" name="IMG_1662.png" descr="IMG_1662.png"/>
          <p:cNvPicPr>
            <a:picLocks noChangeAspect="1"/>
          </p:cNvPicPr>
          <p:nvPr/>
        </p:nvPicPr>
        <p:blipFill>
          <a:blip r:embed="rId13">
            <a:extLst/>
          </a:blip>
          <a:srcRect l="10623" t="59223" r="78942" b="23459"/>
          <a:stretch>
            <a:fillRect/>
          </a:stretch>
        </p:blipFill>
        <p:spPr>
          <a:xfrm>
            <a:off x="1909564" y="18197"/>
            <a:ext cx="715476" cy="890567"/>
          </a:xfrm>
          <a:prstGeom prst="rect">
            <a:avLst/>
          </a:prstGeom>
          <a:ln w="12700">
            <a:miter lim="400000"/>
          </a:ln>
        </p:spPr>
      </p:pic>
      <p:sp>
        <p:nvSpPr>
          <p:cNvPr id="2531" name="🔹جمع الأعداد النسبية ذات المقامات المتشابهة"/>
          <p:cNvSpPr txBox="1"/>
          <p:nvPr/>
        </p:nvSpPr>
        <p:spPr>
          <a:xfrm>
            <a:off x="2744597" y="2976407"/>
            <a:ext cx="1161779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3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🔹جمع الأعداد النسبية ذات المقامات المتشابهة </a:t>
            </a:r>
          </a:p>
        </p:txBody>
      </p:sp>
      <p:sp>
        <p:nvSpPr>
          <p:cNvPr id="2532" name="قاعدة الاشارة…"/>
          <p:cNvSpPr txBox="1"/>
          <p:nvPr/>
        </p:nvSpPr>
        <p:spPr>
          <a:xfrm>
            <a:off x="4191085" y="2996948"/>
            <a:ext cx="1234468" cy="603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>
                <a:solidFill>
                  <a:srgbClr val="B51A00"/>
                </a:solidFill>
              </a:defRPr>
            </a:pPr>
            <a:r>
              <a:t>قاعدة الاشارة </a:t>
            </a:r>
          </a:p>
          <a:p>
            <a:pPr algn="ctr" rtl="0">
              <a:defRPr b="1">
                <a:solidFill>
                  <a:srgbClr val="B51A00"/>
                </a:solidFill>
              </a:defRPr>
            </a:pPr>
            <a:r>
              <a:t>في حال جمع وطرح </a:t>
            </a:r>
          </a:p>
          <a:p>
            <a:pPr algn="ctr" rtl="0">
              <a:defRPr b="1">
                <a:solidFill>
                  <a:srgbClr val="B51A00"/>
                </a:solidFill>
              </a:defRPr>
            </a:pPr>
            <a:r>
              <a:t>الاعداد الصحيحة </a:t>
            </a:r>
          </a:p>
        </p:txBody>
      </p:sp>
      <p:pic>
        <p:nvPicPr>
          <p:cNvPr id="2533" name="IMG_1661.jpeg" descr="IMG_1661.jpeg"/>
          <p:cNvPicPr>
            <a:picLocks noChangeAspect="1"/>
          </p:cNvPicPr>
          <p:nvPr/>
        </p:nvPicPr>
        <p:blipFill>
          <a:blip r:embed="rId14">
            <a:extLst/>
          </a:blip>
          <a:srcRect l="20736" t="54513" r="54826" b="29875"/>
          <a:stretch>
            <a:fillRect/>
          </a:stretch>
        </p:blipFill>
        <p:spPr>
          <a:xfrm>
            <a:off x="1191385" y="3194093"/>
            <a:ext cx="1330925" cy="40296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sp>
        <p:nvSpPr>
          <p:cNvPr id="2534" name="جدول التعلم"/>
          <p:cNvSpPr txBox="1"/>
          <p:nvPr/>
        </p:nvSpPr>
        <p:spPr>
          <a:xfrm>
            <a:off x="2852400" y="1453839"/>
            <a:ext cx="1414863" cy="334176"/>
          </a:xfrm>
          <a:prstGeom prst="rect">
            <a:avLst/>
          </a:prstGeom>
          <a:solidFill>
            <a:schemeClr val="accent3"/>
          </a:solidFill>
          <a:ln w="38100">
            <a:solidFill>
              <a:srgbClr val="FFFFFF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100">
                <a:solidFill>
                  <a:schemeClr val="accent6">
                    <a:lumOff val="-9411"/>
                  </a:schemeClr>
                </a:solidFill>
              </a:defRPr>
            </a:lvl1pPr>
          </a:lstStyle>
          <a:p>
            <a:pPr rtl="0">
              <a:defRPr/>
            </a:pPr>
            <a:r>
              <a:t>جدول التعلم </a:t>
            </a:r>
          </a:p>
        </p:txBody>
      </p:sp>
      <p:grpSp>
        <p:nvGrpSpPr>
          <p:cNvPr id="2537" name="IMG_1675.jpeg"/>
          <p:cNvGrpSpPr/>
          <p:nvPr/>
        </p:nvGrpSpPr>
        <p:grpSpPr>
          <a:xfrm>
            <a:off x="6435932" y="2393939"/>
            <a:ext cx="1215278" cy="878337"/>
            <a:chOff x="0" y="0"/>
            <a:chExt cx="1215276" cy="878336"/>
          </a:xfrm>
        </p:grpSpPr>
        <p:pic>
          <p:nvPicPr>
            <p:cNvPr id="2536" name="IMG_1675.jpeg" descr="IMG_1675.jpeg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6350" y="6350"/>
              <a:ext cx="1202577" cy="86563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35" name="IMG_1675.jpeg" descr="IMG_1675.jpeg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0" y="0"/>
              <a:ext cx="1215277" cy="878337"/>
            </a:xfrm>
            <a:prstGeom prst="rect">
              <a:avLst/>
            </a:prstGeom>
            <a:effectLst/>
          </p:spPr>
        </p:pic>
      </p:grpSp>
      <p:grpSp>
        <p:nvGrpSpPr>
          <p:cNvPr id="2540" name="تجميع"/>
          <p:cNvGrpSpPr/>
          <p:nvPr/>
        </p:nvGrpSpPr>
        <p:grpSpPr>
          <a:xfrm>
            <a:off x="6430059" y="888687"/>
            <a:ext cx="1850890" cy="1270001"/>
            <a:chOff x="109883" y="0"/>
            <a:chExt cx="1850889" cy="1270000"/>
          </a:xfrm>
        </p:grpSpPr>
        <p:sp>
          <p:nvSpPr>
            <p:cNvPr id="2538" name="جمع الأعداد النسبية…"/>
            <p:cNvSpPr/>
            <p:nvPr/>
          </p:nvSpPr>
          <p:spPr>
            <a:xfrm>
              <a:off x="690773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جمع الأعداد النسبية</a:t>
              </a:r>
            </a:p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 ذات المقامات المتشابهة وطرحها</a:t>
              </a:r>
            </a:p>
          </p:txBody>
        </p:sp>
        <p:sp>
          <p:nvSpPr>
            <p:cNvPr id="2539" name="🔹جمع الأعداد النسبية ذات المقامات المتشابهة…"/>
            <p:cNvSpPr/>
            <p:nvPr/>
          </p:nvSpPr>
          <p:spPr>
            <a:xfrm>
              <a:off x="109883" y="692084"/>
              <a:ext cx="116178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🔹جمع الأعداد النسبية ذات المقامات المتشابهة</a:t>
              </a:r>
            </a:p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🔹طرح الأعداد النسبية ذات المقامات المتشابهة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" name="Google Shape;1736;p24"/>
          <p:cNvSpPr txBox="1"/>
          <p:nvPr>
            <p:ph type="title"/>
          </p:nvPr>
        </p:nvSpPr>
        <p:spPr>
          <a:xfrm>
            <a:off x="1838551" y="1498965"/>
            <a:ext cx="3304801" cy="1946731"/>
          </a:xfrm>
          <a:prstGeom prst="rect">
            <a:avLst/>
          </a:prstGeom>
        </p:spPr>
        <p:txBody>
          <a:bodyPr lIns="121899" tIns="121899" rIns="121899" bIns="121899"/>
          <a:lstStyle/>
          <a:p>
            <a:pPr algn="r" rtl="0">
              <a:lnSpc>
                <a:spcPct val="100000"/>
              </a:lnSpc>
              <a:defRPr b="0" sz="45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rtl="0">
              <a:lnSpc>
                <a:spcPct val="100000"/>
              </a:lnSpc>
              <a:defRPr b="0" sz="45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grpSp>
        <p:nvGrpSpPr>
          <p:cNvPr id="1752" name="Google Shape;1046;p38"/>
          <p:cNvGrpSpPr/>
          <p:nvPr/>
        </p:nvGrpSpPr>
        <p:grpSpPr>
          <a:xfrm>
            <a:off x="5922729" y="1707479"/>
            <a:ext cx="2339232" cy="1955972"/>
            <a:chOff x="0" y="0"/>
            <a:chExt cx="2339231" cy="1955971"/>
          </a:xfrm>
        </p:grpSpPr>
        <p:grpSp>
          <p:nvGrpSpPr>
            <p:cNvPr id="1750" name="Google Shape;1047;p38"/>
            <p:cNvGrpSpPr/>
            <p:nvPr/>
          </p:nvGrpSpPr>
          <p:grpSpPr>
            <a:xfrm>
              <a:off x="0" y="-1"/>
              <a:ext cx="2339232" cy="1955972"/>
              <a:chOff x="0" y="0"/>
              <a:chExt cx="2339231" cy="1955971"/>
            </a:xfrm>
          </p:grpSpPr>
          <p:grpSp>
            <p:nvGrpSpPr>
              <p:cNvPr id="1746" name="Google Shape;1048;p38"/>
              <p:cNvGrpSpPr/>
              <p:nvPr/>
            </p:nvGrpSpPr>
            <p:grpSpPr>
              <a:xfrm>
                <a:off x="778783" y="1633916"/>
                <a:ext cx="785726" cy="322055"/>
                <a:chOff x="0" y="0"/>
                <a:chExt cx="785724" cy="322054"/>
              </a:xfrm>
            </p:grpSpPr>
            <p:sp>
              <p:nvSpPr>
                <p:cNvPr id="1743" name="Google Shape;1049;p38"/>
                <p:cNvSpPr/>
                <p:nvPr/>
              </p:nvSpPr>
              <p:spPr>
                <a:xfrm rot="10800000">
                  <a:off x="0" y="304408"/>
                  <a:ext cx="781693" cy="176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744" name="Google Shape;1050;p38"/>
                <p:cNvSpPr/>
                <p:nvPr/>
              </p:nvSpPr>
              <p:spPr>
                <a:xfrm>
                  <a:off x="75405" y="-1"/>
                  <a:ext cx="630925" cy="2519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745" name="Google Shape;1051;p38"/>
                <p:cNvSpPr/>
                <p:nvPr/>
              </p:nvSpPr>
              <p:spPr>
                <a:xfrm>
                  <a:off x="4032" y="251356"/>
                  <a:ext cx="781693" cy="550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1749" name="Google Shape;1052;p38"/>
              <p:cNvGrpSpPr/>
              <p:nvPr/>
            </p:nvGrpSpPr>
            <p:grpSpPr>
              <a:xfrm>
                <a:off x="0" y="-1"/>
                <a:ext cx="2339232" cy="1633916"/>
                <a:chOff x="0" y="0"/>
                <a:chExt cx="2339231" cy="1633915"/>
              </a:xfrm>
            </p:grpSpPr>
            <p:sp>
              <p:nvSpPr>
                <p:cNvPr id="1747" name="Google Shape;1053;p38"/>
                <p:cNvSpPr/>
                <p:nvPr/>
              </p:nvSpPr>
              <p:spPr>
                <a:xfrm>
                  <a:off x="5" y="-1"/>
                  <a:ext cx="2339227" cy="1633865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748" name="Google Shape;1054;p38"/>
                <p:cNvSpPr/>
                <p:nvPr/>
              </p:nvSpPr>
              <p:spPr>
                <a:xfrm rot="10800000">
                  <a:off x="0" y="1452512"/>
                  <a:ext cx="2339226" cy="1814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1751" name="Google Shape;1055;p38"/>
            <p:cNvSpPr/>
            <p:nvPr/>
          </p:nvSpPr>
          <p:spPr>
            <a:xfrm>
              <a:off x="1111710" y="32896"/>
              <a:ext cx="57873" cy="5791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753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922729" y="1774081"/>
            <a:ext cx="2339232" cy="1315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5" name="IMG_0575.png" descr="IMG_057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62105" y="-580498"/>
            <a:ext cx="2403734" cy="24133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60" name="Google Shape;1146;p44"/>
          <p:cNvGrpSpPr/>
          <p:nvPr/>
        </p:nvGrpSpPr>
        <p:grpSpPr>
          <a:xfrm>
            <a:off x="11177360" y="1129803"/>
            <a:ext cx="582726" cy="599694"/>
            <a:chOff x="64" y="0"/>
            <a:chExt cx="582724" cy="599693"/>
          </a:xfrm>
        </p:grpSpPr>
        <p:sp>
          <p:nvSpPr>
            <p:cNvPr id="1756" name="Google Shape;1147;p44"/>
            <p:cNvSpPr/>
            <p:nvPr/>
          </p:nvSpPr>
          <p:spPr>
            <a:xfrm>
              <a:off x="103314" y="-1"/>
              <a:ext cx="51626" cy="106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44" y="0"/>
                  </a:moveTo>
                  <a:cubicBezTo>
                    <a:pt x="4788" y="0"/>
                    <a:pt x="0" y="2394"/>
                    <a:pt x="0" y="5514"/>
                  </a:cubicBezTo>
                  <a:lnTo>
                    <a:pt x="0" y="16072"/>
                  </a:lnTo>
                  <a:cubicBezTo>
                    <a:pt x="0" y="19193"/>
                    <a:pt x="4788" y="21600"/>
                    <a:pt x="10544" y="21600"/>
                  </a:cubicBezTo>
                  <a:cubicBezTo>
                    <a:pt x="16785" y="21600"/>
                    <a:pt x="21600" y="19193"/>
                    <a:pt x="21600" y="16072"/>
                  </a:cubicBezTo>
                  <a:lnTo>
                    <a:pt x="21600" y="5514"/>
                  </a:lnTo>
                  <a:cubicBezTo>
                    <a:pt x="21600" y="2394"/>
                    <a:pt x="16785" y="0"/>
                    <a:pt x="105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1757" name="Google Shape;1148;p44"/>
            <p:cNvSpPr/>
            <p:nvPr/>
          </p:nvSpPr>
          <p:spPr>
            <a:xfrm>
              <a:off x="64" y="211742"/>
              <a:ext cx="582726" cy="387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73" y="2964"/>
                  </a:moveTo>
                  <a:lnTo>
                    <a:pt x="6973" y="6847"/>
                  </a:lnTo>
                  <a:lnTo>
                    <a:pt x="1914" y="6847"/>
                  </a:lnTo>
                  <a:lnTo>
                    <a:pt x="1914" y="2964"/>
                  </a:lnTo>
                  <a:close/>
                  <a:moveTo>
                    <a:pt x="13352" y="2964"/>
                  </a:moveTo>
                  <a:lnTo>
                    <a:pt x="13352" y="6847"/>
                  </a:lnTo>
                  <a:lnTo>
                    <a:pt x="8248" y="6847"/>
                  </a:lnTo>
                  <a:lnTo>
                    <a:pt x="8248" y="2964"/>
                  </a:lnTo>
                  <a:close/>
                  <a:moveTo>
                    <a:pt x="19686" y="2964"/>
                  </a:moveTo>
                  <a:lnTo>
                    <a:pt x="19686" y="6847"/>
                  </a:lnTo>
                  <a:lnTo>
                    <a:pt x="14584" y="6847"/>
                  </a:lnTo>
                  <a:lnTo>
                    <a:pt x="14584" y="2964"/>
                  </a:lnTo>
                  <a:close/>
                  <a:moveTo>
                    <a:pt x="6973" y="8825"/>
                  </a:moveTo>
                  <a:lnTo>
                    <a:pt x="6973" y="12775"/>
                  </a:lnTo>
                  <a:lnTo>
                    <a:pt x="1914" y="12775"/>
                  </a:lnTo>
                  <a:lnTo>
                    <a:pt x="1914" y="8825"/>
                  </a:lnTo>
                  <a:close/>
                  <a:moveTo>
                    <a:pt x="13352" y="8825"/>
                  </a:moveTo>
                  <a:lnTo>
                    <a:pt x="13352" y="12775"/>
                  </a:lnTo>
                  <a:lnTo>
                    <a:pt x="8248" y="12775"/>
                  </a:lnTo>
                  <a:lnTo>
                    <a:pt x="8248" y="8825"/>
                  </a:lnTo>
                  <a:close/>
                  <a:moveTo>
                    <a:pt x="19686" y="8825"/>
                  </a:moveTo>
                  <a:lnTo>
                    <a:pt x="19686" y="12775"/>
                  </a:lnTo>
                  <a:lnTo>
                    <a:pt x="14584" y="12775"/>
                  </a:lnTo>
                  <a:lnTo>
                    <a:pt x="14584" y="8825"/>
                  </a:lnTo>
                  <a:close/>
                  <a:moveTo>
                    <a:pt x="6973" y="14687"/>
                  </a:moveTo>
                  <a:lnTo>
                    <a:pt x="6973" y="18636"/>
                  </a:lnTo>
                  <a:lnTo>
                    <a:pt x="1914" y="18636"/>
                  </a:lnTo>
                  <a:lnTo>
                    <a:pt x="1914" y="14687"/>
                  </a:lnTo>
                  <a:close/>
                  <a:moveTo>
                    <a:pt x="13352" y="14687"/>
                  </a:moveTo>
                  <a:lnTo>
                    <a:pt x="13352" y="18636"/>
                  </a:lnTo>
                  <a:lnTo>
                    <a:pt x="8248" y="18636"/>
                  </a:lnTo>
                  <a:lnTo>
                    <a:pt x="8248" y="14687"/>
                  </a:lnTo>
                  <a:close/>
                  <a:moveTo>
                    <a:pt x="19686" y="14687"/>
                  </a:moveTo>
                  <a:lnTo>
                    <a:pt x="19686" y="18636"/>
                  </a:lnTo>
                  <a:lnTo>
                    <a:pt x="14584" y="18636"/>
                  </a:lnTo>
                  <a:lnTo>
                    <a:pt x="14584" y="14687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1758" name="Google Shape;1149;p44"/>
            <p:cNvSpPr/>
            <p:nvPr/>
          </p:nvSpPr>
          <p:spPr>
            <a:xfrm>
              <a:off x="427914" y="-1"/>
              <a:ext cx="51626" cy="106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56" y="0"/>
                  </a:moveTo>
                  <a:cubicBezTo>
                    <a:pt x="4815" y="0"/>
                    <a:pt x="0" y="2394"/>
                    <a:pt x="0" y="5514"/>
                  </a:cubicBezTo>
                  <a:lnTo>
                    <a:pt x="0" y="16072"/>
                  </a:lnTo>
                  <a:cubicBezTo>
                    <a:pt x="0" y="19193"/>
                    <a:pt x="4815" y="21600"/>
                    <a:pt x="11056" y="21600"/>
                  </a:cubicBezTo>
                  <a:cubicBezTo>
                    <a:pt x="17296" y="21600"/>
                    <a:pt x="21600" y="19193"/>
                    <a:pt x="21600" y="16072"/>
                  </a:cubicBezTo>
                  <a:lnTo>
                    <a:pt x="21600" y="5514"/>
                  </a:lnTo>
                  <a:cubicBezTo>
                    <a:pt x="21600" y="2394"/>
                    <a:pt x="17296" y="0"/>
                    <a:pt x="110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1759" name="Google Shape;1150;p44"/>
            <p:cNvSpPr/>
            <p:nvPr/>
          </p:nvSpPr>
          <p:spPr>
            <a:xfrm>
              <a:off x="64" y="53233"/>
              <a:ext cx="582726" cy="123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9048" y="0"/>
                  </a:lnTo>
                  <a:lnTo>
                    <a:pt x="19048" y="4562"/>
                  </a:lnTo>
                  <a:cubicBezTo>
                    <a:pt x="19048" y="10800"/>
                    <a:pt x="18071" y="15362"/>
                    <a:pt x="16839" y="15362"/>
                  </a:cubicBezTo>
                  <a:cubicBezTo>
                    <a:pt x="15604" y="15362"/>
                    <a:pt x="14584" y="10800"/>
                    <a:pt x="14584" y="4562"/>
                  </a:cubicBezTo>
                  <a:lnTo>
                    <a:pt x="14584" y="0"/>
                  </a:lnTo>
                  <a:lnTo>
                    <a:pt x="6973" y="0"/>
                  </a:lnTo>
                  <a:lnTo>
                    <a:pt x="6973" y="4562"/>
                  </a:lnTo>
                  <a:cubicBezTo>
                    <a:pt x="6973" y="10800"/>
                    <a:pt x="6039" y="15362"/>
                    <a:pt x="4761" y="15362"/>
                  </a:cubicBezTo>
                  <a:cubicBezTo>
                    <a:pt x="3529" y="15362"/>
                    <a:pt x="2552" y="10800"/>
                    <a:pt x="2552" y="4562"/>
                  </a:cubicBezTo>
                  <a:lnTo>
                    <a:pt x="255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</p:grpSp>
      <p:sp>
        <p:nvSpPr>
          <p:cNvPr id="1761" name="Google Shape;306;p4"/>
          <p:cNvSpPr/>
          <p:nvPr/>
        </p:nvSpPr>
        <p:spPr>
          <a:xfrm>
            <a:off x="533190" y="238684"/>
            <a:ext cx="794685" cy="6866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764" name="تجميع"/>
          <p:cNvGrpSpPr/>
          <p:nvPr/>
        </p:nvGrpSpPr>
        <p:grpSpPr>
          <a:xfrm>
            <a:off x="6823705" y="167289"/>
            <a:ext cx="1460896" cy="581157"/>
            <a:chOff x="0" y="0"/>
            <a:chExt cx="1460895" cy="581156"/>
          </a:xfrm>
        </p:grpSpPr>
        <p:pic>
          <p:nvPicPr>
            <p:cNvPr id="1762" name="Google Shape;181;p29" descr="Google Shape;181;p29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63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17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8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5" fill="hold" display="0">
                  <p:stCondLst>
                    <p:cond delay="indefinite"/>
                  </p:stCondLst>
                </p:cTn>
                <p:tgtEl>
                  <p:spTgt spid="1753"/>
                </p:tgtEl>
              </p:cMediaNode>
            </p:video>
            <p:seq concurrent="1" prevAc="none" nextAc="seek">
              <p:cTn id="16" evtFilter="cancelBubble" nodeType="interactiveSeq" restart="whenNotActive" fill="hold">
                <p:stCondLst>
                  <p:cond delay="0" evt="onClick">
                    <p:tgtEl>
                      <p:spTgt spid="175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7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753"/>
                  </p:tgtEl>
                </p:cond>
              </p:nextCondLst>
            </p:seq>
          </p:childTnLst>
        </p:cTn>
      </p:par>
    </p:tnLst>
    <p:bldLst>
      <p:bldP build="whole" bldLvl="1" animBg="1" rev="0" advAuto="0" spid="1742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2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52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543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4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5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6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7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8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9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0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1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553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62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554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555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56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557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58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559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60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561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563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564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565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567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569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572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570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71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575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573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74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578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576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77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١٥</a:t>
              </a:r>
            </a:p>
          </p:txBody>
        </p:sp>
      </p:grpSp>
      <p:sp>
        <p:nvSpPr>
          <p:cNvPr id="2579" name="المفردات"/>
          <p:cNvSpPr txBox="1"/>
          <p:nvPr/>
        </p:nvSpPr>
        <p:spPr>
          <a:xfrm>
            <a:off x="6810923" y="2428601"/>
            <a:ext cx="516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grpSp>
        <p:nvGrpSpPr>
          <p:cNvPr id="2583" name="تجميع"/>
          <p:cNvGrpSpPr/>
          <p:nvPr/>
        </p:nvGrpSpPr>
        <p:grpSpPr>
          <a:xfrm>
            <a:off x="6133645" y="3802544"/>
            <a:ext cx="1266730" cy="577252"/>
            <a:chOff x="0" y="0"/>
            <a:chExt cx="1266729" cy="577251"/>
          </a:xfrm>
        </p:grpSpPr>
        <p:sp>
          <p:nvSpPr>
            <p:cNvPr id="2580" name="أ…"/>
            <p:cNvSpPr txBox="1"/>
            <p:nvPr/>
          </p:nvSpPr>
          <p:spPr>
            <a:xfrm>
              <a:off x="847781" y="0"/>
              <a:ext cx="175228" cy="57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أ</a:t>
              </a:r>
            </a:p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ب</a:t>
              </a:r>
            </a:p>
          </p:txBody>
        </p:sp>
        <p:sp>
          <p:nvSpPr>
            <p:cNvPr id="2581" name="خط"/>
            <p:cNvSpPr/>
            <p:nvPr/>
          </p:nvSpPr>
          <p:spPr>
            <a:xfrm>
              <a:off x="547890" y="294284"/>
              <a:ext cx="718840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82" name="لايساوي صفر"/>
            <p:cNvSpPr txBox="1"/>
            <p:nvPr/>
          </p:nvSpPr>
          <p:spPr>
            <a:xfrm>
              <a:off x="0" y="379867"/>
              <a:ext cx="813235" cy="19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لايساوي صفر</a:t>
              </a:r>
            </a:p>
          </p:txBody>
        </p:sp>
      </p:grpSp>
      <p:pic>
        <p:nvPicPr>
          <p:cNvPr id="2584" name="IMG_0329.png" descr="IMG_0329.png"/>
          <p:cNvPicPr>
            <a:picLocks noChangeAspect="1"/>
          </p:cNvPicPr>
          <p:nvPr/>
        </p:nvPicPr>
        <p:blipFill>
          <a:blip r:embed="rId12">
            <a:extLst/>
          </a:blip>
          <a:srcRect l="8915" t="17941" r="8915" b="17941"/>
          <a:stretch>
            <a:fillRect/>
          </a:stretch>
        </p:blipFill>
        <p:spPr>
          <a:xfrm>
            <a:off x="534880" y="2729538"/>
            <a:ext cx="2290011" cy="1794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5" name="IMG_0491.jpeg" descr="IMG_0491.jpeg"/>
          <p:cNvPicPr>
            <a:picLocks noChangeAspect="1"/>
          </p:cNvPicPr>
          <p:nvPr/>
        </p:nvPicPr>
        <p:blipFill>
          <a:blip r:embed="rId13">
            <a:extLst/>
          </a:blip>
          <a:srcRect l="2013" t="2223" r="1708" b="1619"/>
          <a:stretch>
            <a:fillRect/>
          </a:stretch>
        </p:blipFill>
        <p:spPr>
          <a:xfrm>
            <a:off x="814038" y="3436917"/>
            <a:ext cx="602519" cy="601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1" h="21439" fill="norm" stroke="1" extrusionOk="0">
                <a:moveTo>
                  <a:pt x="11543" y="27"/>
                </a:moveTo>
                <a:cubicBezTo>
                  <a:pt x="9944" y="-104"/>
                  <a:pt x="7890" y="245"/>
                  <a:pt x="6499" y="876"/>
                </a:cubicBezTo>
                <a:cubicBezTo>
                  <a:pt x="6377" y="931"/>
                  <a:pt x="6253" y="972"/>
                  <a:pt x="6229" y="975"/>
                </a:cubicBezTo>
                <a:cubicBezTo>
                  <a:pt x="6204" y="977"/>
                  <a:pt x="6133" y="1005"/>
                  <a:pt x="6072" y="1045"/>
                </a:cubicBezTo>
                <a:cubicBezTo>
                  <a:pt x="6012" y="1085"/>
                  <a:pt x="5901" y="1149"/>
                  <a:pt x="5816" y="1187"/>
                </a:cubicBezTo>
                <a:cubicBezTo>
                  <a:pt x="5732" y="1224"/>
                  <a:pt x="5573" y="1310"/>
                  <a:pt x="5475" y="1370"/>
                </a:cubicBezTo>
                <a:cubicBezTo>
                  <a:pt x="5378" y="1431"/>
                  <a:pt x="5270" y="1495"/>
                  <a:pt x="5234" y="1512"/>
                </a:cubicBezTo>
                <a:cubicBezTo>
                  <a:pt x="5083" y="1581"/>
                  <a:pt x="4485" y="1996"/>
                  <a:pt x="4069" y="2318"/>
                </a:cubicBezTo>
                <a:cubicBezTo>
                  <a:pt x="3549" y="2720"/>
                  <a:pt x="2679" y="3583"/>
                  <a:pt x="2293" y="4085"/>
                </a:cubicBezTo>
                <a:cubicBezTo>
                  <a:pt x="2144" y="4278"/>
                  <a:pt x="1989" y="4481"/>
                  <a:pt x="1952" y="4524"/>
                </a:cubicBezTo>
                <a:cubicBezTo>
                  <a:pt x="1915" y="4566"/>
                  <a:pt x="1893" y="4609"/>
                  <a:pt x="1895" y="4623"/>
                </a:cubicBezTo>
                <a:cubicBezTo>
                  <a:pt x="1896" y="4636"/>
                  <a:pt x="1825" y="4743"/>
                  <a:pt x="1739" y="4863"/>
                </a:cubicBezTo>
                <a:cubicBezTo>
                  <a:pt x="1652" y="4983"/>
                  <a:pt x="1582" y="5091"/>
                  <a:pt x="1582" y="5103"/>
                </a:cubicBezTo>
                <a:cubicBezTo>
                  <a:pt x="1582" y="5116"/>
                  <a:pt x="1520" y="5213"/>
                  <a:pt x="1454" y="5315"/>
                </a:cubicBezTo>
                <a:cubicBezTo>
                  <a:pt x="1340" y="5494"/>
                  <a:pt x="957" y="6232"/>
                  <a:pt x="957" y="6277"/>
                </a:cubicBezTo>
                <a:cubicBezTo>
                  <a:pt x="957" y="6289"/>
                  <a:pt x="903" y="6423"/>
                  <a:pt x="829" y="6574"/>
                </a:cubicBezTo>
                <a:cubicBezTo>
                  <a:pt x="543" y="7158"/>
                  <a:pt x="256" y="8184"/>
                  <a:pt x="90" y="9246"/>
                </a:cubicBezTo>
                <a:cubicBezTo>
                  <a:pt x="16" y="9722"/>
                  <a:pt x="-13" y="10356"/>
                  <a:pt x="5" y="11000"/>
                </a:cubicBezTo>
                <a:cubicBezTo>
                  <a:pt x="23" y="11643"/>
                  <a:pt x="88" y="12302"/>
                  <a:pt x="190" y="12795"/>
                </a:cubicBezTo>
                <a:cubicBezTo>
                  <a:pt x="243" y="13055"/>
                  <a:pt x="250" y="13116"/>
                  <a:pt x="204" y="13191"/>
                </a:cubicBezTo>
                <a:cubicBezTo>
                  <a:pt x="155" y="13271"/>
                  <a:pt x="159" y="13295"/>
                  <a:pt x="247" y="13361"/>
                </a:cubicBezTo>
                <a:cubicBezTo>
                  <a:pt x="352" y="13441"/>
                  <a:pt x="451" y="13735"/>
                  <a:pt x="403" y="13813"/>
                </a:cubicBezTo>
                <a:cubicBezTo>
                  <a:pt x="387" y="13839"/>
                  <a:pt x="411" y="13900"/>
                  <a:pt x="446" y="13941"/>
                </a:cubicBezTo>
                <a:cubicBezTo>
                  <a:pt x="556" y="14070"/>
                  <a:pt x="668" y="14426"/>
                  <a:pt x="616" y="14478"/>
                </a:cubicBezTo>
                <a:cubicBezTo>
                  <a:pt x="583" y="14511"/>
                  <a:pt x="590" y="14551"/>
                  <a:pt x="659" y="14605"/>
                </a:cubicBezTo>
                <a:cubicBezTo>
                  <a:pt x="742" y="14671"/>
                  <a:pt x="968" y="15157"/>
                  <a:pt x="914" y="15157"/>
                </a:cubicBezTo>
                <a:cubicBezTo>
                  <a:pt x="904" y="15157"/>
                  <a:pt x="943" y="15218"/>
                  <a:pt x="1000" y="15298"/>
                </a:cubicBezTo>
                <a:cubicBezTo>
                  <a:pt x="1099" y="15437"/>
                  <a:pt x="1103" y="15442"/>
                  <a:pt x="1028" y="15524"/>
                </a:cubicBezTo>
                <a:cubicBezTo>
                  <a:pt x="985" y="15571"/>
                  <a:pt x="955" y="15621"/>
                  <a:pt x="971" y="15637"/>
                </a:cubicBezTo>
                <a:cubicBezTo>
                  <a:pt x="988" y="15654"/>
                  <a:pt x="1036" y="15627"/>
                  <a:pt x="1071" y="15581"/>
                </a:cubicBezTo>
                <a:cubicBezTo>
                  <a:pt x="1130" y="15501"/>
                  <a:pt x="1139" y="15513"/>
                  <a:pt x="1213" y="15680"/>
                </a:cubicBezTo>
                <a:cubicBezTo>
                  <a:pt x="1255" y="15776"/>
                  <a:pt x="1281" y="15866"/>
                  <a:pt x="1284" y="15878"/>
                </a:cubicBezTo>
                <a:cubicBezTo>
                  <a:pt x="1286" y="15890"/>
                  <a:pt x="1381" y="16021"/>
                  <a:pt x="1483" y="16175"/>
                </a:cubicBezTo>
                <a:cubicBezTo>
                  <a:pt x="1584" y="16329"/>
                  <a:pt x="1651" y="16467"/>
                  <a:pt x="1639" y="16486"/>
                </a:cubicBezTo>
                <a:cubicBezTo>
                  <a:pt x="1628" y="16504"/>
                  <a:pt x="1656" y="16541"/>
                  <a:pt x="1696" y="16557"/>
                </a:cubicBezTo>
                <a:cubicBezTo>
                  <a:pt x="1736" y="16572"/>
                  <a:pt x="1754" y="16598"/>
                  <a:pt x="1739" y="16613"/>
                </a:cubicBezTo>
                <a:cubicBezTo>
                  <a:pt x="1723" y="16628"/>
                  <a:pt x="1746" y="16657"/>
                  <a:pt x="1781" y="16684"/>
                </a:cubicBezTo>
                <a:cubicBezTo>
                  <a:pt x="1816" y="16710"/>
                  <a:pt x="1845" y="16761"/>
                  <a:pt x="1852" y="16797"/>
                </a:cubicBezTo>
                <a:cubicBezTo>
                  <a:pt x="1860" y="16833"/>
                  <a:pt x="1895" y="16893"/>
                  <a:pt x="1937" y="16924"/>
                </a:cubicBezTo>
                <a:cubicBezTo>
                  <a:pt x="2053" y="17010"/>
                  <a:pt x="2286" y="17355"/>
                  <a:pt x="2250" y="17391"/>
                </a:cubicBezTo>
                <a:cubicBezTo>
                  <a:pt x="2233" y="17408"/>
                  <a:pt x="2239" y="17413"/>
                  <a:pt x="2264" y="17405"/>
                </a:cubicBezTo>
                <a:cubicBezTo>
                  <a:pt x="2328" y="17385"/>
                  <a:pt x="2586" y="17677"/>
                  <a:pt x="2563" y="17744"/>
                </a:cubicBezTo>
                <a:cubicBezTo>
                  <a:pt x="2552" y="17774"/>
                  <a:pt x="2559" y="17801"/>
                  <a:pt x="2591" y="17801"/>
                </a:cubicBezTo>
                <a:cubicBezTo>
                  <a:pt x="2691" y="17801"/>
                  <a:pt x="3202" y="18334"/>
                  <a:pt x="3174" y="18409"/>
                </a:cubicBezTo>
                <a:cubicBezTo>
                  <a:pt x="3155" y="18457"/>
                  <a:pt x="3168" y="18470"/>
                  <a:pt x="3216" y="18451"/>
                </a:cubicBezTo>
                <a:cubicBezTo>
                  <a:pt x="3302" y="18418"/>
                  <a:pt x="3604" y="18718"/>
                  <a:pt x="3571" y="18805"/>
                </a:cubicBezTo>
                <a:cubicBezTo>
                  <a:pt x="3555" y="18849"/>
                  <a:pt x="3577" y="18864"/>
                  <a:pt x="3643" y="18847"/>
                </a:cubicBezTo>
                <a:cubicBezTo>
                  <a:pt x="3751" y="18819"/>
                  <a:pt x="3953" y="19008"/>
                  <a:pt x="3870" y="19059"/>
                </a:cubicBezTo>
                <a:cubicBezTo>
                  <a:pt x="3783" y="19113"/>
                  <a:pt x="3967" y="19258"/>
                  <a:pt x="4083" y="19229"/>
                </a:cubicBezTo>
                <a:cubicBezTo>
                  <a:pt x="4157" y="19210"/>
                  <a:pt x="4268" y="19272"/>
                  <a:pt x="4523" y="19455"/>
                </a:cubicBezTo>
                <a:cubicBezTo>
                  <a:pt x="4712" y="19591"/>
                  <a:pt x="4856" y="19717"/>
                  <a:pt x="4850" y="19738"/>
                </a:cubicBezTo>
                <a:cubicBezTo>
                  <a:pt x="4845" y="19759"/>
                  <a:pt x="4863" y="19776"/>
                  <a:pt x="4893" y="19766"/>
                </a:cubicBezTo>
                <a:cubicBezTo>
                  <a:pt x="4923" y="19756"/>
                  <a:pt x="5093" y="19829"/>
                  <a:pt x="5262" y="19936"/>
                </a:cubicBezTo>
                <a:cubicBezTo>
                  <a:pt x="5595" y="20145"/>
                  <a:pt x="5837" y="20272"/>
                  <a:pt x="6456" y="20544"/>
                </a:cubicBezTo>
                <a:cubicBezTo>
                  <a:pt x="6836" y="20711"/>
                  <a:pt x="7906" y="21076"/>
                  <a:pt x="8090" y="21110"/>
                </a:cubicBezTo>
                <a:cubicBezTo>
                  <a:pt x="8138" y="21118"/>
                  <a:pt x="8447" y="21187"/>
                  <a:pt x="8786" y="21251"/>
                </a:cubicBezTo>
                <a:cubicBezTo>
                  <a:pt x="9126" y="21314"/>
                  <a:pt x="9593" y="21384"/>
                  <a:pt x="9823" y="21406"/>
                </a:cubicBezTo>
                <a:cubicBezTo>
                  <a:pt x="10759" y="21496"/>
                  <a:pt x="12121" y="21397"/>
                  <a:pt x="13163" y="21166"/>
                </a:cubicBezTo>
                <a:cubicBezTo>
                  <a:pt x="13594" y="21071"/>
                  <a:pt x="14484" y="20797"/>
                  <a:pt x="14697" y="20699"/>
                </a:cubicBezTo>
                <a:cubicBezTo>
                  <a:pt x="15216" y="20461"/>
                  <a:pt x="15517" y="20351"/>
                  <a:pt x="15578" y="20374"/>
                </a:cubicBezTo>
                <a:cubicBezTo>
                  <a:pt x="15624" y="20392"/>
                  <a:pt x="15643" y="20380"/>
                  <a:pt x="15635" y="20346"/>
                </a:cubicBezTo>
                <a:cubicBezTo>
                  <a:pt x="15628" y="20316"/>
                  <a:pt x="15710" y="20250"/>
                  <a:pt x="15820" y="20190"/>
                </a:cubicBezTo>
                <a:cubicBezTo>
                  <a:pt x="15929" y="20131"/>
                  <a:pt x="16135" y="20005"/>
                  <a:pt x="16274" y="19922"/>
                </a:cubicBezTo>
                <a:cubicBezTo>
                  <a:pt x="16414" y="19838"/>
                  <a:pt x="16559" y="19791"/>
                  <a:pt x="16587" y="19809"/>
                </a:cubicBezTo>
                <a:cubicBezTo>
                  <a:pt x="16617" y="19827"/>
                  <a:pt x="16618" y="19821"/>
                  <a:pt x="16601" y="19795"/>
                </a:cubicBezTo>
                <a:cubicBezTo>
                  <a:pt x="16571" y="19746"/>
                  <a:pt x="16788" y="19585"/>
                  <a:pt x="16828" y="19625"/>
                </a:cubicBezTo>
                <a:cubicBezTo>
                  <a:pt x="16841" y="19638"/>
                  <a:pt x="16897" y="19582"/>
                  <a:pt x="16956" y="19512"/>
                </a:cubicBezTo>
                <a:cubicBezTo>
                  <a:pt x="17026" y="19429"/>
                  <a:pt x="17080" y="19395"/>
                  <a:pt x="17127" y="19413"/>
                </a:cubicBezTo>
                <a:cubicBezTo>
                  <a:pt x="17171" y="19430"/>
                  <a:pt x="17188" y="19428"/>
                  <a:pt x="17169" y="19399"/>
                </a:cubicBezTo>
                <a:cubicBezTo>
                  <a:pt x="17143" y="19356"/>
                  <a:pt x="17545" y="19031"/>
                  <a:pt x="17624" y="19031"/>
                </a:cubicBezTo>
                <a:cubicBezTo>
                  <a:pt x="17642" y="19031"/>
                  <a:pt x="17712" y="18960"/>
                  <a:pt x="17780" y="18875"/>
                </a:cubicBezTo>
                <a:cubicBezTo>
                  <a:pt x="17849" y="18790"/>
                  <a:pt x="17917" y="18736"/>
                  <a:pt x="17937" y="18748"/>
                </a:cubicBezTo>
                <a:cubicBezTo>
                  <a:pt x="17957" y="18761"/>
                  <a:pt x="18046" y="18687"/>
                  <a:pt x="18136" y="18579"/>
                </a:cubicBezTo>
                <a:cubicBezTo>
                  <a:pt x="18225" y="18470"/>
                  <a:pt x="18312" y="18381"/>
                  <a:pt x="18335" y="18395"/>
                </a:cubicBezTo>
                <a:cubicBezTo>
                  <a:pt x="18357" y="18408"/>
                  <a:pt x="18396" y="18373"/>
                  <a:pt x="18420" y="18310"/>
                </a:cubicBezTo>
                <a:cubicBezTo>
                  <a:pt x="18447" y="18240"/>
                  <a:pt x="18488" y="18206"/>
                  <a:pt x="18519" y="18225"/>
                </a:cubicBezTo>
                <a:cubicBezTo>
                  <a:pt x="18548" y="18243"/>
                  <a:pt x="18564" y="18236"/>
                  <a:pt x="18548" y="18211"/>
                </a:cubicBezTo>
                <a:cubicBezTo>
                  <a:pt x="18532" y="18186"/>
                  <a:pt x="18642" y="18038"/>
                  <a:pt x="18803" y="17872"/>
                </a:cubicBezTo>
                <a:cubicBezTo>
                  <a:pt x="18965" y="17705"/>
                  <a:pt x="19135" y="17513"/>
                  <a:pt x="19173" y="17447"/>
                </a:cubicBezTo>
                <a:cubicBezTo>
                  <a:pt x="19211" y="17382"/>
                  <a:pt x="19389" y="17130"/>
                  <a:pt x="19571" y="16882"/>
                </a:cubicBezTo>
                <a:cubicBezTo>
                  <a:pt x="19753" y="16634"/>
                  <a:pt x="19922" y="16376"/>
                  <a:pt x="19954" y="16316"/>
                </a:cubicBezTo>
                <a:cubicBezTo>
                  <a:pt x="19986" y="16256"/>
                  <a:pt x="20051" y="16169"/>
                  <a:pt x="20082" y="16132"/>
                </a:cubicBezTo>
                <a:cubicBezTo>
                  <a:pt x="20198" y="16000"/>
                  <a:pt x="20767" y="14709"/>
                  <a:pt x="20935" y="14209"/>
                </a:cubicBezTo>
                <a:cubicBezTo>
                  <a:pt x="21128" y="13635"/>
                  <a:pt x="21342" y="12897"/>
                  <a:pt x="21361" y="12696"/>
                </a:cubicBezTo>
                <a:cubicBezTo>
                  <a:pt x="21400" y="12284"/>
                  <a:pt x="21437" y="12088"/>
                  <a:pt x="21517" y="12032"/>
                </a:cubicBezTo>
                <a:cubicBezTo>
                  <a:pt x="21578" y="11989"/>
                  <a:pt x="21587" y="11975"/>
                  <a:pt x="21546" y="11961"/>
                </a:cubicBezTo>
                <a:cubicBezTo>
                  <a:pt x="21500" y="11946"/>
                  <a:pt x="21492" y="11737"/>
                  <a:pt x="21503" y="10957"/>
                </a:cubicBezTo>
                <a:cubicBezTo>
                  <a:pt x="21520" y="9759"/>
                  <a:pt x="21448" y="9050"/>
                  <a:pt x="21205" y="8101"/>
                </a:cubicBezTo>
                <a:cubicBezTo>
                  <a:pt x="21155" y="7905"/>
                  <a:pt x="21121" y="7740"/>
                  <a:pt x="21134" y="7719"/>
                </a:cubicBezTo>
                <a:cubicBezTo>
                  <a:pt x="21146" y="7699"/>
                  <a:pt x="21139" y="7662"/>
                  <a:pt x="21105" y="7634"/>
                </a:cubicBezTo>
                <a:cubicBezTo>
                  <a:pt x="21072" y="7607"/>
                  <a:pt x="21021" y="7514"/>
                  <a:pt x="21006" y="7436"/>
                </a:cubicBezTo>
                <a:cubicBezTo>
                  <a:pt x="20990" y="7358"/>
                  <a:pt x="20927" y="7162"/>
                  <a:pt x="20864" y="6998"/>
                </a:cubicBezTo>
                <a:cubicBezTo>
                  <a:pt x="20801" y="6834"/>
                  <a:pt x="20766" y="6663"/>
                  <a:pt x="20779" y="6616"/>
                </a:cubicBezTo>
                <a:cubicBezTo>
                  <a:pt x="20793" y="6562"/>
                  <a:pt x="20774" y="6531"/>
                  <a:pt x="20736" y="6531"/>
                </a:cubicBezTo>
                <a:cubicBezTo>
                  <a:pt x="20683" y="6531"/>
                  <a:pt x="20505" y="6205"/>
                  <a:pt x="20480" y="6065"/>
                </a:cubicBezTo>
                <a:cubicBezTo>
                  <a:pt x="20475" y="6037"/>
                  <a:pt x="20448" y="5984"/>
                  <a:pt x="20423" y="5952"/>
                </a:cubicBezTo>
                <a:cubicBezTo>
                  <a:pt x="20398" y="5919"/>
                  <a:pt x="20319" y="5755"/>
                  <a:pt x="20239" y="5598"/>
                </a:cubicBezTo>
                <a:cubicBezTo>
                  <a:pt x="19951" y="5038"/>
                  <a:pt x="19384" y="4219"/>
                  <a:pt x="18974" y="3760"/>
                </a:cubicBezTo>
                <a:cubicBezTo>
                  <a:pt x="18528" y="3261"/>
                  <a:pt x="17423" y="2220"/>
                  <a:pt x="17312" y="2191"/>
                </a:cubicBezTo>
                <a:cubicBezTo>
                  <a:pt x="17237" y="2171"/>
                  <a:pt x="17013" y="1989"/>
                  <a:pt x="17013" y="1950"/>
                </a:cubicBezTo>
                <a:cubicBezTo>
                  <a:pt x="17013" y="1931"/>
                  <a:pt x="16979" y="1922"/>
                  <a:pt x="16942" y="1922"/>
                </a:cubicBezTo>
                <a:cubicBezTo>
                  <a:pt x="16905" y="1922"/>
                  <a:pt x="16871" y="1887"/>
                  <a:pt x="16857" y="1851"/>
                </a:cubicBezTo>
                <a:cubicBezTo>
                  <a:pt x="16843" y="1815"/>
                  <a:pt x="16806" y="1796"/>
                  <a:pt x="16786" y="1809"/>
                </a:cubicBezTo>
                <a:cubicBezTo>
                  <a:pt x="16766" y="1821"/>
                  <a:pt x="16742" y="1816"/>
                  <a:pt x="16729" y="1795"/>
                </a:cubicBezTo>
                <a:cubicBezTo>
                  <a:pt x="16716" y="1773"/>
                  <a:pt x="16536" y="1653"/>
                  <a:pt x="16317" y="1526"/>
                </a:cubicBezTo>
                <a:cubicBezTo>
                  <a:pt x="16098" y="1399"/>
                  <a:pt x="15923" y="1274"/>
                  <a:pt x="15933" y="1257"/>
                </a:cubicBezTo>
                <a:cubicBezTo>
                  <a:pt x="15943" y="1241"/>
                  <a:pt x="15919" y="1232"/>
                  <a:pt x="15876" y="1229"/>
                </a:cubicBezTo>
                <a:cubicBezTo>
                  <a:pt x="15834" y="1226"/>
                  <a:pt x="15661" y="1165"/>
                  <a:pt x="15493" y="1088"/>
                </a:cubicBezTo>
                <a:cubicBezTo>
                  <a:pt x="15324" y="1011"/>
                  <a:pt x="15072" y="894"/>
                  <a:pt x="14939" y="833"/>
                </a:cubicBezTo>
                <a:cubicBezTo>
                  <a:pt x="14638" y="696"/>
                  <a:pt x="13536" y="321"/>
                  <a:pt x="13432" y="324"/>
                </a:cubicBezTo>
                <a:cubicBezTo>
                  <a:pt x="13391" y="326"/>
                  <a:pt x="13347" y="319"/>
                  <a:pt x="13333" y="296"/>
                </a:cubicBezTo>
                <a:cubicBezTo>
                  <a:pt x="13319" y="273"/>
                  <a:pt x="13286" y="267"/>
                  <a:pt x="13262" y="282"/>
                </a:cubicBezTo>
                <a:cubicBezTo>
                  <a:pt x="13238" y="296"/>
                  <a:pt x="13167" y="265"/>
                  <a:pt x="13106" y="225"/>
                </a:cubicBezTo>
                <a:cubicBezTo>
                  <a:pt x="13044" y="185"/>
                  <a:pt x="12969" y="170"/>
                  <a:pt x="12935" y="183"/>
                </a:cubicBezTo>
                <a:cubicBezTo>
                  <a:pt x="12901" y="196"/>
                  <a:pt x="12764" y="191"/>
                  <a:pt x="12637" y="169"/>
                </a:cubicBezTo>
                <a:cubicBezTo>
                  <a:pt x="12509" y="146"/>
                  <a:pt x="12340" y="110"/>
                  <a:pt x="12267" y="98"/>
                </a:cubicBezTo>
                <a:cubicBezTo>
                  <a:pt x="12195" y="85"/>
                  <a:pt x="11870" y="54"/>
                  <a:pt x="11543" y="2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586" name="عزيزتي الطالبة…"/>
          <p:cNvSpPr txBox="1"/>
          <p:nvPr/>
        </p:nvSpPr>
        <p:spPr>
          <a:xfrm>
            <a:off x="1304800" y="3508647"/>
            <a:ext cx="1114223" cy="603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C5AB"/>
                </a:solidFill>
              </a:defRPr>
            </a:pPr>
            <a:r>
              <a:t>عزيزتي الطالبة  </a:t>
            </a:r>
          </a:p>
          <a:p>
            <a:pPr algn="ctr" rtl="0">
              <a:defRPr b="1">
                <a:solidFill>
                  <a:srgbClr val="FFC5AB"/>
                </a:solidFill>
              </a:defRPr>
            </a:pPr>
            <a:r>
              <a:t>يمكنك زيارة قناة عين التعليمية </a:t>
            </a:r>
          </a:p>
        </p:txBody>
      </p:sp>
      <p:sp>
        <p:nvSpPr>
          <p:cNvPr id="2587" name="Google Shape;1742;p25"/>
          <p:cNvSpPr txBox="1"/>
          <p:nvPr>
            <p:ph type="title"/>
          </p:nvPr>
        </p:nvSpPr>
        <p:spPr>
          <a:xfrm>
            <a:off x="2863015" y="2033969"/>
            <a:ext cx="2869884" cy="1302992"/>
          </a:xfrm>
          <a:prstGeom prst="rect">
            <a:avLst/>
          </a:prstGeom>
          <a:ln w="9525">
            <a:round/>
          </a:ln>
        </p:spPr>
        <p:txBody>
          <a:bodyPr/>
          <a:lstStyle/>
          <a:p>
            <a:pPr defTabSz="374904" rtl="0">
              <a:lnSpc>
                <a:spcPct val="100000"/>
              </a:lnSpc>
              <a:defRPr b="0" sz="20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سُبْحَانَكَ اللَّهُمَّ وَبِحَمْدِكَ، </a:t>
            </a:r>
          </a:p>
          <a:p>
            <a:pPr defTabSz="374904" rtl="0">
              <a:lnSpc>
                <a:spcPct val="100000"/>
              </a:lnSpc>
              <a:defRPr b="0" sz="20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أَشْهَدُ أَنْ لَا إِلَهَ إِلَّا أَنْتَ </a:t>
            </a:r>
          </a:p>
          <a:p>
            <a:pPr defTabSz="374904" rtl="0">
              <a:lnSpc>
                <a:spcPct val="100000"/>
              </a:lnSpc>
              <a:defRPr b="0" sz="20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أَسْتَغْفِرُكَ وَأَتُوبُ إِلَيْكَ</a:t>
            </a:r>
          </a:p>
        </p:txBody>
      </p:sp>
      <p:grpSp>
        <p:nvGrpSpPr>
          <p:cNvPr id="2591" name="تجميع"/>
          <p:cNvGrpSpPr/>
          <p:nvPr/>
        </p:nvGrpSpPr>
        <p:grpSpPr>
          <a:xfrm>
            <a:off x="2341481" y="691567"/>
            <a:ext cx="3402264" cy="1288002"/>
            <a:chOff x="0" y="0"/>
            <a:chExt cx="3402263" cy="1288000"/>
          </a:xfrm>
        </p:grpSpPr>
        <p:pic>
          <p:nvPicPr>
            <p:cNvPr id="2588" name="IMG_0923.jpeg" descr="IMG_0923.jpe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19126" t="49806" r="19157" b="29532"/>
            <a:stretch>
              <a:fillRect/>
            </a:stretch>
          </p:blipFill>
          <p:spPr>
            <a:xfrm>
              <a:off x="295190" y="247790"/>
              <a:ext cx="3107074" cy="1040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597" fill="norm" stroke="1" extrusionOk="0">
                  <a:moveTo>
                    <a:pt x="2335" y="0"/>
                  </a:moveTo>
                  <a:cubicBezTo>
                    <a:pt x="2318" y="0"/>
                    <a:pt x="2104" y="528"/>
                    <a:pt x="1859" y="1178"/>
                  </a:cubicBezTo>
                  <a:cubicBezTo>
                    <a:pt x="1549" y="2001"/>
                    <a:pt x="1366" y="2341"/>
                    <a:pt x="1259" y="2299"/>
                  </a:cubicBezTo>
                  <a:cubicBezTo>
                    <a:pt x="1048" y="2216"/>
                    <a:pt x="818" y="2855"/>
                    <a:pt x="788" y="3601"/>
                  </a:cubicBezTo>
                  <a:cubicBezTo>
                    <a:pt x="769" y="4068"/>
                    <a:pt x="671" y="4428"/>
                    <a:pt x="377" y="5101"/>
                  </a:cubicBezTo>
                  <a:cubicBezTo>
                    <a:pt x="-36" y="6048"/>
                    <a:pt x="-94" y="6437"/>
                    <a:pt x="125" y="6790"/>
                  </a:cubicBezTo>
                  <a:cubicBezTo>
                    <a:pt x="201" y="6911"/>
                    <a:pt x="262" y="7139"/>
                    <a:pt x="262" y="7301"/>
                  </a:cubicBezTo>
                  <a:cubicBezTo>
                    <a:pt x="262" y="7624"/>
                    <a:pt x="511" y="8123"/>
                    <a:pt x="673" y="8125"/>
                  </a:cubicBezTo>
                  <a:cubicBezTo>
                    <a:pt x="762" y="8126"/>
                    <a:pt x="778" y="8971"/>
                    <a:pt x="794" y="14296"/>
                  </a:cubicBezTo>
                  <a:lnTo>
                    <a:pt x="810" y="20468"/>
                  </a:lnTo>
                  <a:lnTo>
                    <a:pt x="9607" y="20427"/>
                  </a:lnTo>
                  <a:lnTo>
                    <a:pt x="18404" y="20386"/>
                  </a:lnTo>
                  <a:lnTo>
                    <a:pt x="18604" y="20995"/>
                  </a:lnTo>
                  <a:cubicBezTo>
                    <a:pt x="18715" y="21329"/>
                    <a:pt x="18827" y="21600"/>
                    <a:pt x="18853" y="21597"/>
                  </a:cubicBezTo>
                  <a:cubicBezTo>
                    <a:pt x="18878" y="21594"/>
                    <a:pt x="19015" y="21327"/>
                    <a:pt x="19157" y="21004"/>
                  </a:cubicBezTo>
                  <a:cubicBezTo>
                    <a:pt x="19381" y="20493"/>
                    <a:pt x="19460" y="20425"/>
                    <a:pt x="19757" y="20509"/>
                  </a:cubicBezTo>
                  <a:cubicBezTo>
                    <a:pt x="20096" y="20605"/>
                    <a:pt x="20099" y="20601"/>
                    <a:pt x="20203" y="19850"/>
                  </a:cubicBezTo>
                  <a:cubicBezTo>
                    <a:pt x="20261" y="19434"/>
                    <a:pt x="20299" y="18813"/>
                    <a:pt x="20288" y="18466"/>
                  </a:cubicBezTo>
                  <a:cubicBezTo>
                    <a:pt x="20270" y="17917"/>
                    <a:pt x="20320" y="17697"/>
                    <a:pt x="20677" y="16785"/>
                  </a:cubicBezTo>
                  <a:cubicBezTo>
                    <a:pt x="20902" y="16208"/>
                    <a:pt x="21176" y="15524"/>
                    <a:pt x="21285" y="15269"/>
                  </a:cubicBezTo>
                  <a:cubicBezTo>
                    <a:pt x="21506" y="14750"/>
                    <a:pt x="21496" y="14613"/>
                    <a:pt x="21227" y="14527"/>
                  </a:cubicBezTo>
                  <a:cubicBezTo>
                    <a:pt x="21126" y="14495"/>
                    <a:pt x="20949" y="14217"/>
                    <a:pt x="20836" y="13917"/>
                  </a:cubicBezTo>
                  <a:cubicBezTo>
                    <a:pt x="20674" y="13492"/>
                    <a:pt x="20603" y="13420"/>
                    <a:pt x="20504" y="13579"/>
                  </a:cubicBezTo>
                  <a:cubicBezTo>
                    <a:pt x="20420" y="13715"/>
                    <a:pt x="20363" y="13717"/>
                    <a:pt x="20334" y="13579"/>
                  </a:cubicBezTo>
                  <a:cubicBezTo>
                    <a:pt x="20311" y="13465"/>
                    <a:pt x="20295" y="10867"/>
                    <a:pt x="20299" y="7811"/>
                  </a:cubicBezTo>
                  <a:lnTo>
                    <a:pt x="20304" y="2258"/>
                  </a:lnTo>
                  <a:lnTo>
                    <a:pt x="11696" y="2258"/>
                  </a:lnTo>
                  <a:cubicBezTo>
                    <a:pt x="6962" y="2258"/>
                    <a:pt x="3067" y="2202"/>
                    <a:pt x="3042" y="2126"/>
                  </a:cubicBezTo>
                  <a:cubicBezTo>
                    <a:pt x="3017" y="2050"/>
                    <a:pt x="3048" y="1814"/>
                    <a:pt x="3111" y="1607"/>
                  </a:cubicBezTo>
                  <a:cubicBezTo>
                    <a:pt x="3217" y="1254"/>
                    <a:pt x="3216" y="1232"/>
                    <a:pt x="3094" y="1203"/>
                  </a:cubicBezTo>
                  <a:cubicBezTo>
                    <a:pt x="3022" y="1186"/>
                    <a:pt x="2927" y="1158"/>
                    <a:pt x="2880" y="1145"/>
                  </a:cubicBezTo>
                  <a:cubicBezTo>
                    <a:pt x="2834" y="1133"/>
                    <a:pt x="2699" y="870"/>
                    <a:pt x="2582" y="560"/>
                  </a:cubicBezTo>
                  <a:cubicBezTo>
                    <a:pt x="2465" y="250"/>
                    <a:pt x="2353" y="0"/>
                    <a:pt x="2335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2589" name="Google Shape;4625;p49" descr="Google Shape;4625;p49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1488649" y="418140"/>
              <a:ext cx="1286834" cy="736455"/>
            </a:xfrm>
            <a:prstGeom prst="rect">
              <a:avLst/>
            </a:prstGeom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  <p:pic>
          <p:nvPicPr>
            <p:cNvPr id="2590" name="Google Shape;366;p40" descr="Google Shape;366;p40"/>
            <p:cNvPicPr>
              <a:picLocks noChangeAspect="1"/>
            </p:cNvPicPr>
            <p:nvPr/>
          </p:nvPicPr>
          <p:blipFill>
            <a:blip r:embed="rId16">
              <a:extLst/>
            </a:blip>
            <a:srcRect l="0" t="0" r="0" b="0"/>
            <a:stretch>
              <a:fillRect/>
            </a:stretch>
          </p:blipFill>
          <p:spPr>
            <a:xfrm rot="20904534">
              <a:off x="99217" y="93043"/>
              <a:ext cx="1037077" cy="109287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01600" dist="47625" dir="1800000">
                <a:srgbClr val="000000">
                  <a:alpha val="44000"/>
                </a:srgbClr>
              </a:outerShdw>
            </a:effectLst>
          </p:spPr>
        </p:pic>
      </p:grpSp>
      <p:grpSp>
        <p:nvGrpSpPr>
          <p:cNvPr id="2594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2592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3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05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2595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6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7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8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9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0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1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2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3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4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08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2606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7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609" name="IMG_1662.png" descr="IMG_1662.png"/>
          <p:cNvPicPr>
            <a:picLocks noChangeAspect="1"/>
          </p:cNvPicPr>
          <p:nvPr/>
        </p:nvPicPr>
        <p:blipFill>
          <a:blip r:embed="rId17">
            <a:extLst/>
          </a:blip>
          <a:srcRect l="10623" t="59223" r="78942" b="23459"/>
          <a:stretch>
            <a:fillRect/>
          </a:stretch>
        </p:blipFill>
        <p:spPr>
          <a:xfrm>
            <a:off x="1909564" y="18197"/>
            <a:ext cx="715476" cy="8905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12" name="IMG_1675.jpeg"/>
          <p:cNvGrpSpPr/>
          <p:nvPr/>
        </p:nvGrpSpPr>
        <p:grpSpPr>
          <a:xfrm>
            <a:off x="6435932" y="2393939"/>
            <a:ext cx="1215278" cy="878337"/>
            <a:chOff x="0" y="0"/>
            <a:chExt cx="1215276" cy="878336"/>
          </a:xfrm>
        </p:grpSpPr>
        <p:pic>
          <p:nvPicPr>
            <p:cNvPr id="2611" name="IMG_1675.jpeg" descr="IMG_1675.jpeg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6350" y="6350"/>
              <a:ext cx="1202577" cy="86563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10" name="IMG_1675.jpeg" descr="IMG_1675.jpeg"/>
            <p:cNvPicPr>
              <a:picLocks noChangeAspect="0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0" y="0"/>
              <a:ext cx="1215277" cy="878337"/>
            </a:xfrm>
            <a:prstGeom prst="rect">
              <a:avLst/>
            </a:prstGeom>
            <a:effectLst/>
          </p:spPr>
        </p:pic>
      </p:grpSp>
      <p:grpSp>
        <p:nvGrpSpPr>
          <p:cNvPr id="2615" name="تجميع"/>
          <p:cNvGrpSpPr/>
          <p:nvPr/>
        </p:nvGrpSpPr>
        <p:grpSpPr>
          <a:xfrm>
            <a:off x="6430059" y="888687"/>
            <a:ext cx="1850890" cy="1270001"/>
            <a:chOff x="109883" y="0"/>
            <a:chExt cx="1850889" cy="1270000"/>
          </a:xfrm>
        </p:grpSpPr>
        <p:sp>
          <p:nvSpPr>
            <p:cNvPr id="2613" name="جمع الأعداد النسبية…"/>
            <p:cNvSpPr/>
            <p:nvPr/>
          </p:nvSpPr>
          <p:spPr>
            <a:xfrm>
              <a:off x="690773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جمع الأعداد النسبية</a:t>
              </a:r>
            </a:p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 ذات المقامات المتشابهة وطرحها</a:t>
              </a:r>
            </a:p>
          </p:txBody>
        </p:sp>
        <p:sp>
          <p:nvSpPr>
            <p:cNvPr id="2614" name="🔹جمع الأعداد النسبية ذات المقامات المتشابهة…"/>
            <p:cNvSpPr/>
            <p:nvPr/>
          </p:nvSpPr>
          <p:spPr>
            <a:xfrm>
              <a:off x="109883" y="692084"/>
              <a:ext cx="116178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🔹جمع الأعداد النسبية ذات المقامات المتشابهة</a:t>
              </a:r>
            </a:p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🔹طرح الأعداد النسبية ذات المقامات المتشابهة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7" name="Google Shape;1731;p23"/>
          <p:cNvSpPr txBox="1"/>
          <p:nvPr>
            <p:ph type="subTitle" sz="quarter" idx="1"/>
          </p:nvPr>
        </p:nvSpPr>
        <p:spPr>
          <a:xfrm>
            <a:off x="989278" y="3963246"/>
            <a:ext cx="6866701" cy="594901"/>
          </a:xfrm>
          <a:prstGeom prst="rect">
            <a:avLst/>
          </a:prstGeom>
        </p:spPr>
        <p:txBody>
          <a:bodyPr/>
          <a:lstStyle>
            <a:lvl1pPr marL="0" indent="0" rtl="0">
              <a:defRPr b="1"/>
            </a:lvl1pPr>
          </a:lstStyle>
          <a:p>
            <a:pPr/>
            <a:r>
              <a:t>الفصل الدراسي الأول </a:t>
            </a:r>
          </a:p>
        </p:txBody>
      </p:sp>
      <p:sp>
        <p:nvSpPr>
          <p:cNvPr id="2618" name="Google Shape;1730;p23"/>
          <p:cNvSpPr txBox="1"/>
          <p:nvPr/>
        </p:nvSpPr>
        <p:spPr>
          <a:xfrm>
            <a:off x="1393278" y="1446258"/>
            <a:ext cx="5880086" cy="2334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/>
          <a:p>
            <a:pPr algn="ctr" defTabSz="384047" rtl="0">
              <a:lnSpc>
                <a:spcPct val="80000"/>
              </a:lnSpc>
              <a:defRPr b="1" sz="3570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تابع</a:t>
            </a:r>
          </a:p>
          <a:p>
            <a:pPr algn="ctr" defTabSz="384047" rtl="0">
              <a:lnSpc>
                <a:spcPct val="80000"/>
              </a:lnSpc>
              <a:defRPr b="1" sz="3570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١-٥</a:t>
            </a:r>
          </a:p>
          <a:p>
            <a:pPr algn="ctr" defTabSz="384047" rtl="0">
              <a:lnSpc>
                <a:spcPct val="80000"/>
              </a:lnSpc>
              <a:defRPr b="1" sz="3570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جمع الأعداد النسبية ذات المقامات المتشابهة وطرحها </a:t>
            </a:r>
          </a:p>
        </p:txBody>
      </p:sp>
      <p:sp>
        <p:nvSpPr>
          <p:cNvPr id="2619" name="وسيلة شرح"/>
          <p:cNvSpPr/>
          <p:nvPr/>
        </p:nvSpPr>
        <p:spPr>
          <a:xfrm>
            <a:off x="880975" y="1557340"/>
            <a:ext cx="6140848" cy="23562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1" y="0"/>
                </a:moveTo>
                <a:cubicBezTo>
                  <a:pt x="2383" y="0"/>
                  <a:pt x="2181" y="527"/>
                  <a:pt x="2181" y="1175"/>
                </a:cubicBezTo>
                <a:lnTo>
                  <a:pt x="2181" y="8244"/>
                </a:lnTo>
                <a:lnTo>
                  <a:pt x="0" y="9823"/>
                </a:lnTo>
                <a:lnTo>
                  <a:pt x="2181" y="11402"/>
                </a:lnTo>
                <a:lnTo>
                  <a:pt x="2181" y="20425"/>
                </a:lnTo>
                <a:cubicBezTo>
                  <a:pt x="2181" y="21073"/>
                  <a:pt x="2383" y="21600"/>
                  <a:pt x="2631" y="21600"/>
                </a:cubicBezTo>
                <a:lnTo>
                  <a:pt x="21150" y="21600"/>
                </a:lnTo>
                <a:cubicBezTo>
                  <a:pt x="21399" y="21600"/>
                  <a:pt x="21600" y="21073"/>
                  <a:pt x="21600" y="20425"/>
                </a:cubicBezTo>
                <a:lnTo>
                  <a:pt x="21600" y="1175"/>
                </a:lnTo>
                <a:cubicBezTo>
                  <a:pt x="21600" y="527"/>
                  <a:pt x="21399" y="0"/>
                  <a:pt x="21150" y="0"/>
                </a:cubicBezTo>
                <a:lnTo>
                  <a:pt x="2631" y="0"/>
                </a:lnTo>
                <a:close/>
              </a:path>
            </a:pathLst>
          </a:cu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" name="Google Shape;1736;p24"/>
          <p:cNvSpPr txBox="1"/>
          <p:nvPr>
            <p:ph type="title"/>
          </p:nvPr>
        </p:nvSpPr>
        <p:spPr>
          <a:xfrm>
            <a:off x="1838551" y="1498965"/>
            <a:ext cx="3304801" cy="1946731"/>
          </a:xfrm>
          <a:prstGeom prst="rect">
            <a:avLst/>
          </a:prstGeom>
        </p:spPr>
        <p:txBody>
          <a:bodyPr lIns="121899" tIns="121899" rIns="121899" bIns="121899"/>
          <a:lstStyle/>
          <a:p>
            <a:pPr algn="r" rtl="0">
              <a:lnSpc>
                <a:spcPct val="100000"/>
              </a:lnSpc>
              <a:defRPr b="0" sz="45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rtl="0">
              <a:lnSpc>
                <a:spcPct val="100000"/>
              </a:lnSpc>
              <a:defRPr b="0" sz="45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grpSp>
        <p:nvGrpSpPr>
          <p:cNvPr id="2631" name="Google Shape;1046;p38"/>
          <p:cNvGrpSpPr/>
          <p:nvPr/>
        </p:nvGrpSpPr>
        <p:grpSpPr>
          <a:xfrm>
            <a:off x="5922729" y="1707479"/>
            <a:ext cx="2339232" cy="1955972"/>
            <a:chOff x="0" y="0"/>
            <a:chExt cx="2339231" cy="1955971"/>
          </a:xfrm>
        </p:grpSpPr>
        <p:grpSp>
          <p:nvGrpSpPr>
            <p:cNvPr id="2629" name="Google Shape;1047;p38"/>
            <p:cNvGrpSpPr/>
            <p:nvPr/>
          </p:nvGrpSpPr>
          <p:grpSpPr>
            <a:xfrm>
              <a:off x="0" y="-1"/>
              <a:ext cx="2339232" cy="1955972"/>
              <a:chOff x="0" y="0"/>
              <a:chExt cx="2339231" cy="1955971"/>
            </a:xfrm>
          </p:grpSpPr>
          <p:grpSp>
            <p:nvGrpSpPr>
              <p:cNvPr id="2625" name="Google Shape;1048;p38"/>
              <p:cNvGrpSpPr/>
              <p:nvPr/>
            </p:nvGrpSpPr>
            <p:grpSpPr>
              <a:xfrm>
                <a:off x="778783" y="1633916"/>
                <a:ext cx="785726" cy="322055"/>
                <a:chOff x="0" y="0"/>
                <a:chExt cx="785724" cy="322054"/>
              </a:xfrm>
            </p:grpSpPr>
            <p:sp>
              <p:nvSpPr>
                <p:cNvPr id="2622" name="Google Shape;1049;p38"/>
                <p:cNvSpPr/>
                <p:nvPr/>
              </p:nvSpPr>
              <p:spPr>
                <a:xfrm rot="10800000">
                  <a:off x="0" y="304408"/>
                  <a:ext cx="781693" cy="176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623" name="Google Shape;1050;p38"/>
                <p:cNvSpPr/>
                <p:nvPr/>
              </p:nvSpPr>
              <p:spPr>
                <a:xfrm>
                  <a:off x="75405" y="-1"/>
                  <a:ext cx="630925" cy="2519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624" name="Google Shape;1051;p38"/>
                <p:cNvSpPr/>
                <p:nvPr/>
              </p:nvSpPr>
              <p:spPr>
                <a:xfrm>
                  <a:off x="4032" y="251356"/>
                  <a:ext cx="781693" cy="550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2628" name="Google Shape;1052;p38"/>
              <p:cNvGrpSpPr/>
              <p:nvPr/>
            </p:nvGrpSpPr>
            <p:grpSpPr>
              <a:xfrm>
                <a:off x="0" y="-1"/>
                <a:ext cx="2339232" cy="1633916"/>
                <a:chOff x="0" y="0"/>
                <a:chExt cx="2339231" cy="1633915"/>
              </a:xfrm>
            </p:grpSpPr>
            <p:sp>
              <p:nvSpPr>
                <p:cNvPr id="2626" name="Google Shape;1053;p38"/>
                <p:cNvSpPr/>
                <p:nvPr/>
              </p:nvSpPr>
              <p:spPr>
                <a:xfrm>
                  <a:off x="5" y="-1"/>
                  <a:ext cx="2339227" cy="1633865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627" name="Google Shape;1054;p38"/>
                <p:cNvSpPr/>
                <p:nvPr/>
              </p:nvSpPr>
              <p:spPr>
                <a:xfrm rot="10800000">
                  <a:off x="0" y="1452512"/>
                  <a:ext cx="2339226" cy="1814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2630" name="Google Shape;1055;p38"/>
            <p:cNvSpPr/>
            <p:nvPr/>
          </p:nvSpPr>
          <p:spPr>
            <a:xfrm>
              <a:off x="1111710" y="32896"/>
              <a:ext cx="57873" cy="5791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2632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922729" y="1777600"/>
            <a:ext cx="2339232" cy="1315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3" name="IMG_0575.png" descr="IMG_057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62105" y="-580498"/>
            <a:ext cx="2403734" cy="24133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38" name="Google Shape;1146;p44"/>
          <p:cNvGrpSpPr/>
          <p:nvPr/>
        </p:nvGrpSpPr>
        <p:grpSpPr>
          <a:xfrm>
            <a:off x="11177360" y="1129803"/>
            <a:ext cx="582726" cy="599694"/>
            <a:chOff x="64" y="0"/>
            <a:chExt cx="582724" cy="599693"/>
          </a:xfrm>
        </p:grpSpPr>
        <p:sp>
          <p:nvSpPr>
            <p:cNvPr id="2634" name="Google Shape;1147;p44"/>
            <p:cNvSpPr/>
            <p:nvPr/>
          </p:nvSpPr>
          <p:spPr>
            <a:xfrm>
              <a:off x="103314" y="-1"/>
              <a:ext cx="51626" cy="106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44" y="0"/>
                  </a:moveTo>
                  <a:cubicBezTo>
                    <a:pt x="4788" y="0"/>
                    <a:pt x="0" y="2394"/>
                    <a:pt x="0" y="5514"/>
                  </a:cubicBezTo>
                  <a:lnTo>
                    <a:pt x="0" y="16072"/>
                  </a:lnTo>
                  <a:cubicBezTo>
                    <a:pt x="0" y="19193"/>
                    <a:pt x="4788" y="21600"/>
                    <a:pt x="10544" y="21600"/>
                  </a:cubicBezTo>
                  <a:cubicBezTo>
                    <a:pt x="16785" y="21600"/>
                    <a:pt x="21600" y="19193"/>
                    <a:pt x="21600" y="16072"/>
                  </a:cubicBezTo>
                  <a:lnTo>
                    <a:pt x="21600" y="5514"/>
                  </a:lnTo>
                  <a:cubicBezTo>
                    <a:pt x="21600" y="2394"/>
                    <a:pt x="16785" y="0"/>
                    <a:pt x="105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2635" name="Google Shape;1148;p44"/>
            <p:cNvSpPr/>
            <p:nvPr/>
          </p:nvSpPr>
          <p:spPr>
            <a:xfrm>
              <a:off x="64" y="211742"/>
              <a:ext cx="582726" cy="387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73" y="2964"/>
                  </a:moveTo>
                  <a:lnTo>
                    <a:pt x="6973" y="6847"/>
                  </a:lnTo>
                  <a:lnTo>
                    <a:pt x="1914" y="6847"/>
                  </a:lnTo>
                  <a:lnTo>
                    <a:pt x="1914" y="2964"/>
                  </a:lnTo>
                  <a:close/>
                  <a:moveTo>
                    <a:pt x="13352" y="2964"/>
                  </a:moveTo>
                  <a:lnTo>
                    <a:pt x="13352" y="6847"/>
                  </a:lnTo>
                  <a:lnTo>
                    <a:pt x="8248" y="6847"/>
                  </a:lnTo>
                  <a:lnTo>
                    <a:pt x="8248" y="2964"/>
                  </a:lnTo>
                  <a:close/>
                  <a:moveTo>
                    <a:pt x="19686" y="2964"/>
                  </a:moveTo>
                  <a:lnTo>
                    <a:pt x="19686" y="6847"/>
                  </a:lnTo>
                  <a:lnTo>
                    <a:pt x="14584" y="6847"/>
                  </a:lnTo>
                  <a:lnTo>
                    <a:pt x="14584" y="2964"/>
                  </a:lnTo>
                  <a:close/>
                  <a:moveTo>
                    <a:pt x="6973" y="8825"/>
                  </a:moveTo>
                  <a:lnTo>
                    <a:pt x="6973" y="12775"/>
                  </a:lnTo>
                  <a:lnTo>
                    <a:pt x="1914" y="12775"/>
                  </a:lnTo>
                  <a:lnTo>
                    <a:pt x="1914" y="8825"/>
                  </a:lnTo>
                  <a:close/>
                  <a:moveTo>
                    <a:pt x="13352" y="8825"/>
                  </a:moveTo>
                  <a:lnTo>
                    <a:pt x="13352" y="12775"/>
                  </a:lnTo>
                  <a:lnTo>
                    <a:pt x="8248" y="12775"/>
                  </a:lnTo>
                  <a:lnTo>
                    <a:pt x="8248" y="8825"/>
                  </a:lnTo>
                  <a:close/>
                  <a:moveTo>
                    <a:pt x="19686" y="8825"/>
                  </a:moveTo>
                  <a:lnTo>
                    <a:pt x="19686" y="12775"/>
                  </a:lnTo>
                  <a:lnTo>
                    <a:pt x="14584" y="12775"/>
                  </a:lnTo>
                  <a:lnTo>
                    <a:pt x="14584" y="8825"/>
                  </a:lnTo>
                  <a:close/>
                  <a:moveTo>
                    <a:pt x="6973" y="14687"/>
                  </a:moveTo>
                  <a:lnTo>
                    <a:pt x="6973" y="18636"/>
                  </a:lnTo>
                  <a:lnTo>
                    <a:pt x="1914" y="18636"/>
                  </a:lnTo>
                  <a:lnTo>
                    <a:pt x="1914" y="14687"/>
                  </a:lnTo>
                  <a:close/>
                  <a:moveTo>
                    <a:pt x="13352" y="14687"/>
                  </a:moveTo>
                  <a:lnTo>
                    <a:pt x="13352" y="18636"/>
                  </a:lnTo>
                  <a:lnTo>
                    <a:pt x="8248" y="18636"/>
                  </a:lnTo>
                  <a:lnTo>
                    <a:pt x="8248" y="14687"/>
                  </a:lnTo>
                  <a:close/>
                  <a:moveTo>
                    <a:pt x="19686" y="14687"/>
                  </a:moveTo>
                  <a:lnTo>
                    <a:pt x="19686" y="18636"/>
                  </a:lnTo>
                  <a:lnTo>
                    <a:pt x="14584" y="18636"/>
                  </a:lnTo>
                  <a:lnTo>
                    <a:pt x="14584" y="14687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2636" name="Google Shape;1149;p44"/>
            <p:cNvSpPr/>
            <p:nvPr/>
          </p:nvSpPr>
          <p:spPr>
            <a:xfrm>
              <a:off x="427914" y="-1"/>
              <a:ext cx="51626" cy="106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56" y="0"/>
                  </a:moveTo>
                  <a:cubicBezTo>
                    <a:pt x="4815" y="0"/>
                    <a:pt x="0" y="2394"/>
                    <a:pt x="0" y="5514"/>
                  </a:cubicBezTo>
                  <a:lnTo>
                    <a:pt x="0" y="16072"/>
                  </a:lnTo>
                  <a:cubicBezTo>
                    <a:pt x="0" y="19193"/>
                    <a:pt x="4815" y="21600"/>
                    <a:pt x="11056" y="21600"/>
                  </a:cubicBezTo>
                  <a:cubicBezTo>
                    <a:pt x="17296" y="21600"/>
                    <a:pt x="21600" y="19193"/>
                    <a:pt x="21600" y="16072"/>
                  </a:cubicBezTo>
                  <a:lnTo>
                    <a:pt x="21600" y="5514"/>
                  </a:lnTo>
                  <a:cubicBezTo>
                    <a:pt x="21600" y="2394"/>
                    <a:pt x="17296" y="0"/>
                    <a:pt x="110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2637" name="Google Shape;1150;p44"/>
            <p:cNvSpPr/>
            <p:nvPr/>
          </p:nvSpPr>
          <p:spPr>
            <a:xfrm>
              <a:off x="64" y="53233"/>
              <a:ext cx="582726" cy="123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9048" y="0"/>
                  </a:lnTo>
                  <a:lnTo>
                    <a:pt x="19048" y="4562"/>
                  </a:lnTo>
                  <a:cubicBezTo>
                    <a:pt x="19048" y="10800"/>
                    <a:pt x="18071" y="15362"/>
                    <a:pt x="16839" y="15362"/>
                  </a:cubicBezTo>
                  <a:cubicBezTo>
                    <a:pt x="15604" y="15362"/>
                    <a:pt x="14584" y="10800"/>
                    <a:pt x="14584" y="4562"/>
                  </a:cubicBezTo>
                  <a:lnTo>
                    <a:pt x="14584" y="0"/>
                  </a:lnTo>
                  <a:lnTo>
                    <a:pt x="6973" y="0"/>
                  </a:lnTo>
                  <a:lnTo>
                    <a:pt x="6973" y="4562"/>
                  </a:lnTo>
                  <a:cubicBezTo>
                    <a:pt x="6973" y="10800"/>
                    <a:pt x="6039" y="15362"/>
                    <a:pt x="4761" y="15362"/>
                  </a:cubicBezTo>
                  <a:cubicBezTo>
                    <a:pt x="3529" y="15362"/>
                    <a:pt x="2552" y="10800"/>
                    <a:pt x="2552" y="4562"/>
                  </a:cubicBezTo>
                  <a:lnTo>
                    <a:pt x="255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</p:grpSp>
      <p:sp>
        <p:nvSpPr>
          <p:cNvPr id="2639" name="Google Shape;306;p4"/>
          <p:cNvSpPr/>
          <p:nvPr/>
        </p:nvSpPr>
        <p:spPr>
          <a:xfrm>
            <a:off x="533190" y="238684"/>
            <a:ext cx="794685" cy="6866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642" name="تجميع"/>
          <p:cNvGrpSpPr/>
          <p:nvPr/>
        </p:nvGrpSpPr>
        <p:grpSpPr>
          <a:xfrm>
            <a:off x="6823705" y="167289"/>
            <a:ext cx="1460896" cy="581157"/>
            <a:chOff x="0" y="0"/>
            <a:chExt cx="1460895" cy="581156"/>
          </a:xfrm>
        </p:grpSpPr>
        <p:pic>
          <p:nvPicPr>
            <p:cNvPr id="2640" name="Google Shape;181;p29" descr="Google Shape;181;p29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41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26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8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5" fill="hold" display="0">
                  <p:stCondLst>
                    <p:cond delay="indefinite"/>
                  </p:stCondLst>
                </p:cTn>
                <p:tgtEl>
                  <p:spTgt spid="2632"/>
                </p:tgtEl>
              </p:cMediaNode>
            </p:video>
            <p:seq concurrent="1" prevAc="none" nextAc="seek">
              <p:cTn id="16" evtFilter="cancelBubble" nodeType="interactiveSeq" restart="whenNotActive" fill="hold">
                <p:stCondLst>
                  <p:cond delay="0" evt="onClick">
                    <p:tgtEl>
                      <p:spTgt spid="263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6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632"/>
                  </p:tgtEl>
                </p:cond>
              </p:nextCondLst>
            </p:seq>
          </p:childTnLst>
        </p:cTn>
      </p:par>
    </p:tnLst>
    <p:bldLst>
      <p:bldP build="whole" bldLvl="1" animBg="1" rev="0" advAuto="0" spid="2621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1765;p26"/>
          <p:cNvSpPr/>
          <p:nvPr/>
        </p:nvSpPr>
        <p:spPr>
          <a:xfrm rot="126755">
            <a:off x="2159651" y="904703"/>
            <a:ext cx="4703898" cy="628216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645" name="Google Shape;1766;p26"/>
          <p:cNvSpPr/>
          <p:nvPr/>
        </p:nvSpPr>
        <p:spPr>
          <a:xfrm rot="21464125">
            <a:off x="2051224" y="750197"/>
            <a:ext cx="538649" cy="538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646" name="Google Shape;1767;p26"/>
          <p:cNvSpPr/>
          <p:nvPr/>
        </p:nvSpPr>
        <p:spPr>
          <a:xfrm rot="4829594">
            <a:off x="6353031" y="894578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647" name="Google Shape;1770;p26"/>
          <p:cNvSpPr txBox="1"/>
          <p:nvPr>
            <p:ph type="body" sz="quarter" idx="1"/>
          </p:nvPr>
        </p:nvSpPr>
        <p:spPr>
          <a:xfrm>
            <a:off x="2863375" y="850549"/>
            <a:ext cx="3295052" cy="679450"/>
          </a:xfrm>
          <a:prstGeom prst="rect">
            <a:avLst/>
          </a:prstGeom>
        </p:spPr>
        <p:txBody>
          <a:bodyPr/>
          <a:lstStyle>
            <a:lvl1pPr marL="0" indent="0" defTabSz="365760">
              <a:defRPr b="1" sz="1480">
                <a:solidFill>
                  <a:srgbClr val="6E667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علمتني الرياضيات ان سالب بعد سالب يعني موجب فلا تيأس فالمصيبة بعد المصيبة تعني الفرج</a:t>
            </a:r>
          </a:p>
        </p:txBody>
      </p:sp>
      <p:grpSp>
        <p:nvGrpSpPr>
          <p:cNvPr id="2653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648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649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650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651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652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654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655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656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657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658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659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660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61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62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2663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74" name="تجميع"/>
          <p:cNvGrpSpPr/>
          <p:nvPr/>
        </p:nvGrpSpPr>
        <p:grpSpPr>
          <a:xfrm>
            <a:off x="3198732" y="1871937"/>
            <a:ext cx="3376867" cy="2259251"/>
            <a:chOff x="-25400" y="-24769"/>
            <a:chExt cx="3376866" cy="2259250"/>
          </a:xfrm>
        </p:grpSpPr>
        <p:grpSp>
          <p:nvGrpSpPr>
            <p:cNvPr id="2670" name="تجميع"/>
            <p:cNvGrpSpPr/>
            <p:nvPr/>
          </p:nvGrpSpPr>
          <p:grpSpPr>
            <a:xfrm>
              <a:off x="-25401" y="-24770"/>
              <a:ext cx="3341330" cy="2259251"/>
              <a:chOff x="-25400" y="-24769"/>
              <a:chExt cx="3341328" cy="2259250"/>
            </a:xfrm>
          </p:grpSpPr>
          <p:sp>
            <p:nvSpPr>
              <p:cNvPr id="2664" name="Google Shape;713;p59"/>
              <p:cNvSpPr/>
              <p:nvPr/>
            </p:nvSpPr>
            <p:spPr>
              <a:xfrm rot="10800000">
                <a:off x="2386621" y="733040"/>
                <a:ext cx="929308" cy="7194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65" name="Google Shape;713;p59"/>
              <p:cNvSpPr/>
              <p:nvPr/>
            </p:nvSpPr>
            <p:spPr>
              <a:xfrm rot="10800000">
                <a:off x="2386621" y="0"/>
                <a:ext cx="929308" cy="7194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2666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5401" y="-24770"/>
                <a:ext cx="2606786" cy="770297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2667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5401" y="711333"/>
                <a:ext cx="2606786" cy="77029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2668" name="Google Shape;713;p59"/>
              <p:cNvSpPr/>
              <p:nvPr/>
            </p:nvSpPr>
            <p:spPr>
              <a:xfrm rot="10800000">
                <a:off x="2386621" y="1480473"/>
                <a:ext cx="929308" cy="7194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2669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5401" y="1464185"/>
                <a:ext cx="2606786" cy="77029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2671" name="اليوم"/>
            <p:cNvSpPr txBox="1"/>
            <p:nvPr/>
          </p:nvSpPr>
          <p:spPr>
            <a:xfrm>
              <a:off x="2646541" y="176566"/>
              <a:ext cx="704926" cy="3824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7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2672" name="التاريخ"/>
            <p:cNvSpPr txBox="1"/>
            <p:nvPr/>
          </p:nvSpPr>
          <p:spPr>
            <a:xfrm>
              <a:off x="2572695" y="934175"/>
              <a:ext cx="661083" cy="3333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3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2673" name="الحصة"/>
            <p:cNvSpPr txBox="1"/>
            <p:nvPr/>
          </p:nvSpPr>
          <p:spPr>
            <a:xfrm>
              <a:off x="2677020" y="1690720"/>
              <a:ext cx="643968" cy="3333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3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grpSp>
        <p:nvGrpSpPr>
          <p:cNvPr id="2677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2675" name="Google Shape;181;p29" descr="Google Shape;181;p29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7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2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47" grpId="1"/>
      <p:bldP build="whole" bldLvl="1" animBg="1" rev="0" advAuto="0" spid="2674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4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679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680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681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682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683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685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686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687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688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689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690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691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92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93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2694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97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2695" name="Google Shape;181;p29" descr="Google Shape;181;p2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9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703" name="تجميع"/>
          <p:cNvGrpSpPr/>
          <p:nvPr/>
        </p:nvGrpSpPr>
        <p:grpSpPr>
          <a:xfrm>
            <a:off x="1904691" y="891729"/>
            <a:ext cx="5156748" cy="3587471"/>
            <a:chOff x="0" y="0"/>
            <a:chExt cx="5156747" cy="3587469"/>
          </a:xfrm>
        </p:grpSpPr>
        <p:grpSp>
          <p:nvGrpSpPr>
            <p:cNvPr id="2700" name="تجميع"/>
            <p:cNvGrpSpPr/>
            <p:nvPr/>
          </p:nvGrpSpPr>
          <p:grpSpPr>
            <a:xfrm>
              <a:off x="79226" y="139055"/>
              <a:ext cx="4806930" cy="3448415"/>
              <a:chOff x="0" y="0"/>
              <a:chExt cx="4806929" cy="3448414"/>
            </a:xfrm>
          </p:grpSpPr>
          <p:sp>
            <p:nvSpPr>
              <p:cNvPr id="2698" name="Google Shape;1765;p26"/>
              <p:cNvSpPr/>
              <p:nvPr/>
            </p:nvSpPr>
            <p:spPr>
              <a:xfrm rot="126755">
                <a:off x="93051" y="86486"/>
                <a:ext cx="4703898" cy="628215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500"/>
                </a:pPr>
              </a:p>
            </p:txBody>
          </p:sp>
          <p:sp>
            <p:nvSpPr>
              <p:cNvPr id="2699" name="Google Shape;158;p6"/>
              <p:cNvSpPr/>
              <p:nvPr/>
            </p:nvSpPr>
            <p:spPr>
              <a:xfrm rot="71739">
                <a:off x="27297" y="733958"/>
                <a:ext cx="4713459" cy="2665571"/>
              </a:xfrm>
              <a:prstGeom prst="rect">
                <a:avLst/>
              </a:prstGeom>
              <a:solidFill>
                <a:srgbClr val="FAF2D4">
                  <a:alpha val="34900"/>
                </a:srgbClr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3810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2701" name="Google Shape;1767;p26"/>
            <p:cNvSpPr/>
            <p:nvPr/>
          </p:nvSpPr>
          <p:spPr>
            <a:xfrm rot="4829594">
              <a:off x="4448795" y="251206"/>
              <a:ext cx="773224" cy="522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sp>
          <p:nvSpPr>
            <p:cNvPr id="2702" name="Google Shape;1766;p26"/>
            <p:cNvSpPr/>
            <p:nvPr/>
          </p:nvSpPr>
          <p:spPr>
            <a:xfrm rot="21464125">
              <a:off x="9734" y="11127"/>
              <a:ext cx="573202" cy="504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</p:grpSp>
      <p:sp>
        <p:nvSpPr>
          <p:cNvPr id="2704" name="Google Shape;1770;p26"/>
          <p:cNvSpPr txBox="1"/>
          <p:nvPr>
            <p:ph type="body" sz="quarter" idx="1"/>
          </p:nvPr>
        </p:nvSpPr>
        <p:spPr>
          <a:xfrm>
            <a:off x="2778313" y="1065664"/>
            <a:ext cx="3295051" cy="553741"/>
          </a:xfrm>
          <a:prstGeom prst="rect">
            <a:avLst/>
          </a:prstGeom>
        </p:spPr>
        <p:txBody>
          <a:bodyPr/>
          <a:lstStyle>
            <a:lvl1pPr marL="0" indent="0" defTabSz="640079">
              <a:defRPr b="1" sz="2590">
                <a:solidFill>
                  <a:srgbClr val="6E667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0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6" name="Google Shape;1765;p26"/>
          <p:cNvSpPr/>
          <p:nvPr/>
        </p:nvSpPr>
        <p:spPr>
          <a:xfrm rot="126755">
            <a:off x="2179763" y="1013211"/>
            <a:ext cx="4703898" cy="62821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707" name="Google Shape;1766;p26"/>
          <p:cNvSpPr/>
          <p:nvPr/>
        </p:nvSpPr>
        <p:spPr>
          <a:xfrm rot="21464125">
            <a:off x="2051224" y="750197"/>
            <a:ext cx="538649" cy="538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708" name="Google Shape;1767;p26"/>
          <p:cNvSpPr/>
          <p:nvPr/>
        </p:nvSpPr>
        <p:spPr>
          <a:xfrm rot="4829594">
            <a:off x="6353031" y="894578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714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709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10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11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12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13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715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716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717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718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719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720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721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22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23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2724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27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2725" name="Google Shape;181;p29" descr="Google Shape;181;p2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2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2728" name="Google Shape;1768;p26"/>
          <p:cNvSpPr txBox="1"/>
          <p:nvPr>
            <p:ph type="title"/>
          </p:nvPr>
        </p:nvSpPr>
        <p:spPr>
          <a:xfrm>
            <a:off x="1585719" y="665386"/>
            <a:ext cx="5581501" cy="1480200"/>
          </a:xfrm>
          <a:prstGeom prst="rect">
            <a:avLst/>
          </a:prstGeom>
        </p:spPr>
        <p:txBody>
          <a:bodyPr lIns="121899" tIns="121899" rIns="121899" bIns="121899" anchor="t"/>
          <a:lstStyle>
            <a:lvl1pPr rtl="0">
              <a:defRPr/>
            </a:lvl1pPr>
          </a:lstStyle>
          <a:p>
            <a:pPr/>
            <a:r>
              <a:t>شريط الذكريات</a:t>
            </a:r>
          </a:p>
        </p:txBody>
      </p:sp>
      <p:pic>
        <p:nvPicPr>
          <p:cNvPr id="2729" name="IMG_0948.png" descr="IMG_0948.png"/>
          <p:cNvPicPr>
            <a:picLocks noChangeAspect="1"/>
          </p:cNvPicPr>
          <p:nvPr/>
        </p:nvPicPr>
        <p:blipFill>
          <a:blip r:embed="rId6">
            <a:extLst/>
          </a:blip>
          <a:srcRect l="14212" t="15552" r="2076" b="7943"/>
          <a:stretch>
            <a:fillRect/>
          </a:stretch>
        </p:blipFill>
        <p:spPr>
          <a:xfrm>
            <a:off x="5989516" y="1292558"/>
            <a:ext cx="1989964" cy="15721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471" fill="norm" stroke="1" extrusionOk="0">
                <a:moveTo>
                  <a:pt x="14270" y="0"/>
                </a:moveTo>
                <a:cubicBezTo>
                  <a:pt x="14208" y="0"/>
                  <a:pt x="14216" y="55"/>
                  <a:pt x="14309" y="206"/>
                </a:cubicBezTo>
                <a:cubicBezTo>
                  <a:pt x="14369" y="304"/>
                  <a:pt x="14376" y="292"/>
                  <a:pt x="14352" y="136"/>
                </a:cubicBezTo>
                <a:cubicBezTo>
                  <a:pt x="14340" y="60"/>
                  <a:pt x="14305" y="0"/>
                  <a:pt x="14270" y="0"/>
                </a:cubicBezTo>
                <a:close/>
                <a:moveTo>
                  <a:pt x="13091" y="168"/>
                </a:moveTo>
                <a:cubicBezTo>
                  <a:pt x="13067" y="168"/>
                  <a:pt x="13015" y="193"/>
                  <a:pt x="12979" y="222"/>
                </a:cubicBezTo>
                <a:cubicBezTo>
                  <a:pt x="12943" y="252"/>
                  <a:pt x="12933" y="276"/>
                  <a:pt x="12957" y="276"/>
                </a:cubicBezTo>
                <a:cubicBezTo>
                  <a:pt x="12982" y="276"/>
                  <a:pt x="13033" y="252"/>
                  <a:pt x="13069" y="222"/>
                </a:cubicBezTo>
                <a:cubicBezTo>
                  <a:pt x="13106" y="193"/>
                  <a:pt x="13115" y="168"/>
                  <a:pt x="13091" y="168"/>
                </a:cubicBezTo>
                <a:close/>
                <a:moveTo>
                  <a:pt x="13439" y="190"/>
                </a:moveTo>
                <a:cubicBezTo>
                  <a:pt x="13424" y="199"/>
                  <a:pt x="13400" y="229"/>
                  <a:pt x="13362" y="287"/>
                </a:cubicBezTo>
                <a:cubicBezTo>
                  <a:pt x="13308" y="371"/>
                  <a:pt x="13220" y="444"/>
                  <a:pt x="13168" y="444"/>
                </a:cubicBezTo>
                <a:cubicBezTo>
                  <a:pt x="13116" y="444"/>
                  <a:pt x="13063" y="468"/>
                  <a:pt x="13048" y="499"/>
                </a:cubicBezTo>
                <a:cubicBezTo>
                  <a:pt x="13032" y="531"/>
                  <a:pt x="13074" y="553"/>
                  <a:pt x="13147" y="553"/>
                </a:cubicBezTo>
                <a:cubicBezTo>
                  <a:pt x="13290" y="553"/>
                  <a:pt x="13463" y="375"/>
                  <a:pt x="13461" y="233"/>
                </a:cubicBezTo>
                <a:cubicBezTo>
                  <a:pt x="13460" y="197"/>
                  <a:pt x="13455" y="181"/>
                  <a:pt x="13439" y="190"/>
                </a:cubicBezTo>
                <a:close/>
                <a:moveTo>
                  <a:pt x="14029" y="222"/>
                </a:moveTo>
                <a:cubicBezTo>
                  <a:pt x="13953" y="222"/>
                  <a:pt x="13992" y="339"/>
                  <a:pt x="14119" y="499"/>
                </a:cubicBezTo>
                <a:cubicBezTo>
                  <a:pt x="14239" y="648"/>
                  <a:pt x="14426" y="732"/>
                  <a:pt x="14365" y="607"/>
                </a:cubicBezTo>
                <a:cubicBezTo>
                  <a:pt x="14350" y="577"/>
                  <a:pt x="14297" y="553"/>
                  <a:pt x="14249" y="553"/>
                </a:cubicBezTo>
                <a:cubicBezTo>
                  <a:pt x="14191" y="553"/>
                  <a:pt x="14145" y="494"/>
                  <a:pt x="14115" y="385"/>
                </a:cubicBezTo>
                <a:cubicBezTo>
                  <a:pt x="14090" y="294"/>
                  <a:pt x="14051" y="222"/>
                  <a:pt x="14029" y="222"/>
                </a:cubicBezTo>
                <a:close/>
                <a:moveTo>
                  <a:pt x="14515" y="282"/>
                </a:moveTo>
                <a:cubicBezTo>
                  <a:pt x="14500" y="281"/>
                  <a:pt x="14484" y="285"/>
                  <a:pt x="14468" y="293"/>
                </a:cubicBezTo>
                <a:cubicBezTo>
                  <a:pt x="14433" y="310"/>
                  <a:pt x="14443" y="323"/>
                  <a:pt x="14494" y="325"/>
                </a:cubicBezTo>
                <a:cubicBezTo>
                  <a:pt x="14540" y="328"/>
                  <a:pt x="14564" y="316"/>
                  <a:pt x="14550" y="298"/>
                </a:cubicBezTo>
                <a:cubicBezTo>
                  <a:pt x="14543" y="289"/>
                  <a:pt x="14531" y="283"/>
                  <a:pt x="14515" y="282"/>
                </a:cubicBezTo>
                <a:close/>
                <a:moveTo>
                  <a:pt x="14942" y="461"/>
                </a:moveTo>
                <a:cubicBezTo>
                  <a:pt x="14784" y="482"/>
                  <a:pt x="14561" y="630"/>
                  <a:pt x="14537" y="726"/>
                </a:cubicBezTo>
                <a:cubicBezTo>
                  <a:pt x="14525" y="776"/>
                  <a:pt x="14477" y="856"/>
                  <a:pt x="14429" y="911"/>
                </a:cubicBezTo>
                <a:cubicBezTo>
                  <a:pt x="14382" y="965"/>
                  <a:pt x="14343" y="1059"/>
                  <a:pt x="14343" y="1117"/>
                </a:cubicBezTo>
                <a:cubicBezTo>
                  <a:pt x="14343" y="1175"/>
                  <a:pt x="14293" y="1303"/>
                  <a:pt x="14231" y="1404"/>
                </a:cubicBezTo>
                <a:cubicBezTo>
                  <a:pt x="14170" y="1505"/>
                  <a:pt x="14114" y="1676"/>
                  <a:pt x="14107" y="1778"/>
                </a:cubicBezTo>
                <a:cubicBezTo>
                  <a:pt x="14099" y="1880"/>
                  <a:pt x="14059" y="2054"/>
                  <a:pt x="14020" y="2168"/>
                </a:cubicBezTo>
                <a:cubicBezTo>
                  <a:pt x="13954" y="2365"/>
                  <a:pt x="13944" y="2373"/>
                  <a:pt x="13827" y="2314"/>
                </a:cubicBezTo>
                <a:cubicBezTo>
                  <a:pt x="13521" y="2162"/>
                  <a:pt x="13211" y="2256"/>
                  <a:pt x="13259" y="2488"/>
                </a:cubicBezTo>
                <a:cubicBezTo>
                  <a:pt x="13287" y="2623"/>
                  <a:pt x="13167" y="2759"/>
                  <a:pt x="13134" y="2629"/>
                </a:cubicBezTo>
                <a:cubicBezTo>
                  <a:pt x="13121" y="2580"/>
                  <a:pt x="13102" y="2501"/>
                  <a:pt x="13091" y="2455"/>
                </a:cubicBezTo>
                <a:cubicBezTo>
                  <a:pt x="13051" y="2297"/>
                  <a:pt x="12973" y="2371"/>
                  <a:pt x="12988" y="2553"/>
                </a:cubicBezTo>
                <a:cubicBezTo>
                  <a:pt x="13001" y="2722"/>
                  <a:pt x="12993" y="2737"/>
                  <a:pt x="12863" y="2737"/>
                </a:cubicBezTo>
                <a:cubicBezTo>
                  <a:pt x="12786" y="2737"/>
                  <a:pt x="12711" y="2749"/>
                  <a:pt x="12695" y="2770"/>
                </a:cubicBezTo>
                <a:cubicBezTo>
                  <a:pt x="12661" y="2812"/>
                  <a:pt x="12234" y="2290"/>
                  <a:pt x="12234" y="2206"/>
                </a:cubicBezTo>
                <a:cubicBezTo>
                  <a:pt x="12234" y="2118"/>
                  <a:pt x="12057" y="1926"/>
                  <a:pt x="12011" y="1962"/>
                </a:cubicBezTo>
                <a:cubicBezTo>
                  <a:pt x="11987" y="1980"/>
                  <a:pt x="11956" y="1955"/>
                  <a:pt x="11942" y="1908"/>
                </a:cubicBezTo>
                <a:cubicBezTo>
                  <a:pt x="11909" y="1800"/>
                  <a:pt x="11838" y="1796"/>
                  <a:pt x="11838" y="1903"/>
                </a:cubicBezTo>
                <a:cubicBezTo>
                  <a:pt x="11838" y="2052"/>
                  <a:pt x="11764" y="2037"/>
                  <a:pt x="11666" y="1870"/>
                </a:cubicBezTo>
                <a:lnTo>
                  <a:pt x="11567" y="1707"/>
                </a:lnTo>
                <a:lnTo>
                  <a:pt x="11688" y="1566"/>
                </a:lnTo>
                <a:cubicBezTo>
                  <a:pt x="11789" y="1449"/>
                  <a:pt x="11800" y="1418"/>
                  <a:pt x="11748" y="1355"/>
                </a:cubicBezTo>
                <a:cubicBezTo>
                  <a:pt x="11619" y="1199"/>
                  <a:pt x="11304" y="1250"/>
                  <a:pt x="11223" y="1442"/>
                </a:cubicBezTo>
                <a:cubicBezTo>
                  <a:pt x="11182" y="1537"/>
                  <a:pt x="11194" y="1577"/>
                  <a:pt x="11292" y="1691"/>
                </a:cubicBezTo>
                <a:cubicBezTo>
                  <a:pt x="11387" y="1802"/>
                  <a:pt x="11400" y="1842"/>
                  <a:pt x="11356" y="1908"/>
                </a:cubicBezTo>
                <a:cubicBezTo>
                  <a:pt x="11327" y="1952"/>
                  <a:pt x="11274" y="1989"/>
                  <a:pt x="11240" y="1989"/>
                </a:cubicBezTo>
                <a:cubicBezTo>
                  <a:pt x="11206" y="1989"/>
                  <a:pt x="11114" y="2097"/>
                  <a:pt x="11038" y="2233"/>
                </a:cubicBezTo>
                <a:cubicBezTo>
                  <a:pt x="10930" y="2425"/>
                  <a:pt x="10889" y="2470"/>
                  <a:pt x="10844" y="2423"/>
                </a:cubicBezTo>
                <a:cubicBezTo>
                  <a:pt x="10773" y="2349"/>
                  <a:pt x="10765" y="2438"/>
                  <a:pt x="10836" y="2526"/>
                </a:cubicBezTo>
                <a:cubicBezTo>
                  <a:pt x="10909" y="2618"/>
                  <a:pt x="10885" y="3522"/>
                  <a:pt x="10805" y="3664"/>
                </a:cubicBezTo>
                <a:cubicBezTo>
                  <a:pt x="10753" y="3759"/>
                  <a:pt x="10690" y="3781"/>
                  <a:pt x="10392" y="3789"/>
                </a:cubicBezTo>
                <a:cubicBezTo>
                  <a:pt x="10102" y="3796"/>
                  <a:pt x="9998" y="3825"/>
                  <a:pt x="9790" y="3957"/>
                </a:cubicBezTo>
                <a:cubicBezTo>
                  <a:pt x="9479" y="4154"/>
                  <a:pt x="9420" y="4257"/>
                  <a:pt x="9531" y="4412"/>
                </a:cubicBezTo>
                <a:cubicBezTo>
                  <a:pt x="9596" y="4502"/>
                  <a:pt x="9597" y="4531"/>
                  <a:pt x="9549" y="4553"/>
                </a:cubicBezTo>
                <a:cubicBezTo>
                  <a:pt x="9515" y="4568"/>
                  <a:pt x="8826" y="4588"/>
                  <a:pt x="8012" y="4596"/>
                </a:cubicBezTo>
                <a:cubicBezTo>
                  <a:pt x="6596" y="4611"/>
                  <a:pt x="6527" y="4618"/>
                  <a:pt x="6411" y="4727"/>
                </a:cubicBezTo>
                <a:cubicBezTo>
                  <a:pt x="6129" y="4991"/>
                  <a:pt x="6108" y="5066"/>
                  <a:pt x="6084" y="6038"/>
                </a:cubicBezTo>
                <a:lnTo>
                  <a:pt x="6062" y="6933"/>
                </a:lnTo>
                <a:lnTo>
                  <a:pt x="5860" y="7166"/>
                </a:lnTo>
                <a:cubicBezTo>
                  <a:pt x="5749" y="7294"/>
                  <a:pt x="5648" y="7386"/>
                  <a:pt x="5632" y="7366"/>
                </a:cubicBezTo>
                <a:cubicBezTo>
                  <a:pt x="5616" y="7346"/>
                  <a:pt x="5602" y="7194"/>
                  <a:pt x="5602" y="7030"/>
                </a:cubicBezTo>
                <a:lnTo>
                  <a:pt x="5602" y="6732"/>
                </a:lnTo>
                <a:lnTo>
                  <a:pt x="5283" y="6754"/>
                </a:lnTo>
                <a:lnTo>
                  <a:pt x="4965" y="6765"/>
                </a:lnTo>
                <a:lnTo>
                  <a:pt x="4952" y="7003"/>
                </a:lnTo>
                <a:cubicBezTo>
                  <a:pt x="4937" y="7266"/>
                  <a:pt x="4871" y="7335"/>
                  <a:pt x="4724" y="7236"/>
                </a:cubicBezTo>
                <a:cubicBezTo>
                  <a:pt x="4656" y="7190"/>
                  <a:pt x="4632" y="7133"/>
                  <a:pt x="4646" y="7041"/>
                </a:cubicBezTo>
                <a:cubicBezTo>
                  <a:pt x="4681" y="6814"/>
                  <a:pt x="4622" y="6778"/>
                  <a:pt x="4212" y="6754"/>
                </a:cubicBezTo>
                <a:cubicBezTo>
                  <a:pt x="3696" y="6723"/>
                  <a:pt x="3522" y="6779"/>
                  <a:pt x="3493" y="6992"/>
                </a:cubicBezTo>
                <a:cubicBezTo>
                  <a:pt x="3472" y="7142"/>
                  <a:pt x="3456" y="7154"/>
                  <a:pt x="3239" y="7187"/>
                </a:cubicBezTo>
                <a:cubicBezTo>
                  <a:pt x="3110" y="7207"/>
                  <a:pt x="2978" y="7256"/>
                  <a:pt x="2951" y="7290"/>
                </a:cubicBezTo>
                <a:cubicBezTo>
                  <a:pt x="2919" y="7330"/>
                  <a:pt x="2891" y="7679"/>
                  <a:pt x="2877" y="8223"/>
                </a:cubicBezTo>
                <a:cubicBezTo>
                  <a:pt x="2857" y="9033"/>
                  <a:pt x="2853" y="9090"/>
                  <a:pt x="2774" y="9090"/>
                </a:cubicBezTo>
                <a:cubicBezTo>
                  <a:pt x="2695" y="9090"/>
                  <a:pt x="2690" y="9045"/>
                  <a:pt x="2697" y="8358"/>
                </a:cubicBezTo>
                <a:cubicBezTo>
                  <a:pt x="2703" y="7702"/>
                  <a:pt x="2695" y="7621"/>
                  <a:pt x="2624" y="7572"/>
                </a:cubicBezTo>
                <a:cubicBezTo>
                  <a:pt x="2400" y="7422"/>
                  <a:pt x="1205" y="7456"/>
                  <a:pt x="786" y="7626"/>
                </a:cubicBezTo>
                <a:lnTo>
                  <a:pt x="648" y="7686"/>
                </a:lnTo>
                <a:lnTo>
                  <a:pt x="622" y="8190"/>
                </a:lnTo>
                <a:cubicBezTo>
                  <a:pt x="609" y="8470"/>
                  <a:pt x="604" y="8774"/>
                  <a:pt x="609" y="8862"/>
                </a:cubicBezTo>
                <a:cubicBezTo>
                  <a:pt x="618" y="9017"/>
                  <a:pt x="609" y="9026"/>
                  <a:pt x="342" y="9101"/>
                </a:cubicBezTo>
                <a:cubicBezTo>
                  <a:pt x="130" y="9161"/>
                  <a:pt x="55" y="9210"/>
                  <a:pt x="20" y="9307"/>
                </a:cubicBezTo>
                <a:cubicBezTo>
                  <a:pt x="-13" y="9397"/>
                  <a:pt x="-5" y="9869"/>
                  <a:pt x="45" y="10944"/>
                </a:cubicBezTo>
                <a:cubicBezTo>
                  <a:pt x="85" y="11775"/>
                  <a:pt x="134" y="12883"/>
                  <a:pt x="157" y="13399"/>
                </a:cubicBezTo>
                <a:cubicBezTo>
                  <a:pt x="181" y="13916"/>
                  <a:pt x="210" y="14509"/>
                  <a:pt x="222" y="14722"/>
                </a:cubicBezTo>
                <a:cubicBezTo>
                  <a:pt x="234" y="14934"/>
                  <a:pt x="266" y="15581"/>
                  <a:pt x="291" y="16158"/>
                </a:cubicBezTo>
                <a:cubicBezTo>
                  <a:pt x="353" y="17596"/>
                  <a:pt x="358" y="17658"/>
                  <a:pt x="476" y="17692"/>
                </a:cubicBezTo>
                <a:cubicBezTo>
                  <a:pt x="1362" y="17945"/>
                  <a:pt x="1491" y="17966"/>
                  <a:pt x="2331" y="17947"/>
                </a:cubicBezTo>
                <a:lnTo>
                  <a:pt x="3170" y="17925"/>
                </a:lnTo>
                <a:lnTo>
                  <a:pt x="3342" y="18099"/>
                </a:lnTo>
                <a:cubicBezTo>
                  <a:pt x="3672" y="18423"/>
                  <a:pt x="4486" y="19084"/>
                  <a:pt x="5163" y="19578"/>
                </a:cubicBezTo>
                <a:cubicBezTo>
                  <a:pt x="6287" y="20400"/>
                  <a:pt x="7087" y="20641"/>
                  <a:pt x="7887" y="20397"/>
                </a:cubicBezTo>
                <a:cubicBezTo>
                  <a:pt x="8936" y="20077"/>
                  <a:pt x="10694" y="19987"/>
                  <a:pt x="11924" y="20191"/>
                </a:cubicBezTo>
                <a:cubicBezTo>
                  <a:pt x="12657" y="20312"/>
                  <a:pt x="13604" y="20553"/>
                  <a:pt x="14528" y="20857"/>
                </a:cubicBezTo>
                <a:cubicBezTo>
                  <a:pt x="15525" y="21186"/>
                  <a:pt x="16193" y="21370"/>
                  <a:pt x="16637" y="21432"/>
                </a:cubicBezTo>
                <a:cubicBezTo>
                  <a:pt x="17833" y="21600"/>
                  <a:pt x="18897" y="21223"/>
                  <a:pt x="19482" y="20424"/>
                </a:cubicBezTo>
                <a:cubicBezTo>
                  <a:pt x="19615" y="20242"/>
                  <a:pt x="20098" y="19628"/>
                  <a:pt x="20558" y="19058"/>
                </a:cubicBezTo>
                <a:cubicBezTo>
                  <a:pt x="21340" y="18089"/>
                  <a:pt x="21398" y="17999"/>
                  <a:pt x="21475" y="17697"/>
                </a:cubicBezTo>
                <a:cubicBezTo>
                  <a:pt x="21533" y="17469"/>
                  <a:pt x="21570" y="17188"/>
                  <a:pt x="21578" y="16906"/>
                </a:cubicBezTo>
                <a:cubicBezTo>
                  <a:pt x="21587" y="16624"/>
                  <a:pt x="21571" y="16345"/>
                  <a:pt x="21527" y="16109"/>
                </a:cubicBezTo>
                <a:cubicBezTo>
                  <a:pt x="21391" y="15380"/>
                  <a:pt x="20951" y="14391"/>
                  <a:pt x="20322" y="13399"/>
                </a:cubicBezTo>
                <a:cubicBezTo>
                  <a:pt x="20186" y="13186"/>
                  <a:pt x="19775" y="12600"/>
                  <a:pt x="19409" y="12098"/>
                </a:cubicBezTo>
                <a:cubicBezTo>
                  <a:pt x="19043" y="11597"/>
                  <a:pt x="18694" y="11106"/>
                  <a:pt x="18630" y="11009"/>
                </a:cubicBezTo>
                <a:cubicBezTo>
                  <a:pt x="18566" y="10912"/>
                  <a:pt x="18391" y="10760"/>
                  <a:pt x="18243" y="10667"/>
                </a:cubicBezTo>
                <a:cubicBezTo>
                  <a:pt x="17944" y="10480"/>
                  <a:pt x="17684" y="10450"/>
                  <a:pt x="17446" y="10575"/>
                </a:cubicBezTo>
                <a:cubicBezTo>
                  <a:pt x="17304" y="10650"/>
                  <a:pt x="17297" y="10645"/>
                  <a:pt x="17072" y="10380"/>
                </a:cubicBezTo>
                <a:cubicBezTo>
                  <a:pt x="16947" y="10232"/>
                  <a:pt x="16844" y="10065"/>
                  <a:pt x="16844" y="10006"/>
                </a:cubicBezTo>
                <a:cubicBezTo>
                  <a:pt x="16844" y="9946"/>
                  <a:pt x="16806" y="9859"/>
                  <a:pt x="16758" y="9816"/>
                </a:cubicBezTo>
                <a:cubicBezTo>
                  <a:pt x="16657" y="9727"/>
                  <a:pt x="16444" y="9229"/>
                  <a:pt x="16478" y="9160"/>
                </a:cubicBezTo>
                <a:cubicBezTo>
                  <a:pt x="16513" y="9090"/>
                  <a:pt x="16611" y="9108"/>
                  <a:pt x="16667" y="9193"/>
                </a:cubicBezTo>
                <a:cubicBezTo>
                  <a:pt x="16734" y="9294"/>
                  <a:pt x="16891" y="9346"/>
                  <a:pt x="16878" y="9263"/>
                </a:cubicBezTo>
                <a:cubicBezTo>
                  <a:pt x="16873" y="9228"/>
                  <a:pt x="16898" y="9199"/>
                  <a:pt x="16934" y="9198"/>
                </a:cubicBezTo>
                <a:cubicBezTo>
                  <a:pt x="16971" y="9198"/>
                  <a:pt x="17027" y="9175"/>
                  <a:pt x="17059" y="9150"/>
                </a:cubicBezTo>
                <a:cubicBezTo>
                  <a:pt x="17105" y="9113"/>
                  <a:pt x="17099" y="9083"/>
                  <a:pt x="17038" y="8998"/>
                </a:cubicBezTo>
                <a:cubicBezTo>
                  <a:pt x="16995" y="8939"/>
                  <a:pt x="16943" y="8900"/>
                  <a:pt x="16917" y="8911"/>
                </a:cubicBezTo>
                <a:cubicBezTo>
                  <a:pt x="16891" y="8922"/>
                  <a:pt x="16810" y="8875"/>
                  <a:pt x="16741" y="8803"/>
                </a:cubicBezTo>
                <a:cubicBezTo>
                  <a:pt x="16594" y="8649"/>
                  <a:pt x="16525" y="8689"/>
                  <a:pt x="16426" y="8987"/>
                </a:cubicBezTo>
                <a:cubicBezTo>
                  <a:pt x="16361" y="9183"/>
                  <a:pt x="16206" y="9243"/>
                  <a:pt x="16160" y="9090"/>
                </a:cubicBezTo>
                <a:cubicBezTo>
                  <a:pt x="16132" y="9000"/>
                  <a:pt x="15883" y="8895"/>
                  <a:pt x="15695" y="8895"/>
                </a:cubicBezTo>
                <a:cubicBezTo>
                  <a:pt x="15606" y="8895"/>
                  <a:pt x="15556" y="8849"/>
                  <a:pt x="15505" y="8727"/>
                </a:cubicBezTo>
                <a:cubicBezTo>
                  <a:pt x="15443" y="8576"/>
                  <a:pt x="15446" y="8548"/>
                  <a:pt x="15514" y="8418"/>
                </a:cubicBezTo>
                <a:cubicBezTo>
                  <a:pt x="15577" y="8296"/>
                  <a:pt x="15580" y="8271"/>
                  <a:pt x="15527" y="8228"/>
                </a:cubicBezTo>
                <a:cubicBezTo>
                  <a:pt x="15493" y="8201"/>
                  <a:pt x="15434" y="8189"/>
                  <a:pt x="15398" y="8206"/>
                </a:cubicBezTo>
                <a:cubicBezTo>
                  <a:pt x="15255" y="8274"/>
                  <a:pt x="15242" y="8256"/>
                  <a:pt x="15256" y="7952"/>
                </a:cubicBezTo>
                <a:cubicBezTo>
                  <a:pt x="15272" y="7600"/>
                  <a:pt x="15234" y="7529"/>
                  <a:pt x="15002" y="7502"/>
                </a:cubicBezTo>
                <a:cubicBezTo>
                  <a:pt x="14901" y="7490"/>
                  <a:pt x="14852" y="7459"/>
                  <a:pt x="14860" y="7410"/>
                </a:cubicBezTo>
                <a:cubicBezTo>
                  <a:pt x="14881" y="7284"/>
                  <a:pt x="14774" y="7170"/>
                  <a:pt x="14666" y="7204"/>
                </a:cubicBezTo>
                <a:cubicBezTo>
                  <a:pt x="14611" y="7221"/>
                  <a:pt x="14554" y="7211"/>
                  <a:pt x="14537" y="7177"/>
                </a:cubicBezTo>
                <a:cubicBezTo>
                  <a:pt x="14516" y="7134"/>
                  <a:pt x="14483" y="7154"/>
                  <a:pt x="14434" y="7236"/>
                </a:cubicBezTo>
                <a:lnTo>
                  <a:pt x="14356" y="7355"/>
                </a:lnTo>
                <a:lnTo>
                  <a:pt x="14279" y="7209"/>
                </a:lnTo>
                <a:cubicBezTo>
                  <a:pt x="14168" y="6997"/>
                  <a:pt x="14220" y="6883"/>
                  <a:pt x="14399" y="6933"/>
                </a:cubicBezTo>
                <a:cubicBezTo>
                  <a:pt x="14686" y="7012"/>
                  <a:pt x="15117" y="7053"/>
                  <a:pt x="15256" y="7014"/>
                </a:cubicBezTo>
                <a:cubicBezTo>
                  <a:pt x="15386" y="6977"/>
                  <a:pt x="15406" y="6992"/>
                  <a:pt x="15527" y="7198"/>
                </a:cubicBezTo>
                <a:cubicBezTo>
                  <a:pt x="15601" y="7325"/>
                  <a:pt x="15703" y="7427"/>
                  <a:pt x="15759" y="7437"/>
                </a:cubicBezTo>
                <a:cubicBezTo>
                  <a:pt x="15814" y="7446"/>
                  <a:pt x="15931" y="7471"/>
                  <a:pt x="16022" y="7491"/>
                </a:cubicBezTo>
                <a:cubicBezTo>
                  <a:pt x="16155" y="7519"/>
                  <a:pt x="16184" y="7507"/>
                  <a:pt x="16164" y="7442"/>
                </a:cubicBezTo>
                <a:cubicBezTo>
                  <a:pt x="16150" y="7398"/>
                  <a:pt x="16170" y="7335"/>
                  <a:pt x="16207" y="7296"/>
                </a:cubicBezTo>
                <a:cubicBezTo>
                  <a:pt x="16244" y="7257"/>
                  <a:pt x="16276" y="7179"/>
                  <a:pt x="16276" y="7122"/>
                </a:cubicBezTo>
                <a:cubicBezTo>
                  <a:pt x="16276" y="7044"/>
                  <a:pt x="16244" y="7014"/>
                  <a:pt x="16147" y="7014"/>
                </a:cubicBezTo>
                <a:cubicBezTo>
                  <a:pt x="15997" y="7014"/>
                  <a:pt x="15972" y="6984"/>
                  <a:pt x="15957" y="6748"/>
                </a:cubicBezTo>
                <a:cubicBezTo>
                  <a:pt x="15945" y="6547"/>
                  <a:pt x="15864" y="6523"/>
                  <a:pt x="15652" y="6662"/>
                </a:cubicBezTo>
                <a:cubicBezTo>
                  <a:pt x="15471" y="6779"/>
                  <a:pt x="15384" y="6678"/>
                  <a:pt x="15548" y="6542"/>
                </a:cubicBezTo>
                <a:cubicBezTo>
                  <a:pt x="15612" y="6490"/>
                  <a:pt x="15652" y="6434"/>
                  <a:pt x="15639" y="6418"/>
                </a:cubicBezTo>
                <a:cubicBezTo>
                  <a:pt x="15606" y="6376"/>
                  <a:pt x="15751" y="6190"/>
                  <a:pt x="15815" y="6190"/>
                </a:cubicBezTo>
                <a:cubicBezTo>
                  <a:pt x="15844" y="6190"/>
                  <a:pt x="15922" y="6135"/>
                  <a:pt x="15987" y="6071"/>
                </a:cubicBezTo>
                <a:cubicBezTo>
                  <a:pt x="16070" y="5989"/>
                  <a:pt x="16093" y="5938"/>
                  <a:pt x="16061" y="5897"/>
                </a:cubicBezTo>
                <a:cubicBezTo>
                  <a:pt x="16029" y="5857"/>
                  <a:pt x="16032" y="5809"/>
                  <a:pt x="16069" y="5751"/>
                </a:cubicBezTo>
                <a:cubicBezTo>
                  <a:pt x="16114" y="5682"/>
                  <a:pt x="16111" y="5675"/>
                  <a:pt x="16056" y="5713"/>
                </a:cubicBezTo>
                <a:cubicBezTo>
                  <a:pt x="16020" y="5739"/>
                  <a:pt x="15926" y="5821"/>
                  <a:pt x="15850" y="5892"/>
                </a:cubicBezTo>
                <a:cubicBezTo>
                  <a:pt x="15728" y="6005"/>
                  <a:pt x="15705" y="6009"/>
                  <a:pt x="15656" y="5935"/>
                </a:cubicBezTo>
                <a:cubicBezTo>
                  <a:pt x="15614" y="5872"/>
                  <a:pt x="15613" y="5837"/>
                  <a:pt x="15652" y="5789"/>
                </a:cubicBezTo>
                <a:cubicBezTo>
                  <a:pt x="15680" y="5754"/>
                  <a:pt x="15703" y="5744"/>
                  <a:pt x="15703" y="5767"/>
                </a:cubicBezTo>
                <a:cubicBezTo>
                  <a:pt x="15703" y="5791"/>
                  <a:pt x="15764" y="5756"/>
                  <a:pt x="15837" y="5691"/>
                </a:cubicBezTo>
                <a:cubicBezTo>
                  <a:pt x="15953" y="5587"/>
                  <a:pt x="16034" y="5413"/>
                  <a:pt x="15927" y="5496"/>
                </a:cubicBezTo>
                <a:cubicBezTo>
                  <a:pt x="15870" y="5541"/>
                  <a:pt x="15794" y="5342"/>
                  <a:pt x="15794" y="5149"/>
                </a:cubicBezTo>
                <a:cubicBezTo>
                  <a:pt x="15794" y="5051"/>
                  <a:pt x="15834" y="4942"/>
                  <a:pt x="15901" y="4862"/>
                </a:cubicBezTo>
                <a:cubicBezTo>
                  <a:pt x="15999" y="4746"/>
                  <a:pt x="16017" y="4741"/>
                  <a:pt x="16086" y="4813"/>
                </a:cubicBezTo>
                <a:cubicBezTo>
                  <a:pt x="16129" y="4858"/>
                  <a:pt x="16221" y="4924"/>
                  <a:pt x="16289" y="4960"/>
                </a:cubicBezTo>
                <a:cubicBezTo>
                  <a:pt x="16404" y="5022"/>
                  <a:pt x="16407" y="5018"/>
                  <a:pt x="16362" y="4911"/>
                </a:cubicBezTo>
                <a:cubicBezTo>
                  <a:pt x="16335" y="4849"/>
                  <a:pt x="16282" y="4783"/>
                  <a:pt x="16241" y="4764"/>
                </a:cubicBezTo>
                <a:cubicBezTo>
                  <a:pt x="16071" y="4688"/>
                  <a:pt x="16048" y="4630"/>
                  <a:pt x="16147" y="4499"/>
                </a:cubicBezTo>
                <a:lnTo>
                  <a:pt x="16241" y="4374"/>
                </a:lnTo>
                <a:lnTo>
                  <a:pt x="16448" y="4564"/>
                </a:lnTo>
                <a:cubicBezTo>
                  <a:pt x="16622" y="4721"/>
                  <a:pt x="16669" y="4736"/>
                  <a:pt x="16710" y="4672"/>
                </a:cubicBezTo>
                <a:cubicBezTo>
                  <a:pt x="16769" y="4584"/>
                  <a:pt x="16716" y="4374"/>
                  <a:pt x="16611" y="4266"/>
                </a:cubicBezTo>
                <a:cubicBezTo>
                  <a:pt x="16575" y="4228"/>
                  <a:pt x="16536" y="4113"/>
                  <a:pt x="16521" y="4011"/>
                </a:cubicBezTo>
                <a:cubicBezTo>
                  <a:pt x="16506" y="3909"/>
                  <a:pt x="16462" y="3806"/>
                  <a:pt x="16426" y="3789"/>
                </a:cubicBezTo>
                <a:cubicBezTo>
                  <a:pt x="16346" y="3750"/>
                  <a:pt x="16348" y="3771"/>
                  <a:pt x="16426" y="4006"/>
                </a:cubicBezTo>
                <a:cubicBezTo>
                  <a:pt x="16480" y="4167"/>
                  <a:pt x="16480" y="4200"/>
                  <a:pt x="16426" y="4255"/>
                </a:cubicBezTo>
                <a:cubicBezTo>
                  <a:pt x="16363" y="4322"/>
                  <a:pt x="16316" y="4228"/>
                  <a:pt x="16250" y="3897"/>
                </a:cubicBezTo>
                <a:cubicBezTo>
                  <a:pt x="16236" y="3825"/>
                  <a:pt x="16182" y="3756"/>
                  <a:pt x="16134" y="3740"/>
                </a:cubicBezTo>
                <a:cubicBezTo>
                  <a:pt x="16085" y="3724"/>
                  <a:pt x="16058" y="3680"/>
                  <a:pt x="16073" y="3648"/>
                </a:cubicBezTo>
                <a:cubicBezTo>
                  <a:pt x="16091" y="3611"/>
                  <a:pt x="16058" y="3588"/>
                  <a:pt x="15979" y="3588"/>
                </a:cubicBezTo>
                <a:cubicBezTo>
                  <a:pt x="15909" y="3588"/>
                  <a:pt x="15835" y="3576"/>
                  <a:pt x="15820" y="3556"/>
                </a:cubicBezTo>
                <a:cubicBezTo>
                  <a:pt x="15771" y="3495"/>
                  <a:pt x="15885" y="3371"/>
                  <a:pt x="15987" y="3371"/>
                </a:cubicBezTo>
                <a:cubicBezTo>
                  <a:pt x="16131" y="3371"/>
                  <a:pt x="16202" y="3259"/>
                  <a:pt x="16112" y="3176"/>
                </a:cubicBezTo>
                <a:cubicBezTo>
                  <a:pt x="16047" y="3116"/>
                  <a:pt x="16050" y="3100"/>
                  <a:pt x="16138" y="3041"/>
                </a:cubicBezTo>
                <a:cubicBezTo>
                  <a:pt x="16191" y="3005"/>
                  <a:pt x="16224" y="2958"/>
                  <a:pt x="16211" y="2932"/>
                </a:cubicBezTo>
                <a:cubicBezTo>
                  <a:pt x="16199" y="2907"/>
                  <a:pt x="16217" y="2852"/>
                  <a:pt x="16254" y="2813"/>
                </a:cubicBezTo>
                <a:cubicBezTo>
                  <a:pt x="16310" y="2755"/>
                  <a:pt x="16336" y="2764"/>
                  <a:pt x="16409" y="2862"/>
                </a:cubicBezTo>
                <a:cubicBezTo>
                  <a:pt x="16526" y="3020"/>
                  <a:pt x="16544" y="3016"/>
                  <a:pt x="16491" y="2824"/>
                </a:cubicBezTo>
                <a:cubicBezTo>
                  <a:pt x="16435" y="2620"/>
                  <a:pt x="16335" y="2568"/>
                  <a:pt x="16203" y="2678"/>
                </a:cubicBezTo>
                <a:cubicBezTo>
                  <a:pt x="16146" y="2725"/>
                  <a:pt x="16096" y="2745"/>
                  <a:pt x="16095" y="2721"/>
                </a:cubicBezTo>
                <a:cubicBezTo>
                  <a:pt x="16094" y="2698"/>
                  <a:pt x="16065" y="2761"/>
                  <a:pt x="16030" y="2862"/>
                </a:cubicBezTo>
                <a:cubicBezTo>
                  <a:pt x="15956" y="3076"/>
                  <a:pt x="15896" y="3057"/>
                  <a:pt x="15867" y="2808"/>
                </a:cubicBezTo>
                <a:cubicBezTo>
                  <a:pt x="15851" y="2669"/>
                  <a:pt x="15872" y="2598"/>
                  <a:pt x="15962" y="2488"/>
                </a:cubicBezTo>
                <a:cubicBezTo>
                  <a:pt x="16100" y="2317"/>
                  <a:pt x="16181" y="2131"/>
                  <a:pt x="16177" y="2000"/>
                </a:cubicBezTo>
                <a:cubicBezTo>
                  <a:pt x="16175" y="1947"/>
                  <a:pt x="16191" y="1855"/>
                  <a:pt x="16211" y="1794"/>
                </a:cubicBezTo>
                <a:cubicBezTo>
                  <a:pt x="16247" y="1685"/>
                  <a:pt x="16249" y="1687"/>
                  <a:pt x="16125" y="1789"/>
                </a:cubicBezTo>
                <a:cubicBezTo>
                  <a:pt x="16022" y="1874"/>
                  <a:pt x="15939" y="1885"/>
                  <a:pt x="15656" y="1865"/>
                </a:cubicBezTo>
                <a:cubicBezTo>
                  <a:pt x="15467" y="1851"/>
                  <a:pt x="15323" y="1860"/>
                  <a:pt x="15333" y="1881"/>
                </a:cubicBezTo>
                <a:cubicBezTo>
                  <a:pt x="15344" y="1902"/>
                  <a:pt x="15313" y="1960"/>
                  <a:pt x="15269" y="2011"/>
                </a:cubicBezTo>
                <a:cubicBezTo>
                  <a:pt x="15206" y="2082"/>
                  <a:pt x="15163" y="2091"/>
                  <a:pt x="15075" y="2049"/>
                </a:cubicBezTo>
                <a:lnTo>
                  <a:pt x="14963" y="1995"/>
                </a:lnTo>
                <a:lnTo>
                  <a:pt x="15032" y="1740"/>
                </a:lnTo>
                <a:cubicBezTo>
                  <a:pt x="15079" y="1568"/>
                  <a:pt x="15084" y="1466"/>
                  <a:pt x="15053" y="1420"/>
                </a:cubicBezTo>
                <a:cubicBezTo>
                  <a:pt x="14984" y="1314"/>
                  <a:pt x="14943" y="761"/>
                  <a:pt x="14993" y="596"/>
                </a:cubicBezTo>
                <a:cubicBezTo>
                  <a:pt x="15024" y="496"/>
                  <a:pt x="15030" y="466"/>
                  <a:pt x="14993" y="461"/>
                </a:cubicBezTo>
                <a:cubicBezTo>
                  <a:pt x="14981" y="459"/>
                  <a:pt x="14963" y="458"/>
                  <a:pt x="14942" y="461"/>
                </a:cubicBezTo>
                <a:close/>
                <a:moveTo>
                  <a:pt x="16211" y="607"/>
                </a:moveTo>
                <a:cubicBezTo>
                  <a:pt x="16097" y="607"/>
                  <a:pt x="16092" y="717"/>
                  <a:pt x="16203" y="856"/>
                </a:cubicBezTo>
                <a:cubicBezTo>
                  <a:pt x="16295" y="972"/>
                  <a:pt x="16495" y="1049"/>
                  <a:pt x="16495" y="970"/>
                </a:cubicBezTo>
                <a:cubicBezTo>
                  <a:pt x="16495" y="958"/>
                  <a:pt x="16505" y="908"/>
                  <a:pt x="16521" y="856"/>
                </a:cubicBezTo>
                <a:cubicBezTo>
                  <a:pt x="16544" y="781"/>
                  <a:pt x="16535" y="767"/>
                  <a:pt x="16461" y="797"/>
                </a:cubicBezTo>
                <a:cubicBezTo>
                  <a:pt x="16394" y="823"/>
                  <a:pt x="16354" y="803"/>
                  <a:pt x="16319" y="721"/>
                </a:cubicBezTo>
                <a:cubicBezTo>
                  <a:pt x="16292" y="659"/>
                  <a:pt x="16245" y="607"/>
                  <a:pt x="16211" y="607"/>
                </a:cubicBezTo>
                <a:close/>
                <a:moveTo>
                  <a:pt x="13659" y="683"/>
                </a:moveTo>
                <a:cubicBezTo>
                  <a:pt x="13652" y="686"/>
                  <a:pt x="13641" y="692"/>
                  <a:pt x="13629" y="705"/>
                </a:cubicBezTo>
                <a:cubicBezTo>
                  <a:pt x="13596" y="739"/>
                  <a:pt x="13545" y="746"/>
                  <a:pt x="13513" y="721"/>
                </a:cubicBezTo>
                <a:cubicBezTo>
                  <a:pt x="13476" y="692"/>
                  <a:pt x="13418" y="726"/>
                  <a:pt x="13349" y="813"/>
                </a:cubicBezTo>
                <a:cubicBezTo>
                  <a:pt x="13269" y="914"/>
                  <a:pt x="13204" y="945"/>
                  <a:pt x="13108" y="927"/>
                </a:cubicBezTo>
                <a:cubicBezTo>
                  <a:pt x="12994" y="906"/>
                  <a:pt x="12985" y="918"/>
                  <a:pt x="13009" y="1019"/>
                </a:cubicBezTo>
                <a:cubicBezTo>
                  <a:pt x="13024" y="1082"/>
                  <a:pt x="13074" y="1182"/>
                  <a:pt x="13121" y="1247"/>
                </a:cubicBezTo>
                <a:cubicBezTo>
                  <a:pt x="13206" y="1364"/>
                  <a:pt x="13205" y="1365"/>
                  <a:pt x="13043" y="1485"/>
                </a:cubicBezTo>
                <a:cubicBezTo>
                  <a:pt x="12861" y="1620"/>
                  <a:pt x="12869" y="1663"/>
                  <a:pt x="13078" y="1686"/>
                </a:cubicBezTo>
                <a:cubicBezTo>
                  <a:pt x="13180" y="1697"/>
                  <a:pt x="13220" y="1726"/>
                  <a:pt x="13216" y="1789"/>
                </a:cubicBezTo>
                <a:cubicBezTo>
                  <a:pt x="13208" y="1903"/>
                  <a:pt x="13237" y="1901"/>
                  <a:pt x="13405" y="1772"/>
                </a:cubicBezTo>
                <a:cubicBezTo>
                  <a:pt x="13511" y="1692"/>
                  <a:pt x="13553" y="1680"/>
                  <a:pt x="13594" y="1729"/>
                </a:cubicBezTo>
                <a:cubicBezTo>
                  <a:pt x="13637" y="1780"/>
                  <a:pt x="13648" y="1762"/>
                  <a:pt x="13629" y="1632"/>
                </a:cubicBezTo>
                <a:cubicBezTo>
                  <a:pt x="13615" y="1535"/>
                  <a:pt x="13626" y="1430"/>
                  <a:pt x="13659" y="1382"/>
                </a:cubicBezTo>
                <a:cubicBezTo>
                  <a:pt x="13690" y="1337"/>
                  <a:pt x="13737" y="1222"/>
                  <a:pt x="13762" y="1127"/>
                </a:cubicBezTo>
                <a:cubicBezTo>
                  <a:pt x="13802" y="980"/>
                  <a:pt x="13799" y="954"/>
                  <a:pt x="13736" y="959"/>
                </a:cubicBezTo>
                <a:cubicBezTo>
                  <a:pt x="13681" y="965"/>
                  <a:pt x="13666" y="925"/>
                  <a:pt x="13676" y="802"/>
                </a:cubicBezTo>
                <a:cubicBezTo>
                  <a:pt x="13685" y="704"/>
                  <a:pt x="13681" y="673"/>
                  <a:pt x="13659" y="683"/>
                </a:cubicBezTo>
                <a:close/>
                <a:moveTo>
                  <a:pt x="15979" y="889"/>
                </a:moveTo>
                <a:cubicBezTo>
                  <a:pt x="15976" y="892"/>
                  <a:pt x="15990" y="917"/>
                  <a:pt x="16018" y="976"/>
                </a:cubicBezTo>
                <a:cubicBezTo>
                  <a:pt x="16050" y="1043"/>
                  <a:pt x="16083" y="1088"/>
                  <a:pt x="16095" y="1073"/>
                </a:cubicBezTo>
                <a:cubicBezTo>
                  <a:pt x="16107" y="1059"/>
                  <a:pt x="16083" y="1006"/>
                  <a:pt x="16039" y="954"/>
                </a:cubicBezTo>
                <a:cubicBezTo>
                  <a:pt x="16001" y="908"/>
                  <a:pt x="15982" y="885"/>
                  <a:pt x="15979" y="889"/>
                </a:cubicBezTo>
                <a:close/>
                <a:moveTo>
                  <a:pt x="16650" y="1290"/>
                </a:moveTo>
                <a:cubicBezTo>
                  <a:pt x="16632" y="1283"/>
                  <a:pt x="16624" y="1312"/>
                  <a:pt x="16624" y="1388"/>
                </a:cubicBezTo>
                <a:cubicBezTo>
                  <a:pt x="16624" y="1465"/>
                  <a:pt x="16641" y="1549"/>
                  <a:pt x="16659" y="1572"/>
                </a:cubicBezTo>
                <a:cubicBezTo>
                  <a:pt x="16677" y="1595"/>
                  <a:pt x="16698" y="1558"/>
                  <a:pt x="16706" y="1491"/>
                </a:cubicBezTo>
                <a:cubicBezTo>
                  <a:pt x="16714" y="1423"/>
                  <a:pt x="16698" y="1339"/>
                  <a:pt x="16672" y="1306"/>
                </a:cubicBezTo>
                <a:cubicBezTo>
                  <a:pt x="16663" y="1296"/>
                  <a:pt x="16656" y="1292"/>
                  <a:pt x="16650" y="1290"/>
                </a:cubicBezTo>
                <a:close/>
                <a:moveTo>
                  <a:pt x="17700" y="1295"/>
                </a:moveTo>
                <a:cubicBezTo>
                  <a:pt x="17658" y="1281"/>
                  <a:pt x="17601" y="1291"/>
                  <a:pt x="17554" y="1344"/>
                </a:cubicBezTo>
                <a:cubicBezTo>
                  <a:pt x="17511" y="1394"/>
                  <a:pt x="17463" y="1419"/>
                  <a:pt x="17446" y="1398"/>
                </a:cubicBezTo>
                <a:cubicBezTo>
                  <a:pt x="17430" y="1378"/>
                  <a:pt x="17416" y="1401"/>
                  <a:pt x="17416" y="1447"/>
                </a:cubicBezTo>
                <a:cubicBezTo>
                  <a:pt x="17416" y="1572"/>
                  <a:pt x="17741" y="1547"/>
                  <a:pt x="17761" y="1420"/>
                </a:cubicBezTo>
                <a:cubicBezTo>
                  <a:pt x="17771" y="1354"/>
                  <a:pt x="17743" y="1310"/>
                  <a:pt x="17700" y="1295"/>
                </a:cubicBezTo>
                <a:close/>
                <a:moveTo>
                  <a:pt x="16947" y="1621"/>
                </a:moveTo>
                <a:cubicBezTo>
                  <a:pt x="16949" y="1633"/>
                  <a:pt x="16963" y="1664"/>
                  <a:pt x="16995" y="1724"/>
                </a:cubicBezTo>
                <a:cubicBezTo>
                  <a:pt x="17038" y="1807"/>
                  <a:pt x="17091" y="1875"/>
                  <a:pt x="17111" y="1875"/>
                </a:cubicBezTo>
                <a:cubicBezTo>
                  <a:pt x="17175" y="1875"/>
                  <a:pt x="17204" y="1768"/>
                  <a:pt x="17162" y="1675"/>
                </a:cubicBezTo>
                <a:cubicBezTo>
                  <a:pt x="17134" y="1610"/>
                  <a:pt x="17112" y="1607"/>
                  <a:pt x="17089" y="1653"/>
                </a:cubicBezTo>
                <a:cubicBezTo>
                  <a:pt x="17065" y="1702"/>
                  <a:pt x="17039" y="1702"/>
                  <a:pt x="16986" y="1648"/>
                </a:cubicBezTo>
                <a:cubicBezTo>
                  <a:pt x="16958" y="1619"/>
                  <a:pt x="16946" y="1609"/>
                  <a:pt x="16947" y="1621"/>
                </a:cubicBezTo>
                <a:close/>
                <a:moveTo>
                  <a:pt x="18557" y="2060"/>
                </a:moveTo>
                <a:cubicBezTo>
                  <a:pt x="18539" y="2066"/>
                  <a:pt x="18520" y="2085"/>
                  <a:pt x="18497" y="2125"/>
                </a:cubicBezTo>
                <a:cubicBezTo>
                  <a:pt x="18446" y="2212"/>
                  <a:pt x="18424" y="2221"/>
                  <a:pt x="18367" y="2163"/>
                </a:cubicBezTo>
                <a:cubicBezTo>
                  <a:pt x="18311" y="2104"/>
                  <a:pt x="18292" y="2110"/>
                  <a:pt x="18251" y="2206"/>
                </a:cubicBezTo>
                <a:cubicBezTo>
                  <a:pt x="18213" y="2295"/>
                  <a:pt x="18216" y="2320"/>
                  <a:pt x="18260" y="2309"/>
                </a:cubicBezTo>
                <a:cubicBezTo>
                  <a:pt x="18295" y="2300"/>
                  <a:pt x="18319" y="2353"/>
                  <a:pt x="18320" y="2450"/>
                </a:cubicBezTo>
                <a:cubicBezTo>
                  <a:pt x="18321" y="2535"/>
                  <a:pt x="18350" y="2628"/>
                  <a:pt x="18385" y="2656"/>
                </a:cubicBezTo>
                <a:cubicBezTo>
                  <a:pt x="18468" y="2722"/>
                  <a:pt x="18502" y="2719"/>
                  <a:pt x="18535" y="2651"/>
                </a:cubicBezTo>
                <a:cubicBezTo>
                  <a:pt x="18551" y="2620"/>
                  <a:pt x="18582" y="2611"/>
                  <a:pt x="18604" y="2629"/>
                </a:cubicBezTo>
                <a:cubicBezTo>
                  <a:pt x="18675" y="2684"/>
                  <a:pt x="18649" y="2584"/>
                  <a:pt x="18574" y="2515"/>
                </a:cubicBezTo>
                <a:cubicBezTo>
                  <a:pt x="18508" y="2454"/>
                  <a:pt x="18511" y="2437"/>
                  <a:pt x="18583" y="2298"/>
                </a:cubicBezTo>
                <a:cubicBezTo>
                  <a:pt x="18641" y="2185"/>
                  <a:pt x="18646" y="2134"/>
                  <a:pt x="18609" y="2087"/>
                </a:cubicBezTo>
                <a:cubicBezTo>
                  <a:pt x="18590" y="2063"/>
                  <a:pt x="18574" y="2053"/>
                  <a:pt x="18557" y="2060"/>
                </a:cubicBezTo>
                <a:close/>
                <a:moveTo>
                  <a:pt x="17502" y="2168"/>
                </a:moveTo>
                <a:cubicBezTo>
                  <a:pt x="17456" y="2170"/>
                  <a:pt x="17416" y="2219"/>
                  <a:pt x="17416" y="2293"/>
                </a:cubicBezTo>
                <a:cubicBezTo>
                  <a:pt x="17416" y="2394"/>
                  <a:pt x="17479" y="2399"/>
                  <a:pt x="17545" y="2298"/>
                </a:cubicBezTo>
                <a:cubicBezTo>
                  <a:pt x="17581" y="2245"/>
                  <a:pt x="17581" y="2209"/>
                  <a:pt x="17550" y="2184"/>
                </a:cubicBezTo>
                <a:cubicBezTo>
                  <a:pt x="17534" y="2172"/>
                  <a:pt x="17518" y="2168"/>
                  <a:pt x="17502" y="2168"/>
                </a:cubicBezTo>
                <a:close/>
                <a:moveTo>
                  <a:pt x="16736" y="2211"/>
                </a:moveTo>
                <a:cubicBezTo>
                  <a:pt x="16712" y="2210"/>
                  <a:pt x="16730" y="2248"/>
                  <a:pt x="16792" y="2358"/>
                </a:cubicBezTo>
                <a:cubicBezTo>
                  <a:pt x="16874" y="2503"/>
                  <a:pt x="16880" y="2541"/>
                  <a:pt x="16827" y="2596"/>
                </a:cubicBezTo>
                <a:cubicBezTo>
                  <a:pt x="16776" y="2649"/>
                  <a:pt x="16748" y="2626"/>
                  <a:pt x="16685" y="2477"/>
                </a:cubicBezTo>
                <a:cubicBezTo>
                  <a:pt x="16624" y="2333"/>
                  <a:pt x="16603" y="2312"/>
                  <a:pt x="16590" y="2390"/>
                </a:cubicBezTo>
                <a:cubicBezTo>
                  <a:pt x="16562" y="2553"/>
                  <a:pt x="16607" y="2630"/>
                  <a:pt x="16805" y="2754"/>
                </a:cubicBezTo>
                <a:cubicBezTo>
                  <a:pt x="16945" y="2841"/>
                  <a:pt x="17007" y="2853"/>
                  <a:pt x="17050" y="2808"/>
                </a:cubicBezTo>
                <a:cubicBezTo>
                  <a:pt x="17112" y="2744"/>
                  <a:pt x="17066" y="2625"/>
                  <a:pt x="16943" y="2526"/>
                </a:cubicBezTo>
                <a:cubicBezTo>
                  <a:pt x="16913" y="2502"/>
                  <a:pt x="16891" y="2433"/>
                  <a:pt x="16891" y="2374"/>
                </a:cubicBezTo>
                <a:cubicBezTo>
                  <a:pt x="16891" y="2315"/>
                  <a:pt x="16880" y="2266"/>
                  <a:pt x="16870" y="2266"/>
                </a:cubicBezTo>
                <a:cubicBezTo>
                  <a:pt x="16860" y="2266"/>
                  <a:pt x="16818" y="2249"/>
                  <a:pt x="16775" y="2228"/>
                </a:cubicBezTo>
                <a:cubicBezTo>
                  <a:pt x="16758" y="2220"/>
                  <a:pt x="16744" y="2212"/>
                  <a:pt x="16736" y="2211"/>
                </a:cubicBezTo>
                <a:close/>
                <a:moveTo>
                  <a:pt x="12798" y="2309"/>
                </a:moveTo>
                <a:lnTo>
                  <a:pt x="12734" y="2428"/>
                </a:lnTo>
                <a:cubicBezTo>
                  <a:pt x="12698" y="2492"/>
                  <a:pt x="12680" y="2566"/>
                  <a:pt x="12695" y="2596"/>
                </a:cubicBezTo>
                <a:cubicBezTo>
                  <a:pt x="12765" y="2739"/>
                  <a:pt x="12873" y="2600"/>
                  <a:pt x="12828" y="2423"/>
                </a:cubicBezTo>
                <a:lnTo>
                  <a:pt x="12798" y="2309"/>
                </a:lnTo>
                <a:close/>
                <a:moveTo>
                  <a:pt x="18807" y="2678"/>
                </a:moveTo>
                <a:cubicBezTo>
                  <a:pt x="18792" y="2677"/>
                  <a:pt x="18774" y="2685"/>
                  <a:pt x="18751" y="2710"/>
                </a:cubicBezTo>
                <a:cubicBezTo>
                  <a:pt x="18716" y="2746"/>
                  <a:pt x="18690" y="2787"/>
                  <a:pt x="18690" y="2802"/>
                </a:cubicBezTo>
                <a:cubicBezTo>
                  <a:pt x="18690" y="2818"/>
                  <a:pt x="18718" y="2804"/>
                  <a:pt x="18751" y="2770"/>
                </a:cubicBezTo>
                <a:cubicBezTo>
                  <a:pt x="18783" y="2736"/>
                  <a:pt x="18825" y="2726"/>
                  <a:pt x="18845" y="2748"/>
                </a:cubicBezTo>
                <a:cubicBezTo>
                  <a:pt x="18865" y="2771"/>
                  <a:pt x="18863" y="2755"/>
                  <a:pt x="18845" y="2716"/>
                </a:cubicBezTo>
                <a:cubicBezTo>
                  <a:pt x="18833" y="2688"/>
                  <a:pt x="18821" y="2679"/>
                  <a:pt x="18807" y="2678"/>
                </a:cubicBezTo>
                <a:close/>
                <a:moveTo>
                  <a:pt x="17976" y="2786"/>
                </a:moveTo>
                <a:cubicBezTo>
                  <a:pt x="17970" y="2775"/>
                  <a:pt x="17956" y="2808"/>
                  <a:pt x="17933" y="2873"/>
                </a:cubicBezTo>
                <a:cubicBezTo>
                  <a:pt x="17861" y="3073"/>
                  <a:pt x="17867" y="3106"/>
                  <a:pt x="17963" y="3274"/>
                </a:cubicBezTo>
                <a:cubicBezTo>
                  <a:pt x="18068" y="3458"/>
                  <a:pt x="18096" y="3471"/>
                  <a:pt x="18023" y="3301"/>
                </a:cubicBezTo>
                <a:cubicBezTo>
                  <a:pt x="17994" y="3233"/>
                  <a:pt x="17977" y="3076"/>
                  <a:pt x="17980" y="2954"/>
                </a:cubicBezTo>
                <a:cubicBezTo>
                  <a:pt x="17983" y="2851"/>
                  <a:pt x="17982" y="2797"/>
                  <a:pt x="17976" y="2786"/>
                </a:cubicBezTo>
                <a:close/>
                <a:moveTo>
                  <a:pt x="18131" y="2835"/>
                </a:moveTo>
                <a:cubicBezTo>
                  <a:pt x="18124" y="2843"/>
                  <a:pt x="18123" y="2883"/>
                  <a:pt x="18122" y="2954"/>
                </a:cubicBezTo>
                <a:cubicBezTo>
                  <a:pt x="18121" y="3073"/>
                  <a:pt x="18134" y="3102"/>
                  <a:pt x="18170" y="3057"/>
                </a:cubicBezTo>
                <a:cubicBezTo>
                  <a:pt x="18204" y="3013"/>
                  <a:pt x="18203" y="2962"/>
                  <a:pt x="18170" y="2889"/>
                </a:cubicBezTo>
                <a:cubicBezTo>
                  <a:pt x="18149" y="2844"/>
                  <a:pt x="18138" y="2826"/>
                  <a:pt x="18131" y="2835"/>
                </a:cubicBezTo>
                <a:close/>
                <a:moveTo>
                  <a:pt x="17644" y="2905"/>
                </a:moveTo>
                <a:cubicBezTo>
                  <a:pt x="17634" y="2909"/>
                  <a:pt x="17622" y="2919"/>
                  <a:pt x="17610" y="2932"/>
                </a:cubicBezTo>
                <a:cubicBezTo>
                  <a:pt x="17576" y="2968"/>
                  <a:pt x="17550" y="2974"/>
                  <a:pt x="17550" y="2949"/>
                </a:cubicBezTo>
                <a:cubicBezTo>
                  <a:pt x="17550" y="2924"/>
                  <a:pt x="17526" y="2935"/>
                  <a:pt x="17498" y="2970"/>
                </a:cubicBezTo>
                <a:cubicBezTo>
                  <a:pt x="17460" y="3018"/>
                  <a:pt x="17463" y="3065"/>
                  <a:pt x="17515" y="3165"/>
                </a:cubicBezTo>
                <a:cubicBezTo>
                  <a:pt x="17563" y="3257"/>
                  <a:pt x="17572" y="3316"/>
                  <a:pt x="17541" y="3355"/>
                </a:cubicBezTo>
                <a:cubicBezTo>
                  <a:pt x="17510" y="3394"/>
                  <a:pt x="17512" y="3449"/>
                  <a:pt x="17545" y="3529"/>
                </a:cubicBezTo>
                <a:cubicBezTo>
                  <a:pt x="17593" y="3640"/>
                  <a:pt x="17617" y="3655"/>
                  <a:pt x="17769" y="3670"/>
                </a:cubicBezTo>
                <a:cubicBezTo>
                  <a:pt x="17816" y="3674"/>
                  <a:pt x="17830" y="3727"/>
                  <a:pt x="17821" y="3848"/>
                </a:cubicBezTo>
                <a:cubicBezTo>
                  <a:pt x="17809" y="4000"/>
                  <a:pt x="17820" y="4016"/>
                  <a:pt x="17920" y="4016"/>
                </a:cubicBezTo>
                <a:cubicBezTo>
                  <a:pt x="17982" y="4016"/>
                  <a:pt x="18044" y="3995"/>
                  <a:pt x="18058" y="3968"/>
                </a:cubicBezTo>
                <a:cubicBezTo>
                  <a:pt x="18071" y="3940"/>
                  <a:pt x="18055" y="3927"/>
                  <a:pt x="18023" y="3935"/>
                </a:cubicBezTo>
                <a:cubicBezTo>
                  <a:pt x="17992" y="3944"/>
                  <a:pt x="17963" y="3892"/>
                  <a:pt x="17954" y="3821"/>
                </a:cubicBezTo>
                <a:cubicBezTo>
                  <a:pt x="17946" y="3751"/>
                  <a:pt x="17889" y="3606"/>
                  <a:pt x="17829" y="3496"/>
                </a:cubicBezTo>
                <a:cubicBezTo>
                  <a:pt x="17765" y="3377"/>
                  <a:pt x="17737" y="3277"/>
                  <a:pt x="17761" y="3247"/>
                </a:cubicBezTo>
                <a:cubicBezTo>
                  <a:pt x="17784" y="3217"/>
                  <a:pt x="17774" y="3128"/>
                  <a:pt x="17735" y="3030"/>
                </a:cubicBezTo>
                <a:cubicBezTo>
                  <a:pt x="17696" y="2931"/>
                  <a:pt x="17675" y="2895"/>
                  <a:pt x="17644" y="2905"/>
                </a:cubicBezTo>
                <a:close/>
                <a:moveTo>
                  <a:pt x="16667" y="2992"/>
                </a:moveTo>
                <a:cubicBezTo>
                  <a:pt x="16652" y="2991"/>
                  <a:pt x="16632" y="2995"/>
                  <a:pt x="16616" y="3003"/>
                </a:cubicBezTo>
                <a:cubicBezTo>
                  <a:pt x="16581" y="3021"/>
                  <a:pt x="16595" y="3033"/>
                  <a:pt x="16646" y="3035"/>
                </a:cubicBezTo>
                <a:cubicBezTo>
                  <a:pt x="16692" y="3038"/>
                  <a:pt x="16716" y="3021"/>
                  <a:pt x="16702" y="3003"/>
                </a:cubicBezTo>
                <a:cubicBezTo>
                  <a:pt x="16695" y="2994"/>
                  <a:pt x="16683" y="2993"/>
                  <a:pt x="16667" y="2992"/>
                </a:cubicBezTo>
                <a:close/>
                <a:moveTo>
                  <a:pt x="18759" y="3122"/>
                </a:moveTo>
                <a:cubicBezTo>
                  <a:pt x="18714" y="3134"/>
                  <a:pt x="18647" y="3212"/>
                  <a:pt x="18647" y="3268"/>
                </a:cubicBezTo>
                <a:cubicBezTo>
                  <a:pt x="18647" y="3295"/>
                  <a:pt x="18687" y="3284"/>
                  <a:pt x="18733" y="3247"/>
                </a:cubicBezTo>
                <a:cubicBezTo>
                  <a:pt x="18780" y="3210"/>
                  <a:pt x="18806" y="3159"/>
                  <a:pt x="18794" y="3133"/>
                </a:cubicBezTo>
                <a:cubicBezTo>
                  <a:pt x="18787" y="3120"/>
                  <a:pt x="18774" y="3118"/>
                  <a:pt x="18759" y="3122"/>
                </a:cubicBezTo>
                <a:close/>
                <a:moveTo>
                  <a:pt x="18376" y="3268"/>
                </a:moveTo>
                <a:cubicBezTo>
                  <a:pt x="18369" y="3263"/>
                  <a:pt x="18355" y="3274"/>
                  <a:pt x="18329" y="3301"/>
                </a:cubicBezTo>
                <a:cubicBezTo>
                  <a:pt x="18294" y="3338"/>
                  <a:pt x="18254" y="3354"/>
                  <a:pt x="18238" y="3334"/>
                </a:cubicBezTo>
                <a:cubicBezTo>
                  <a:pt x="18222" y="3314"/>
                  <a:pt x="18208" y="3319"/>
                  <a:pt x="18208" y="3350"/>
                </a:cubicBezTo>
                <a:cubicBezTo>
                  <a:pt x="18208" y="3380"/>
                  <a:pt x="18222" y="3421"/>
                  <a:pt x="18238" y="3442"/>
                </a:cubicBezTo>
                <a:cubicBezTo>
                  <a:pt x="18288" y="3504"/>
                  <a:pt x="18359" y="3451"/>
                  <a:pt x="18376" y="3339"/>
                </a:cubicBezTo>
                <a:cubicBezTo>
                  <a:pt x="18383" y="3296"/>
                  <a:pt x="18383" y="3274"/>
                  <a:pt x="18376" y="3268"/>
                </a:cubicBezTo>
                <a:close/>
                <a:moveTo>
                  <a:pt x="10607" y="3426"/>
                </a:moveTo>
                <a:cubicBezTo>
                  <a:pt x="10582" y="3426"/>
                  <a:pt x="10571" y="3449"/>
                  <a:pt x="10586" y="3480"/>
                </a:cubicBezTo>
                <a:cubicBezTo>
                  <a:pt x="10601" y="3510"/>
                  <a:pt x="10623" y="3534"/>
                  <a:pt x="10633" y="3534"/>
                </a:cubicBezTo>
                <a:cubicBezTo>
                  <a:pt x="10644" y="3534"/>
                  <a:pt x="10655" y="3510"/>
                  <a:pt x="10655" y="3480"/>
                </a:cubicBezTo>
                <a:cubicBezTo>
                  <a:pt x="10655" y="3449"/>
                  <a:pt x="10633" y="3426"/>
                  <a:pt x="10607" y="3426"/>
                </a:cubicBezTo>
                <a:close/>
                <a:moveTo>
                  <a:pt x="17257" y="3778"/>
                </a:moveTo>
                <a:cubicBezTo>
                  <a:pt x="17146" y="3747"/>
                  <a:pt x="17055" y="3995"/>
                  <a:pt x="17162" y="4130"/>
                </a:cubicBezTo>
                <a:cubicBezTo>
                  <a:pt x="17226" y="4210"/>
                  <a:pt x="17254" y="4220"/>
                  <a:pt x="17218" y="4147"/>
                </a:cubicBezTo>
                <a:cubicBezTo>
                  <a:pt x="17204" y="4117"/>
                  <a:pt x="17231" y="4044"/>
                  <a:pt x="17279" y="3984"/>
                </a:cubicBezTo>
                <a:cubicBezTo>
                  <a:pt x="17353" y="3891"/>
                  <a:pt x="17358" y="3867"/>
                  <a:pt x="17304" y="3811"/>
                </a:cubicBezTo>
                <a:cubicBezTo>
                  <a:pt x="17288" y="3793"/>
                  <a:pt x="17273" y="3782"/>
                  <a:pt x="17257" y="3778"/>
                </a:cubicBezTo>
                <a:close/>
                <a:moveTo>
                  <a:pt x="16857" y="4331"/>
                </a:moveTo>
                <a:cubicBezTo>
                  <a:pt x="16852" y="4337"/>
                  <a:pt x="16849" y="4353"/>
                  <a:pt x="16848" y="4385"/>
                </a:cubicBezTo>
                <a:cubicBezTo>
                  <a:pt x="16846" y="4443"/>
                  <a:pt x="16859" y="4479"/>
                  <a:pt x="16874" y="4461"/>
                </a:cubicBezTo>
                <a:cubicBezTo>
                  <a:pt x="16889" y="4443"/>
                  <a:pt x="16887" y="4392"/>
                  <a:pt x="16874" y="4353"/>
                </a:cubicBezTo>
                <a:cubicBezTo>
                  <a:pt x="16867" y="4330"/>
                  <a:pt x="16861" y="4325"/>
                  <a:pt x="16857" y="4331"/>
                </a:cubicBezTo>
                <a:close/>
                <a:moveTo>
                  <a:pt x="16500" y="5252"/>
                </a:moveTo>
                <a:cubicBezTo>
                  <a:pt x="16495" y="5255"/>
                  <a:pt x="16497" y="5269"/>
                  <a:pt x="16508" y="5301"/>
                </a:cubicBezTo>
                <a:cubicBezTo>
                  <a:pt x="16524" y="5347"/>
                  <a:pt x="16549" y="5432"/>
                  <a:pt x="16564" y="5485"/>
                </a:cubicBezTo>
                <a:cubicBezTo>
                  <a:pt x="16597" y="5601"/>
                  <a:pt x="16621" y="5604"/>
                  <a:pt x="16728" y="5502"/>
                </a:cubicBezTo>
                <a:cubicBezTo>
                  <a:pt x="16821" y="5412"/>
                  <a:pt x="16793" y="5305"/>
                  <a:pt x="16680" y="5328"/>
                </a:cubicBezTo>
                <a:cubicBezTo>
                  <a:pt x="16638" y="5337"/>
                  <a:pt x="16577" y="5319"/>
                  <a:pt x="16543" y="5285"/>
                </a:cubicBezTo>
                <a:cubicBezTo>
                  <a:pt x="16518" y="5260"/>
                  <a:pt x="16505" y="5249"/>
                  <a:pt x="16500" y="5252"/>
                </a:cubicBezTo>
                <a:close/>
                <a:moveTo>
                  <a:pt x="18690" y="5442"/>
                </a:moveTo>
                <a:cubicBezTo>
                  <a:pt x="18674" y="5430"/>
                  <a:pt x="18612" y="5452"/>
                  <a:pt x="18553" y="5491"/>
                </a:cubicBezTo>
                <a:cubicBezTo>
                  <a:pt x="18493" y="5530"/>
                  <a:pt x="18422" y="5551"/>
                  <a:pt x="18393" y="5540"/>
                </a:cubicBezTo>
                <a:cubicBezTo>
                  <a:pt x="18365" y="5528"/>
                  <a:pt x="18306" y="5541"/>
                  <a:pt x="18260" y="5572"/>
                </a:cubicBezTo>
                <a:cubicBezTo>
                  <a:pt x="18201" y="5612"/>
                  <a:pt x="18160" y="5608"/>
                  <a:pt x="18122" y="5561"/>
                </a:cubicBezTo>
                <a:cubicBezTo>
                  <a:pt x="18080" y="5509"/>
                  <a:pt x="18072" y="5513"/>
                  <a:pt x="18083" y="5572"/>
                </a:cubicBezTo>
                <a:cubicBezTo>
                  <a:pt x="18101" y="5665"/>
                  <a:pt x="17860" y="5848"/>
                  <a:pt x="17769" y="5811"/>
                </a:cubicBezTo>
                <a:cubicBezTo>
                  <a:pt x="17729" y="5794"/>
                  <a:pt x="17735" y="5820"/>
                  <a:pt x="17786" y="5870"/>
                </a:cubicBezTo>
                <a:cubicBezTo>
                  <a:pt x="17867" y="5949"/>
                  <a:pt x="17864" y="5952"/>
                  <a:pt x="17726" y="6038"/>
                </a:cubicBezTo>
                <a:cubicBezTo>
                  <a:pt x="17647" y="6088"/>
                  <a:pt x="17562" y="6114"/>
                  <a:pt x="17541" y="6098"/>
                </a:cubicBezTo>
                <a:cubicBezTo>
                  <a:pt x="17520" y="6081"/>
                  <a:pt x="17502" y="6105"/>
                  <a:pt x="17502" y="6147"/>
                </a:cubicBezTo>
                <a:cubicBezTo>
                  <a:pt x="17502" y="6249"/>
                  <a:pt x="17265" y="6530"/>
                  <a:pt x="17223" y="6477"/>
                </a:cubicBezTo>
                <a:cubicBezTo>
                  <a:pt x="17204" y="6454"/>
                  <a:pt x="17203" y="6502"/>
                  <a:pt x="17218" y="6580"/>
                </a:cubicBezTo>
                <a:cubicBezTo>
                  <a:pt x="17249" y="6733"/>
                  <a:pt x="17152" y="6890"/>
                  <a:pt x="17068" y="6824"/>
                </a:cubicBezTo>
                <a:cubicBezTo>
                  <a:pt x="17042" y="6804"/>
                  <a:pt x="17008" y="6822"/>
                  <a:pt x="16995" y="6868"/>
                </a:cubicBezTo>
                <a:cubicBezTo>
                  <a:pt x="16963" y="6971"/>
                  <a:pt x="17114" y="7168"/>
                  <a:pt x="17261" y="7214"/>
                </a:cubicBezTo>
                <a:cubicBezTo>
                  <a:pt x="17427" y="7267"/>
                  <a:pt x="17432" y="7326"/>
                  <a:pt x="17283" y="7437"/>
                </a:cubicBezTo>
                <a:cubicBezTo>
                  <a:pt x="17157" y="7530"/>
                  <a:pt x="17158" y="7537"/>
                  <a:pt x="17244" y="7578"/>
                </a:cubicBezTo>
                <a:cubicBezTo>
                  <a:pt x="17350" y="7627"/>
                  <a:pt x="17318" y="7735"/>
                  <a:pt x="17197" y="7735"/>
                </a:cubicBezTo>
                <a:cubicBezTo>
                  <a:pt x="17087" y="7735"/>
                  <a:pt x="17043" y="7838"/>
                  <a:pt x="17132" y="7881"/>
                </a:cubicBezTo>
                <a:cubicBezTo>
                  <a:pt x="17175" y="7902"/>
                  <a:pt x="17225" y="7873"/>
                  <a:pt x="17261" y="7811"/>
                </a:cubicBezTo>
                <a:cubicBezTo>
                  <a:pt x="17319" y="7713"/>
                  <a:pt x="17326" y="7713"/>
                  <a:pt x="17378" y="7870"/>
                </a:cubicBezTo>
                <a:cubicBezTo>
                  <a:pt x="17407" y="7961"/>
                  <a:pt x="17427" y="8076"/>
                  <a:pt x="17421" y="8120"/>
                </a:cubicBezTo>
                <a:cubicBezTo>
                  <a:pt x="17412" y="8185"/>
                  <a:pt x="17423" y="8186"/>
                  <a:pt x="17477" y="8131"/>
                </a:cubicBezTo>
                <a:cubicBezTo>
                  <a:pt x="17521" y="8084"/>
                  <a:pt x="17552" y="8080"/>
                  <a:pt x="17571" y="8120"/>
                </a:cubicBezTo>
                <a:cubicBezTo>
                  <a:pt x="17587" y="8152"/>
                  <a:pt x="17638" y="8174"/>
                  <a:pt x="17687" y="8174"/>
                </a:cubicBezTo>
                <a:cubicBezTo>
                  <a:pt x="17740" y="8174"/>
                  <a:pt x="17786" y="8222"/>
                  <a:pt x="17799" y="8288"/>
                </a:cubicBezTo>
                <a:cubicBezTo>
                  <a:pt x="17817" y="8373"/>
                  <a:pt x="17837" y="8382"/>
                  <a:pt x="17881" y="8336"/>
                </a:cubicBezTo>
                <a:cubicBezTo>
                  <a:pt x="17946" y="8269"/>
                  <a:pt x="18118" y="8356"/>
                  <a:pt x="18118" y="8456"/>
                </a:cubicBezTo>
                <a:cubicBezTo>
                  <a:pt x="18118" y="8487"/>
                  <a:pt x="18143" y="8496"/>
                  <a:pt x="18174" y="8472"/>
                </a:cubicBezTo>
                <a:cubicBezTo>
                  <a:pt x="18204" y="8448"/>
                  <a:pt x="18273" y="8436"/>
                  <a:pt x="18329" y="8445"/>
                </a:cubicBezTo>
                <a:cubicBezTo>
                  <a:pt x="18384" y="8454"/>
                  <a:pt x="18460" y="8430"/>
                  <a:pt x="18492" y="8396"/>
                </a:cubicBezTo>
                <a:cubicBezTo>
                  <a:pt x="18564" y="8321"/>
                  <a:pt x="18625" y="8413"/>
                  <a:pt x="18587" y="8537"/>
                </a:cubicBezTo>
                <a:cubicBezTo>
                  <a:pt x="18568" y="8600"/>
                  <a:pt x="18579" y="8607"/>
                  <a:pt x="18647" y="8564"/>
                </a:cubicBezTo>
                <a:cubicBezTo>
                  <a:pt x="18695" y="8534"/>
                  <a:pt x="18772" y="8485"/>
                  <a:pt x="18819" y="8456"/>
                </a:cubicBezTo>
                <a:cubicBezTo>
                  <a:pt x="18876" y="8420"/>
                  <a:pt x="18917" y="8418"/>
                  <a:pt x="18936" y="8456"/>
                </a:cubicBezTo>
                <a:cubicBezTo>
                  <a:pt x="18955" y="8495"/>
                  <a:pt x="18980" y="8495"/>
                  <a:pt x="19017" y="8456"/>
                </a:cubicBezTo>
                <a:cubicBezTo>
                  <a:pt x="19048" y="8424"/>
                  <a:pt x="19083" y="8414"/>
                  <a:pt x="19099" y="8434"/>
                </a:cubicBezTo>
                <a:cubicBezTo>
                  <a:pt x="19170" y="8523"/>
                  <a:pt x="19122" y="8289"/>
                  <a:pt x="19043" y="8163"/>
                </a:cubicBezTo>
                <a:cubicBezTo>
                  <a:pt x="18995" y="8086"/>
                  <a:pt x="18953" y="8004"/>
                  <a:pt x="18953" y="7984"/>
                </a:cubicBezTo>
                <a:cubicBezTo>
                  <a:pt x="18953" y="7964"/>
                  <a:pt x="18899" y="7855"/>
                  <a:pt x="18832" y="7746"/>
                </a:cubicBezTo>
                <a:cubicBezTo>
                  <a:pt x="18751" y="7611"/>
                  <a:pt x="18605" y="7489"/>
                  <a:pt x="18385" y="7361"/>
                </a:cubicBezTo>
                <a:cubicBezTo>
                  <a:pt x="18084" y="7186"/>
                  <a:pt x="18063" y="7160"/>
                  <a:pt x="18139" y="7090"/>
                </a:cubicBezTo>
                <a:cubicBezTo>
                  <a:pt x="18185" y="7048"/>
                  <a:pt x="18206" y="7014"/>
                  <a:pt x="18187" y="7014"/>
                </a:cubicBezTo>
                <a:cubicBezTo>
                  <a:pt x="18167" y="7014"/>
                  <a:pt x="18227" y="6910"/>
                  <a:pt x="18320" y="6781"/>
                </a:cubicBezTo>
                <a:cubicBezTo>
                  <a:pt x="18413" y="6652"/>
                  <a:pt x="18506" y="6556"/>
                  <a:pt x="18527" y="6564"/>
                </a:cubicBezTo>
                <a:cubicBezTo>
                  <a:pt x="18547" y="6572"/>
                  <a:pt x="18554" y="6555"/>
                  <a:pt x="18540" y="6526"/>
                </a:cubicBezTo>
                <a:cubicBezTo>
                  <a:pt x="18526" y="6498"/>
                  <a:pt x="18532" y="6407"/>
                  <a:pt x="18557" y="6326"/>
                </a:cubicBezTo>
                <a:cubicBezTo>
                  <a:pt x="18628" y="6091"/>
                  <a:pt x="18722" y="5467"/>
                  <a:pt x="18690" y="5442"/>
                </a:cubicBezTo>
                <a:close/>
                <a:moveTo>
                  <a:pt x="16022" y="8011"/>
                </a:moveTo>
                <a:lnTo>
                  <a:pt x="16005" y="8228"/>
                </a:lnTo>
                <a:cubicBezTo>
                  <a:pt x="15983" y="8513"/>
                  <a:pt x="16001" y="8584"/>
                  <a:pt x="16078" y="8505"/>
                </a:cubicBezTo>
                <a:cubicBezTo>
                  <a:pt x="16122" y="8458"/>
                  <a:pt x="16148" y="8472"/>
                  <a:pt x="16185" y="8559"/>
                </a:cubicBezTo>
                <a:cubicBezTo>
                  <a:pt x="16239" y="8686"/>
                  <a:pt x="16239" y="8687"/>
                  <a:pt x="16336" y="8640"/>
                </a:cubicBezTo>
                <a:cubicBezTo>
                  <a:pt x="16374" y="8622"/>
                  <a:pt x="16405" y="8569"/>
                  <a:pt x="16405" y="8526"/>
                </a:cubicBezTo>
                <a:cubicBezTo>
                  <a:pt x="16405" y="8483"/>
                  <a:pt x="16434" y="8435"/>
                  <a:pt x="16469" y="8418"/>
                </a:cubicBezTo>
                <a:cubicBezTo>
                  <a:pt x="16505" y="8401"/>
                  <a:pt x="16534" y="8330"/>
                  <a:pt x="16530" y="8261"/>
                </a:cubicBezTo>
                <a:cubicBezTo>
                  <a:pt x="16523" y="8163"/>
                  <a:pt x="16496" y="8136"/>
                  <a:pt x="16418" y="8147"/>
                </a:cubicBezTo>
                <a:cubicBezTo>
                  <a:pt x="16362" y="8155"/>
                  <a:pt x="16303" y="8177"/>
                  <a:pt x="16289" y="8196"/>
                </a:cubicBezTo>
                <a:cubicBezTo>
                  <a:pt x="16274" y="8214"/>
                  <a:pt x="16209" y="8179"/>
                  <a:pt x="16142" y="8120"/>
                </a:cubicBezTo>
                <a:lnTo>
                  <a:pt x="16022" y="8011"/>
                </a:lnTo>
                <a:close/>
                <a:moveTo>
                  <a:pt x="17266" y="8488"/>
                </a:moveTo>
                <a:cubicBezTo>
                  <a:pt x="17231" y="8471"/>
                  <a:pt x="17194" y="8497"/>
                  <a:pt x="17180" y="8542"/>
                </a:cubicBezTo>
                <a:cubicBezTo>
                  <a:pt x="17166" y="8588"/>
                  <a:pt x="17135" y="8610"/>
                  <a:pt x="17111" y="8591"/>
                </a:cubicBezTo>
                <a:cubicBezTo>
                  <a:pt x="17048" y="8542"/>
                  <a:pt x="17056" y="8804"/>
                  <a:pt x="17119" y="8884"/>
                </a:cubicBezTo>
                <a:cubicBezTo>
                  <a:pt x="17148" y="8920"/>
                  <a:pt x="17181" y="8949"/>
                  <a:pt x="17193" y="8949"/>
                </a:cubicBezTo>
                <a:cubicBezTo>
                  <a:pt x="17204" y="8949"/>
                  <a:pt x="17200" y="8931"/>
                  <a:pt x="17184" y="8911"/>
                </a:cubicBezTo>
                <a:cubicBezTo>
                  <a:pt x="17168" y="8891"/>
                  <a:pt x="17187" y="8831"/>
                  <a:pt x="17227" y="8776"/>
                </a:cubicBezTo>
                <a:cubicBezTo>
                  <a:pt x="17267" y="8720"/>
                  <a:pt x="17284" y="8673"/>
                  <a:pt x="17266" y="8673"/>
                </a:cubicBezTo>
                <a:cubicBezTo>
                  <a:pt x="17247" y="8673"/>
                  <a:pt x="17251" y="8639"/>
                  <a:pt x="17279" y="8597"/>
                </a:cubicBezTo>
                <a:cubicBezTo>
                  <a:pt x="17317" y="8538"/>
                  <a:pt x="17314" y="8512"/>
                  <a:pt x="17266" y="8488"/>
                </a:cubicBezTo>
                <a:close/>
                <a:moveTo>
                  <a:pt x="16538" y="10304"/>
                </a:moveTo>
                <a:cubicBezTo>
                  <a:pt x="16693" y="10310"/>
                  <a:pt x="16801" y="10373"/>
                  <a:pt x="16801" y="10478"/>
                </a:cubicBezTo>
                <a:cubicBezTo>
                  <a:pt x="16801" y="10530"/>
                  <a:pt x="16862" y="10650"/>
                  <a:pt x="16934" y="10743"/>
                </a:cubicBezTo>
                <a:cubicBezTo>
                  <a:pt x="17055" y="10900"/>
                  <a:pt x="17062" y="10928"/>
                  <a:pt x="17020" y="11117"/>
                </a:cubicBezTo>
                <a:cubicBezTo>
                  <a:pt x="16924" y="11554"/>
                  <a:pt x="17047" y="11831"/>
                  <a:pt x="17898" y="13047"/>
                </a:cubicBezTo>
                <a:cubicBezTo>
                  <a:pt x="18981" y="14591"/>
                  <a:pt x="19296" y="15095"/>
                  <a:pt x="19723" y="15990"/>
                </a:cubicBezTo>
                <a:cubicBezTo>
                  <a:pt x="20186" y="16959"/>
                  <a:pt x="20348" y="17833"/>
                  <a:pt x="20210" y="18576"/>
                </a:cubicBezTo>
                <a:cubicBezTo>
                  <a:pt x="20127" y="19018"/>
                  <a:pt x="19939" y="19554"/>
                  <a:pt x="19753" y="19871"/>
                </a:cubicBezTo>
                <a:cubicBezTo>
                  <a:pt x="19641" y="20062"/>
                  <a:pt x="19579" y="20108"/>
                  <a:pt x="19392" y="20158"/>
                </a:cubicBezTo>
                <a:cubicBezTo>
                  <a:pt x="19268" y="20192"/>
                  <a:pt x="18995" y="20219"/>
                  <a:pt x="18785" y="20218"/>
                </a:cubicBezTo>
                <a:cubicBezTo>
                  <a:pt x="18209" y="20214"/>
                  <a:pt x="17914" y="20104"/>
                  <a:pt x="16061" y="19226"/>
                </a:cubicBezTo>
                <a:cubicBezTo>
                  <a:pt x="14963" y="18706"/>
                  <a:pt x="14099" y="18452"/>
                  <a:pt x="13134" y="18364"/>
                </a:cubicBezTo>
                <a:cubicBezTo>
                  <a:pt x="12753" y="18329"/>
                  <a:pt x="11859" y="18434"/>
                  <a:pt x="11361" y="18570"/>
                </a:cubicBezTo>
                <a:cubicBezTo>
                  <a:pt x="11254" y="18599"/>
                  <a:pt x="11149" y="18601"/>
                  <a:pt x="11128" y="18576"/>
                </a:cubicBezTo>
                <a:cubicBezTo>
                  <a:pt x="11108" y="18550"/>
                  <a:pt x="11182" y="18376"/>
                  <a:pt x="11292" y="18191"/>
                </a:cubicBezTo>
                <a:lnTo>
                  <a:pt x="11490" y="17855"/>
                </a:lnTo>
                <a:lnTo>
                  <a:pt x="12553" y="17849"/>
                </a:lnTo>
                <a:cubicBezTo>
                  <a:pt x="14244" y="17841"/>
                  <a:pt x="14830" y="17797"/>
                  <a:pt x="15376" y="17643"/>
                </a:cubicBezTo>
                <a:cubicBezTo>
                  <a:pt x="15642" y="17568"/>
                  <a:pt x="15887" y="17487"/>
                  <a:pt x="15923" y="17459"/>
                </a:cubicBezTo>
                <a:cubicBezTo>
                  <a:pt x="15978" y="17416"/>
                  <a:pt x="15995" y="16936"/>
                  <a:pt x="16043" y="14353"/>
                </a:cubicBezTo>
                <a:cubicBezTo>
                  <a:pt x="16075" y="12673"/>
                  <a:pt x="16116" y="11088"/>
                  <a:pt x="16134" y="10830"/>
                </a:cubicBezTo>
                <a:lnTo>
                  <a:pt x="16164" y="10358"/>
                </a:lnTo>
                <a:lnTo>
                  <a:pt x="16370" y="10315"/>
                </a:lnTo>
                <a:cubicBezTo>
                  <a:pt x="16430" y="10302"/>
                  <a:pt x="16487" y="10302"/>
                  <a:pt x="16538" y="1030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30" name="IMG_0530.png" descr="IMG_053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119789" y="2736524"/>
            <a:ext cx="3140069" cy="22630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2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42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733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4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5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6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7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8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9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0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1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743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4" name="IMG_0923.jpeg" descr="IMG_0923.jpe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89699" y="1402197"/>
            <a:ext cx="3548547" cy="2422925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2745" name="Google Shape;10290;p67" descr="Google Shape;10290;p67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18558" y="2120802"/>
            <a:ext cx="355317" cy="354498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sp>
        <p:nvSpPr>
          <p:cNvPr id="2746" name="موضوع الدرس…"/>
          <p:cNvSpPr txBox="1"/>
          <p:nvPr/>
        </p:nvSpPr>
        <p:spPr>
          <a:xfrm>
            <a:off x="3402130" y="1495815"/>
            <a:ext cx="2339740" cy="831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200">
                <a:solidFill>
                  <a:srgbClr val="E22400"/>
                </a:solidFill>
              </a:defRPr>
            </a:pPr>
            <a:r>
              <a:t>موضوع الدرس </a:t>
            </a:r>
          </a:p>
          <a:p>
            <a:pPr algn="ctr" rtl="0">
              <a:defRPr b="1" sz="1700"/>
            </a:pPr>
            <a:r>
              <a:t>جمع الأعداد النسبية</a:t>
            </a:r>
          </a:p>
          <a:p>
            <a:pPr algn="ctr" rtl="0">
              <a:defRPr b="1" sz="1700"/>
            </a:pPr>
            <a:r>
              <a:t> ذات المقامات المتشابهة وطرحها</a:t>
            </a:r>
          </a:p>
        </p:txBody>
      </p:sp>
      <p:sp>
        <p:nvSpPr>
          <p:cNvPr id="2747" name="الأهداف…"/>
          <p:cNvSpPr txBox="1"/>
          <p:nvPr/>
        </p:nvSpPr>
        <p:spPr>
          <a:xfrm>
            <a:off x="2867468" y="2804739"/>
            <a:ext cx="3409064" cy="817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100"/>
            </a:pPr>
            <a:r>
              <a:rPr>
                <a:solidFill>
                  <a:srgbClr val="B51A00"/>
                </a:solidFill>
              </a:rPr>
              <a:t>الأهداف</a:t>
            </a:r>
            <a:r>
              <a:t> </a:t>
            </a:r>
          </a:p>
          <a:p>
            <a:pPr algn="ctr" rtl="0">
              <a:defRPr b="1" sz="1200"/>
            </a:pPr>
            <a:r>
              <a:t>🔹جمع الأعداد النسبية ذات المقامات المتشابهة </a:t>
            </a:r>
          </a:p>
          <a:p>
            <a:pPr algn="ctr" rtl="0">
              <a:defRPr b="1" sz="1200"/>
            </a:pPr>
            <a:r>
              <a:t>🔹طرح الأعداد النسبية ذات المقامات المتشابهة </a:t>
            </a:r>
          </a:p>
        </p:txBody>
      </p:sp>
      <p:grpSp>
        <p:nvGrpSpPr>
          <p:cNvPr id="2750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748" name="Google Shape;181;p29" descr="Google Shape;181;p29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49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753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751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52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٣٦</a:t>
              </a:r>
            </a:p>
          </p:txBody>
        </p:sp>
      </p:grpSp>
      <p:pic>
        <p:nvPicPr>
          <p:cNvPr id="2754" name="الرسم" descr="الرسم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836333" y="2068521"/>
            <a:ext cx="76224" cy="76627"/>
          </a:xfrm>
          <a:prstGeom prst="rect">
            <a:avLst/>
          </a:prstGeom>
        </p:spPr>
      </p:pic>
      <p:pic>
        <p:nvPicPr>
          <p:cNvPr id="2756" name="IMG_1662.png" descr="IMG_1662.png"/>
          <p:cNvPicPr>
            <a:picLocks noChangeAspect="1"/>
          </p:cNvPicPr>
          <p:nvPr/>
        </p:nvPicPr>
        <p:blipFill>
          <a:blip r:embed="rId8">
            <a:extLst/>
          </a:blip>
          <a:srcRect l="10623" t="59223" r="78942" b="23459"/>
          <a:stretch>
            <a:fillRect/>
          </a:stretch>
        </p:blipFill>
        <p:spPr>
          <a:xfrm>
            <a:off x="1860316" y="230557"/>
            <a:ext cx="715476" cy="8905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8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68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759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60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61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62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63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64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65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66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67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769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78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770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771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72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773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74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775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76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777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779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780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781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783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05400" y="654411"/>
            <a:ext cx="1451108" cy="3080659"/>
          </a:xfrm>
          <a:prstGeom prst="rect">
            <a:avLst/>
          </a:prstGeom>
        </p:spPr>
      </p:pic>
      <p:pic>
        <p:nvPicPr>
          <p:cNvPr id="2785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788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786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87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791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789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90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794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792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93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٣٦</a:t>
              </a:r>
            </a:p>
          </p:txBody>
        </p:sp>
      </p:grpSp>
      <p:graphicFrame>
        <p:nvGraphicFramePr>
          <p:cNvPr id="2795" name="الجدول"/>
          <p:cNvGraphicFramePr/>
          <p:nvPr/>
        </p:nvGraphicFramePr>
        <p:xfrm>
          <a:off x="5796150" y="1929432"/>
          <a:ext cx="4485658" cy="1381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1490985"/>
                <a:gridCol w="1490985"/>
                <a:gridCol w="1490985"/>
              </a:tblGrid>
              <a:tr h="684227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684227"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796" name="جدول التعلم"/>
          <p:cNvSpPr txBox="1"/>
          <p:nvPr/>
        </p:nvSpPr>
        <p:spPr>
          <a:xfrm>
            <a:off x="2934821" y="1026812"/>
            <a:ext cx="1597418" cy="339131"/>
          </a:xfrm>
          <a:prstGeom prst="rect">
            <a:avLst/>
          </a:prstGeom>
          <a:solidFill>
            <a:schemeClr val="accent1">
              <a:lumOff val="19313"/>
            </a:schemeClr>
          </a:solidFill>
          <a:ln w="38100">
            <a:solidFill>
              <a:schemeClr val="accent6">
                <a:lumOff val="-9411"/>
              </a:schemeClr>
            </a:solidFill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rgbClr val="4747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جدول التعلم </a:t>
            </a:r>
          </a:p>
        </p:txBody>
      </p:sp>
      <p:pic>
        <p:nvPicPr>
          <p:cNvPr id="2797" name="IMG_1662.png" descr="IMG_1662.png"/>
          <p:cNvPicPr>
            <a:picLocks noChangeAspect="1"/>
          </p:cNvPicPr>
          <p:nvPr/>
        </p:nvPicPr>
        <p:blipFill>
          <a:blip r:embed="rId12">
            <a:extLst/>
          </a:blip>
          <a:srcRect l="10623" t="59223" r="78942" b="23459"/>
          <a:stretch>
            <a:fillRect/>
          </a:stretch>
        </p:blipFill>
        <p:spPr>
          <a:xfrm>
            <a:off x="1860316" y="230557"/>
            <a:ext cx="715476" cy="8905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00" name="تجميع"/>
          <p:cNvGrpSpPr/>
          <p:nvPr/>
        </p:nvGrpSpPr>
        <p:grpSpPr>
          <a:xfrm>
            <a:off x="6430059" y="888687"/>
            <a:ext cx="1850890" cy="1270001"/>
            <a:chOff x="109883" y="0"/>
            <a:chExt cx="1850889" cy="1270000"/>
          </a:xfrm>
        </p:grpSpPr>
        <p:sp>
          <p:nvSpPr>
            <p:cNvPr id="2798" name="جمع الأعداد النسبية…"/>
            <p:cNvSpPr/>
            <p:nvPr/>
          </p:nvSpPr>
          <p:spPr>
            <a:xfrm>
              <a:off x="690773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جمع الأعداد النسبية</a:t>
              </a:r>
            </a:p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 ذات المقامات المتشابهة وطرحها</a:t>
              </a:r>
            </a:p>
          </p:txBody>
        </p:sp>
        <p:sp>
          <p:nvSpPr>
            <p:cNvPr id="2799" name="🔹جمع الأعداد النسبية ذات المقامات المتشابهة…"/>
            <p:cNvSpPr/>
            <p:nvPr/>
          </p:nvSpPr>
          <p:spPr>
            <a:xfrm>
              <a:off x="109883" y="692084"/>
              <a:ext cx="116178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🔹جمع الأعداد النسبية ذات المقامات المتشابهة</a:t>
              </a:r>
            </a:p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🔹طرح الأعداد النسبية ذات المقامات المتشابهة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2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12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803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04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05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06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07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08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09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10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11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813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22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814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815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16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817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18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819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20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821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823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824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825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827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829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832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830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31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835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833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34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838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836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37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٣٦</a:t>
              </a:r>
            </a:p>
          </p:txBody>
        </p:sp>
      </p:grpSp>
      <p:graphicFrame>
        <p:nvGraphicFramePr>
          <p:cNvPr id="2839" name="الجدول"/>
          <p:cNvGraphicFramePr/>
          <p:nvPr/>
        </p:nvGraphicFramePr>
        <p:xfrm>
          <a:off x="5739248" y="1929432"/>
          <a:ext cx="4485659" cy="1381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1490985"/>
                <a:gridCol w="1490985"/>
                <a:gridCol w="1490985"/>
              </a:tblGrid>
              <a:tr h="684227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684227"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2842" name="مستطيل"/>
          <p:cNvGrpSpPr/>
          <p:nvPr/>
        </p:nvGrpSpPr>
        <p:grpSpPr>
          <a:xfrm>
            <a:off x="2729709" y="2571412"/>
            <a:ext cx="1551237" cy="1645230"/>
            <a:chOff x="0" y="0"/>
            <a:chExt cx="1551235" cy="1645229"/>
          </a:xfrm>
        </p:grpSpPr>
        <p:sp>
          <p:nvSpPr>
            <p:cNvPr id="2841" name="مستطيل"/>
            <p:cNvSpPr/>
            <p:nvPr/>
          </p:nvSpPr>
          <p:spPr>
            <a:xfrm>
              <a:off x="38100" y="38100"/>
              <a:ext cx="1475036" cy="1569030"/>
            </a:xfrm>
            <a:prstGeom prst="rect">
              <a:avLst/>
            </a:prstGeom>
            <a:solidFill>
              <a:srgbClr val="FEFCDD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840" name="مستطيل مستطيل" descr="مستطيل مستطيل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1551236" cy="1645230"/>
            </a:xfrm>
            <a:prstGeom prst="rect">
              <a:avLst/>
            </a:prstGeom>
            <a:effectLst/>
          </p:spPr>
        </p:pic>
      </p:grpSp>
      <p:grpSp>
        <p:nvGrpSpPr>
          <p:cNvPr id="2845" name="مستطيل"/>
          <p:cNvGrpSpPr/>
          <p:nvPr/>
        </p:nvGrpSpPr>
        <p:grpSpPr>
          <a:xfrm>
            <a:off x="1256952" y="2588390"/>
            <a:ext cx="1501905" cy="1611274"/>
            <a:chOff x="0" y="0"/>
            <a:chExt cx="1501903" cy="1611273"/>
          </a:xfrm>
        </p:grpSpPr>
        <p:sp>
          <p:nvSpPr>
            <p:cNvPr id="2844" name="مستطيل"/>
            <p:cNvSpPr/>
            <p:nvPr/>
          </p:nvSpPr>
          <p:spPr>
            <a:xfrm>
              <a:off x="12700" y="12700"/>
              <a:ext cx="1476504" cy="158587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843" name="مستطيل مستطيل" descr="مستطيل مستطيل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1501904" cy="1611274"/>
            </a:xfrm>
            <a:prstGeom prst="rect">
              <a:avLst/>
            </a:prstGeom>
            <a:effectLst/>
          </p:spPr>
        </p:pic>
      </p:grpSp>
      <p:sp>
        <p:nvSpPr>
          <p:cNvPr id="2846" name="جدول التعلم"/>
          <p:cNvSpPr txBox="1"/>
          <p:nvPr/>
        </p:nvSpPr>
        <p:spPr>
          <a:xfrm>
            <a:off x="2934821" y="1026812"/>
            <a:ext cx="1597418" cy="339131"/>
          </a:xfrm>
          <a:prstGeom prst="rect">
            <a:avLst/>
          </a:prstGeom>
          <a:solidFill>
            <a:schemeClr val="accent1">
              <a:lumOff val="19313"/>
            </a:schemeClr>
          </a:solidFill>
          <a:ln w="38100">
            <a:solidFill>
              <a:schemeClr val="accent6">
                <a:lumOff val="-9411"/>
              </a:schemeClr>
            </a:solidFill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rgbClr val="4747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جدول التعلم </a:t>
            </a:r>
          </a:p>
        </p:txBody>
      </p:sp>
      <p:grpSp>
        <p:nvGrpSpPr>
          <p:cNvPr id="2849" name="مستطيل"/>
          <p:cNvGrpSpPr/>
          <p:nvPr/>
        </p:nvGrpSpPr>
        <p:grpSpPr>
          <a:xfrm>
            <a:off x="4245302" y="2571750"/>
            <a:ext cx="1551237" cy="1645230"/>
            <a:chOff x="0" y="0"/>
            <a:chExt cx="1551235" cy="1645229"/>
          </a:xfrm>
        </p:grpSpPr>
        <p:sp>
          <p:nvSpPr>
            <p:cNvPr id="2848" name="مستطيل"/>
            <p:cNvSpPr/>
            <p:nvPr/>
          </p:nvSpPr>
          <p:spPr>
            <a:xfrm>
              <a:off x="38100" y="38100"/>
              <a:ext cx="1475036" cy="1569030"/>
            </a:xfrm>
            <a:prstGeom prst="rect">
              <a:avLst/>
            </a:prstGeom>
            <a:solidFill>
              <a:srgbClr val="FFDBD8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847" name="مستطيل مستطيل" descr="مستطيل مستطيل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1551236" cy="1645230"/>
            </a:xfrm>
            <a:prstGeom prst="rect">
              <a:avLst/>
            </a:prstGeom>
            <a:effectLst/>
          </p:spPr>
        </p:pic>
      </p:grpSp>
      <p:sp>
        <p:nvSpPr>
          <p:cNvPr id="2850" name="قاعدة الاشارة…"/>
          <p:cNvSpPr txBox="1"/>
          <p:nvPr/>
        </p:nvSpPr>
        <p:spPr>
          <a:xfrm>
            <a:off x="4403687" y="2941846"/>
            <a:ext cx="1234468" cy="603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>
                <a:solidFill>
                  <a:srgbClr val="B51A00"/>
                </a:solidFill>
              </a:defRPr>
            </a:pPr>
            <a:r>
              <a:t>قاعدة الاشارة </a:t>
            </a:r>
          </a:p>
          <a:p>
            <a:pPr algn="ctr" rtl="0">
              <a:defRPr b="1">
                <a:solidFill>
                  <a:srgbClr val="B51A00"/>
                </a:solidFill>
              </a:defRPr>
            </a:pPr>
            <a:r>
              <a:t>في حال جمع وطرح </a:t>
            </a:r>
          </a:p>
          <a:p>
            <a:pPr algn="ctr" rtl="0">
              <a:defRPr b="1">
                <a:solidFill>
                  <a:srgbClr val="B51A00"/>
                </a:solidFill>
              </a:defRPr>
            </a:pPr>
            <a:r>
              <a:t>الاعداد الصحيحة </a:t>
            </a:r>
          </a:p>
        </p:txBody>
      </p:sp>
      <p:sp>
        <p:nvSpPr>
          <p:cNvPr id="2851" name="🔹جمع الأعداد النسبية ذات المقامات المتشابهة…"/>
          <p:cNvSpPr txBox="1"/>
          <p:nvPr/>
        </p:nvSpPr>
        <p:spPr>
          <a:xfrm>
            <a:off x="2879587" y="2915555"/>
            <a:ext cx="1161780" cy="766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100">
                <a:solidFill>
                  <a:srgbClr val="B51A00"/>
                </a:solidFill>
              </a:defRPr>
            </a:pPr>
            <a:r>
              <a:t>🔹جمع الأعداد النسبية ذات المقامات المتشابهة </a:t>
            </a:r>
          </a:p>
          <a:p>
            <a:pPr algn="ctr" rtl="0">
              <a:defRPr b="1" sz="1100">
                <a:solidFill>
                  <a:srgbClr val="B51A00"/>
                </a:solidFill>
              </a:defRPr>
            </a:pPr>
            <a:r>
              <a:t>🔹طرح الأعداد النسبية ذات المقامات المتشابهة </a:t>
            </a:r>
          </a:p>
        </p:txBody>
      </p:sp>
      <p:pic>
        <p:nvPicPr>
          <p:cNvPr id="2852" name="IMG_1662.png" descr="IMG_1662.png"/>
          <p:cNvPicPr>
            <a:picLocks noChangeAspect="1"/>
          </p:cNvPicPr>
          <p:nvPr/>
        </p:nvPicPr>
        <p:blipFill>
          <a:blip r:embed="rId14">
            <a:extLst/>
          </a:blip>
          <a:srcRect l="10623" t="59223" r="78942" b="23459"/>
          <a:stretch>
            <a:fillRect/>
          </a:stretch>
        </p:blipFill>
        <p:spPr>
          <a:xfrm>
            <a:off x="1860316" y="230557"/>
            <a:ext cx="715476" cy="8905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55" name="IMG_1675.jpeg"/>
          <p:cNvGrpSpPr/>
          <p:nvPr/>
        </p:nvGrpSpPr>
        <p:grpSpPr>
          <a:xfrm>
            <a:off x="6435932" y="2393939"/>
            <a:ext cx="1215278" cy="878337"/>
            <a:chOff x="0" y="0"/>
            <a:chExt cx="1215276" cy="878336"/>
          </a:xfrm>
        </p:grpSpPr>
        <p:pic>
          <p:nvPicPr>
            <p:cNvPr id="2854" name="IMG_1675.jpeg" descr="IMG_1675.jpeg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6350" y="6350"/>
              <a:ext cx="1202577" cy="86563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853" name="IMG_1675.jpeg" descr="IMG_1675.jpeg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0" y="0"/>
              <a:ext cx="1215277" cy="878337"/>
            </a:xfrm>
            <a:prstGeom prst="rect">
              <a:avLst/>
            </a:prstGeom>
            <a:effectLst/>
          </p:spPr>
        </p:pic>
      </p:grpSp>
      <p:grpSp>
        <p:nvGrpSpPr>
          <p:cNvPr id="2858" name="تجميع"/>
          <p:cNvGrpSpPr/>
          <p:nvPr/>
        </p:nvGrpSpPr>
        <p:grpSpPr>
          <a:xfrm>
            <a:off x="6430059" y="888687"/>
            <a:ext cx="1850890" cy="1270001"/>
            <a:chOff x="109883" y="0"/>
            <a:chExt cx="1850889" cy="1270000"/>
          </a:xfrm>
        </p:grpSpPr>
        <p:sp>
          <p:nvSpPr>
            <p:cNvPr id="2856" name="جمع الأعداد النسبية…"/>
            <p:cNvSpPr/>
            <p:nvPr/>
          </p:nvSpPr>
          <p:spPr>
            <a:xfrm>
              <a:off x="690773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جمع الأعداد النسبية</a:t>
              </a:r>
            </a:p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 ذات المقامات المتشابهة وطرحها</a:t>
              </a:r>
            </a:p>
          </p:txBody>
        </p:sp>
        <p:sp>
          <p:nvSpPr>
            <p:cNvPr id="2857" name="🔹جمع الأعداد النسبية ذات المقامات المتشابهة…"/>
            <p:cNvSpPr/>
            <p:nvPr/>
          </p:nvSpPr>
          <p:spPr>
            <a:xfrm>
              <a:off x="109883" y="692084"/>
              <a:ext cx="116178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🔹جمع الأعداد النسبية ذات المقامات المتشابهة</a:t>
              </a:r>
            </a:p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🔹طرح الأعداد النسبية ذات المقامات المتشابهة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0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70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861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62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63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64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65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66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67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68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69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871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80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872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873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74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875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76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877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78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879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881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882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883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885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887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890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888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89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893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891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92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896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894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95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٣٦</a:t>
              </a:r>
            </a:p>
          </p:txBody>
        </p:sp>
      </p:grpSp>
      <p:grpSp>
        <p:nvGrpSpPr>
          <p:cNvPr id="2899" name="IMG_1661.jpeg"/>
          <p:cNvGrpSpPr/>
          <p:nvPr/>
        </p:nvGrpSpPr>
        <p:grpSpPr>
          <a:xfrm>
            <a:off x="1655625" y="1231877"/>
            <a:ext cx="4220240" cy="2006863"/>
            <a:chOff x="0" y="0"/>
            <a:chExt cx="4220238" cy="2006861"/>
          </a:xfrm>
        </p:grpSpPr>
        <p:pic>
          <p:nvPicPr>
            <p:cNvPr id="2898" name="IMG_1661.jpeg" descr="IMG_1661.jpeg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6350" y="6350"/>
              <a:ext cx="4207539" cy="199416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897" name="IMG_1661.jpeg" descr="IMG_1661.jpeg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4220239" cy="2006862"/>
            </a:xfrm>
            <a:prstGeom prst="rect">
              <a:avLst/>
            </a:prstGeom>
            <a:effectLst/>
          </p:spPr>
        </p:pic>
      </p:grpSp>
      <p:pic>
        <p:nvPicPr>
          <p:cNvPr id="2900" name="IMG_1662.png" descr="IMG_1662.png"/>
          <p:cNvPicPr>
            <a:picLocks noChangeAspect="1"/>
          </p:cNvPicPr>
          <p:nvPr/>
        </p:nvPicPr>
        <p:blipFill>
          <a:blip r:embed="rId14">
            <a:extLst/>
          </a:blip>
          <a:srcRect l="10623" t="59223" r="78942" b="23459"/>
          <a:stretch>
            <a:fillRect/>
          </a:stretch>
        </p:blipFill>
        <p:spPr>
          <a:xfrm>
            <a:off x="1860316" y="230557"/>
            <a:ext cx="715476" cy="8905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03" name="IMG_1675.jpeg"/>
          <p:cNvGrpSpPr/>
          <p:nvPr/>
        </p:nvGrpSpPr>
        <p:grpSpPr>
          <a:xfrm>
            <a:off x="6435932" y="2393939"/>
            <a:ext cx="1215278" cy="878337"/>
            <a:chOff x="0" y="0"/>
            <a:chExt cx="1215276" cy="878336"/>
          </a:xfrm>
        </p:grpSpPr>
        <p:pic>
          <p:nvPicPr>
            <p:cNvPr id="2902" name="IMG_1675.jpeg" descr="IMG_1675.jpeg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6350" y="6350"/>
              <a:ext cx="1202577" cy="86563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901" name="IMG_1675.jpeg" descr="IMG_1675.jpeg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0" y="0"/>
              <a:ext cx="1215277" cy="878337"/>
            </a:xfrm>
            <a:prstGeom prst="rect">
              <a:avLst/>
            </a:prstGeom>
            <a:effectLst/>
          </p:spPr>
        </p:pic>
      </p:grpSp>
      <p:grpSp>
        <p:nvGrpSpPr>
          <p:cNvPr id="2906" name="تجميع"/>
          <p:cNvGrpSpPr/>
          <p:nvPr/>
        </p:nvGrpSpPr>
        <p:grpSpPr>
          <a:xfrm>
            <a:off x="6430059" y="888687"/>
            <a:ext cx="1850890" cy="1270001"/>
            <a:chOff x="109883" y="0"/>
            <a:chExt cx="1850889" cy="1270000"/>
          </a:xfrm>
        </p:grpSpPr>
        <p:sp>
          <p:nvSpPr>
            <p:cNvPr id="2904" name="جمع الأعداد النسبية…"/>
            <p:cNvSpPr/>
            <p:nvPr/>
          </p:nvSpPr>
          <p:spPr>
            <a:xfrm>
              <a:off x="690773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جمع الأعداد النسبية</a:t>
              </a:r>
            </a:p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 ذات المقامات المتشابهة وطرحها</a:t>
              </a:r>
            </a:p>
          </p:txBody>
        </p:sp>
        <p:sp>
          <p:nvSpPr>
            <p:cNvPr id="2905" name="🔹جمع الأعداد النسبية ذات المقامات المتشابهة…"/>
            <p:cNvSpPr/>
            <p:nvPr/>
          </p:nvSpPr>
          <p:spPr>
            <a:xfrm>
              <a:off x="109883" y="692084"/>
              <a:ext cx="116178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🔹جمع الأعداد النسبية ذات المقامات المتشابهة</a:t>
              </a:r>
            </a:p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🔹طرح الأعداد النسبية ذات المقامات المتشابهة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1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1766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767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768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769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770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1772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1773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1774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1775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1776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1777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1778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79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80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1781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84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1782" name="Google Shape;181;p29" descr="Google Shape;181;p2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83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790" name="تجميع"/>
          <p:cNvGrpSpPr/>
          <p:nvPr/>
        </p:nvGrpSpPr>
        <p:grpSpPr>
          <a:xfrm>
            <a:off x="2076968" y="945615"/>
            <a:ext cx="5156748" cy="3587471"/>
            <a:chOff x="0" y="0"/>
            <a:chExt cx="5156747" cy="3587469"/>
          </a:xfrm>
        </p:grpSpPr>
        <p:grpSp>
          <p:nvGrpSpPr>
            <p:cNvPr id="1787" name="تجميع"/>
            <p:cNvGrpSpPr/>
            <p:nvPr/>
          </p:nvGrpSpPr>
          <p:grpSpPr>
            <a:xfrm>
              <a:off x="79226" y="139055"/>
              <a:ext cx="4806930" cy="3448415"/>
              <a:chOff x="0" y="0"/>
              <a:chExt cx="4806929" cy="3448414"/>
            </a:xfrm>
          </p:grpSpPr>
          <p:sp>
            <p:nvSpPr>
              <p:cNvPr id="1785" name="Google Shape;1765;p26"/>
              <p:cNvSpPr/>
              <p:nvPr/>
            </p:nvSpPr>
            <p:spPr>
              <a:xfrm rot="126755">
                <a:off x="93051" y="86486"/>
                <a:ext cx="4703898" cy="628215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500"/>
                </a:pPr>
              </a:p>
            </p:txBody>
          </p:sp>
          <p:sp>
            <p:nvSpPr>
              <p:cNvPr id="1786" name="Google Shape;158;p6"/>
              <p:cNvSpPr/>
              <p:nvPr/>
            </p:nvSpPr>
            <p:spPr>
              <a:xfrm rot="71739">
                <a:off x="27297" y="733958"/>
                <a:ext cx="4713459" cy="2665571"/>
              </a:xfrm>
              <a:prstGeom prst="rect">
                <a:avLst/>
              </a:prstGeom>
              <a:solidFill>
                <a:srgbClr val="FAF2D4">
                  <a:alpha val="34900"/>
                </a:srgbClr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3810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1788" name="Google Shape;1767;p26"/>
            <p:cNvSpPr/>
            <p:nvPr/>
          </p:nvSpPr>
          <p:spPr>
            <a:xfrm rot="4829594">
              <a:off x="4448795" y="251206"/>
              <a:ext cx="773224" cy="522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sp>
          <p:nvSpPr>
            <p:cNvPr id="1789" name="Google Shape;1766;p26"/>
            <p:cNvSpPr/>
            <p:nvPr/>
          </p:nvSpPr>
          <p:spPr>
            <a:xfrm rot="21464125">
              <a:off x="9734" y="11127"/>
              <a:ext cx="573202" cy="504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</p:grpSp>
      <p:sp>
        <p:nvSpPr>
          <p:cNvPr id="1791" name="Google Shape;1770;p26"/>
          <p:cNvSpPr txBox="1"/>
          <p:nvPr>
            <p:ph type="body" sz="quarter" idx="1"/>
          </p:nvPr>
        </p:nvSpPr>
        <p:spPr>
          <a:xfrm>
            <a:off x="2884186" y="1128615"/>
            <a:ext cx="3295051" cy="553742"/>
          </a:xfrm>
          <a:prstGeom prst="rect">
            <a:avLst/>
          </a:prstGeom>
        </p:spPr>
        <p:txBody>
          <a:bodyPr/>
          <a:lstStyle>
            <a:lvl1pPr marL="0" indent="0" defTabSz="640079">
              <a:defRPr b="1" sz="2590">
                <a:solidFill>
                  <a:srgbClr val="6E667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91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5428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18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909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10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11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12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13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14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15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16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17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919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28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920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921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22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923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24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925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26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927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929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930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931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933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935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938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936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37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941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939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40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944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942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43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٣٧</a:t>
              </a:r>
            </a:p>
          </p:txBody>
        </p:sp>
      </p:grpSp>
      <p:pic>
        <p:nvPicPr>
          <p:cNvPr id="2945" name="IMG_1662.png" descr="IMG_1662.png"/>
          <p:cNvPicPr>
            <a:picLocks noChangeAspect="1"/>
          </p:cNvPicPr>
          <p:nvPr/>
        </p:nvPicPr>
        <p:blipFill>
          <a:blip r:embed="rId12">
            <a:extLst/>
          </a:blip>
          <a:srcRect l="10623" t="59223" r="78942" b="23459"/>
          <a:stretch>
            <a:fillRect/>
          </a:stretch>
        </p:blipFill>
        <p:spPr>
          <a:xfrm>
            <a:off x="1860316" y="230557"/>
            <a:ext cx="715476" cy="8905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6" name="IMG_1663.png" descr="IMG_1663.png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3581535" y="839269"/>
            <a:ext cx="2531667" cy="419895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2947" name="مثال"/>
          <p:cNvSpPr/>
          <p:nvPr/>
        </p:nvSpPr>
        <p:spPr>
          <a:xfrm>
            <a:off x="3756554" y="1437649"/>
            <a:ext cx="2181629" cy="401359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500">
                <a:solidFill>
                  <a:schemeClr val="accent6">
                    <a:lumOff val="-9411"/>
                  </a:schemeClr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مثال</a:t>
            </a:r>
          </a:p>
        </p:txBody>
      </p:sp>
      <p:pic>
        <p:nvPicPr>
          <p:cNvPr id="2948" name="IMG_1667.png" descr="IMG_1667.png"/>
          <p:cNvPicPr>
            <a:picLocks noChangeAspect="1"/>
          </p:cNvPicPr>
          <p:nvPr/>
        </p:nvPicPr>
        <p:blipFill>
          <a:blip r:embed="rId14">
            <a:extLst/>
          </a:blip>
          <a:srcRect l="16711" t="31450" r="38154" b="47619"/>
          <a:stretch>
            <a:fillRect/>
          </a:stretch>
        </p:blipFill>
        <p:spPr>
          <a:xfrm>
            <a:off x="1258495" y="1933948"/>
            <a:ext cx="4932407" cy="1715515"/>
          </a:xfrm>
          <a:prstGeom prst="rect">
            <a:avLst/>
          </a:prstGeom>
          <a:ln w="25400" cap="rnd">
            <a:solidFill>
              <a:schemeClr val="accent4">
                <a:lumOff val="6323"/>
              </a:schemeClr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949" name="IMG_1674.png" descr="IMG_1674.png"/>
          <p:cNvPicPr>
            <a:picLocks noChangeAspect="1"/>
          </p:cNvPicPr>
          <p:nvPr/>
        </p:nvPicPr>
        <p:blipFill>
          <a:blip r:embed="rId15">
            <a:extLst/>
          </a:blip>
          <a:srcRect l="67968" t="24393" r="13440" b="59452"/>
          <a:stretch>
            <a:fillRect/>
          </a:stretch>
        </p:blipFill>
        <p:spPr>
          <a:xfrm>
            <a:off x="6373456" y="2417650"/>
            <a:ext cx="1274986" cy="8309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49" h="21511" fill="norm" stroke="1" extrusionOk="0">
                <a:moveTo>
                  <a:pt x="9439" y="28"/>
                </a:moveTo>
                <a:cubicBezTo>
                  <a:pt x="9302" y="-89"/>
                  <a:pt x="9069" y="183"/>
                  <a:pt x="9078" y="603"/>
                </a:cubicBezTo>
                <a:cubicBezTo>
                  <a:pt x="9090" y="1128"/>
                  <a:pt x="8999" y="1200"/>
                  <a:pt x="8194" y="1261"/>
                </a:cubicBezTo>
                <a:cubicBezTo>
                  <a:pt x="7423" y="1319"/>
                  <a:pt x="7292" y="1257"/>
                  <a:pt x="7218" y="808"/>
                </a:cubicBezTo>
                <a:cubicBezTo>
                  <a:pt x="7086" y="20"/>
                  <a:pt x="6613" y="187"/>
                  <a:pt x="6313" y="1137"/>
                </a:cubicBezTo>
                <a:cubicBezTo>
                  <a:pt x="6047" y="1982"/>
                  <a:pt x="6047" y="1985"/>
                  <a:pt x="4688" y="2021"/>
                </a:cubicBezTo>
                <a:cubicBezTo>
                  <a:pt x="2936" y="2067"/>
                  <a:pt x="2821" y="2147"/>
                  <a:pt x="2821" y="3305"/>
                </a:cubicBezTo>
                <a:cubicBezTo>
                  <a:pt x="2821" y="4660"/>
                  <a:pt x="2584" y="5177"/>
                  <a:pt x="1865" y="5381"/>
                </a:cubicBezTo>
                <a:cubicBezTo>
                  <a:pt x="-89" y="5932"/>
                  <a:pt x="-551" y="6608"/>
                  <a:pt x="685" y="7107"/>
                </a:cubicBezTo>
                <a:cubicBezTo>
                  <a:pt x="1076" y="7264"/>
                  <a:pt x="1700" y="7530"/>
                  <a:pt x="2068" y="7702"/>
                </a:cubicBezTo>
                <a:lnTo>
                  <a:pt x="2736" y="8021"/>
                </a:lnTo>
                <a:lnTo>
                  <a:pt x="2782" y="14771"/>
                </a:lnTo>
                <a:lnTo>
                  <a:pt x="2821" y="21511"/>
                </a:lnTo>
                <a:lnTo>
                  <a:pt x="11732" y="21511"/>
                </a:lnTo>
                <a:cubicBezTo>
                  <a:pt x="18440" y="21511"/>
                  <a:pt x="20695" y="21440"/>
                  <a:pt x="20846" y="21203"/>
                </a:cubicBezTo>
                <a:cubicBezTo>
                  <a:pt x="20994" y="20970"/>
                  <a:pt x="21049" y="18460"/>
                  <a:pt x="21049" y="11524"/>
                </a:cubicBezTo>
                <a:lnTo>
                  <a:pt x="21049" y="2154"/>
                </a:lnTo>
                <a:lnTo>
                  <a:pt x="20590" y="2072"/>
                </a:lnTo>
                <a:cubicBezTo>
                  <a:pt x="20229" y="2007"/>
                  <a:pt x="20114" y="1837"/>
                  <a:pt x="20073" y="1271"/>
                </a:cubicBezTo>
                <a:cubicBezTo>
                  <a:pt x="20013" y="457"/>
                  <a:pt x="19790" y="312"/>
                  <a:pt x="19673" y="1014"/>
                </a:cubicBezTo>
                <a:cubicBezTo>
                  <a:pt x="19550" y="1749"/>
                  <a:pt x="18883" y="1678"/>
                  <a:pt x="18697" y="911"/>
                </a:cubicBezTo>
                <a:cubicBezTo>
                  <a:pt x="18610" y="553"/>
                  <a:pt x="18446" y="286"/>
                  <a:pt x="18330" y="315"/>
                </a:cubicBezTo>
                <a:cubicBezTo>
                  <a:pt x="18214" y="345"/>
                  <a:pt x="17990" y="280"/>
                  <a:pt x="17832" y="171"/>
                </a:cubicBezTo>
                <a:cubicBezTo>
                  <a:pt x="17643" y="42"/>
                  <a:pt x="17240" y="245"/>
                  <a:pt x="16646" y="778"/>
                </a:cubicBezTo>
                <a:cubicBezTo>
                  <a:pt x="15713" y="1614"/>
                  <a:pt x="15526" y="1610"/>
                  <a:pt x="15526" y="726"/>
                </a:cubicBezTo>
                <a:cubicBezTo>
                  <a:pt x="15526" y="231"/>
                  <a:pt x="15512" y="227"/>
                  <a:pt x="15211" y="654"/>
                </a:cubicBezTo>
                <a:cubicBezTo>
                  <a:pt x="14849" y="1168"/>
                  <a:pt x="13640" y="1284"/>
                  <a:pt x="13298" y="839"/>
                </a:cubicBezTo>
                <a:cubicBezTo>
                  <a:pt x="12944" y="379"/>
                  <a:pt x="11705" y="315"/>
                  <a:pt x="11476" y="747"/>
                </a:cubicBezTo>
                <a:cubicBezTo>
                  <a:pt x="11031" y="1587"/>
                  <a:pt x="9625" y="1673"/>
                  <a:pt x="9570" y="860"/>
                </a:cubicBezTo>
                <a:cubicBezTo>
                  <a:pt x="9558" y="690"/>
                  <a:pt x="9542" y="429"/>
                  <a:pt x="9530" y="285"/>
                </a:cubicBezTo>
                <a:cubicBezTo>
                  <a:pt x="9520" y="150"/>
                  <a:pt x="9484" y="67"/>
                  <a:pt x="9439" y="28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952" name="تجميع"/>
          <p:cNvGrpSpPr/>
          <p:nvPr/>
        </p:nvGrpSpPr>
        <p:grpSpPr>
          <a:xfrm>
            <a:off x="6430059" y="888687"/>
            <a:ext cx="1850890" cy="1270001"/>
            <a:chOff x="109883" y="0"/>
            <a:chExt cx="1850889" cy="1270000"/>
          </a:xfrm>
        </p:grpSpPr>
        <p:sp>
          <p:nvSpPr>
            <p:cNvPr id="2950" name="جمع الأعداد النسبية…"/>
            <p:cNvSpPr/>
            <p:nvPr/>
          </p:nvSpPr>
          <p:spPr>
            <a:xfrm>
              <a:off x="690773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جمع الأعداد النسبية</a:t>
              </a:r>
            </a:p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 ذات المقامات المتشابهة وطرحها</a:t>
              </a:r>
            </a:p>
          </p:txBody>
        </p:sp>
        <p:sp>
          <p:nvSpPr>
            <p:cNvPr id="2951" name="🔹جمع الأعداد النسبية ذات المقامات المتشابهة…"/>
            <p:cNvSpPr/>
            <p:nvPr/>
          </p:nvSpPr>
          <p:spPr>
            <a:xfrm>
              <a:off x="109883" y="692084"/>
              <a:ext cx="116178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🔹جمع الأعداد النسبية ذات المقامات المتشابهة</a:t>
              </a:r>
            </a:p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🔹طرح الأعداد النسبية ذات المقامات المتشابهة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4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5428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64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955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56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57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58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59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60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61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62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63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973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965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966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67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968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69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970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71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972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974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975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976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978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980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983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981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82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986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2984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85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2989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987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88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٣٧</a:t>
              </a:r>
            </a:p>
          </p:txBody>
        </p:sp>
      </p:grpSp>
      <p:pic>
        <p:nvPicPr>
          <p:cNvPr id="2990" name="IMG_1662.png" descr="IMG_1662.png"/>
          <p:cNvPicPr>
            <a:picLocks noChangeAspect="1"/>
          </p:cNvPicPr>
          <p:nvPr/>
        </p:nvPicPr>
        <p:blipFill>
          <a:blip r:embed="rId11">
            <a:extLst/>
          </a:blip>
          <a:srcRect l="10623" t="59223" r="78942" b="23459"/>
          <a:stretch>
            <a:fillRect/>
          </a:stretch>
        </p:blipFill>
        <p:spPr>
          <a:xfrm>
            <a:off x="1860316" y="230557"/>
            <a:ext cx="715476" cy="8905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1" name="IMG_1668.png" descr="IMG_1668.png"/>
          <p:cNvPicPr>
            <a:picLocks noChangeAspect="1"/>
          </p:cNvPicPr>
          <p:nvPr/>
        </p:nvPicPr>
        <p:blipFill>
          <a:blip r:embed="rId12">
            <a:extLst/>
          </a:blip>
          <a:srcRect l="10573" t="47914" r="38006" b="36478"/>
          <a:stretch>
            <a:fillRect/>
          </a:stretch>
        </p:blipFill>
        <p:spPr>
          <a:xfrm>
            <a:off x="1118433" y="1154938"/>
            <a:ext cx="4907504" cy="1117139"/>
          </a:xfrm>
          <a:prstGeom prst="rect">
            <a:avLst/>
          </a:prstGeom>
          <a:ln w="12700">
            <a:miter lim="400000"/>
          </a:ln>
        </p:spPr>
      </p:pic>
      <p:sp>
        <p:nvSpPr>
          <p:cNvPr id="2992" name="مستطيل"/>
          <p:cNvSpPr/>
          <p:nvPr/>
        </p:nvSpPr>
        <p:spPr>
          <a:xfrm>
            <a:off x="4021870" y="1125361"/>
            <a:ext cx="2236756" cy="411500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993" name="خط"/>
          <p:cNvSpPr/>
          <p:nvPr/>
        </p:nvSpPr>
        <p:spPr>
          <a:xfrm flipV="1">
            <a:off x="4590964" y="2059337"/>
            <a:ext cx="1" cy="2326710"/>
          </a:xfrm>
          <a:prstGeom prst="line">
            <a:avLst/>
          </a:prstGeom>
          <a:ln w="25400" cap="rnd">
            <a:solidFill>
              <a:schemeClr val="accent1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994" name="خط"/>
          <p:cNvSpPr/>
          <p:nvPr/>
        </p:nvSpPr>
        <p:spPr>
          <a:xfrm flipV="1">
            <a:off x="2782493" y="1985965"/>
            <a:ext cx="1" cy="2326709"/>
          </a:xfrm>
          <a:prstGeom prst="line">
            <a:avLst/>
          </a:prstGeom>
          <a:ln w="25400" cap="rnd">
            <a:solidFill>
              <a:schemeClr val="accent1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grpSp>
        <p:nvGrpSpPr>
          <p:cNvPr id="2997" name="IMG_1675.jpeg"/>
          <p:cNvGrpSpPr/>
          <p:nvPr/>
        </p:nvGrpSpPr>
        <p:grpSpPr>
          <a:xfrm>
            <a:off x="6376973" y="2353383"/>
            <a:ext cx="1327964" cy="959450"/>
            <a:chOff x="0" y="0"/>
            <a:chExt cx="1327962" cy="959449"/>
          </a:xfrm>
        </p:grpSpPr>
        <p:pic>
          <p:nvPicPr>
            <p:cNvPr id="2996" name="IMG_1675.jpeg" descr="IMG_1675.jpeg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6350" y="6350"/>
              <a:ext cx="1315263" cy="94675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995" name="IMG_1675.jpeg" descr="IMG_1675.jpeg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0"/>
              <a:ext cx="1327963" cy="959450"/>
            </a:xfrm>
            <a:prstGeom prst="rect">
              <a:avLst/>
            </a:prstGeom>
            <a:effectLst/>
          </p:spPr>
        </p:pic>
      </p:grpSp>
      <p:grpSp>
        <p:nvGrpSpPr>
          <p:cNvPr id="3000" name="تجميع"/>
          <p:cNvGrpSpPr/>
          <p:nvPr/>
        </p:nvGrpSpPr>
        <p:grpSpPr>
          <a:xfrm>
            <a:off x="6430059" y="888687"/>
            <a:ext cx="1850890" cy="1270001"/>
            <a:chOff x="109883" y="0"/>
            <a:chExt cx="1850889" cy="1270000"/>
          </a:xfrm>
        </p:grpSpPr>
        <p:sp>
          <p:nvSpPr>
            <p:cNvPr id="2998" name="جمع الأعداد النسبية…"/>
            <p:cNvSpPr/>
            <p:nvPr/>
          </p:nvSpPr>
          <p:spPr>
            <a:xfrm>
              <a:off x="690773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جمع الأعداد النسبية</a:t>
              </a:r>
            </a:p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 ذات المقامات المتشابهة وطرحها</a:t>
              </a:r>
            </a:p>
          </p:txBody>
        </p:sp>
        <p:sp>
          <p:nvSpPr>
            <p:cNvPr id="2999" name="🔹جمع الأعداد النسبية ذات المقامات المتشابهة…"/>
            <p:cNvSpPr/>
            <p:nvPr/>
          </p:nvSpPr>
          <p:spPr>
            <a:xfrm>
              <a:off x="109883" y="692084"/>
              <a:ext cx="116178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🔹جمع الأعداد النسبية ذات المقامات المتشابهة</a:t>
              </a:r>
            </a:p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🔹طرح الأعداد النسبية ذات المقامات المتشابهة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2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12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3003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04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05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06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07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08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09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10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11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21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013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014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15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016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17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018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19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020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022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023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024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026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028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031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029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30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034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3032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33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3037" name="تجميع"/>
          <p:cNvGrpSpPr/>
          <p:nvPr/>
        </p:nvGrpSpPr>
        <p:grpSpPr>
          <a:xfrm>
            <a:off x="297696" y="1003019"/>
            <a:ext cx="335689" cy="1548385"/>
            <a:chOff x="0" y="0"/>
            <a:chExt cx="335688" cy="1548383"/>
          </a:xfrm>
        </p:grpSpPr>
        <p:sp>
          <p:nvSpPr>
            <p:cNvPr id="3035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36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٣٩</a:t>
              </a:r>
            </a:p>
          </p:txBody>
        </p:sp>
      </p:grpSp>
      <p:grpSp>
        <p:nvGrpSpPr>
          <p:cNvPr id="3041" name="تجميع"/>
          <p:cNvGrpSpPr/>
          <p:nvPr/>
        </p:nvGrpSpPr>
        <p:grpSpPr>
          <a:xfrm>
            <a:off x="7006332" y="3436411"/>
            <a:ext cx="1266730" cy="577252"/>
            <a:chOff x="0" y="0"/>
            <a:chExt cx="1266729" cy="577251"/>
          </a:xfrm>
        </p:grpSpPr>
        <p:sp>
          <p:nvSpPr>
            <p:cNvPr id="3038" name="أ…"/>
            <p:cNvSpPr txBox="1"/>
            <p:nvPr/>
          </p:nvSpPr>
          <p:spPr>
            <a:xfrm>
              <a:off x="847781" y="0"/>
              <a:ext cx="175228" cy="57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أ</a:t>
              </a:r>
            </a:p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ب</a:t>
              </a:r>
            </a:p>
          </p:txBody>
        </p:sp>
        <p:sp>
          <p:nvSpPr>
            <p:cNvPr id="3039" name="خط"/>
            <p:cNvSpPr/>
            <p:nvPr/>
          </p:nvSpPr>
          <p:spPr>
            <a:xfrm>
              <a:off x="547890" y="294284"/>
              <a:ext cx="718840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40" name="لايساوي صفر"/>
            <p:cNvSpPr txBox="1"/>
            <p:nvPr/>
          </p:nvSpPr>
          <p:spPr>
            <a:xfrm>
              <a:off x="0" y="379867"/>
              <a:ext cx="813235" cy="19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لايساوي صفر</a:t>
              </a:r>
            </a:p>
          </p:txBody>
        </p:sp>
      </p:grpSp>
      <p:pic>
        <p:nvPicPr>
          <p:cNvPr id="3042" name="IMG_1584.png" descr="IMG_1584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485135" y="933838"/>
            <a:ext cx="5122927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3043" name="Google Shape;4622;p49"/>
          <p:cNvSpPr/>
          <p:nvPr/>
        </p:nvSpPr>
        <p:spPr>
          <a:xfrm rot="21451959">
            <a:off x="2259118" y="916729"/>
            <a:ext cx="3812987" cy="502350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046" name="تجميع"/>
          <p:cNvGrpSpPr/>
          <p:nvPr/>
        </p:nvGrpSpPr>
        <p:grpSpPr>
          <a:xfrm>
            <a:off x="2421916" y="817401"/>
            <a:ext cx="3741392" cy="955007"/>
            <a:chOff x="0" y="0"/>
            <a:chExt cx="3741391" cy="955005"/>
          </a:xfrm>
        </p:grpSpPr>
        <p:sp>
          <p:nvSpPr>
            <p:cNvPr id="3044" name="مربع نص 7"/>
            <p:cNvSpPr txBox="1"/>
            <p:nvPr/>
          </p:nvSpPr>
          <p:spPr>
            <a:xfrm>
              <a:off x="351325" y="41089"/>
              <a:ext cx="3390067" cy="5455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مهارة تفكير عليا</a:t>
              </a:r>
            </a:p>
          </p:txBody>
        </p:sp>
        <p:pic>
          <p:nvPicPr>
            <p:cNvPr id="3045" name="صورة 7" descr="صورة 7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 rot="1539754">
              <a:off x="118363" y="121716"/>
              <a:ext cx="724184" cy="7115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047" name="IMG_0642.jpeg" descr="IMG_0642.jpeg"/>
          <p:cNvPicPr>
            <a:picLocks noChangeAspect="1"/>
          </p:cNvPicPr>
          <p:nvPr/>
        </p:nvPicPr>
        <p:blipFill>
          <a:blip r:embed="rId13">
            <a:extLst/>
          </a:blip>
          <a:srcRect l="0" t="4198" r="4" b="2"/>
          <a:stretch>
            <a:fillRect/>
          </a:stretch>
        </p:blipFill>
        <p:spPr>
          <a:xfrm>
            <a:off x="9017000" y="1550499"/>
            <a:ext cx="3276600" cy="36856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5" fill="norm" stroke="1" extrusionOk="0">
                <a:moveTo>
                  <a:pt x="8427" y="11"/>
                </a:moveTo>
                <a:cubicBezTo>
                  <a:pt x="6673" y="119"/>
                  <a:pt x="5056" y="1021"/>
                  <a:pt x="3825" y="2622"/>
                </a:cubicBezTo>
                <a:cubicBezTo>
                  <a:pt x="2342" y="4551"/>
                  <a:pt x="2342" y="4956"/>
                  <a:pt x="3828" y="5350"/>
                </a:cubicBezTo>
                <a:cubicBezTo>
                  <a:pt x="5349" y="5753"/>
                  <a:pt x="6035" y="5576"/>
                  <a:pt x="6420" y="4681"/>
                </a:cubicBezTo>
                <a:cubicBezTo>
                  <a:pt x="6866" y="3644"/>
                  <a:pt x="7591" y="3257"/>
                  <a:pt x="8689" y="3470"/>
                </a:cubicBezTo>
                <a:cubicBezTo>
                  <a:pt x="10056" y="3736"/>
                  <a:pt x="11017" y="4905"/>
                  <a:pt x="10897" y="6156"/>
                </a:cubicBezTo>
                <a:cubicBezTo>
                  <a:pt x="10816" y="6995"/>
                  <a:pt x="10485" y="7384"/>
                  <a:pt x="8869" y="8533"/>
                </a:cubicBezTo>
                <a:cubicBezTo>
                  <a:pt x="6688" y="10083"/>
                  <a:pt x="6199" y="10751"/>
                  <a:pt x="5918" y="12566"/>
                </a:cubicBezTo>
                <a:lnTo>
                  <a:pt x="5722" y="13836"/>
                </a:lnTo>
                <a:lnTo>
                  <a:pt x="6810" y="13929"/>
                </a:lnTo>
                <a:cubicBezTo>
                  <a:pt x="8194" y="14046"/>
                  <a:pt x="8143" y="14455"/>
                  <a:pt x="6666" y="15086"/>
                </a:cubicBezTo>
                <a:cubicBezTo>
                  <a:pt x="5219" y="15705"/>
                  <a:pt x="4731" y="16446"/>
                  <a:pt x="5141" y="17400"/>
                </a:cubicBezTo>
                <a:cubicBezTo>
                  <a:pt x="5568" y="18393"/>
                  <a:pt x="5102" y="18639"/>
                  <a:pt x="2336" y="18880"/>
                </a:cubicBezTo>
                <a:lnTo>
                  <a:pt x="0" y="19085"/>
                </a:lnTo>
                <a:lnTo>
                  <a:pt x="0" y="20330"/>
                </a:lnTo>
                <a:lnTo>
                  <a:pt x="0" y="21575"/>
                </a:lnTo>
                <a:lnTo>
                  <a:pt x="10800" y="21575"/>
                </a:lnTo>
                <a:lnTo>
                  <a:pt x="21600" y="21575"/>
                </a:lnTo>
                <a:lnTo>
                  <a:pt x="21600" y="20725"/>
                </a:lnTo>
                <a:cubicBezTo>
                  <a:pt x="21600" y="20027"/>
                  <a:pt x="21441" y="19846"/>
                  <a:pt x="20713" y="19712"/>
                </a:cubicBezTo>
                <a:cubicBezTo>
                  <a:pt x="20225" y="19622"/>
                  <a:pt x="19242" y="19418"/>
                  <a:pt x="18526" y="19259"/>
                </a:cubicBezTo>
                <a:cubicBezTo>
                  <a:pt x="17810" y="19100"/>
                  <a:pt x="17011" y="19011"/>
                  <a:pt x="16752" y="19061"/>
                </a:cubicBezTo>
                <a:cubicBezTo>
                  <a:pt x="16072" y="19193"/>
                  <a:pt x="16253" y="13317"/>
                  <a:pt x="16943" y="12849"/>
                </a:cubicBezTo>
                <a:cubicBezTo>
                  <a:pt x="17610" y="12397"/>
                  <a:pt x="17525" y="11918"/>
                  <a:pt x="16561" y="10688"/>
                </a:cubicBezTo>
                <a:cubicBezTo>
                  <a:pt x="15892" y="9835"/>
                  <a:pt x="15720" y="9295"/>
                  <a:pt x="15750" y="8133"/>
                </a:cubicBezTo>
                <a:cubicBezTo>
                  <a:pt x="15771" y="7322"/>
                  <a:pt x="15627" y="6484"/>
                  <a:pt x="15428" y="6272"/>
                </a:cubicBezTo>
                <a:cubicBezTo>
                  <a:pt x="15230" y="6060"/>
                  <a:pt x="15038" y="5457"/>
                  <a:pt x="15002" y="4929"/>
                </a:cubicBezTo>
                <a:cubicBezTo>
                  <a:pt x="14851" y="2727"/>
                  <a:pt x="12928" y="817"/>
                  <a:pt x="10217" y="171"/>
                </a:cubicBezTo>
                <a:cubicBezTo>
                  <a:pt x="9611" y="27"/>
                  <a:pt x="9012" y="-25"/>
                  <a:pt x="8427" y="1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048" name="IMG_1660.jpeg" descr="IMG_1660.jpe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937164" y="6990"/>
            <a:ext cx="706640" cy="913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9" name="IMG_1660.jpeg" descr="IMG_1660.jpe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937164" y="6990"/>
            <a:ext cx="706640" cy="913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0" name="IMG_1646.png" descr="IMG_1646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4512891" y="2246080"/>
            <a:ext cx="1648680" cy="10914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1" name="IMG_1669.jpeg" descr="IMG_1669.jpeg"/>
          <p:cNvPicPr>
            <a:picLocks noChangeAspect="1"/>
          </p:cNvPicPr>
          <p:nvPr/>
        </p:nvPicPr>
        <p:blipFill>
          <a:blip r:embed="rId16">
            <a:extLst/>
          </a:blip>
          <a:srcRect l="27451" t="0" r="27451" b="18966"/>
          <a:stretch>
            <a:fillRect/>
          </a:stretch>
        </p:blipFill>
        <p:spPr>
          <a:xfrm>
            <a:off x="707394" y="1639722"/>
            <a:ext cx="5444492" cy="543498"/>
          </a:xfrm>
          <a:prstGeom prst="rect">
            <a:avLst/>
          </a:prstGeom>
          <a:ln w="25400" cap="rnd">
            <a:solidFill>
              <a:schemeClr val="accent1">
                <a:lumOff val="9656"/>
              </a:schemeClr>
            </a:solidFill>
            <a:custDash>
              <a:ds d="100000" sp="200000"/>
            </a:custDash>
            <a:miter lim="400000"/>
          </a:ln>
        </p:spPr>
      </p:pic>
      <p:grpSp>
        <p:nvGrpSpPr>
          <p:cNvPr id="3054" name="IMG_1675.jpeg"/>
          <p:cNvGrpSpPr/>
          <p:nvPr/>
        </p:nvGrpSpPr>
        <p:grpSpPr>
          <a:xfrm>
            <a:off x="6435932" y="2393939"/>
            <a:ext cx="1215278" cy="878337"/>
            <a:chOff x="0" y="0"/>
            <a:chExt cx="1215276" cy="878336"/>
          </a:xfrm>
        </p:grpSpPr>
        <p:pic>
          <p:nvPicPr>
            <p:cNvPr id="3053" name="IMG_1675.jpeg" descr="IMG_1675.jpeg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6350" y="6350"/>
              <a:ext cx="1202577" cy="86563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52" name="IMG_1675.jpeg" descr="IMG_1675.jpeg"/>
            <p:cNvPicPr>
              <a:picLocks noChangeAspect="0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0" y="0"/>
              <a:ext cx="1215277" cy="878337"/>
            </a:xfrm>
            <a:prstGeom prst="rect">
              <a:avLst/>
            </a:prstGeom>
            <a:effectLst/>
          </p:spPr>
        </p:pic>
      </p:grpSp>
      <p:pic>
        <p:nvPicPr>
          <p:cNvPr id="3055" name="الرسم" descr="الرسم"/>
          <p:cNvPicPr>
            <a:picLocks noChangeAspect="0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7494462" y="4186878"/>
            <a:ext cx="50437" cy="86057"/>
          </a:xfrm>
          <a:prstGeom prst="rect">
            <a:avLst/>
          </a:prstGeom>
        </p:spPr>
      </p:pic>
      <p:grpSp>
        <p:nvGrpSpPr>
          <p:cNvPr id="3059" name="تجميع"/>
          <p:cNvGrpSpPr/>
          <p:nvPr/>
        </p:nvGrpSpPr>
        <p:grpSpPr>
          <a:xfrm>
            <a:off x="6430059" y="888687"/>
            <a:ext cx="1850890" cy="1270001"/>
            <a:chOff x="109883" y="0"/>
            <a:chExt cx="1850889" cy="1270000"/>
          </a:xfrm>
        </p:grpSpPr>
        <p:sp>
          <p:nvSpPr>
            <p:cNvPr id="3057" name="جمع الأعداد النسبية…"/>
            <p:cNvSpPr/>
            <p:nvPr/>
          </p:nvSpPr>
          <p:spPr>
            <a:xfrm>
              <a:off x="690773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جمع الأعداد النسبية</a:t>
              </a:r>
            </a:p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 ذات المقامات المتشابهة وطرحها</a:t>
              </a:r>
            </a:p>
          </p:txBody>
        </p:sp>
        <p:sp>
          <p:nvSpPr>
            <p:cNvPr id="3058" name="🔹جمع الأعداد النسبية ذات المقامات المتشابهة…"/>
            <p:cNvSpPr/>
            <p:nvPr/>
          </p:nvSpPr>
          <p:spPr>
            <a:xfrm>
              <a:off x="109883" y="692084"/>
              <a:ext cx="116178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🔹جمع الأعداد النسبية ذات المقامات المتشابهة</a:t>
              </a:r>
            </a:p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🔹طرح الأعداد النسبية ذات المقامات المتشابهة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5428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71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3062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63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64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65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66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67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68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69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70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072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81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073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074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75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076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77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078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79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080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082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083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084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086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088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091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089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90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094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3092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93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3097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095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96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٣٧</a:t>
              </a:r>
            </a:p>
          </p:txBody>
        </p:sp>
      </p:grpSp>
      <p:grpSp>
        <p:nvGrpSpPr>
          <p:cNvPr id="3100" name="تجميع"/>
          <p:cNvGrpSpPr/>
          <p:nvPr/>
        </p:nvGrpSpPr>
        <p:grpSpPr>
          <a:xfrm>
            <a:off x="3652965" y="3183435"/>
            <a:ext cx="1360712" cy="1254209"/>
            <a:chOff x="0" y="0"/>
            <a:chExt cx="1360710" cy="1254208"/>
          </a:xfrm>
        </p:grpSpPr>
        <p:sp>
          <p:nvSpPr>
            <p:cNvPr id="3098" name="جمع الأعداد النسبية…"/>
            <p:cNvSpPr txBox="1"/>
            <p:nvPr/>
          </p:nvSpPr>
          <p:spPr>
            <a:xfrm>
              <a:off x="-1" y="0"/>
              <a:ext cx="1360712" cy="2752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جمع الأعداد النسبية</a:t>
              </a:r>
            </a:p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 ذات المقامات المشتركة وطرحها</a:t>
              </a:r>
            </a:p>
          </p:txBody>
        </p:sp>
        <p:sp>
          <p:nvSpPr>
            <p:cNvPr id="3099" name="🔹جمع الأعداد النسبية ذات المقامات المشتركة…"/>
            <p:cNvSpPr txBox="1"/>
            <p:nvPr/>
          </p:nvSpPr>
          <p:spPr>
            <a:xfrm>
              <a:off x="99466" y="692084"/>
              <a:ext cx="1161779" cy="5621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🔹جمع الأعداد النسبية ذات المقامات المشتركة</a:t>
              </a:r>
            </a:p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🔹طرح الأعداد النسبية ذات المقامات المشتركة</a:t>
              </a:r>
            </a:p>
          </p:txBody>
        </p:sp>
      </p:grpSp>
      <p:pic>
        <p:nvPicPr>
          <p:cNvPr id="3101" name="IMG_1662.png" descr="IMG_1662.png"/>
          <p:cNvPicPr>
            <a:picLocks noChangeAspect="1"/>
          </p:cNvPicPr>
          <p:nvPr/>
        </p:nvPicPr>
        <p:blipFill>
          <a:blip r:embed="rId12">
            <a:extLst/>
          </a:blip>
          <a:srcRect l="10623" t="59223" r="78942" b="23459"/>
          <a:stretch>
            <a:fillRect/>
          </a:stretch>
        </p:blipFill>
        <p:spPr>
          <a:xfrm>
            <a:off x="1860316" y="230557"/>
            <a:ext cx="715476" cy="8905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2" name="IMG_1670.png" descr="IMG_1670.png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3830644" y="938544"/>
            <a:ext cx="2128839" cy="558801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grpSp>
        <p:nvGrpSpPr>
          <p:cNvPr id="3105" name="تجميع"/>
          <p:cNvGrpSpPr/>
          <p:nvPr/>
        </p:nvGrpSpPr>
        <p:grpSpPr>
          <a:xfrm>
            <a:off x="960173" y="1707885"/>
            <a:ext cx="5218466" cy="741468"/>
            <a:chOff x="0" y="0"/>
            <a:chExt cx="5218465" cy="741467"/>
          </a:xfrm>
        </p:grpSpPr>
        <p:sp>
          <p:nvSpPr>
            <p:cNvPr id="3103" name="مستطيل"/>
            <p:cNvSpPr/>
            <p:nvPr/>
          </p:nvSpPr>
          <p:spPr>
            <a:xfrm>
              <a:off x="0" y="0"/>
              <a:ext cx="5218466" cy="741468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hueOff val="-108376"/>
                    <a:satOff val="12221"/>
                    <a:lumOff val="32076"/>
                  </a:schemeClr>
                </a:gs>
                <a:gs pos="35000">
                  <a:srgbClr val="CFE3DD"/>
                </a:gs>
                <a:gs pos="100000">
                  <a:schemeClr val="accent6">
                    <a:hueOff val="-125874"/>
                    <a:satOff val="13376"/>
                    <a:lumOff val="47266"/>
                  </a:schemeClr>
                </a:gs>
              </a:gsLst>
              <a:lin ang="16200000" scaled="0"/>
            </a:gra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3104" name="IMG_1670.png" descr="IMG_1670.pn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9686" t="19816" r="34826" b="70984"/>
            <a:stretch>
              <a:fillRect/>
            </a:stretch>
          </p:blipFill>
          <p:spPr>
            <a:xfrm>
              <a:off x="161509" y="77840"/>
              <a:ext cx="4712727" cy="585951"/>
            </a:xfrm>
            <a:prstGeom prst="rect">
              <a:avLst/>
            </a:prstGeom>
            <a:ln w="25400" cap="rnd">
              <a:solidFill>
                <a:schemeClr val="accent1">
                  <a:lumOff val="9656"/>
                </a:schemeClr>
              </a:solidFill>
              <a:custDash>
                <a:ds d="100000" sp="200000"/>
              </a:custDash>
              <a:miter lim="400000"/>
            </a:ln>
            <a:effectLst/>
          </p:spPr>
        </p:pic>
      </p:grpSp>
      <p:pic>
        <p:nvPicPr>
          <p:cNvPr id="3106" name="IMG_1670.png" descr="IMG_1670.png"/>
          <p:cNvPicPr>
            <a:picLocks noChangeAspect="1"/>
          </p:cNvPicPr>
          <p:nvPr/>
        </p:nvPicPr>
        <p:blipFill>
          <a:blip r:embed="rId14">
            <a:extLst/>
          </a:blip>
          <a:srcRect l="5175" t="35823" r="38042" b="44069"/>
          <a:stretch>
            <a:fillRect/>
          </a:stretch>
        </p:blipFill>
        <p:spPr>
          <a:xfrm>
            <a:off x="1166331" y="3086443"/>
            <a:ext cx="4623741" cy="1227948"/>
          </a:xfrm>
          <a:prstGeom prst="rect">
            <a:avLst/>
          </a:prstGeom>
          <a:ln w="25400" cap="rnd">
            <a:solidFill>
              <a:schemeClr val="accent6">
                <a:lumOff val="-9411"/>
              </a:schemeClr>
            </a:solidFill>
            <a:custDash>
              <a:ds d="100000" sp="200000"/>
            </a:custDash>
            <a:miter lim="400000"/>
          </a:ln>
        </p:spPr>
      </p:pic>
      <p:sp>
        <p:nvSpPr>
          <p:cNvPr id="3107" name="مثال"/>
          <p:cNvSpPr/>
          <p:nvPr/>
        </p:nvSpPr>
        <p:spPr>
          <a:xfrm>
            <a:off x="2914771" y="2578789"/>
            <a:ext cx="2181628" cy="401358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500">
                <a:solidFill>
                  <a:schemeClr val="accent6">
                    <a:lumOff val="-9411"/>
                  </a:schemeClr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مثال</a:t>
            </a:r>
          </a:p>
        </p:txBody>
      </p:sp>
      <p:grpSp>
        <p:nvGrpSpPr>
          <p:cNvPr id="3110" name="IMG_1675.jpeg"/>
          <p:cNvGrpSpPr/>
          <p:nvPr/>
        </p:nvGrpSpPr>
        <p:grpSpPr>
          <a:xfrm>
            <a:off x="6435932" y="2393939"/>
            <a:ext cx="1215278" cy="878337"/>
            <a:chOff x="0" y="0"/>
            <a:chExt cx="1215276" cy="878336"/>
          </a:xfrm>
        </p:grpSpPr>
        <p:pic>
          <p:nvPicPr>
            <p:cNvPr id="3109" name="IMG_1675.jpeg" descr="IMG_1675.jpeg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6350" y="6350"/>
              <a:ext cx="1202577" cy="86563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08" name="IMG_1675.jpeg" descr="IMG_1675.jpeg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0" y="0"/>
              <a:ext cx="1215277" cy="878337"/>
            </a:xfrm>
            <a:prstGeom prst="rect">
              <a:avLst/>
            </a:prstGeom>
            <a:effectLst/>
          </p:spPr>
        </p:pic>
      </p:grpSp>
      <p:grpSp>
        <p:nvGrpSpPr>
          <p:cNvPr id="3113" name="تجميع"/>
          <p:cNvGrpSpPr/>
          <p:nvPr/>
        </p:nvGrpSpPr>
        <p:grpSpPr>
          <a:xfrm>
            <a:off x="6430059" y="888687"/>
            <a:ext cx="1850890" cy="1270001"/>
            <a:chOff x="109883" y="0"/>
            <a:chExt cx="1850889" cy="1270000"/>
          </a:xfrm>
        </p:grpSpPr>
        <p:sp>
          <p:nvSpPr>
            <p:cNvPr id="3111" name="جمع الأعداد النسبية…"/>
            <p:cNvSpPr/>
            <p:nvPr/>
          </p:nvSpPr>
          <p:spPr>
            <a:xfrm>
              <a:off x="690773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جمع الأعداد النسبية</a:t>
              </a:r>
            </a:p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 ذات المقامات المتشابهة وطرحها</a:t>
              </a:r>
            </a:p>
          </p:txBody>
        </p:sp>
        <p:sp>
          <p:nvSpPr>
            <p:cNvPr id="3112" name="🔹جمع الأعداد النسبية ذات المقامات المتشابهة…"/>
            <p:cNvSpPr/>
            <p:nvPr/>
          </p:nvSpPr>
          <p:spPr>
            <a:xfrm>
              <a:off x="109883" y="692084"/>
              <a:ext cx="116178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🔹جمع الأعداد النسبية ذات المقامات المتشابهة</a:t>
              </a:r>
            </a:p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🔹طرح الأعداد النسبية ذات المقامات المتشابهة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5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5428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25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3116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17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18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19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20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21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22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23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24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134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126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127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28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129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30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131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32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133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135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136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137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139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141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144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142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43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147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3145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46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3150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148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49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٣٧</a:t>
              </a:r>
            </a:p>
          </p:txBody>
        </p:sp>
      </p:grpSp>
      <p:pic>
        <p:nvPicPr>
          <p:cNvPr id="3151" name="IMG_1662.png" descr="IMG_1662.png"/>
          <p:cNvPicPr>
            <a:picLocks noChangeAspect="1"/>
          </p:cNvPicPr>
          <p:nvPr/>
        </p:nvPicPr>
        <p:blipFill>
          <a:blip r:embed="rId11">
            <a:extLst/>
          </a:blip>
          <a:srcRect l="10623" t="59223" r="78942" b="23459"/>
          <a:stretch>
            <a:fillRect/>
          </a:stretch>
        </p:blipFill>
        <p:spPr>
          <a:xfrm>
            <a:off x="1860316" y="230557"/>
            <a:ext cx="715476" cy="8905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2" name="IMG_1670.png" descr="IMG_1670.png"/>
          <p:cNvPicPr>
            <a:picLocks noChangeAspect="1"/>
          </p:cNvPicPr>
          <p:nvPr/>
        </p:nvPicPr>
        <p:blipFill>
          <a:blip r:embed="rId12">
            <a:extLst/>
          </a:blip>
          <a:srcRect l="28911" t="55407" r="38154" b="29478"/>
          <a:stretch>
            <a:fillRect/>
          </a:stretch>
        </p:blipFill>
        <p:spPr>
          <a:xfrm>
            <a:off x="1636588" y="1032998"/>
            <a:ext cx="4474143" cy="1539933"/>
          </a:xfrm>
          <a:prstGeom prst="rect">
            <a:avLst/>
          </a:prstGeom>
          <a:ln w="12700">
            <a:miter lim="400000"/>
          </a:ln>
        </p:spPr>
      </p:pic>
      <p:sp>
        <p:nvSpPr>
          <p:cNvPr id="3153" name="مستطيل"/>
          <p:cNvSpPr/>
          <p:nvPr/>
        </p:nvSpPr>
        <p:spPr>
          <a:xfrm>
            <a:off x="3821744" y="1030740"/>
            <a:ext cx="2467251" cy="453905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0" tIns="0" rIns="0" bIns="0"/>
          <a:lstStyle/>
          <a:p>
            <a:pPr algn="ctr" rtl="0">
              <a:defRPr sz="3500">
                <a:solidFill>
                  <a:schemeClr val="accent6">
                    <a:lumOff val="-9411"/>
                  </a:schemeClr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</a:p>
        </p:txBody>
      </p:sp>
      <p:grpSp>
        <p:nvGrpSpPr>
          <p:cNvPr id="3156" name="تجميع"/>
          <p:cNvGrpSpPr/>
          <p:nvPr/>
        </p:nvGrpSpPr>
        <p:grpSpPr>
          <a:xfrm>
            <a:off x="6430059" y="888687"/>
            <a:ext cx="1850890" cy="1270001"/>
            <a:chOff x="109883" y="0"/>
            <a:chExt cx="1850889" cy="1270000"/>
          </a:xfrm>
        </p:grpSpPr>
        <p:sp>
          <p:nvSpPr>
            <p:cNvPr id="3154" name="جمع الأعداد النسبية…"/>
            <p:cNvSpPr/>
            <p:nvPr/>
          </p:nvSpPr>
          <p:spPr>
            <a:xfrm>
              <a:off x="690773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جمع الأعداد النسبية</a:t>
              </a:r>
            </a:p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 ذات المقامات المتشابهة وطرحها</a:t>
              </a:r>
            </a:p>
          </p:txBody>
        </p:sp>
        <p:sp>
          <p:nvSpPr>
            <p:cNvPr id="3155" name="🔹جمع الأعداد النسبية ذات المقامات المتشابهة…"/>
            <p:cNvSpPr/>
            <p:nvPr/>
          </p:nvSpPr>
          <p:spPr>
            <a:xfrm>
              <a:off x="109883" y="692084"/>
              <a:ext cx="116178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🔹جمع الأعداد النسبية ذات المقامات المتشابهة</a:t>
              </a:r>
            </a:p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🔹طرح الأعداد النسبية ذات المقامات المتشابهة</a:t>
              </a:r>
            </a:p>
          </p:txBody>
        </p:sp>
      </p:grpSp>
      <p:sp>
        <p:nvSpPr>
          <p:cNvPr id="3157" name="مستطيل"/>
          <p:cNvSpPr/>
          <p:nvPr/>
        </p:nvSpPr>
        <p:spPr>
          <a:xfrm>
            <a:off x="1284118" y="1976107"/>
            <a:ext cx="2481324" cy="756545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9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5428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69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3160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61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62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63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64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65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66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67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68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178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170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171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72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173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74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175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76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177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179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180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181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183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185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188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186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87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191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3189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90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3194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192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93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٣٧</a:t>
              </a:r>
            </a:p>
          </p:txBody>
        </p:sp>
      </p:grpSp>
      <p:pic>
        <p:nvPicPr>
          <p:cNvPr id="3195" name="IMG_1662.png" descr="IMG_1662.png"/>
          <p:cNvPicPr>
            <a:picLocks noChangeAspect="1"/>
          </p:cNvPicPr>
          <p:nvPr/>
        </p:nvPicPr>
        <p:blipFill>
          <a:blip r:embed="rId11">
            <a:extLst/>
          </a:blip>
          <a:srcRect l="10623" t="59223" r="78942" b="23459"/>
          <a:stretch>
            <a:fillRect/>
          </a:stretch>
        </p:blipFill>
        <p:spPr>
          <a:xfrm>
            <a:off x="1860316" y="230557"/>
            <a:ext cx="715476" cy="8905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98" name="IMG_1672.png"/>
          <p:cNvGrpSpPr/>
          <p:nvPr/>
        </p:nvGrpSpPr>
        <p:grpSpPr>
          <a:xfrm>
            <a:off x="883359" y="1371471"/>
            <a:ext cx="5189539" cy="700486"/>
            <a:chOff x="0" y="0"/>
            <a:chExt cx="5189537" cy="700484"/>
          </a:xfrm>
        </p:grpSpPr>
        <p:pic>
          <p:nvPicPr>
            <p:cNvPr id="3197" name="IMG_1672.png" descr="IMG_1672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22774" t="41802" r="27347" b="49364"/>
            <a:stretch>
              <a:fillRect/>
            </a:stretch>
          </p:blipFill>
          <p:spPr>
            <a:xfrm>
              <a:off x="6350" y="6350"/>
              <a:ext cx="5176925" cy="68759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96" name="IMG_1672.png" descr="IMG_1672.png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5189538" cy="700485"/>
            </a:xfrm>
            <a:prstGeom prst="rect">
              <a:avLst/>
            </a:prstGeom>
            <a:effectLst/>
          </p:spPr>
        </p:pic>
      </p:grpSp>
      <p:pic>
        <p:nvPicPr>
          <p:cNvPr id="3199" name="IMG_1672.png" descr="IMG_1672.png"/>
          <p:cNvPicPr>
            <a:picLocks noChangeAspect="1"/>
          </p:cNvPicPr>
          <p:nvPr/>
        </p:nvPicPr>
        <p:blipFill>
          <a:blip r:embed="rId12">
            <a:extLst/>
          </a:blip>
          <a:srcRect l="45474" t="3943" r="25066" b="90505"/>
          <a:stretch>
            <a:fillRect/>
          </a:stretch>
        </p:blipFill>
        <p:spPr>
          <a:xfrm>
            <a:off x="3200780" y="945203"/>
            <a:ext cx="2989546" cy="42246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02" name="IMG_1675.jpeg"/>
          <p:cNvGrpSpPr/>
          <p:nvPr/>
        </p:nvGrpSpPr>
        <p:grpSpPr>
          <a:xfrm>
            <a:off x="6435932" y="2393939"/>
            <a:ext cx="1215278" cy="878337"/>
            <a:chOff x="0" y="0"/>
            <a:chExt cx="1215276" cy="878336"/>
          </a:xfrm>
        </p:grpSpPr>
        <p:pic>
          <p:nvPicPr>
            <p:cNvPr id="3201" name="IMG_1675.jpeg" descr="IMG_1675.jpeg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6350" y="6350"/>
              <a:ext cx="1202577" cy="86563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200" name="IMG_1675.jpeg" descr="IMG_1675.jpeg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0" y="0"/>
              <a:ext cx="1215277" cy="878337"/>
            </a:xfrm>
            <a:prstGeom prst="rect">
              <a:avLst/>
            </a:prstGeom>
            <a:effectLst/>
          </p:spPr>
        </p:pic>
      </p:grpSp>
      <p:grpSp>
        <p:nvGrpSpPr>
          <p:cNvPr id="3205" name="تجميع"/>
          <p:cNvGrpSpPr/>
          <p:nvPr/>
        </p:nvGrpSpPr>
        <p:grpSpPr>
          <a:xfrm>
            <a:off x="6430059" y="888687"/>
            <a:ext cx="1850890" cy="1270001"/>
            <a:chOff x="109883" y="0"/>
            <a:chExt cx="1850889" cy="1270000"/>
          </a:xfrm>
        </p:grpSpPr>
        <p:sp>
          <p:nvSpPr>
            <p:cNvPr id="3203" name="جمع الأعداد النسبية…"/>
            <p:cNvSpPr/>
            <p:nvPr/>
          </p:nvSpPr>
          <p:spPr>
            <a:xfrm>
              <a:off x="690773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جمع الأعداد النسبية</a:t>
              </a:r>
            </a:p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 ذات المقامات المتشابهة وطرحها</a:t>
              </a:r>
            </a:p>
          </p:txBody>
        </p:sp>
        <p:sp>
          <p:nvSpPr>
            <p:cNvPr id="3204" name="🔹جمع الأعداد النسبية ذات المقامات المتشابهة…"/>
            <p:cNvSpPr/>
            <p:nvPr/>
          </p:nvSpPr>
          <p:spPr>
            <a:xfrm>
              <a:off x="109883" y="692084"/>
              <a:ext cx="116178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🔹جمع الأعداد النسبية ذات المقامات المتشابهة</a:t>
              </a:r>
            </a:p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🔹طرح الأعداد النسبية ذات المقامات المتشابهة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7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5428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17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3208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09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10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11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12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13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14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15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16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226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218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219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20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221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22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223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24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225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227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228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229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231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233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236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234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35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239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3237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38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3242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240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41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٣٨</a:t>
              </a:r>
            </a:p>
          </p:txBody>
        </p:sp>
      </p:grpSp>
      <p:pic>
        <p:nvPicPr>
          <p:cNvPr id="3243" name="IMG_1662.png" descr="IMG_1662.png"/>
          <p:cNvPicPr>
            <a:picLocks noChangeAspect="1"/>
          </p:cNvPicPr>
          <p:nvPr/>
        </p:nvPicPr>
        <p:blipFill>
          <a:blip r:embed="rId11">
            <a:extLst/>
          </a:blip>
          <a:srcRect l="10623" t="59223" r="78942" b="23459"/>
          <a:stretch>
            <a:fillRect/>
          </a:stretch>
        </p:blipFill>
        <p:spPr>
          <a:xfrm>
            <a:off x="1860316" y="230557"/>
            <a:ext cx="715476" cy="8905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4" name="IMG_1673.png" descr="IMG_1673.png"/>
          <p:cNvPicPr>
            <a:picLocks noChangeAspect="1"/>
          </p:cNvPicPr>
          <p:nvPr/>
        </p:nvPicPr>
        <p:blipFill>
          <a:blip r:embed="rId12">
            <a:extLst/>
          </a:blip>
          <a:srcRect l="44365" t="10677" r="28320" b="81958"/>
          <a:stretch>
            <a:fillRect/>
          </a:stretch>
        </p:blipFill>
        <p:spPr>
          <a:xfrm>
            <a:off x="1670883" y="1251496"/>
            <a:ext cx="4354964" cy="880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5" name="IMG_1666.png" descr="IMG_1666.png"/>
          <p:cNvPicPr>
            <a:picLocks noChangeAspect="1"/>
          </p:cNvPicPr>
          <p:nvPr/>
        </p:nvPicPr>
        <p:blipFill>
          <a:blip r:embed="rId13">
            <a:extLst/>
          </a:blip>
          <a:srcRect l="53203" t="49442" r="8418" b="45284"/>
          <a:stretch>
            <a:fillRect/>
          </a:stretch>
        </p:blipFill>
        <p:spPr>
          <a:xfrm>
            <a:off x="3522718" y="939135"/>
            <a:ext cx="2748608" cy="2832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2" h="21516" fill="norm" stroke="1" extrusionOk="0">
                <a:moveTo>
                  <a:pt x="21290" y="17"/>
                </a:moveTo>
                <a:cubicBezTo>
                  <a:pt x="21253" y="-68"/>
                  <a:pt x="21207" y="165"/>
                  <a:pt x="21150" y="620"/>
                </a:cubicBezTo>
                <a:cubicBezTo>
                  <a:pt x="21073" y="1247"/>
                  <a:pt x="18076" y="1539"/>
                  <a:pt x="10762" y="1675"/>
                </a:cubicBezTo>
                <a:lnTo>
                  <a:pt x="484" y="1886"/>
                </a:lnTo>
                <a:lnTo>
                  <a:pt x="265" y="3997"/>
                </a:lnTo>
                <a:cubicBezTo>
                  <a:pt x="-168" y="8210"/>
                  <a:pt x="-50" y="17590"/>
                  <a:pt x="469" y="20338"/>
                </a:cubicBezTo>
                <a:cubicBezTo>
                  <a:pt x="652" y="21308"/>
                  <a:pt x="2179" y="21487"/>
                  <a:pt x="10551" y="21514"/>
                </a:cubicBezTo>
                <a:cubicBezTo>
                  <a:pt x="15978" y="21532"/>
                  <a:pt x="20646" y="21316"/>
                  <a:pt x="20924" y="21032"/>
                </a:cubicBezTo>
                <a:lnTo>
                  <a:pt x="21432" y="20519"/>
                </a:lnTo>
                <a:lnTo>
                  <a:pt x="21432" y="10630"/>
                </a:lnTo>
                <a:cubicBezTo>
                  <a:pt x="21432" y="3235"/>
                  <a:pt x="21400" y="272"/>
                  <a:pt x="21290" y="1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246" name="خط"/>
          <p:cNvSpPr/>
          <p:nvPr/>
        </p:nvSpPr>
        <p:spPr>
          <a:xfrm flipV="1">
            <a:off x="4077176" y="1420410"/>
            <a:ext cx="1" cy="2742768"/>
          </a:xfrm>
          <a:prstGeom prst="line">
            <a:avLst/>
          </a:prstGeom>
          <a:ln w="25400" cap="rnd">
            <a:solidFill>
              <a:schemeClr val="accent1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grpSp>
        <p:nvGrpSpPr>
          <p:cNvPr id="3249" name="IMG_1675.jpeg"/>
          <p:cNvGrpSpPr/>
          <p:nvPr/>
        </p:nvGrpSpPr>
        <p:grpSpPr>
          <a:xfrm>
            <a:off x="6435932" y="2393939"/>
            <a:ext cx="1215278" cy="878337"/>
            <a:chOff x="0" y="0"/>
            <a:chExt cx="1215276" cy="878336"/>
          </a:xfrm>
        </p:grpSpPr>
        <p:pic>
          <p:nvPicPr>
            <p:cNvPr id="3248" name="IMG_1675.jpeg" descr="IMG_1675.jpeg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6350" y="6350"/>
              <a:ext cx="1202577" cy="86563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247" name="IMG_1675.jpeg" descr="IMG_1675.jpeg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0" y="0"/>
              <a:ext cx="1215277" cy="878337"/>
            </a:xfrm>
            <a:prstGeom prst="rect">
              <a:avLst/>
            </a:prstGeom>
            <a:effectLst/>
          </p:spPr>
        </p:pic>
      </p:grpSp>
      <p:grpSp>
        <p:nvGrpSpPr>
          <p:cNvPr id="3252" name="تجميع"/>
          <p:cNvGrpSpPr/>
          <p:nvPr/>
        </p:nvGrpSpPr>
        <p:grpSpPr>
          <a:xfrm>
            <a:off x="6430059" y="888687"/>
            <a:ext cx="1850890" cy="1270001"/>
            <a:chOff x="109883" y="0"/>
            <a:chExt cx="1850889" cy="1270000"/>
          </a:xfrm>
        </p:grpSpPr>
        <p:sp>
          <p:nvSpPr>
            <p:cNvPr id="3250" name="جمع الأعداد النسبية…"/>
            <p:cNvSpPr/>
            <p:nvPr/>
          </p:nvSpPr>
          <p:spPr>
            <a:xfrm>
              <a:off x="690773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جمع الأعداد النسبية</a:t>
              </a:r>
            </a:p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 ذات المقامات المتشابهة وطرحها</a:t>
              </a:r>
            </a:p>
          </p:txBody>
        </p:sp>
        <p:sp>
          <p:nvSpPr>
            <p:cNvPr id="3251" name="🔹جمع الأعداد النسبية ذات المقامات المتشابهة…"/>
            <p:cNvSpPr/>
            <p:nvPr/>
          </p:nvSpPr>
          <p:spPr>
            <a:xfrm>
              <a:off x="109883" y="692084"/>
              <a:ext cx="116178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🔹جمع الأعداد النسبية ذات المقامات المتشابهة</a:t>
              </a:r>
            </a:p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🔹طرح الأعداد النسبية ذات المقامات المتشابهة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4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64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3255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56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57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58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59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60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61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62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63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265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74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266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267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68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269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70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271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72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273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275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276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277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279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281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284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282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83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287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3285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86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3291" name="تجميع"/>
          <p:cNvGrpSpPr/>
          <p:nvPr/>
        </p:nvGrpSpPr>
        <p:grpSpPr>
          <a:xfrm>
            <a:off x="6133645" y="3802544"/>
            <a:ext cx="1266730" cy="577252"/>
            <a:chOff x="0" y="0"/>
            <a:chExt cx="1266729" cy="577251"/>
          </a:xfrm>
        </p:grpSpPr>
        <p:sp>
          <p:nvSpPr>
            <p:cNvPr id="3288" name="أ…"/>
            <p:cNvSpPr txBox="1"/>
            <p:nvPr/>
          </p:nvSpPr>
          <p:spPr>
            <a:xfrm>
              <a:off x="847781" y="0"/>
              <a:ext cx="175228" cy="57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أ</a:t>
              </a:r>
            </a:p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ب</a:t>
              </a:r>
            </a:p>
          </p:txBody>
        </p:sp>
        <p:sp>
          <p:nvSpPr>
            <p:cNvPr id="3289" name="خط"/>
            <p:cNvSpPr/>
            <p:nvPr/>
          </p:nvSpPr>
          <p:spPr>
            <a:xfrm>
              <a:off x="547890" y="294284"/>
              <a:ext cx="718840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90" name="لايساوي صفر"/>
            <p:cNvSpPr txBox="1"/>
            <p:nvPr/>
          </p:nvSpPr>
          <p:spPr>
            <a:xfrm>
              <a:off x="0" y="379867"/>
              <a:ext cx="813235" cy="19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لايساوي صفر</a:t>
              </a:r>
            </a:p>
          </p:txBody>
        </p:sp>
      </p:grpSp>
      <p:sp>
        <p:nvSpPr>
          <p:cNvPr id="3292" name="Google Shape;4622;p49"/>
          <p:cNvSpPr/>
          <p:nvPr/>
        </p:nvSpPr>
        <p:spPr>
          <a:xfrm rot="21451959">
            <a:off x="1280174" y="1695280"/>
            <a:ext cx="4703862" cy="1052860"/>
          </a:xfrm>
          <a:prstGeom prst="rect">
            <a:avLst/>
          </a:prstGeom>
          <a:solidFill>
            <a:srgbClr val="FFDBD8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293" name="Google Shape;4623;p49"/>
          <p:cNvSpPr/>
          <p:nvPr/>
        </p:nvSpPr>
        <p:spPr>
          <a:xfrm rot="21189298">
            <a:off x="973615" y="1592764"/>
            <a:ext cx="739052" cy="5289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294" name="Google Shape;4624;p49"/>
          <p:cNvSpPr/>
          <p:nvPr/>
        </p:nvSpPr>
        <p:spPr>
          <a:xfrm rot="4554862">
            <a:off x="5348884" y="1511368"/>
            <a:ext cx="989168" cy="5074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295" name="Google Shape;1742;p25"/>
          <p:cNvSpPr txBox="1"/>
          <p:nvPr>
            <p:ph type="title"/>
          </p:nvPr>
        </p:nvSpPr>
        <p:spPr>
          <a:xfrm>
            <a:off x="2105517" y="1870561"/>
            <a:ext cx="3035351" cy="729495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anchor="ctr"/>
          <a:lstStyle>
            <a:lvl1pPr defTabSz="457200" rtl="0">
              <a:defRPr/>
            </a:lvl1pPr>
          </a:lstStyle>
          <a:p>
            <a:pPr/>
            <a:r>
              <a:t>الاستفسارات</a:t>
            </a:r>
          </a:p>
        </p:txBody>
      </p:sp>
      <p:pic>
        <p:nvPicPr>
          <p:cNvPr id="3296" name="IMG_1660.jpeg" descr="IMG_1660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937164" y="6990"/>
            <a:ext cx="706640" cy="9130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99" name="IMG_1675.jpeg"/>
          <p:cNvGrpSpPr/>
          <p:nvPr/>
        </p:nvGrpSpPr>
        <p:grpSpPr>
          <a:xfrm>
            <a:off x="6435932" y="2393939"/>
            <a:ext cx="1215278" cy="878337"/>
            <a:chOff x="0" y="0"/>
            <a:chExt cx="1215276" cy="878336"/>
          </a:xfrm>
        </p:grpSpPr>
        <p:pic>
          <p:nvPicPr>
            <p:cNvPr id="3298" name="IMG_1675.jpeg" descr="IMG_1675.jpeg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6350" y="6350"/>
              <a:ext cx="1202577" cy="86563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297" name="IMG_1675.jpeg" descr="IMG_1675.jpeg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0"/>
              <a:ext cx="1215277" cy="878337"/>
            </a:xfrm>
            <a:prstGeom prst="rect">
              <a:avLst/>
            </a:prstGeom>
            <a:effectLst/>
          </p:spPr>
        </p:pic>
      </p:grpSp>
      <p:grpSp>
        <p:nvGrpSpPr>
          <p:cNvPr id="3302" name="تجميع"/>
          <p:cNvGrpSpPr/>
          <p:nvPr/>
        </p:nvGrpSpPr>
        <p:grpSpPr>
          <a:xfrm>
            <a:off x="6430059" y="888687"/>
            <a:ext cx="1850890" cy="1270001"/>
            <a:chOff x="109883" y="0"/>
            <a:chExt cx="1850889" cy="1270000"/>
          </a:xfrm>
        </p:grpSpPr>
        <p:sp>
          <p:nvSpPr>
            <p:cNvPr id="3300" name="جمع الأعداد النسبية…"/>
            <p:cNvSpPr/>
            <p:nvPr/>
          </p:nvSpPr>
          <p:spPr>
            <a:xfrm>
              <a:off x="690773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جمع الأعداد النسبية</a:t>
              </a:r>
            </a:p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 ذات المقامات المتشابهة وطرحها</a:t>
              </a:r>
            </a:p>
          </p:txBody>
        </p:sp>
        <p:sp>
          <p:nvSpPr>
            <p:cNvPr id="3301" name="🔹جمع الأعداد النسبية ذات المقامات المتشابهة…"/>
            <p:cNvSpPr/>
            <p:nvPr/>
          </p:nvSpPr>
          <p:spPr>
            <a:xfrm>
              <a:off x="109883" y="692084"/>
              <a:ext cx="116178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🔹جمع الأعداد النسبية ذات المقامات المتشابهة</a:t>
              </a:r>
            </a:p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🔹طرح الأعداد النسبية ذات المقامات المتشابهة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4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14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3305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06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07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08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09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10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11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12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13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315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24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316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317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18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319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20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321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22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323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325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326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327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329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331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334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332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33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337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3335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36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sp>
        <p:nvSpPr>
          <p:cNvPr id="3338" name="Google Shape;4622;p49"/>
          <p:cNvSpPr/>
          <p:nvPr/>
        </p:nvSpPr>
        <p:spPr>
          <a:xfrm rot="21451959">
            <a:off x="2136917" y="1186120"/>
            <a:ext cx="3812986" cy="773417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339" name="Google Shape;4623;p49"/>
          <p:cNvSpPr/>
          <p:nvPr/>
        </p:nvSpPr>
        <p:spPr>
          <a:xfrm rot="21189298">
            <a:off x="1803257" y="1085383"/>
            <a:ext cx="784770" cy="5706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340" name="Google Shape;4624;p49"/>
          <p:cNvSpPr/>
          <p:nvPr/>
        </p:nvSpPr>
        <p:spPr>
          <a:xfrm rot="4554862">
            <a:off x="5297709" y="1025382"/>
            <a:ext cx="955923" cy="61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3341" name="Google Shape;366;p40" descr="Google Shape;366;p40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20904534">
            <a:off x="2755711" y="1709249"/>
            <a:ext cx="2809125" cy="296025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47625" dir="1800000">
              <a:srgbClr val="000000">
                <a:alpha val="44000"/>
              </a:srgbClr>
            </a:outerShdw>
          </a:effectLst>
        </p:spPr>
      </p:pic>
      <p:sp>
        <p:nvSpPr>
          <p:cNvPr id="3342" name="Google Shape;1742;p25"/>
          <p:cNvSpPr txBox="1"/>
          <p:nvPr>
            <p:ph type="title"/>
          </p:nvPr>
        </p:nvSpPr>
        <p:spPr>
          <a:xfrm>
            <a:off x="2499659" y="1253470"/>
            <a:ext cx="3035351" cy="638717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anchor="ctr"/>
          <a:lstStyle>
            <a:lvl1pPr defTabSz="429768" rtl="0">
              <a:defRPr sz="2632"/>
            </a:lvl1pPr>
          </a:lstStyle>
          <a:p>
            <a:pPr/>
            <a:r>
              <a:t>تعلمنا اليوم</a:t>
            </a:r>
          </a:p>
        </p:txBody>
      </p:sp>
      <p:grpSp>
        <p:nvGrpSpPr>
          <p:cNvPr id="3345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3343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4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356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3346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7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8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9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0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1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2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3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4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5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359" name="Google Shape;225;p3"/>
          <p:cNvGrpSpPr/>
          <p:nvPr/>
        </p:nvGrpSpPr>
        <p:grpSpPr>
          <a:xfrm>
            <a:off x="7535400" y="1276204"/>
            <a:ext cx="122294" cy="132661"/>
            <a:chOff x="0" y="0"/>
            <a:chExt cx="122292" cy="132660"/>
          </a:xfrm>
        </p:grpSpPr>
        <p:sp>
          <p:nvSpPr>
            <p:cNvPr id="3357" name="Google Shape;226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8" name="Google Shape;227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362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3360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61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363" name="IMG_1660.jpeg" descr="IMG_1660.jpe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937164" y="6990"/>
            <a:ext cx="706640" cy="9130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66" name="IMG_1675.jpeg"/>
          <p:cNvGrpSpPr/>
          <p:nvPr/>
        </p:nvGrpSpPr>
        <p:grpSpPr>
          <a:xfrm>
            <a:off x="6435932" y="2393939"/>
            <a:ext cx="1215278" cy="878337"/>
            <a:chOff x="0" y="0"/>
            <a:chExt cx="1215276" cy="878336"/>
          </a:xfrm>
        </p:grpSpPr>
        <p:pic>
          <p:nvPicPr>
            <p:cNvPr id="3365" name="IMG_1675.jpeg" descr="IMG_1675.jpeg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6350" y="6350"/>
              <a:ext cx="1202577" cy="86563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364" name="IMG_1675.jpeg" descr="IMG_1675.jpeg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0" y="0"/>
              <a:ext cx="1215277" cy="878337"/>
            </a:xfrm>
            <a:prstGeom prst="rect">
              <a:avLst/>
            </a:prstGeom>
            <a:effectLst/>
          </p:spPr>
        </p:pic>
      </p:grpSp>
      <p:grpSp>
        <p:nvGrpSpPr>
          <p:cNvPr id="3369" name="تجميع"/>
          <p:cNvGrpSpPr/>
          <p:nvPr/>
        </p:nvGrpSpPr>
        <p:grpSpPr>
          <a:xfrm>
            <a:off x="6430059" y="888687"/>
            <a:ext cx="1850890" cy="1270001"/>
            <a:chOff x="109883" y="0"/>
            <a:chExt cx="1850889" cy="1270000"/>
          </a:xfrm>
        </p:grpSpPr>
        <p:sp>
          <p:nvSpPr>
            <p:cNvPr id="3367" name="جمع الأعداد النسبية…"/>
            <p:cNvSpPr/>
            <p:nvPr/>
          </p:nvSpPr>
          <p:spPr>
            <a:xfrm>
              <a:off x="690773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جمع الأعداد النسبية</a:t>
              </a:r>
            </a:p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 ذات المقامات المتشابهة وطرحها</a:t>
              </a:r>
            </a:p>
          </p:txBody>
        </p:sp>
        <p:sp>
          <p:nvSpPr>
            <p:cNvPr id="3368" name="🔹جمع الأعداد النسبية ذات المقامات المتشابهة…"/>
            <p:cNvSpPr/>
            <p:nvPr/>
          </p:nvSpPr>
          <p:spPr>
            <a:xfrm>
              <a:off x="109883" y="692084"/>
              <a:ext cx="116178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🔹جمع الأعداد النسبية ذات المقامات المتشابهة</a:t>
              </a:r>
            </a:p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🔹طرح الأعداد النسبية ذات المقامات المتشابهة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1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81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3372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73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74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75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76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77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78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79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80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390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382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383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84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385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86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387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88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389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391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392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393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395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397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400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398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99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403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3401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02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aphicFrame>
        <p:nvGraphicFramePr>
          <p:cNvPr id="3404" name="الجدول"/>
          <p:cNvGraphicFramePr/>
          <p:nvPr/>
        </p:nvGraphicFramePr>
        <p:xfrm>
          <a:off x="5595761" y="2045311"/>
          <a:ext cx="4485658" cy="1381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1490985"/>
                <a:gridCol w="1490985"/>
                <a:gridCol w="1490985"/>
              </a:tblGrid>
              <a:tr h="684227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684227"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3407" name="مستطيل"/>
          <p:cNvGrpSpPr/>
          <p:nvPr/>
        </p:nvGrpSpPr>
        <p:grpSpPr>
          <a:xfrm>
            <a:off x="2583665" y="2682974"/>
            <a:ext cx="1551236" cy="1645230"/>
            <a:chOff x="0" y="0"/>
            <a:chExt cx="1551235" cy="1645229"/>
          </a:xfrm>
        </p:grpSpPr>
        <p:sp>
          <p:nvSpPr>
            <p:cNvPr id="3406" name="مستطيل"/>
            <p:cNvSpPr/>
            <p:nvPr/>
          </p:nvSpPr>
          <p:spPr>
            <a:xfrm>
              <a:off x="38100" y="38100"/>
              <a:ext cx="1475036" cy="1569030"/>
            </a:xfrm>
            <a:prstGeom prst="rect">
              <a:avLst/>
            </a:prstGeom>
            <a:solidFill>
              <a:srgbClr val="FEFCDD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3405" name="مستطيل مستطيل" descr="مستطيل مستطيل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1551236" cy="1645230"/>
            </a:xfrm>
            <a:prstGeom prst="rect">
              <a:avLst/>
            </a:prstGeom>
            <a:effectLst/>
          </p:spPr>
        </p:pic>
      </p:grpSp>
      <p:grpSp>
        <p:nvGrpSpPr>
          <p:cNvPr id="3410" name="مستطيل"/>
          <p:cNvGrpSpPr/>
          <p:nvPr/>
        </p:nvGrpSpPr>
        <p:grpSpPr>
          <a:xfrm>
            <a:off x="1118670" y="2699952"/>
            <a:ext cx="1476550" cy="1611274"/>
            <a:chOff x="0" y="0"/>
            <a:chExt cx="1476548" cy="1611273"/>
          </a:xfrm>
        </p:grpSpPr>
        <p:sp>
          <p:nvSpPr>
            <p:cNvPr id="3409" name="مستطيل"/>
            <p:cNvSpPr/>
            <p:nvPr/>
          </p:nvSpPr>
          <p:spPr>
            <a:xfrm>
              <a:off x="12700" y="12700"/>
              <a:ext cx="1451149" cy="1585874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satOff val="62222"/>
                    <a:lumOff val="4552"/>
                  </a:schemeClr>
                </a:gs>
                <a:gs pos="35000">
                  <a:srgbClr val="EFFFFF"/>
                </a:gs>
                <a:gs pos="100000">
                  <a:schemeClr val="accent3">
                    <a:satOff val="62222"/>
                    <a:lumOff val="7568"/>
                  </a:schemeClr>
                </a:gs>
              </a:gsLst>
              <a:lin ang="16200000" scaled="0"/>
            </a:gra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3408" name="مستطيل مستطيل" descr="مستطيل مستطيل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1476549" cy="1611274"/>
            </a:xfrm>
            <a:prstGeom prst="rect">
              <a:avLst/>
            </a:prstGeom>
            <a:effectLst/>
          </p:spPr>
        </p:pic>
      </p:grpSp>
      <p:grpSp>
        <p:nvGrpSpPr>
          <p:cNvPr id="3413" name="مستطيل"/>
          <p:cNvGrpSpPr/>
          <p:nvPr/>
        </p:nvGrpSpPr>
        <p:grpSpPr>
          <a:xfrm>
            <a:off x="4061403" y="2682974"/>
            <a:ext cx="1551237" cy="1645230"/>
            <a:chOff x="0" y="0"/>
            <a:chExt cx="1551235" cy="1645229"/>
          </a:xfrm>
        </p:grpSpPr>
        <p:sp>
          <p:nvSpPr>
            <p:cNvPr id="3412" name="مستطيل"/>
            <p:cNvSpPr/>
            <p:nvPr/>
          </p:nvSpPr>
          <p:spPr>
            <a:xfrm>
              <a:off x="38100" y="38100"/>
              <a:ext cx="1475036" cy="1569030"/>
            </a:xfrm>
            <a:prstGeom prst="rect">
              <a:avLst/>
            </a:prstGeom>
            <a:solidFill>
              <a:srgbClr val="FFDBD8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3411" name="مستطيل مستطيل" descr="مستطيل مستطيل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1551236" cy="1645230"/>
            </a:xfrm>
            <a:prstGeom prst="rect">
              <a:avLst/>
            </a:prstGeom>
            <a:effectLst/>
          </p:spPr>
        </p:pic>
      </p:grpSp>
      <p:pic>
        <p:nvPicPr>
          <p:cNvPr id="3414" name="IMG_1662.png" descr="IMG_1662.png"/>
          <p:cNvPicPr>
            <a:picLocks noChangeAspect="1"/>
          </p:cNvPicPr>
          <p:nvPr/>
        </p:nvPicPr>
        <p:blipFill>
          <a:blip r:embed="rId13">
            <a:extLst/>
          </a:blip>
          <a:srcRect l="10623" t="59223" r="78942" b="23459"/>
          <a:stretch>
            <a:fillRect/>
          </a:stretch>
        </p:blipFill>
        <p:spPr>
          <a:xfrm>
            <a:off x="1909564" y="18197"/>
            <a:ext cx="715476" cy="890567"/>
          </a:xfrm>
          <a:prstGeom prst="rect">
            <a:avLst/>
          </a:prstGeom>
          <a:ln w="12700">
            <a:miter lim="400000"/>
          </a:ln>
        </p:spPr>
      </p:pic>
      <p:sp>
        <p:nvSpPr>
          <p:cNvPr id="3415" name="🔹طرح الأعداد النسبية ذات المقامات المشتركة"/>
          <p:cNvSpPr txBox="1"/>
          <p:nvPr/>
        </p:nvSpPr>
        <p:spPr>
          <a:xfrm>
            <a:off x="2744597" y="2976407"/>
            <a:ext cx="1161779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3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🔹طرح الأعداد النسبية ذات المقامات المشتركة</a:t>
            </a:r>
          </a:p>
        </p:txBody>
      </p:sp>
      <p:sp>
        <p:nvSpPr>
          <p:cNvPr id="3416" name="قاعدة الاشارة…"/>
          <p:cNvSpPr txBox="1"/>
          <p:nvPr/>
        </p:nvSpPr>
        <p:spPr>
          <a:xfrm>
            <a:off x="4219787" y="2982890"/>
            <a:ext cx="1234469" cy="603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>
                <a:solidFill>
                  <a:srgbClr val="B51A00"/>
                </a:solidFill>
              </a:defRPr>
            </a:pPr>
            <a:r>
              <a:t>قاعدة الاشارة </a:t>
            </a:r>
          </a:p>
          <a:p>
            <a:pPr algn="ctr" rtl="0">
              <a:defRPr b="1">
                <a:solidFill>
                  <a:srgbClr val="B51A00"/>
                </a:solidFill>
              </a:defRPr>
            </a:pPr>
            <a:r>
              <a:t>في حال جمع وطرح </a:t>
            </a:r>
          </a:p>
          <a:p>
            <a:pPr algn="ctr" rtl="0">
              <a:defRPr b="1">
                <a:solidFill>
                  <a:srgbClr val="B51A00"/>
                </a:solidFill>
              </a:defRPr>
            </a:pPr>
            <a:r>
              <a:t>الاعداد الصحيحة </a:t>
            </a:r>
          </a:p>
        </p:txBody>
      </p:sp>
      <p:pic>
        <p:nvPicPr>
          <p:cNvPr id="3417" name="IMG_1661.jpeg" descr="IMG_1661.jpeg"/>
          <p:cNvPicPr>
            <a:picLocks noChangeAspect="1"/>
          </p:cNvPicPr>
          <p:nvPr/>
        </p:nvPicPr>
        <p:blipFill>
          <a:blip r:embed="rId14">
            <a:extLst/>
          </a:blip>
          <a:srcRect l="20870" t="69521" r="56303" b="11468"/>
          <a:stretch>
            <a:fillRect/>
          </a:stretch>
        </p:blipFill>
        <p:spPr>
          <a:xfrm>
            <a:off x="1235041" y="3150039"/>
            <a:ext cx="1243832" cy="4909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sp>
        <p:nvSpPr>
          <p:cNvPr id="3418" name="جدول التعلم"/>
          <p:cNvSpPr txBox="1"/>
          <p:nvPr/>
        </p:nvSpPr>
        <p:spPr>
          <a:xfrm>
            <a:off x="2710918" y="1379144"/>
            <a:ext cx="1414863" cy="334176"/>
          </a:xfrm>
          <a:prstGeom prst="rect">
            <a:avLst/>
          </a:prstGeom>
          <a:solidFill>
            <a:schemeClr val="accent3"/>
          </a:solidFill>
          <a:ln w="38100">
            <a:solidFill>
              <a:srgbClr val="FFFFFF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100">
                <a:solidFill>
                  <a:schemeClr val="accent6">
                    <a:lumOff val="-9411"/>
                  </a:schemeClr>
                </a:solidFill>
              </a:defRPr>
            </a:lvl1pPr>
          </a:lstStyle>
          <a:p>
            <a:pPr rtl="0">
              <a:defRPr/>
            </a:pPr>
            <a:r>
              <a:t>جدول التعلم </a:t>
            </a:r>
          </a:p>
        </p:txBody>
      </p:sp>
      <p:grpSp>
        <p:nvGrpSpPr>
          <p:cNvPr id="3421" name="IMG_1675.jpeg"/>
          <p:cNvGrpSpPr/>
          <p:nvPr/>
        </p:nvGrpSpPr>
        <p:grpSpPr>
          <a:xfrm>
            <a:off x="6435932" y="2393939"/>
            <a:ext cx="1215278" cy="878337"/>
            <a:chOff x="0" y="0"/>
            <a:chExt cx="1215276" cy="878336"/>
          </a:xfrm>
        </p:grpSpPr>
        <p:pic>
          <p:nvPicPr>
            <p:cNvPr id="3420" name="IMG_1675.jpeg" descr="IMG_1675.jpeg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6350" y="6350"/>
              <a:ext cx="1202577" cy="86563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19" name="IMG_1675.jpeg" descr="IMG_1675.jpeg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0" y="0"/>
              <a:ext cx="1215277" cy="878337"/>
            </a:xfrm>
            <a:prstGeom prst="rect">
              <a:avLst/>
            </a:prstGeom>
            <a:effectLst/>
          </p:spPr>
        </p:pic>
      </p:grpSp>
      <p:grpSp>
        <p:nvGrpSpPr>
          <p:cNvPr id="3424" name="تجميع"/>
          <p:cNvGrpSpPr/>
          <p:nvPr/>
        </p:nvGrpSpPr>
        <p:grpSpPr>
          <a:xfrm>
            <a:off x="6430059" y="888687"/>
            <a:ext cx="1850890" cy="1270001"/>
            <a:chOff x="109883" y="0"/>
            <a:chExt cx="1850889" cy="1270000"/>
          </a:xfrm>
        </p:grpSpPr>
        <p:sp>
          <p:nvSpPr>
            <p:cNvPr id="3422" name="جمع الأعداد النسبية…"/>
            <p:cNvSpPr/>
            <p:nvPr/>
          </p:nvSpPr>
          <p:spPr>
            <a:xfrm>
              <a:off x="690773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جمع الأعداد النسبية</a:t>
              </a:r>
            </a:p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 ذات المقامات المتشابهة وطرحها</a:t>
              </a:r>
            </a:p>
          </p:txBody>
        </p:sp>
        <p:sp>
          <p:nvSpPr>
            <p:cNvPr id="3423" name="🔹جمع الأعداد النسبية ذات المقامات المتشابهة…"/>
            <p:cNvSpPr/>
            <p:nvPr/>
          </p:nvSpPr>
          <p:spPr>
            <a:xfrm>
              <a:off x="109883" y="692084"/>
              <a:ext cx="116178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🔹جمع الأعداد النسبية ذات المقامات المتشابهة</a:t>
              </a:r>
            </a:p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🔹طرح الأعداد النسبية ذات المقامات المتشابهة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3" name="Google Shape;1765;p26"/>
          <p:cNvSpPr/>
          <p:nvPr/>
        </p:nvSpPr>
        <p:spPr>
          <a:xfrm rot="126755">
            <a:off x="2179763" y="1013211"/>
            <a:ext cx="4703898" cy="62821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1794" name="Google Shape;1766;p26"/>
          <p:cNvSpPr/>
          <p:nvPr/>
        </p:nvSpPr>
        <p:spPr>
          <a:xfrm rot="21464125">
            <a:off x="2051224" y="750197"/>
            <a:ext cx="538649" cy="538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1795" name="Google Shape;1767;p26"/>
          <p:cNvSpPr/>
          <p:nvPr/>
        </p:nvSpPr>
        <p:spPr>
          <a:xfrm rot="4829594">
            <a:off x="6353031" y="894578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1801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1796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797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798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799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00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1802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1803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1804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1805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1806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1807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1808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09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10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1811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14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1812" name="Google Shape;181;p29" descr="Google Shape;181;p2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13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1815" name="Google Shape;1768;p26"/>
          <p:cNvSpPr txBox="1"/>
          <p:nvPr>
            <p:ph type="title"/>
          </p:nvPr>
        </p:nvSpPr>
        <p:spPr>
          <a:xfrm>
            <a:off x="1585719" y="665386"/>
            <a:ext cx="5581501" cy="1480200"/>
          </a:xfrm>
          <a:prstGeom prst="rect">
            <a:avLst/>
          </a:prstGeom>
        </p:spPr>
        <p:txBody>
          <a:bodyPr lIns="121899" tIns="121899" rIns="121899" bIns="121899" anchor="t"/>
          <a:lstStyle>
            <a:lvl1pPr rtl="0">
              <a:defRPr/>
            </a:lvl1pPr>
          </a:lstStyle>
          <a:p>
            <a:pPr/>
            <a:r>
              <a:t>شريط الذكريات</a:t>
            </a:r>
          </a:p>
        </p:txBody>
      </p:sp>
      <p:pic>
        <p:nvPicPr>
          <p:cNvPr id="1816" name="IMG_0948.png" descr="IMG_0948.png"/>
          <p:cNvPicPr>
            <a:picLocks noChangeAspect="1"/>
          </p:cNvPicPr>
          <p:nvPr/>
        </p:nvPicPr>
        <p:blipFill>
          <a:blip r:embed="rId6">
            <a:extLst/>
          </a:blip>
          <a:srcRect l="14212" t="15552" r="2076" b="7943"/>
          <a:stretch>
            <a:fillRect/>
          </a:stretch>
        </p:blipFill>
        <p:spPr>
          <a:xfrm>
            <a:off x="5989516" y="1292558"/>
            <a:ext cx="1989964" cy="15721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471" fill="norm" stroke="1" extrusionOk="0">
                <a:moveTo>
                  <a:pt x="14270" y="0"/>
                </a:moveTo>
                <a:cubicBezTo>
                  <a:pt x="14208" y="0"/>
                  <a:pt x="14216" y="55"/>
                  <a:pt x="14309" y="206"/>
                </a:cubicBezTo>
                <a:cubicBezTo>
                  <a:pt x="14369" y="304"/>
                  <a:pt x="14376" y="292"/>
                  <a:pt x="14352" y="136"/>
                </a:cubicBezTo>
                <a:cubicBezTo>
                  <a:pt x="14340" y="60"/>
                  <a:pt x="14305" y="0"/>
                  <a:pt x="14270" y="0"/>
                </a:cubicBezTo>
                <a:close/>
                <a:moveTo>
                  <a:pt x="13091" y="168"/>
                </a:moveTo>
                <a:cubicBezTo>
                  <a:pt x="13067" y="168"/>
                  <a:pt x="13015" y="193"/>
                  <a:pt x="12979" y="222"/>
                </a:cubicBezTo>
                <a:cubicBezTo>
                  <a:pt x="12943" y="252"/>
                  <a:pt x="12933" y="276"/>
                  <a:pt x="12957" y="276"/>
                </a:cubicBezTo>
                <a:cubicBezTo>
                  <a:pt x="12982" y="276"/>
                  <a:pt x="13033" y="252"/>
                  <a:pt x="13069" y="222"/>
                </a:cubicBezTo>
                <a:cubicBezTo>
                  <a:pt x="13106" y="193"/>
                  <a:pt x="13115" y="168"/>
                  <a:pt x="13091" y="168"/>
                </a:cubicBezTo>
                <a:close/>
                <a:moveTo>
                  <a:pt x="13439" y="190"/>
                </a:moveTo>
                <a:cubicBezTo>
                  <a:pt x="13424" y="199"/>
                  <a:pt x="13400" y="229"/>
                  <a:pt x="13362" y="287"/>
                </a:cubicBezTo>
                <a:cubicBezTo>
                  <a:pt x="13308" y="371"/>
                  <a:pt x="13220" y="444"/>
                  <a:pt x="13168" y="444"/>
                </a:cubicBezTo>
                <a:cubicBezTo>
                  <a:pt x="13116" y="444"/>
                  <a:pt x="13063" y="468"/>
                  <a:pt x="13048" y="499"/>
                </a:cubicBezTo>
                <a:cubicBezTo>
                  <a:pt x="13032" y="531"/>
                  <a:pt x="13074" y="553"/>
                  <a:pt x="13147" y="553"/>
                </a:cubicBezTo>
                <a:cubicBezTo>
                  <a:pt x="13290" y="553"/>
                  <a:pt x="13463" y="375"/>
                  <a:pt x="13461" y="233"/>
                </a:cubicBezTo>
                <a:cubicBezTo>
                  <a:pt x="13460" y="197"/>
                  <a:pt x="13455" y="181"/>
                  <a:pt x="13439" y="190"/>
                </a:cubicBezTo>
                <a:close/>
                <a:moveTo>
                  <a:pt x="14029" y="222"/>
                </a:moveTo>
                <a:cubicBezTo>
                  <a:pt x="13953" y="222"/>
                  <a:pt x="13992" y="339"/>
                  <a:pt x="14119" y="499"/>
                </a:cubicBezTo>
                <a:cubicBezTo>
                  <a:pt x="14239" y="648"/>
                  <a:pt x="14426" y="732"/>
                  <a:pt x="14365" y="607"/>
                </a:cubicBezTo>
                <a:cubicBezTo>
                  <a:pt x="14350" y="577"/>
                  <a:pt x="14297" y="553"/>
                  <a:pt x="14249" y="553"/>
                </a:cubicBezTo>
                <a:cubicBezTo>
                  <a:pt x="14191" y="553"/>
                  <a:pt x="14145" y="494"/>
                  <a:pt x="14115" y="385"/>
                </a:cubicBezTo>
                <a:cubicBezTo>
                  <a:pt x="14090" y="294"/>
                  <a:pt x="14051" y="222"/>
                  <a:pt x="14029" y="222"/>
                </a:cubicBezTo>
                <a:close/>
                <a:moveTo>
                  <a:pt x="14515" y="282"/>
                </a:moveTo>
                <a:cubicBezTo>
                  <a:pt x="14500" y="281"/>
                  <a:pt x="14484" y="285"/>
                  <a:pt x="14468" y="293"/>
                </a:cubicBezTo>
                <a:cubicBezTo>
                  <a:pt x="14433" y="310"/>
                  <a:pt x="14443" y="323"/>
                  <a:pt x="14494" y="325"/>
                </a:cubicBezTo>
                <a:cubicBezTo>
                  <a:pt x="14540" y="328"/>
                  <a:pt x="14564" y="316"/>
                  <a:pt x="14550" y="298"/>
                </a:cubicBezTo>
                <a:cubicBezTo>
                  <a:pt x="14543" y="289"/>
                  <a:pt x="14531" y="283"/>
                  <a:pt x="14515" y="282"/>
                </a:cubicBezTo>
                <a:close/>
                <a:moveTo>
                  <a:pt x="14942" y="461"/>
                </a:moveTo>
                <a:cubicBezTo>
                  <a:pt x="14784" y="482"/>
                  <a:pt x="14561" y="630"/>
                  <a:pt x="14537" y="726"/>
                </a:cubicBezTo>
                <a:cubicBezTo>
                  <a:pt x="14525" y="776"/>
                  <a:pt x="14477" y="856"/>
                  <a:pt x="14429" y="911"/>
                </a:cubicBezTo>
                <a:cubicBezTo>
                  <a:pt x="14382" y="965"/>
                  <a:pt x="14343" y="1059"/>
                  <a:pt x="14343" y="1117"/>
                </a:cubicBezTo>
                <a:cubicBezTo>
                  <a:pt x="14343" y="1175"/>
                  <a:pt x="14293" y="1303"/>
                  <a:pt x="14231" y="1404"/>
                </a:cubicBezTo>
                <a:cubicBezTo>
                  <a:pt x="14170" y="1505"/>
                  <a:pt x="14114" y="1676"/>
                  <a:pt x="14107" y="1778"/>
                </a:cubicBezTo>
                <a:cubicBezTo>
                  <a:pt x="14099" y="1880"/>
                  <a:pt x="14059" y="2054"/>
                  <a:pt x="14020" y="2168"/>
                </a:cubicBezTo>
                <a:cubicBezTo>
                  <a:pt x="13954" y="2365"/>
                  <a:pt x="13944" y="2373"/>
                  <a:pt x="13827" y="2314"/>
                </a:cubicBezTo>
                <a:cubicBezTo>
                  <a:pt x="13521" y="2162"/>
                  <a:pt x="13211" y="2256"/>
                  <a:pt x="13259" y="2488"/>
                </a:cubicBezTo>
                <a:cubicBezTo>
                  <a:pt x="13287" y="2623"/>
                  <a:pt x="13167" y="2759"/>
                  <a:pt x="13134" y="2629"/>
                </a:cubicBezTo>
                <a:cubicBezTo>
                  <a:pt x="13121" y="2580"/>
                  <a:pt x="13102" y="2501"/>
                  <a:pt x="13091" y="2455"/>
                </a:cubicBezTo>
                <a:cubicBezTo>
                  <a:pt x="13051" y="2297"/>
                  <a:pt x="12973" y="2371"/>
                  <a:pt x="12988" y="2553"/>
                </a:cubicBezTo>
                <a:cubicBezTo>
                  <a:pt x="13001" y="2722"/>
                  <a:pt x="12993" y="2737"/>
                  <a:pt x="12863" y="2737"/>
                </a:cubicBezTo>
                <a:cubicBezTo>
                  <a:pt x="12786" y="2737"/>
                  <a:pt x="12711" y="2749"/>
                  <a:pt x="12695" y="2770"/>
                </a:cubicBezTo>
                <a:cubicBezTo>
                  <a:pt x="12661" y="2812"/>
                  <a:pt x="12234" y="2290"/>
                  <a:pt x="12234" y="2206"/>
                </a:cubicBezTo>
                <a:cubicBezTo>
                  <a:pt x="12234" y="2118"/>
                  <a:pt x="12057" y="1926"/>
                  <a:pt x="12011" y="1962"/>
                </a:cubicBezTo>
                <a:cubicBezTo>
                  <a:pt x="11987" y="1980"/>
                  <a:pt x="11956" y="1955"/>
                  <a:pt x="11942" y="1908"/>
                </a:cubicBezTo>
                <a:cubicBezTo>
                  <a:pt x="11909" y="1800"/>
                  <a:pt x="11838" y="1796"/>
                  <a:pt x="11838" y="1903"/>
                </a:cubicBezTo>
                <a:cubicBezTo>
                  <a:pt x="11838" y="2052"/>
                  <a:pt x="11764" y="2037"/>
                  <a:pt x="11666" y="1870"/>
                </a:cubicBezTo>
                <a:lnTo>
                  <a:pt x="11567" y="1707"/>
                </a:lnTo>
                <a:lnTo>
                  <a:pt x="11688" y="1566"/>
                </a:lnTo>
                <a:cubicBezTo>
                  <a:pt x="11789" y="1449"/>
                  <a:pt x="11800" y="1418"/>
                  <a:pt x="11748" y="1355"/>
                </a:cubicBezTo>
                <a:cubicBezTo>
                  <a:pt x="11619" y="1199"/>
                  <a:pt x="11304" y="1250"/>
                  <a:pt x="11223" y="1442"/>
                </a:cubicBezTo>
                <a:cubicBezTo>
                  <a:pt x="11182" y="1537"/>
                  <a:pt x="11194" y="1577"/>
                  <a:pt x="11292" y="1691"/>
                </a:cubicBezTo>
                <a:cubicBezTo>
                  <a:pt x="11387" y="1802"/>
                  <a:pt x="11400" y="1842"/>
                  <a:pt x="11356" y="1908"/>
                </a:cubicBezTo>
                <a:cubicBezTo>
                  <a:pt x="11327" y="1952"/>
                  <a:pt x="11274" y="1989"/>
                  <a:pt x="11240" y="1989"/>
                </a:cubicBezTo>
                <a:cubicBezTo>
                  <a:pt x="11206" y="1989"/>
                  <a:pt x="11114" y="2097"/>
                  <a:pt x="11038" y="2233"/>
                </a:cubicBezTo>
                <a:cubicBezTo>
                  <a:pt x="10930" y="2425"/>
                  <a:pt x="10889" y="2470"/>
                  <a:pt x="10844" y="2423"/>
                </a:cubicBezTo>
                <a:cubicBezTo>
                  <a:pt x="10773" y="2349"/>
                  <a:pt x="10765" y="2438"/>
                  <a:pt x="10836" y="2526"/>
                </a:cubicBezTo>
                <a:cubicBezTo>
                  <a:pt x="10909" y="2618"/>
                  <a:pt x="10885" y="3522"/>
                  <a:pt x="10805" y="3664"/>
                </a:cubicBezTo>
                <a:cubicBezTo>
                  <a:pt x="10753" y="3759"/>
                  <a:pt x="10690" y="3781"/>
                  <a:pt x="10392" y="3789"/>
                </a:cubicBezTo>
                <a:cubicBezTo>
                  <a:pt x="10102" y="3796"/>
                  <a:pt x="9998" y="3825"/>
                  <a:pt x="9790" y="3957"/>
                </a:cubicBezTo>
                <a:cubicBezTo>
                  <a:pt x="9479" y="4154"/>
                  <a:pt x="9420" y="4257"/>
                  <a:pt x="9531" y="4412"/>
                </a:cubicBezTo>
                <a:cubicBezTo>
                  <a:pt x="9596" y="4502"/>
                  <a:pt x="9597" y="4531"/>
                  <a:pt x="9549" y="4553"/>
                </a:cubicBezTo>
                <a:cubicBezTo>
                  <a:pt x="9515" y="4568"/>
                  <a:pt x="8826" y="4588"/>
                  <a:pt x="8012" y="4596"/>
                </a:cubicBezTo>
                <a:cubicBezTo>
                  <a:pt x="6596" y="4611"/>
                  <a:pt x="6527" y="4618"/>
                  <a:pt x="6411" y="4727"/>
                </a:cubicBezTo>
                <a:cubicBezTo>
                  <a:pt x="6129" y="4991"/>
                  <a:pt x="6108" y="5066"/>
                  <a:pt x="6084" y="6038"/>
                </a:cubicBezTo>
                <a:lnTo>
                  <a:pt x="6062" y="6933"/>
                </a:lnTo>
                <a:lnTo>
                  <a:pt x="5860" y="7166"/>
                </a:lnTo>
                <a:cubicBezTo>
                  <a:pt x="5749" y="7294"/>
                  <a:pt x="5648" y="7386"/>
                  <a:pt x="5632" y="7366"/>
                </a:cubicBezTo>
                <a:cubicBezTo>
                  <a:pt x="5616" y="7346"/>
                  <a:pt x="5602" y="7194"/>
                  <a:pt x="5602" y="7030"/>
                </a:cubicBezTo>
                <a:lnTo>
                  <a:pt x="5602" y="6732"/>
                </a:lnTo>
                <a:lnTo>
                  <a:pt x="5283" y="6754"/>
                </a:lnTo>
                <a:lnTo>
                  <a:pt x="4965" y="6765"/>
                </a:lnTo>
                <a:lnTo>
                  <a:pt x="4952" y="7003"/>
                </a:lnTo>
                <a:cubicBezTo>
                  <a:pt x="4937" y="7266"/>
                  <a:pt x="4871" y="7335"/>
                  <a:pt x="4724" y="7236"/>
                </a:cubicBezTo>
                <a:cubicBezTo>
                  <a:pt x="4656" y="7190"/>
                  <a:pt x="4632" y="7133"/>
                  <a:pt x="4646" y="7041"/>
                </a:cubicBezTo>
                <a:cubicBezTo>
                  <a:pt x="4681" y="6814"/>
                  <a:pt x="4622" y="6778"/>
                  <a:pt x="4212" y="6754"/>
                </a:cubicBezTo>
                <a:cubicBezTo>
                  <a:pt x="3696" y="6723"/>
                  <a:pt x="3522" y="6779"/>
                  <a:pt x="3493" y="6992"/>
                </a:cubicBezTo>
                <a:cubicBezTo>
                  <a:pt x="3472" y="7142"/>
                  <a:pt x="3456" y="7154"/>
                  <a:pt x="3239" y="7187"/>
                </a:cubicBezTo>
                <a:cubicBezTo>
                  <a:pt x="3110" y="7207"/>
                  <a:pt x="2978" y="7256"/>
                  <a:pt x="2951" y="7290"/>
                </a:cubicBezTo>
                <a:cubicBezTo>
                  <a:pt x="2919" y="7330"/>
                  <a:pt x="2891" y="7679"/>
                  <a:pt x="2877" y="8223"/>
                </a:cubicBezTo>
                <a:cubicBezTo>
                  <a:pt x="2857" y="9033"/>
                  <a:pt x="2853" y="9090"/>
                  <a:pt x="2774" y="9090"/>
                </a:cubicBezTo>
                <a:cubicBezTo>
                  <a:pt x="2695" y="9090"/>
                  <a:pt x="2690" y="9045"/>
                  <a:pt x="2697" y="8358"/>
                </a:cubicBezTo>
                <a:cubicBezTo>
                  <a:pt x="2703" y="7702"/>
                  <a:pt x="2695" y="7621"/>
                  <a:pt x="2624" y="7572"/>
                </a:cubicBezTo>
                <a:cubicBezTo>
                  <a:pt x="2400" y="7422"/>
                  <a:pt x="1205" y="7456"/>
                  <a:pt x="786" y="7626"/>
                </a:cubicBezTo>
                <a:lnTo>
                  <a:pt x="648" y="7686"/>
                </a:lnTo>
                <a:lnTo>
                  <a:pt x="622" y="8190"/>
                </a:lnTo>
                <a:cubicBezTo>
                  <a:pt x="609" y="8470"/>
                  <a:pt x="604" y="8774"/>
                  <a:pt x="609" y="8862"/>
                </a:cubicBezTo>
                <a:cubicBezTo>
                  <a:pt x="618" y="9017"/>
                  <a:pt x="609" y="9026"/>
                  <a:pt x="342" y="9101"/>
                </a:cubicBezTo>
                <a:cubicBezTo>
                  <a:pt x="130" y="9161"/>
                  <a:pt x="55" y="9210"/>
                  <a:pt x="20" y="9307"/>
                </a:cubicBezTo>
                <a:cubicBezTo>
                  <a:pt x="-13" y="9397"/>
                  <a:pt x="-5" y="9869"/>
                  <a:pt x="45" y="10944"/>
                </a:cubicBezTo>
                <a:cubicBezTo>
                  <a:pt x="85" y="11775"/>
                  <a:pt x="134" y="12883"/>
                  <a:pt x="157" y="13399"/>
                </a:cubicBezTo>
                <a:cubicBezTo>
                  <a:pt x="181" y="13916"/>
                  <a:pt x="210" y="14509"/>
                  <a:pt x="222" y="14722"/>
                </a:cubicBezTo>
                <a:cubicBezTo>
                  <a:pt x="234" y="14934"/>
                  <a:pt x="266" y="15581"/>
                  <a:pt x="291" y="16158"/>
                </a:cubicBezTo>
                <a:cubicBezTo>
                  <a:pt x="353" y="17596"/>
                  <a:pt x="358" y="17658"/>
                  <a:pt x="476" y="17692"/>
                </a:cubicBezTo>
                <a:cubicBezTo>
                  <a:pt x="1362" y="17945"/>
                  <a:pt x="1491" y="17966"/>
                  <a:pt x="2331" y="17947"/>
                </a:cubicBezTo>
                <a:lnTo>
                  <a:pt x="3170" y="17925"/>
                </a:lnTo>
                <a:lnTo>
                  <a:pt x="3342" y="18099"/>
                </a:lnTo>
                <a:cubicBezTo>
                  <a:pt x="3672" y="18423"/>
                  <a:pt x="4486" y="19084"/>
                  <a:pt x="5163" y="19578"/>
                </a:cubicBezTo>
                <a:cubicBezTo>
                  <a:pt x="6287" y="20400"/>
                  <a:pt x="7087" y="20641"/>
                  <a:pt x="7887" y="20397"/>
                </a:cubicBezTo>
                <a:cubicBezTo>
                  <a:pt x="8936" y="20077"/>
                  <a:pt x="10694" y="19987"/>
                  <a:pt x="11924" y="20191"/>
                </a:cubicBezTo>
                <a:cubicBezTo>
                  <a:pt x="12657" y="20312"/>
                  <a:pt x="13604" y="20553"/>
                  <a:pt x="14528" y="20857"/>
                </a:cubicBezTo>
                <a:cubicBezTo>
                  <a:pt x="15525" y="21186"/>
                  <a:pt x="16193" y="21370"/>
                  <a:pt x="16637" y="21432"/>
                </a:cubicBezTo>
                <a:cubicBezTo>
                  <a:pt x="17833" y="21600"/>
                  <a:pt x="18897" y="21223"/>
                  <a:pt x="19482" y="20424"/>
                </a:cubicBezTo>
                <a:cubicBezTo>
                  <a:pt x="19615" y="20242"/>
                  <a:pt x="20098" y="19628"/>
                  <a:pt x="20558" y="19058"/>
                </a:cubicBezTo>
                <a:cubicBezTo>
                  <a:pt x="21340" y="18089"/>
                  <a:pt x="21398" y="17999"/>
                  <a:pt x="21475" y="17697"/>
                </a:cubicBezTo>
                <a:cubicBezTo>
                  <a:pt x="21533" y="17469"/>
                  <a:pt x="21570" y="17188"/>
                  <a:pt x="21578" y="16906"/>
                </a:cubicBezTo>
                <a:cubicBezTo>
                  <a:pt x="21587" y="16624"/>
                  <a:pt x="21571" y="16345"/>
                  <a:pt x="21527" y="16109"/>
                </a:cubicBezTo>
                <a:cubicBezTo>
                  <a:pt x="21391" y="15380"/>
                  <a:pt x="20951" y="14391"/>
                  <a:pt x="20322" y="13399"/>
                </a:cubicBezTo>
                <a:cubicBezTo>
                  <a:pt x="20186" y="13186"/>
                  <a:pt x="19775" y="12600"/>
                  <a:pt x="19409" y="12098"/>
                </a:cubicBezTo>
                <a:cubicBezTo>
                  <a:pt x="19043" y="11597"/>
                  <a:pt x="18694" y="11106"/>
                  <a:pt x="18630" y="11009"/>
                </a:cubicBezTo>
                <a:cubicBezTo>
                  <a:pt x="18566" y="10912"/>
                  <a:pt x="18391" y="10760"/>
                  <a:pt x="18243" y="10667"/>
                </a:cubicBezTo>
                <a:cubicBezTo>
                  <a:pt x="17944" y="10480"/>
                  <a:pt x="17684" y="10450"/>
                  <a:pt x="17446" y="10575"/>
                </a:cubicBezTo>
                <a:cubicBezTo>
                  <a:pt x="17304" y="10650"/>
                  <a:pt x="17297" y="10645"/>
                  <a:pt x="17072" y="10380"/>
                </a:cubicBezTo>
                <a:cubicBezTo>
                  <a:pt x="16947" y="10232"/>
                  <a:pt x="16844" y="10065"/>
                  <a:pt x="16844" y="10006"/>
                </a:cubicBezTo>
                <a:cubicBezTo>
                  <a:pt x="16844" y="9946"/>
                  <a:pt x="16806" y="9859"/>
                  <a:pt x="16758" y="9816"/>
                </a:cubicBezTo>
                <a:cubicBezTo>
                  <a:pt x="16657" y="9727"/>
                  <a:pt x="16444" y="9229"/>
                  <a:pt x="16478" y="9160"/>
                </a:cubicBezTo>
                <a:cubicBezTo>
                  <a:pt x="16513" y="9090"/>
                  <a:pt x="16611" y="9108"/>
                  <a:pt x="16667" y="9193"/>
                </a:cubicBezTo>
                <a:cubicBezTo>
                  <a:pt x="16734" y="9294"/>
                  <a:pt x="16891" y="9346"/>
                  <a:pt x="16878" y="9263"/>
                </a:cubicBezTo>
                <a:cubicBezTo>
                  <a:pt x="16873" y="9228"/>
                  <a:pt x="16898" y="9199"/>
                  <a:pt x="16934" y="9198"/>
                </a:cubicBezTo>
                <a:cubicBezTo>
                  <a:pt x="16971" y="9198"/>
                  <a:pt x="17027" y="9175"/>
                  <a:pt x="17059" y="9150"/>
                </a:cubicBezTo>
                <a:cubicBezTo>
                  <a:pt x="17105" y="9113"/>
                  <a:pt x="17099" y="9083"/>
                  <a:pt x="17038" y="8998"/>
                </a:cubicBezTo>
                <a:cubicBezTo>
                  <a:pt x="16995" y="8939"/>
                  <a:pt x="16943" y="8900"/>
                  <a:pt x="16917" y="8911"/>
                </a:cubicBezTo>
                <a:cubicBezTo>
                  <a:pt x="16891" y="8922"/>
                  <a:pt x="16810" y="8875"/>
                  <a:pt x="16741" y="8803"/>
                </a:cubicBezTo>
                <a:cubicBezTo>
                  <a:pt x="16594" y="8649"/>
                  <a:pt x="16525" y="8689"/>
                  <a:pt x="16426" y="8987"/>
                </a:cubicBezTo>
                <a:cubicBezTo>
                  <a:pt x="16361" y="9183"/>
                  <a:pt x="16206" y="9243"/>
                  <a:pt x="16160" y="9090"/>
                </a:cubicBezTo>
                <a:cubicBezTo>
                  <a:pt x="16132" y="9000"/>
                  <a:pt x="15883" y="8895"/>
                  <a:pt x="15695" y="8895"/>
                </a:cubicBezTo>
                <a:cubicBezTo>
                  <a:pt x="15606" y="8895"/>
                  <a:pt x="15556" y="8849"/>
                  <a:pt x="15505" y="8727"/>
                </a:cubicBezTo>
                <a:cubicBezTo>
                  <a:pt x="15443" y="8576"/>
                  <a:pt x="15446" y="8548"/>
                  <a:pt x="15514" y="8418"/>
                </a:cubicBezTo>
                <a:cubicBezTo>
                  <a:pt x="15577" y="8296"/>
                  <a:pt x="15580" y="8271"/>
                  <a:pt x="15527" y="8228"/>
                </a:cubicBezTo>
                <a:cubicBezTo>
                  <a:pt x="15493" y="8201"/>
                  <a:pt x="15434" y="8189"/>
                  <a:pt x="15398" y="8206"/>
                </a:cubicBezTo>
                <a:cubicBezTo>
                  <a:pt x="15255" y="8274"/>
                  <a:pt x="15242" y="8256"/>
                  <a:pt x="15256" y="7952"/>
                </a:cubicBezTo>
                <a:cubicBezTo>
                  <a:pt x="15272" y="7600"/>
                  <a:pt x="15234" y="7529"/>
                  <a:pt x="15002" y="7502"/>
                </a:cubicBezTo>
                <a:cubicBezTo>
                  <a:pt x="14901" y="7490"/>
                  <a:pt x="14852" y="7459"/>
                  <a:pt x="14860" y="7410"/>
                </a:cubicBezTo>
                <a:cubicBezTo>
                  <a:pt x="14881" y="7284"/>
                  <a:pt x="14774" y="7170"/>
                  <a:pt x="14666" y="7204"/>
                </a:cubicBezTo>
                <a:cubicBezTo>
                  <a:pt x="14611" y="7221"/>
                  <a:pt x="14554" y="7211"/>
                  <a:pt x="14537" y="7177"/>
                </a:cubicBezTo>
                <a:cubicBezTo>
                  <a:pt x="14516" y="7134"/>
                  <a:pt x="14483" y="7154"/>
                  <a:pt x="14434" y="7236"/>
                </a:cubicBezTo>
                <a:lnTo>
                  <a:pt x="14356" y="7355"/>
                </a:lnTo>
                <a:lnTo>
                  <a:pt x="14279" y="7209"/>
                </a:lnTo>
                <a:cubicBezTo>
                  <a:pt x="14168" y="6997"/>
                  <a:pt x="14220" y="6883"/>
                  <a:pt x="14399" y="6933"/>
                </a:cubicBezTo>
                <a:cubicBezTo>
                  <a:pt x="14686" y="7012"/>
                  <a:pt x="15117" y="7053"/>
                  <a:pt x="15256" y="7014"/>
                </a:cubicBezTo>
                <a:cubicBezTo>
                  <a:pt x="15386" y="6977"/>
                  <a:pt x="15406" y="6992"/>
                  <a:pt x="15527" y="7198"/>
                </a:cubicBezTo>
                <a:cubicBezTo>
                  <a:pt x="15601" y="7325"/>
                  <a:pt x="15703" y="7427"/>
                  <a:pt x="15759" y="7437"/>
                </a:cubicBezTo>
                <a:cubicBezTo>
                  <a:pt x="15814" y="7446"/>
                  <a:pt x="15931" y="7471"/>
                  <a:pt x="16022" y="7491"/>
                </a:cubicBezTo>
                <a:cubicBezTo>
                  <a:pt x="16155" y="7519"/>
                  <a:pt x="16184" y="7507"/>
                  <a:pt x="16164" y="7442"/>
                </a:cubicBezTo>
                <a:cubicBezTo>
                  <a:pt x="16150" y="7398"/>
                  <a:pt x="16170" y="7335"/>
                  <a:pt x="16207" y="7296"/>
                </a:cubicBezTo>
                <a:cubicBezTo>
                  <a:pt x="16244" y="7257"/>
                  <a:pt x="16276" y="7179"/>
                  <a:pt x="16276" y="7122"/>
                </a:cubicBezTo>
                <a:cubicBezTo>
                  <a:pt x="16276" y="7044"/>
                  <a:pt x="16244" y="7014"/>
                  <a:pt x="16147" y="7014"/>
                </a:cubicBezTo>
                <a:cubicBezTo>
                  <a:pt x="15997" y="7014"/>
                  <a:pt x="15972" y="6984"/>
                  <a:pt x="15957" y="6748"/>
                </a:cubicBezTo>
                <a:cubicBezTo>
                  <a:pt x="15945" y="6547"/>
                  <a:pt x="15864" y="6523"/>
                  <a:pt x="15652" y="6662"/>
                </a:cubicBezTo>
                <a:cubicBezTo>
                  <a:pt x="15471" y="6779"/>
                  <a:pt x="15384" y="6678"/>
                  <a:pt x="15548" y="6542"/>
                </a:cubicBezTo>
                <a:cubicBezTo>
                  <a:pt x="15612" y="6490"/>
                  <a:pt x="15652" y="6434"/>
                  <a:pt x="15639" y="6418"/>
                </a:cubicBezTo>
                <a:cubicBezTo>
                  <a:pt x="15606" y="6376"/>
                  <a:pt x="15751" y="6190"/>
                  <a:pt x="15815" y="6190"/>
                </a:cubicBezTo>
                <a:cubicBezTo>
                  <a:pt x="15844" y="6190"/>
                  <a:pt x="15922" y="6135"/>
                  <a:pt x="15987" y="6071"/>
                </a:cubicBezTo>
                <a:cubicBezTo>
                  <a:pt x="16070" y="5989"/>
                  <a:pt x="16093" y="5938"/>
                  <a:pt x="16061" y="5897"/>
                </a:cubicBezTo>
                <a:cubicBezTo>
                  <a:pt x="16029" y="5857"/>
                  <a:pt x="16032" y="5809"/>
                  <a:pt x="16069" y="5751"/>
                </a:cubicBezTo>
                <a:cubicBezTo>
                  <a:pt x="16114" y="5682"/>
                  <a:pt x="16111" y="5675"/>
                  <a:pt x="16056" y="5713"/>
                </a:cubicBezTo>
                <a:cubicBezTo>
                  <a:pt x="16020" y="5739"/>
                  <a:pt x="15926" y="5821"/>
                  <a:pt x="15850" y="5892"/>
                </a:cubicBezTo>
                <a:cubicBezTo>
                  <a:pt x="15728" y="6005"/>
                  <a:pt x="15705" y="6009"/>
                  <a:pt x="15656" y="5935"/>
                </a:cubicBezTo>
                <a:cubicBezTo>
                  <a:pt x="15614" y="5872"/>
                  <a:pt x="15613" y="5837"/>
                  <a:pt x="15652" y="5789"/>
                </a:cubicBezTo>
                <a:cubicBezTo>
                  <a:pt x="15680" y="5754"/>
                  <a:pt x="15703" y="5744"/>
                  <a:pt x="15703" y="5767"/>
                </a:cubicBezTo>
                <a:cubicBezTo>
                  <a:pt x="15703" y="5791"/>
                  <a:pt x="15764" y="5756"/>
                  <a:pt x="15837" y="5691"/>
                </a:cubicBezTo>
                <a:cubicBezTo>
                  <a:pt x="15953" y="5587"/>
                  <a:pt x="16034" y="5413"/>
                  <a:pt x="15927" y="5496"/>
                </a:cubicBezTo>
                <a:cubicBezTo>
                  <a:pt x="15870" y="5541"/>
                  <a:pt x="15794" y="5342"/>
                  <a:pt x="15794" y="5149"/>
                </a:cubicBezTo>
                <a:cubicBezTo>
                  <a:pt x="15794" y="5051"/>
                  <a:pt x="15834" y="4942"/>
                  <a:pt x="15901" y="4862"/>
                </a:cubicBezTo>
                <a:cubicBezTo>
                  <a:pt x="15999" y="4746"/>
                  <a:pt x="16017" y="4741"/>
                  <a:pt x="16086" y="4813"/>
                </a:cubicBezTo>
                <a:cubicBezTo>
                  <a:pt x="16129" y="4858"/>
                  <a:pt x="16221" y="4924"/>
                  <a:pt x="16289" y="4960"/>
                </a:cubicBezTo>
                <a:cubicBezTo>
                  <a:pt x="16404" y="5022"/>
                  <a:pt x="16407" y="5018"/>
                  <a:pt x="16362" y="4911"/>
                </a:cubicBezTo>
                <a:cubicBezTo>
                  <a:pt x="16335" y="4849"/>
                  <a:pt x="16282" y="4783"/>
                  <a:pt x="16241" y="4764"/>
                </a:cubicBezTo>
                <a:cubicBezTo>
                  <a:pt x="16071" y="4688"/>
                  <a:pt x="16048" y="4630"/>
                  <a:pt x="16147" y="4499"/>
                </a:cubicBezTo>
                <a:lnTo>
                  <a:pt x="16241" y="4374"/>
                </a:lnTo>
                <a:lnTo>
                  <a:pt x="16448" y="4564"/>
                </a:lnTo>
                <a:cubicBezTo>
                  <a:pt x="16622" y="4721"/>
                  <a:pt x="16669" y="4736"/>
                  <a:pt x="16710" y="4672"/>
                </a:cubicBezTo>
                <a:cubicBezTo>
                  <a:pt x="16769" y="4584"/>
                  <a:pt x="16716" y="4374"/>
                  <a:pt x="16611" y="4266"/>
                </a:cubicBezTo>
                <a:cubicBezTo>
                  <a:pt x="16575" y="4228"/>
                  <a:pt x="16536" y="4113"/>
                  <a:pt x="16521" y="4011"/>
                </a:cubicBezTo>
                <a:cubicBezTo>
                  <a:pt x="16506" y="3909"/>
                  <a:pt x="16462" y="3806"/>
                  <a:pt x="16426" y="3789"/>
                </a:cubicBezTo>
                <a:cubicBezTo>
                  <a:pt x="16346" y="3750"/>
                  <a:pt x="16348" y="3771"/>
                  <a:pt x="16426" y="4006"/>
                </a:cubicBezTo>
                <a:cubicBezTo>
                  <a:pt x="16480" y="4167"/>
                  <a:pt x="16480" y="4200"/>
                  <a:pt x="16426" y="4255"/>
                </a:cubicBezTo>
                <a:cubicBezTo>
                  <a:pt x="16363" y="4322"/>
                  <a:pt x="16316" y="4228"/>
                  <a:pt x="16250" y="3897"/>
                </a:cubicBezTo>
                <a:cubicBezTo>
                  <a:pt x="16236" y="3825"/>
                  <a:pt x="16182" y="3756"/>
                  <a:pt x="16134" y="3740"/>
                </a:cubicBezTo>
                <a:cubicBezTo>
                  <a:pt x="16085" y="3724"/>
                  <a:pt x="16058" y="3680"/>
                  <a:pt x="16073" y="3648"/>
                </a:cubicBezTo>
                <a:cubicBezTo>
                  <a:pt x="16091" y="3611"/>
                  <a:pt x="16058" y="3588"/>
                  <a:pt x="15979" y="3588"/>
                </a:cubicBezTo>
                <a:cubicBezTo>
                  <a:pt x="15909" y="3588"/>
                  <a:pt x="15835" y="3576"/>
                  <a:pt x="15820" y="3556"/>
                </a:cubicBezTo>
                <a:cubicBezTo>
                  <a:pt x="15771" y="3495"/>
                  <a:pt x="15885" y="3371"/>
                  <a:pt x="15987" y="3371"/>
                </a:cubicBezTo>
                <a:cubicBezTo>
                  <a:pt x="16131" y="3371"/>
                  <a:pt x="16202" y="3259"/>
                  <a:pt x="16112" y="3176"/>
                </a:cubicBezTo>
                <a:cubicBezTo>
                  <a:pt x="16047" y="3116"/>
                  <a:pt x="16050" y="3100"/>
                  <a:pt x="16138" y="3041"/>
                </a:cubicBezTo>
                <a:cubicBezTo>
                  <a:pt x="16191" y="3005"/>
                  <a:pt x="16224" y="2958"/>
                  <a:pt x="16211" y="2932"/>
                </a:cubicBezTo>
                <a:cubicBezTo>
                  <a:pt x="16199" y="2907"/>
                  <a:pt x="16217" y="2852"/>
                  <a:pt x="16254" y="2813"/>
                </a:cubicBezTo>
                <a:cubicBezTo>
                  <a:pt x="16310" y="2755"/>
                  <a:pt x="16336" y="2764"/>
                  <a:pt x="16409" y="2862"/>
                </a:cubicBezTo>
                <a:cubicBezTo>
                  <a:pt x="16526" y="3020"/>
                  <a:pt x="16544" y="3016"/>
                  <a:pt x="16491" y="2824"/>
                </a:cubicBezTo>
                <a:cubicBezTo>
                  <a:pt x="16435" y="2620"/>
                  <a:pt x="16335" y="2568"/>
                  <a:pt x="16203" y="2678"/>
                </a:cubicBezTo>
                <a:cubicBezTo>
                  <a:pt x="16146" y="2725"/>
                  <a:pt x="16096" y="2745"/>
                  <a:pt x="16095" y="2721"/>
                </a:cubicBezTo>
                <a:cubicBezTo>
                  <a:pt x="16094" y="2698"/>
                  <a:pt x="16065" y="2761"/>
                  <a:pt x="16030" y="2862"/>
                </a:cubicBezTo>
                <a:cubicBezTo>
                  <a:pt x="15956" y="3076"/>
                  <a:pt x="15896" y="3057"/>
                  <a:pt x="15867" y="2808"/>
                </a:cubicBezTo>
                <a:cubicBezTo>
                  <a:pt x="15851" y="2669"/>
                  <a:pt x="15872" y="2598"/>
                  <a:pt x="15962" y="2488"/>
                </a:cubicBezTo>
                <a:cubicBezTo>
                  <a:pt x="16100" y="2317"/>
                  <a:pt x="16181" y="2131"/>
                  <a:pt x="16177" y="2000"/>
                </a:cubicBezTo>
                <a:cubicBezTo>
                  <a:pt x="16175" y="1947"/>
                  <a:pt x="16191" y="1855"/>
                  <a:pt x="16211" y="1794"/>
                </a:cubicBezTo>
                <a:cubicBezTo>
                  <a:pt x="16247" y="1685"/>
                  <a:pt x="16249" y="1687"/>
                  <a:pt x="16125" y="1789"/>
                </a:cubicBezTo>
                <a:cubicBezTo>
                  <a:pt x="16022" y="1874"/>
                  <a:pt x="15939" y="1885"/>
                  <a:pt x="15656" y="1865"/>
                </a:cubicBezTo>
                <a:cubicBezTo>
                  <a:pt x="15467" y="1851"/>
                  <a:pt x="15323" y="1860"/>
                  <a:pt x="15333" y="1881"/>
                </a:cubicBezTo>
                <a:cubicBezTo>
                  <a:pt x="15344" y="1902"/>
                  <a:pt x="15313" y="1960"/>
                  <a:pt x="15269" y="2011"/>
                </a:cubicBezTo>
                <a:cubicBezTo>
                  <a:pt x="15206" y="2082"/>
                  <a:pt x="15163" y="2091"/>
                  <a:pt x="15075" y="2049"/>
                </a:cubicBezTo>
                <a:lnTo>
                  <a:pt x="14963" y="1995"/>
                </a:lnTo>
                <a:lnTo>
                  <a:pt x="15032" y="1740"/>
                </a:lnTo>
                <a:cubicBezTo>
                  <a:pt x="15079" y="1568"/>
                  <a:pt x="15084" y="1466"/>
                  <a:pt x="15053" y="1420"/>
                </a:cubicBezTo>
                <a:cubicBezTo>
                  <a:pt x="14984" y="1314"/>
                  <a:pt x="14943" y="761"/>
                  <a:pt x="14993" y="596"/>
                </a:cubicBezTo>
                <a:cubicBezTo>
                  <a:pt x="15024" y="496"/>
                  <a:pt x="15030" y="466"/>
                  <a:pt x="14993" y="461"/>
                </a:cubicBezTo>
                <a:cubicBezTo>
                  <a:pt x="14981" y="459"/>
                  <a:pt x="14963" y="458"/>
                  <a:pt x="14942" y="461"/>
                </a:cubicBezTo>
                <a:close/>
                <a:moveTo>
                  <a:pt x="16211" y="607"/>
                </a:moveTo>
                <a:cubicBezTo>
                  <a:pt x="16097" y="607"/>
                  <a:pt x="16092" y="717"/>
                  <a:pt x="16203" y="856"/>
                </a:cubicBezTo>
                <a:cubicBezTo>
                  <a:pt x="16295" y="972"/>
                  <a:pt x="16495" y="1049"/>
                  <a:pt x="16495" y="970"/>
                </a:cubicBezTo>
                <a:cubicBezTo>
                  <a:pt x="16495" y="958"/>
                  <a:pt x="16505" y="908"/>
                  <a:pt x="16521" y="856"/>
                </a:cubicBezTo>
                <a:cubicBezTo>
                  <a:pt x="16544" y="781"/>
                  <a:pt x="16535" y="767"/>
                  <a:pt x="16461" y="797"/>
                </a:cubicBezTo>
                <a:cubicBezTo>
                  <a:pt x="16394" y="823"/>
                  <a:pt x="16354" y="803"/>
                  <a:pt x="16319" y="721"/>
                </a:cubicBezTo>
                <a:cubicBezTo>
                  <a:pt x="16292" y="659"/>
                  <a:pt x="16245" y="607"/>
                  <a:pt x="16211" y="607"/>
                </a:cubicBezTo>
                <a:close/>
                <a:moveTo>
                  <a:pt x="13659" y="683"/>
                </a:moveTo>
                <a:cubicBezTo>
                  <a:pt x="13652" y="686"/>
                  <a:pt x="13641" y="692"/>
                  <a:pt x="13629" y="705"/>
                </a:cubicBezTo>
                <a:cubicBezTo>
                  <a:pt x="13596" y="739"/>
                  <a:pt x="13545" y="746"/>
                  <a:pt x="13513" y="721"/>
                </a:cubicBezTo>
                <a:cubicBezTo>
                  <a:pt x="13476" y="692"/>
                  <a:pt x="13418" y="726"/>
                  <a:pt x="13349" y="813"/>
                </a:cubicBezTo>
                <a:cubicBezTo>
                  <a:pt x="13269" y="914"/>
                  <a:pt x="13204" y="945"/>
                  <a:pt x="13108" y="927"/>
                </a:cubicBezTo>
                <a:cubicBezTo>
                  <a:pt x="12994" y="906"/>
                  <a:pt x="12985" y="918"/>
                  <a:pt x="13009" y="1019"/>
                </a:cubicBezTo>
                <a:cubicBezTo>
                  <a:pt x="13024" y="1082"/>
                  <a:pt x="13074" y="1182"/>
                  <a:pt x="13121" y="1247"/>
                </a:cubicBezTo>
                <a:cubicBezTo>
                  <a:pt x="13206" y="1364"/>
                  <a:pt x="13205" y="1365"/>
                  <a:pt x="13043" y="1485"/>
                </a:cubicBezTo>
                <a:cubicBezTo>
                  <a:pt x="12861" y="1620"/>
                  <a:pt x="12869" y="1663"/>
                  <a:pt x="13078" y="1686"/>
                </a:cubicBezTo>
                <a:cubicBezTo>
                  <a:pt x="13180" y="1697"/>
                  <a:pt x="13220" y="1726"/>
                  <a:pt x="13216" y="1789"/>
                </a:cubicBezTo>
                <a:cubicBezTo>
                  <a:pt x="13208" y="1903"/>
                  <a:pt x="13237" y="1901"/>
                  <a:pt x="13405" y="1772"/>
                </a:cubicBezTo>
                <a:cubicBezTo>
                  <a:pt x="13511" y="1692"/>
                  <a:pt x="13553" y="1680"/>
                  <a:pt x="13594" y="1729"/>
                </a:cubicBezTo>
                <a:cubicBezTo>
                  <a:pt x="13637" y="1780"/>
                  <a:pt x="13648" y="1762"/>
                  <a:pt x="13629" y="1632"/>
                </a:cubicBezTo>
                <a:cubicBezTo>
                  <a:pt x="13615" y="1535"/>
                  <a:pt x="13626" y="1430"/>
                  <a:pt x="13659" y="1382"/>
                </a:cubicBezTo>
                <a:cubicBezTo>
                  <a:pt x="13690" y="1337"/>
                  <a:pt x="13737" y="1222"/>
                  <a:pt x="13762" y="1127"/>
                </a:cubicBezTo>
                <a:cubicBezTo>
                  <a:pt x="13802" y="980"/>
                  <a:pt x="13799" y="954"/>
                  <a:pt x="13736" y="959"/>
                </a:cubicBezTo>
                <a:cubicBezTo>
                  <a:pt x="13681" y="965"/>
                  <a:pt x="13666" y="925"/>
                  <a:pt x="13676" y="802"/>
                </a:cubicBezTo>
                <a:cubicBezTo>
                  <a:pt x="13685" y="704"/>
                  <a:pt x="13681" y="673"/>
                  <a:pt x="13659" y="683"/>
                </a:cubicBezTo>
                <a:close/>
                <a:moveTo>
                  <a:pt x="15979" y="889"/>
                </a:moveTo>
                <a:cubicBezTo>
                  <a:pt x="15976" y="892"/>
                  <a:pt x="15990" y="917"/>
                  <a:pt x="16018" y="976"/>
                </a:cubicBezTo>
                <a:cubicBezTo>
                  <a:pt x="16050" y="1043"/>
                  <a:pt x="16083" y="1088"/>
                  <a:pt x="16095" y="1073"/>
                </a:cubicBezTo>
                <a:cubicBezTo>
                  <a:pt x="16107" y="1059"/>
                  <a:pt x="16083" y="1006"/>
                  <a:pt x="16039" y="954"/>
                </a:cubicBezTo>
                <a:cubicBezTo>
                  <a:pt x="16001" y="908"/>
                  <a:pt x="15982" y="885"/>
                  <a:pt x="15979" y="889"/>
                </a:cubicBezTo>
                <a:close/>
                <a:moveTo>
                  <a:pt x="16650" y="1290"/>
                </a:moveTo>
                <a:cubicBezTo>
                  <a:pt x="16632" y="1283"/>
                  <a:pt x="16624" y="1312"/>
                  <a:pt x="16624" y="1388"/>
                </a:cubicBezTo>
                <a:cubicBezTo>
                  <a:pt x="16624" y="1465"/>
                  <a:pt x="16641" y="1549"/>
                  <a:pt x="16659" y="1572"/>
                </a:cubicBezTo>
                <a:cubicBezTo>
                  <a:pt x="16677" y="1595"/>
                  <a:pt x="16698" y="1558"/>
                  <a:pt x="16706" y="1491"/>
                </a:cubicBezTo>
                <a:cubicBezTo>
                  <a:pt x="16714" y="1423"/>
                  <a:pt x="16698" y="1339"/>
                  <a:pt x="16672" y="1306"/>
                </a:cubicBezTo>
                <a:cubicBezTo>
                  <a:pt x="16663" y="1296"/>
                  <a:pt x="16656" y="1292"/>
                  <a:pt x="16650" y="1290"/>
                </a:cubicBezTo>
                <a:close/>
                <a:moveTo>
                  <a:pt x="17700" y="1295"/>
                </a:moveTo>
                <a:cubicBezTo>
                  <a:pt x="17658" y="1281"/>
                  <a:pt x="17601" y="1291"/>
                  <a:pt x="17554" y="1344"/>
                </a:cubicBezTo>
                <a:cubicBezTo>
                  <a:pt x="17511" y="1394"/>
                  <a:pt x="17463" y="1419"/>
                  <a:pt x="17446" y="1398"/>
                </a:cubicBezTo>
                <a:cubicBezTo>
                  <a:pt x="17430" y="1378"/>
                  <a:pt x="17416" y="1401"/>
                  <a:pt x="17416" y="1447"/>
                </a:cubicBezTo>
                <a:cubicBezTo>
                  <a:pt x="17416" y="1572"/>
                  <a:pt x="17741" y="1547"/>
                  <a:pt x="17761" y="1420"/>
                </a:cubicBezTo>
                <a:cubicBezTo>
                  <a:pt x="17771" y="1354"/>
                  <a:pt x="17743" y="1310"/>
                  <a:pt x="17700" y="1295"/>
                </a:cubicBezTo>
                <a:close/>
                <a:moveTo>
                  <a:pt x="16947" y="1621"/>
                </a:moveTo>
                <a:cubicBezTo>
                  <a:pt x="16949" y="1633"/>
                  <a:pt x="16963" y="1664"/>
                  <a:pt x="16995" y="1724"/>
                </a:cubicBezTo>
                <a:cubicBezTo>
                  <a:pt x="17038" y="1807"/>
                  <a:pt x="17091" y="1875"/>
                  <a:pt x="17111" y="1875"/>
                </a:cubicBezTo>
                <a:cubicBezTo>
                  <a:pt x="17175" y="1875"/>
                  <a:pt x="17204" y="1768"/>
                  <a:pt x="17162" y="1675"/>
                </a:cubicBezTo>
                <a:cubicBezTo>
                  <a:pt x="17134" y="1610"/>
                  <a:pt x="17112" y="1607"/>
                  <a:pt x="17089" y="1653"/>
                </a:cubicBezTo>
                <a:cubicBezTo>
                  <a:pt x="17065" y="1702"/>
                  <a:pt x="17039" y="1702"/>
                  <a:pt x="16986" y="1648"/>
                </a:cubicBezTo>
                <a:cubicBezTo>
                  <a:pt x="16958" y="1619"/>
                  <a:pt x="16946" y="1609"/>
                  <a:pt x="16947" y="1621"/>
                </a:cubicBezTo>
                <a:close/>
                <a:moveTo>
                  <a:pt x="18557" y="2060"/>
                </a:moveTo>
                <a:cubicBezTo>
                  <a:pt x="18539" y="2066"/>
                  <a:pt x="18520" y="2085"/>
                  <a:pt x="18497" y="2125"/>
                </a:cubicBezTo>
                <a:cubicBezTo>
                  <a:pt x="18446" y="2212"/>
                  <a:pt x="18424" y="2221"/>
                  <a:pt x="18367" y="2163"/>
                </a:cubicBezTo>
                <a:cubicBezTo>
                  <a:pt x="18311" y="2104"/>
                  <a:pt x="18292" y="2110"/>
                  <a:pt x="18251" y="2206"/>
                </a:cubicBezTo>
                <a:cubicBezTo>
                  <a:pt x="18213" y="2295"/>
                  <a:pt x="18216" y="2320"/>
                  <a:pt x="18260" y="2309"/>
                </a:cubicBezTo>
                <a:cubicBezTo>
                  <a:pt x="18295" y="2300"/>
                  <a:pt x="18319" y="2353"/>
                  <a:pt x="18320" y="2450"/>
                </a:cubicBezTo>
                <a:cubicBezTo>
                  <a:pt x="18321" y="2535"/>
                  <a:pt x="18350" y="2628"/>
                  <a:pt x="18385" y="2656"/>
                </a:cubicBezTo>
                <a:cubicBezTo>
                  <a:pt x="18468" y="2722"/>
                  <a:pt x="18502" y="2719"/>
                  <a:pt x="18535" y="2651"/>
                </a:cubicBezTo>
                <a:cubicBezTo>
                  <a:pt x="18551" y="2620"/>
                  <a:pt x="18582" y="2611"/>
                  <a:pt x="18604" y="2629"/>
                </a:cubicBezTo>
                <a:cubicBezTo>
                  <a:pt x="18675" y="2684"/>
                  <a:pt x="18649" y="2584"/>
                  <a:pt x="18574" y="2515"/>
                </a:cubicBezTo>
                <a:cubicBezTo>
                  <a:pt x="18508" y="2454"/>
                  <a:pt x="18511" y="2437"/>
                  <a:pt x="18583" y="2298"/>
                </a:cubicBezTo>
                <a:cubicBezTo>
                  <a:pt x="18641" y="2185"/>
                  <a:pt x="18646" y="2134"/>
                  <a:pt x="18609" y="2087"/>
                </a:cubicBezTo>
                <a:cubicBezTo>
                  <a:pt x="18590" y="2063"/>
                  <a:pt x="18574" y="2053"/>
                  <a:pt x="18557" y="2060"/>
                </a:cubicBezTo>
                <a:close/>
                <a:moveTo>
                  <a:pt x="17502" y="2168"/>
                </a:moveTo>
                <a:cubicBezTo>
                  <a:pt x="17456" y="2170"/>
                  <a:pt x="17416" y="2219"/>
                  <a:pt x="17416" y="2293"/>
                </a:cubicBezTo>
                <a:cubicBezTo>
                  <a:pt x="17416" y="2394"/>
                  <a:pt x="17479" y="2399"/>
                  <a:pt x="17545" y="2298"/>
                </a:cubicBezTo>
                <a:cubicBezTo>
                  <a:pt x="17581" y="2245"/>
                  <a:pt x="17581" y="2209"/>
                  <a:pt x="17550" y="2184"/>
                </a:cubicBezTo>
                <a:cubicBezTo>
                  <a:pt x="17534" y="2172"/>
                  <a:pt x="17518" y="2168"/>
                  <a:pt x="17502" y="2168"/>
                </a:cubicBezTo>
                <a:close/>
                <a:moveTo>
                  <a:pt x="16736" y="2211"/>
                </a:moveTo>
                <a:cubicBezTo>
                  <a:pt x="16712" y="2210"/>
                  <a:pt x="16730" y="2248"/>
                  <a:pt x="16792" y="2358"/>
                </a:cubicBezTo>
                <a:cubicBezTo>
                  <a:pt x="16874" y="2503"/>
                  <a:pt x="16880" y="2541"/>
                  <a:pt x="16827" y="2596"/>
                </a:cubicBezTo>
                <a:cubicBezTo>
                  <a:pt x="16776" y="2649"/>
                  <a:pt x="16748" y="2626"/>
                  <a:pt x="16685" y="2477"/>
                </a:cubicBezTo>
                <a:cubicBezTo>
                  <a:pt x="16624" y="2333"/>
                  <a:pt x="16603" y="2312"/>
                  <a:pt x="16590" y="2390"/>
                </a:cubicBezTo>
                <a:cubicBezTo>
                  <a:pt x="16562" y="2553"/>
                  <a:pt x="16607" y="2630"/>
                  <a:pt x="16805" y="2754"/>
                </a:cubicBezTo>
                <a:cubicBezTo>
                  <a:pt x="16945" y="2841"/>
                  <a:pt x="17007" y="2853"/>
                  <a:pt x="17050" y="2808"/>
                </a:cubicBezTo>
                <a:cubicBezTo>
                  <a:pt x="17112" y="2744"/>
                  <a:pt x="17066" y="2625"/>
                  <a:pt x="16943" y="2526"/>
                </a:cubicBezTo>
                <a:cubicBezTo>
                  <a:pt x="16913" y="2502"/>
                  <a:pt x="16891" y="2433"/>
                  <a:pt x="16891" y="2374"/>
                </a:cubicBezTo>
                <a:cubicBezTo>
                  <a:pt x="16891" y="2315"/>
                  <a:pt x="16880" y="2266"/>
                  <a:pt x="16870" y="2266"/>
                </a:cubicBezTo>
                <a:cubicBezTo>
                  <a:pt x="16860" y="2266"/>
                  <a:pt x="16818" y="2249"/>
                  <a:pt x="16775" y="2228"/>
                </a:cubicBezTo>
                <a:cubicBezTo>
                  <a:pt x="16758" y="2220"/>
                  <a:pt x="16744" y="2212"/>
                  <a:pt x="16736" y="2211"/>
                </a:cubicBezTo>
                <a:close/>
                <a:moveTo>
                  <a:pt x="12798" y="2309"/>
                </a:moveTo>
                <a:lnTo>
                  <a:pt x="12734" y="2428"/>
                </a:lnTo>
                <a:cubicBezTo>
                  <a:pt x="12698" y="2492"/>
                  <a:pt x="12680" y="2566"/>
                  <a:pt x="12695" y="2596"/>
                </a:cubicBezTo>
                <a:cubicBezTo>
                  <a:pt x="12765" y="2739"/>
                  <a:pt x="12873" y="2600"/>
                  <a:pt x="12828" y="2423"/>
                </a:cubicBezTo>
                <a:lnTo>
                  <a:pt x="12798" y="2309"/>
                </a:lnTo>
                <a:close/>
                <a:moveTo>
                  <a:pt x="18807" y="2678"/>
                </a:moveTo>
                <a:cubicBezTo>
                  <a:pt x="18792" y="2677"/>
                  <a:pt x="18774" y="2685"/>
                  <a:pt x="18751" y="2710"/>
                </a:cubicBezTo>
                <a:cubicBezTo>
                  <a:pt x="18716" y="2746"/>
                  <a:pt x="18690" y="2787"/>
                  <a:pt x="18690" y="2802"/>
                </a:cubicBezTo>
                <a:cubicBezTo>
                  <a:pt x="18690" y="2818"/>
                  <a:pt x="18718" y="2804"/>
                  <a:pt x="18751" y="2770"/>
                </a:cubicBezTo>
                <a:cubicBezTo>
                  <a:pt x="18783" y="2736"/>
                  <a:pt x="18825" y="2726"/>
                  <a:pt x="18845" y="2748"/>
                </a:cubicBezTo>
                <a:cubicBezTo>
                  <a:pt x="18865" y="2771"/>
                  <a:pt x="18863" y="2755"/>
                  <a:pt x="18845" y="2716"/>
                </a:cubicBezTo>
                <a:cubicBezTo>
                  <a:pt x="18833" y="2688"/>
                  <a:pt x="18821" y="2679"/>
                  <a:pt x="18807" y="2678"/>
                </a:cubicBezTo>
                <a:close/>
                <a:moveTo>
                  <a:pt x="17976" y="2786"/>
                </a:moveTo>
                <a:cubicBezTo>
                  <a:pt x="17970" y="2775"/>
                  <a:pt x="17956" y="2808"/>
                  <a:pt x="17933" y="2873"/>
                </a:cubicBezTo>
                <a:cubicBezTo>
                  <a:pt x="17861" y="3073"/>
                  <a:pt x="17867" y="3106"/>
                  <a:pt x="17963" y="3274"/>
                </a:cubicBezTo>
                <a:cubicBezTo>
                  <a:pt x="18068" y="3458"/>
                  <a:pt x="18096" y="3471"/>
                  <a:pt x="18023" y="3301"/>
                </a:cubicBezTo>
                <a:cubicBezTo>
                  <a:pt x="17994" y="3233"/>
                  <a:pt x="17977" y="3076"/>
                  <a:pt x="17980" y="2954"/>
                </a:cubicBezTo>
                <a:cubicBezTo>
                  <a:pt x="17983" y="2851"/>
                  <a:pt x="17982" y="2797"/>
                  <a:pt x="17976" y="2786"/>
                </a:cubicBezTo>
                <a:close/>
                <a:moveTo>
                  <a:pt x="18131" y="2835"/>
                </a:moveTo>
                <a:cubicBezTo>
                  <a:pt x="18124" y="2843"/>
                  <a:pt x="18123" y="2883"/>
                  <a:pt x="18122" y="2954"/>
                </a:cubicBezTo>
                <a:cubicBezTo>
                  <a:pt x="18121" y="3073"/>
                  <a:pt x="18134" y="3102"/>
                  <a:pt x="18170" y="3057"/>
                </a:cubicBezTo>
                <a:cubicBezTo>
                  <a:pt x="18204" y="3013"/>
                  <a:pt x="18203" y="2962"/>
                  <a:pt x="18170" y="2889"/>
                </a:cubicBezTo>
                <a:cubicBezTo>
                  <a:pt x="18149" y="2844"/>
                  <a:pt x="18138" y="2826"/>
                  <a:pt x="18131" y="2835"/>
                </a:cubicBezTo>
                <a:close/>
                <a:moveTo>
                  <a:pt x="17644" y="2905"/>
                </a:moveTo>
                <a:cubicBezTo>
                  <a:pt x="17634" y="2909"/>
                  <a:pt x="17622" y="2919"/>
                  <a:pt x="17610" y="2932"/>
                </a:cubicBezTo>
                <a:cubicBezTo>
                  <a:pt x="17576" y="2968"/>
                  <a:pt x="17550" y="2974"/>
                  <a:pt x="17550" y="2949"/>
                </a:cubicBezTo>
                <a:cubicBezTo>
                  <a:pt x="17550" y="2924"/>
                  <a:pt x="17526" y="2935"/>
                  <a:pt x="17498" y="2970"/>
                </a:cubicBezTo>
                <a:cubicBezTo>
                  <a:pt x="17460" y="3018"/>
                  <a:pt x="17463" y="3065"/>
                  <a:pt x="17515" y="3165"/>
                </a:cubicBezTo>
                <a:cubicBezTo>
                  <a:pt x="17563" y="3257"/>
                  <a:pt x="17572" y="3316"/>
                  <a:pt x="17541" y="3355"/>
                </a:cubicBezTo>
                <a:cubicBezTo>
                  <a:pt x="17510" y="3394"/>
                  <a:pt x="17512" y="3449"/>
                  <a:pt x="17545" y="3529"/>
                </a:cubicBezTo>
                <a:cubicBezTo>
                  <a:pt x="17593" y="3640"/>
                  <a:pt x="17617" y="3655"/>
                  <a:pt x="17769" y="3670"/>
                </a:cubicBezTo>
                <a:cubicBezTo>
                  <a:pt x="17816" y="3674"/>
                  <a:pt x="17830" y="3727"/>
                  <a:pt x="17821" y="3848"/>
                </a:cubicBezTo>
                <a:cubicBezTo>
                  <a:pt x="17809" y="4000"/>
                  <a:pt x="17820" y="4016"/>
                  <a:pt x="17920" y="4016"/>
                </a:cubicBezTo>
                <a:cubicBezTo>
                  <a:pt x="17982" y="4016"/>
                  <a:pt x="18044" y="3995"/>
                  <a:pt x="18058" y="3968"/>
                </a:cubicBezTo>
                <a:cubicBezTo>
                  <a:pt x="18071" y="3940"/>
                  <a:pt x="18055" y="3927"/>
                  <a:pt x="18023" y="3935"/>
                </a:cubicBezTo>
                <a:cubicBezTo>
                  <a:pt x="17992" y="3944"/>
                  <a:pt x="17963" y="3892"/>
                  <a:pt x="17954" y="3821"/>
                </a:cubicBezTo>
                <a:cubicBezTo>
                  <a:pt x="17946" y="3751"/>
                  <a:pt x="17889" y="3606"/>
                  <a:pt x="17829" y="3496"/>
                </a:cubicBezTo>
                <a:cubicBezTo>
                  <a:pt x="17765" y="3377"/>
                  <a:pt x="17737" y="3277"/>
                  <a:pt x="17761" y="3247"/>
                </a:cubicBezTo>
                <a:cubicBezTo>
                  <a:pt x="17784" y="3217"/>
                  <a:pt x="17774" y="3128"/>
                  <a:pt x="17735" y="3030"/>
                </a:cubicBezTo>
                <a:cubicBezTo>
                  <a:pt x="17696" y="2931"/>
                  <a:pt x="17675" y="2895"/>
                  <a:pt x="17644" y="2905"/>
                </a:cubicBezTo>
                <a:close/>
                <a:moveTo>
                  <a:pt x="16667" y="2992"/>
                </a:moveTo>
                <a:cubicBezTo>
                  <a:pt x="16652" y="2991"/>
                  <a:pt x="16632" y="2995"/>
                  <a:pt x="16616" y="3003"/>
                </a:cubicBezTo>
                <a:cubicBezTo>
                  <a:pt x="16581" y="3021"/>
                  <a:pt x="16595" y="3033"/>
                  <a:pt x="16646" y="3035"/>
                </a:cubicBezTo>
                <a:cubicBezTo>
                  <a:pt x="16692" y="3038"/>
                  <a:pt x="16716" y="3021"/>
                  <a:pt x="16702" y="3003"/>
                </a:cubicBezTo>
                <a:cubicBezTo>
                  <a:pt x="16695" y="2994"/>
                  <a:pt x="16683" y="2993"/>
                  <a:pt x="16667" y="2992"/>
                </a:cubicBezTo>
                <a:close/>
                <a:moveTo>
                  <a:pt x="18759" y="3122"/>
                </a:moveTo>
                <a:cubicBezTo>
                  <a:pt x="18714" y="3134"/>
                  <a:pt x="18647" y="3212"/>
                  <a:pt x="18647" y="3268"/>
                </a:cubicBezTo>
                <a:cubicBezTo>
                  <a:pt x="18647" y="3295"/>
                  <a:pt x="18687" y="3284"/>
                  <a:pt x="18733" y="3247"/>
                </a:cubicBezTo>
                <a:cubicBezTo>
                  <a:pt x="18780" y="3210"/>
                  <a:pt x="18806" y="3159"/>
                  <a:pt x="18794" y="3133"/>
                </a:cubicBezTo>
                <a:cubicBezTo>
                  <a:pt x="18787" y="3120"/>
                  <a:pt x="18774" y="3118"/>
                  <a:pt x="18759" y="3122"/>
                </a:cubicBezTo>
                <a:close/>
                <a:moveTo>
                  <a:pt x="18376" y="3268"/>
                </a:moveTo>
                <a:cubicBezTo>
                  <a:pt x="18369" y="3263"/>
                  <a:pt x="18355" y="3274"/>
                  <a:pt x="18329" y="3301"/>
                </a:cubicBezTo>
                <a:cubicBezTo>
                  <a:pt x="18294" y="3338"/>
                  <a:pt x="18254" y="3354"/>
                  <a:pt x="18238" y="3334"/>
                </a:cubicBezTo>
                <a:cubicBezTo>
                  <a:pt x="18222" y="3314"/>
                  <a:pt x="18208" y="3319"/>
                  <a:pt x="18208" y="3350"/>
                </a:cubicBezTo>
                <a:cubicBezTo>
                  <a:pt x="18208" y="3380"/>
                  <a:pt x="18222" y="3421"/>
                  <a:pt x="18238" y="3442"/>
                </a:cubicBezTo>
                <a:cubicBezTo>
                  <a:pt x="18288" y="3504"/>
                  <a:pt x="18359" y="3451"/>
                  <a:pt x="18376" y="3339"/>
                </a:cubicBezTo>
                <a:cubicBezTo>
                  <a:pt x="18383" y="3296"/>
                  <a:pt x="18383" y="3274"/>
                  <a:pt x="18376" y="3268"/>
                </a:cubicBezTo>
                <a:close/>
                <a:moveTo>
                  <a:pt x="10607" y="3426"/>
                </a:moveTo>
                <a:cubicBezTo>
                  <a:pt x="10582" y="3426"/>
                  <a:pt x="10571" y="3449"/>
                  <a:pt x="10586" y="3480"/>
                </a:cubicBezTo>
                <a:cubicBezTo>
                  <a:pt x="10601" y="3510"/>
                  <a:pt x="10623" y="3534"/>
                  <a:pt x="10633" y="3534"/>
                </a:cubicBezTo>
                <a:cubicBezTo>
                  <a:pt x="10644" y="3534"/>
                  <a:pt x="10655" y="3510"/>
                  <a:pt x="10655" y="3480"/>
                </a:cubicBezTo>
                <a:cubicBezTo>
                  <a:pt x="10655" y="3449"/>
                  <a:pt x="10633" y="3426"/>
                  <a:pt x="10607" y="3426"/>
                </a:cubicBezTo>
                <a:close/>
                <a:moveTo>
                  <a:pt x="17257" y="3778"/>
                </a:moveTo>
                <a:cubicBezTo>
                  <a:pt x="17146" y="3747"/>
                  <a:pt x="17055" y="3995"/>
                  <a:pt x="17162" y="4130"/>
                </a:cubicBezTo>
                <a:cubicBezTo>
                  <a:pt x="17226" y="4210"/>
                  <a:pt x="17254" y="4220"/>
                  <a:pt x="17218" y="4147"/>
                </a:cubicBezTo>
                <a:cubicBezTo>
                  <a:pt x="17204" y="4117"/>
                  <a:pt x="17231" y="4044"/>
                  <a:pt x="17279" y="3984"/>
                </a:cubicBezTo>
                <a:cubicBezTo>
                  <a:pt x="17353" y="3891"/>
                  <a:pt x="17358" y="3867"/>
                  <a:pt x="17304" y="3811"/>
                </a:cubicBezTo>
                <a:cubicBezTo>
                  <a:pt x="17288" y="3793"/>
                  <a:pt x="17273" y="3782"/>
                  <a:pt x="17257" y="3778"/>
                </a:cubicBezTo>
                <a:close/>
                <a:moveTo>
                  <a:pt x="16857" y="4331"/>
                </a:moveTo>
                <a:cubicBezTo>
                  <a:pt x="16852" y="4337"/>
                  <a:pt x="16849" y="4353"/>
                  <a:pt x="16848" y="4385"/>
                </a:cubicBezTo>
                <a:cubicBezTo>
                  <a:pt x="16846" y="4443"/>
                  <a:pt x="16859" y="4479"/>
                  <a:pt x="16874" y="4461"/>
                </a:cubicBezTo>
                <a:cubicBezTo>
                  <a:pt x="16889" y="4443"/>
                  <a:pt x="16887" y="4392"/>
                  <a:pt x="16874" y="4353"/>
                </a:cubicBezTo>
                <a:cubicBezTo>
                  <a:pt x="16867" y="4330"/>
                  <a:pt x="16861" y="4325"/>
                  <a:pt x="16857" y="4331"/>
                </a:cubicBezTo>
                <a:close/>
                <a:moveTo>
                  <a:pt x="16500" y="5252"/>
                </a:moveTo>
                <a:cubicBezTo>
                  <a:pt x="16495" y="5255"/>
                  <a:pt x="16497" y="5269"/>
                  <a:pt x="16508" y="5301"/>
                </a:cubicBezTo>
                <a:cubicBezTo>
                  <a:pt x="16524" y="5347"/>
                  <a:pt x="16549" y="5432"/>
                  <a:pt x="16564" y="5485"/>
                </a:cubicBezTo>
                <a:cubicBezTo>
                  <a:pt x="16597" y="5601"/>
                  <a:pt x="16621" y="5604"/>
                  <a:pt x="16728" y="5502"/>
                </a:cubicBezTo>
                <a:cubicBezTo>
                  <a:pt x="16821" y="5412"/>
                  <a:pt x="16793" y="5305"/>
                  <a:pt x="16680" y="5328"/>
                </a:cubicBezTo>
                <a:cubicBezTo>
                  <a:pt x="16638" y="5337"/>
                  <a:pt x="16577" y="5319"/>
                  <a:pt x="16543" y="5285"/>
                </a:cubicBezTo>
                <a:cubicBezTo>
                  <a:pt x="16518" y="5260"/>
                  <a:pt x="16505" y="5249"/>
                  <a:pt x="16500" y="5252"/>
                </a:cubicBezTo>
                <a:close/>
                <a:moveTo>
                  <a:pt x="18690" y="5442"/>
                </a:moveTo>
                <a:cubicBezTo>
                  <a:pt x="18674" y="5430"/>
                  <a:pt x="18612" y="5452"/>
                  <a:pt x="18553" y="5491"/>
                </a:cubicBezTo>
                <a:cubicBezTo>
                  <a:pt x="18493" y="5530"/>
                  <a:pt x="18422" y="5551"/>
                  <a:pt x="18393" y="5540"/>
                </a:cubicBezTo>
                <a:cubicBezTo>
                  <a:pt x="18365" y="5528"/>
                  <a:pt x="18306" y="5541"/>
                  <a:pt x="18260" y="5572"/>
                </a:cubicBezTo>
                <a:cubicBezTo>
                  <a:pt x="18201" y="5612"/>
                  <a:pt x="18160" y="5608"/>
                  <a:pt x="18122" y="5561"/>
                </a:cubicBezTo>
                <a:cubicBezTo>
                  <a:pt x="18080" y="5509"/>
                  <a:pt x="18072" y="5513"/>
                  <a:pt x="18083" y="5572"/>
                </a:cubicBezTo>
                <a:cubicBezTo>
                  <a:pt x="18101" y="5665"/>
                  <a:pt x="17860" y="5848"/>
                  <a:pt x="17769" y="5811"/>
                </a:cubicBezTo>
                <a:cubicBezTo>
                  <a:pt x="17729" y="5794"/>
                  <a:pt x="17735" y="5820"/>
                  <a:pt x="17786" y="5870"/>
                </a:cubicBezTo>
                <a:cubicBezTo>
                  <a:pt x="17867" y="5949"/>
                  <a:pt x="17864" y="5952"/>
                  <a:pt x="17726" y="6038"/>
                </a:cubicBezTo>
                <a:cubicBezTo>
                  <a:pt x="17647" y="6088"/>
                  <a:pt x="17562" y="6114"/>
                  <a:pt x="17541" y="6098"/>
                </a:cubicBezTo>
                <a:cubicBezTo>
                  <a:pt x="17520" y="6081"/>
                  <a:pt x="17502" y="6105"/>
                  <a:pt x="17502" y="6147"/>
                </a:cubicBezTo>
                <a:cubicBezTo>
                  <a:pt x="17502" y="6249"/>
                  <a:pt x="17265" y="6530"/>
                  <a:pt x="17223" y="6477"/>
                </a:cubicBezTo>
                <a:cubicBezTo>
                  <a:pt x="17204" y="6454"/>
                  <a:pt x="17203" y="6502"/>
                  <a:pt x="17218" y="6580"/>
                </a:cubicBezTo>
                <a:cubicBezTo>
                  <a:pt x="17249" y="6733"/>
                  <a:pt x="17152" y="6890"/>
                  <a:pt x="17068" y="6824"/>
                </a:cubicBezTo>
                <a:cubicBezTo>
                  <a:pt x="17042" y="6804"/>
                  <a:pt x="17008" y="6822"/>
                  <a:pt x="16995" y="6868"/>
                </a:cubicBezTo>
                <a:cubicBezTo>
                  <a:pt x="16963" y="6971"/>
                  <a:pt x="17114" y="7168"/>
                  <a:pt x="17261" y="7214"/>
                </a:cubicBezTo>
                <a:cubicBezTo>
                  <a:pt x="17427" y="7267"/>
                  <a:pt x="17432" y="7326"/>
                  <a:pt x="17283" y="7437"/>
                </a:cubicBezTo>
                <a:cubicBezTo>
                  <a:pt x="17157" y="7530"/>
                  <a:pt x="17158" y="7537"/>
                  <a:pt x="17244" y="7578"/>
                </a:cubicBezTo>
                <a:cubicBezTo>
                  <a:pt x="17350" y="7627"/>
                  <a:pt x="17318" y="7735"/>
                  <a:pt x="17197" y="7735"/>
                </a:cubicBezTo>
                <a:cubicBezTo>
                  <a:pt x="17087" y="7735"/>
                  <a:pt x="17043" y="7838"/>
                  <a:pt x="17132" y="7881"/>
                </a:cubicBezTo>
                <a:cubicBezTo>
                  <a:pt x="17175" y="7902"/>
                  <a:pt x="17225" y="7873"/>
                  <a:pt x="17261" y="7811"/>
                </a:cubicBezTo>
                <a:cubicBezTo>
                  <a:pt x="17319" y="7713"/>
                  <a:pt x="17326" y="7713"/>
                  <a:pt x="17378" y="7870"/>
                </a:cubicBezTo>
                <a:cubicBezTo>
                  <a:pt x="17407" y="7961"/>
                  <a:pt x="17427" y="8076"/>
                  <a:pt x="17421" y="8120"/>
                </a:cubicBezTo>
                <a:cubicBezTo>
                  <a:pt x="17412" y="8185"/>
                  <a:pt x="17423" y="8186"/>
                  <a:pt x="17477" y="8131"/>
                </a:cubicBezTo>
                <a:cubicBezTo>
                  <a:pt x="17521" y="8084"/>
                  <a:pt x="17552" y="8080"/>
                  <a:pt x="17571" y="8120"/>
                </a:cubicBezTo>
                <a:cubicBezTo>
                  <a:pt x="17587" y="8152"/>
                  <a:pt x="17638" y="8174"/>
                  <a:pt x="17687" y="8174"/>
                </a:cubicBezTo>
                <a:cubicBezTo>
                  <a:pt x="17740" y="8174"/>
                  <a:pt x="17786" y="8222"/>
                  <a:pt x="17799" y="8288"/>
                </a:cubicBezTo>
                <a:cubicBezTo>
                  <a:pt x="17817" y="8373"/>
                  <a:pt x="17837" y="8382"/>
                  <a:pt x="17881" y="8336"/>
                </a:cubicBezTo>
                <a:cubicBezTo>
                  <a:pt x="17946" y="8269"/>
                  <a:pt x="18118" y="8356"/>
                  <a:pt x="18118" y="8456"/>
                </a:cubicBezTo>
                <a:cubicBezTo>
                  <a:pt x="18118" y="8487"/>
                  <a:pt x="18143" y="8496"/>
                  <a:pt x="18174" y="8472"/>
                </a:cubicBezTo>
                <a:cubicBezTo>
                  <a:pt x="18204" y="8448"/>
                  <a:pt x="18273" y="8436"/>
                  <a:pt x="18329" y="8445"/>
                </a:cubicBezTo>
                <a:cubicBezTo>
                  <a:pt x="18384" y="8454"/>
                  <a:pt x="18460" y="8430"/>
                  <a:pt x="18492" y="8396"/>
                </a:cubicBezTo>
                <a:cubicBezTo>
                  <a:pt x="18564" y="8321"/>
                  <a:pt x="18625" y="8413"/>
                  <a:pt x="18587" y="8537"/>
                </a:cubicBezTo>
                <a:cubicBezTo>
                  <a:pt x="18568" y="8600"/>
                  <a:pt x="18579" y="8607"/>
                  <a:pt x="18647" y="8564"/>
                </a:cubicBezTo>
                <a:cubicBezTo>
                  <a:pt x="18695" y="8534"/>
                  <a:pt x="18772" y="8485"/>
                  <a:pt x="18819" y="8456"/>
                </a:cubicBezTo>
                <a:cubicBezTo>
                  <a:pt x="18876" y="8420"/>
                  <a:pt x="18917" y="8418"/>
                  <a:pt x="18936" y="8456"/>
                </a:cubicBezTo>
                <a:cubicBezTo>
                  <a:pt x="18955" y="8495"/>
                  <a:pt x="18980" y="8495"/>
                  <a:pt x="19017" y="8456"/>
                </a:cubicBezTo>
                <a:cubicBezTo>
                  <a:pt x="19048" y="8424"/>
                  <a:pt x="19083" y="8414"/>
                  <a:pt x="19099" y="8434"/>
                </a:cubicBezTo>
                <a:cubicBezTo>
                  <a:pt x="19170" y="8523"/>
                  <a:pt x="19122" y="8289"/>
                  <a:pt x="19043" y="8163"/>
                </a:cubicBezTo>
                <a:cubicBezTo>
                  <a:pt x="18995" y="8086"/>
                  <a:pt x="18953" y="8004"/>
                  <a:pt x="18953" y="7984"/>
                </a:cubicBezTo>
                <a:cubicBezTo>
                  <a:pt x="18953" y="7964"/>
                  <a:pt x="18899" y="7855"/>
                  <a:pt x="18832" y="7746"/>
                </a:cubicBezTo>
                <a:cubicBezTo>
                  <a:pt x="18751" y="7611"/>
                  <a:pt x="18605" y="7489"/>
                  <a:pt x="18385" y="7361"/>
                </a:cubicBezTo>
                <a:cubicBezTo>
                  <a:pt x="18084" y="7186"/>
                  <a:pt x="18063" y="7160"/>
                  <a:pt x="18139" y="7090"/>
                </a:cubicBezTo>
                <a:cubicBezTo>
                  <a:pt x="18185" y="7048"/>
                  <a:pt x="18206" y="7014"/>
                  <a:pt x="18187" y="7014"/>
                </a:cubicBezTo>
                <a:cubicBezTo>
                  <a:pt x="18167" y="7014"/>
                  <a:pt x="18227" y="6910"/>
                  <a:pt x="18320" y="6781"/>
                </a:cubicBezTo>
                <a:cubicBezTo>
                  <a:pt x="18413" y="6652"/>
                  <a:pt x="18506" y="6556"/>
                  <a:pt x="18527" y="6564"/>
                </a:cubicBezTo>
                <a:cubicBezTo>
                  <a:pt x="18547" y="6572"/>
                  <a:pt x="18554" y="6555"/>
                  <a:pt x="18540" y="6526"/>
                </a:cubicBezTo>
                <a:cubicBezTo>
                  <a:pt x="18526" y="6498"/>
                  <a:pt x="18532" y="6407"/>
                  <a:pt x="18557" y="6326"/>
                </a:cubicBezTo>
                <a:cubicBezTo>
                  <a:pt x="18628" y="6091"/>
                  <a:pt x="18722" y="5467"/>
                  <a:pt x="18690" y="5442"/>
                </a:cubicBezTo>
                <a:close/>
                <a:moveTo>
                  <a:pt x="16022" y="8011"/>
                </a:moveTo>
                <a:lnTo>
                  <a:pt x="16005" y="8228"/>
                </a:lnTo>
                <a:cubicBezTo>
                  <a:pt x="15983" y="8513"/>
                  <a:pt x="16001" y="8584"/>
                  <a:pt x="16078" y="8505"/>
                </a:cubicBezTo>
                <a:cubicBezTo>
                  <a:pt x="16122" y="8458"/>
                  <a:pt x="16148" y="8472"/>
                  <a:pt x="16185" y="8559"/>
                </a:cubicBezTo>
                <a:cubicBezTo>
                  <a:pt x="16239" y="8686"/>
                  <a:pt x="16239" y="8687"/>
                  <a:pt x="16336" y="8640"/>
                </a:cubicBezTo>
                <a:cubicBezTo>
                  <a:pt x="16374" y="8622"/>
                  <a:pt x="16405" y="8569"/>
                  <a:pt x="16405" y="8526"/>
                </a:cubicBezTo>
                <a:cubicBezTo>
                  <a:pt x="16405" y="8483"/>
                  <a:pt x="16434" y="8435"/>
                  <a:pt x="16469" y="8418"/>
                </a:cubicBezTo>
                <a:cubicBezTo>
                  <a:pt x="16505" y="8401"/>
                  <a:pt x="16534" y="8330"/>
                  <a:pt x="16530" y="8261"/>
                </a:cubicBezTo>
                <a:cubicBezTo>
                  <a:pt x="16523" y="8163"/>
                  <a:pt x="16496" y="8136"/>
                  <a:pt x="16418" y="8147"/>
                </a:cubicBezTo>
                <a:cubicBezTo>
                  <a:pt x="16362" y="8155"/>
                  <a:pt x="16303" y="8177"/>
                  <a:pt x="16289" y="8196"/>
                </a:cubicBezTo>
                <a:cubicBezTo>
                  <a:pt x="16274" y="8214"/>
                  <a:pt x="16209" y="8179"/>
                  <a:pt x="16142" y="8120"/>
                </a:cubicBezTo>
                <a:lnTo>
                  <a:pt x="16022" y="8011"/>
                </a:lnTo>
                <a:close/>
                <a:moveTo>
                  <a:pt x="17266" y="8488"/>
                </a:moveTo>
                <a:cubicBezTo>
                  <a:pt x="17231" y="8471"/>
                  <a:pt x="17194" y="8497"/>
                  <a:pt x="17180" y="8542"/>
                </a:cubicBezTo>
                <a:cubicBezTo>
                  <a:pt x="17166" y="8588"/>
                  <a:pt x="17135" y="8610"/>
                  <a:pt x="17111" y="8591"/>
                </a:cubicBezTo>
                <a:cubicBezTo>
                  <a:pt x="17048" y="8542"/>
                  <a:pt x="17056" y="8804"/>
                  <a:pt x="17119" y="8884"/>
                </a:cubicBezTo>
                <a:cubicBezTo>
                  <a:pt x="17148" y="8920"/>
                  <a:pt x="17181" y="8949"/>
                  <a:pt x="17193" y="8949"/>
                </a:cubicBezTo>
                <a:cubicBezTo>
                  <a:pt x="17204" y="8949"/>
                  <a:pt x="17200" y="8931"/>
                  <a:pt x="17184" y="8911"/>
                </a:cubicBezTo>
                <a:cubicBezTo>
                  <a:pt x="17168" y="8891"/>
                  <a:pt x="17187" y="8831"/>
                  <a:pt x="17227" y="8776"/>
                </a:cubicBezTo>
                <a:cubicBezTo>
                  <a:pt x="17267" y="8720"/>
                  <a:pt x="17284" y="8673"/>
                  <a:pt x="17266" y="8673"/>
                </a:cubicBezTo>
                <a:cubicBezTo>
                  <a:pt x="17247" y="8673"/>
                  <a:pt x="17251" y="8639"/>
                  <a:pt x="17279" y="8597"/>
                </a:cubicBezTo>
                <a:cubicBezTo>
                  <a:pt x="17317" y="8538"/>
                  <a:pt x="17314" y="8512"/>
                  <a:pt x="17266" y="8488"/>
                </a:cubicBezTo>
                <a:close/>
                <a:moveTo>
                  <a:pt x="16538" y="10304"/>
                </a:moveTo>
                <a:cubicBezTo>
                  <a:pt x="16693" y="10310"/>
                  <a:pt x="16801" y="10373"/>
                  <a:pt x="16801" y="10478"/>
                </a:cubicBezTo>
                <a:cubicBezTo>
                  <a:pt x="16801" y="10530"/>
                  <a:pt x="16862" y="10650"/>
                  <a:pt x="16934" y="10743"/>
                </a:cubicBezTo>
                <a:cubicBezTo>
                  <a:pt x="17055" y="10900"/>
                  <a:pt x="17062" y="10928"/>
                  <a:pt x="17020" y="11117"/>
                </a:cubicBezTo>
                <a:cubicBezTo>
                  <a:pt x="16924" y="11554"/>
                  <a:pt x="17047" y="11831"/>
                  <a:pt x="17898" y="13047"/>
                </a:cubicBezTo>
                <a:cubicBezTo>
                  <a:pt x="18981" y="14591"/>
                  <a:pt x="19296" y="15095"/>
                  <a:pt x="19723" y="15990"/>
                </a:cubicBezTo>
                <a:cubicBezTo>
                  <a:pt x="20186" y="16959"/>
                  <a:pt x="20348" y="17833"/>
                  <a:pt x="20210" y="18576"/>
                </a:cubicBezTo>
                <a:cubicBezTo>
                  <a:pt x="20127" y="19018"/>
                  <a:pt x="19939" y="19554"/>
                  <a:pt x="19753" y="19871"/>
                </a:cubicBezTo>
                <a:cubicBezTo>
                  <a:pt x="19641" y="20062"/>
                  <a:pt x="19579" y="20108"/>
                  <a:pt x="19392" y="20158"/>
                </a:cubicBezTo>
                <a:cubicBezTo>
                  <a:pt x="19268" y="20192"/>
                  <a:pt x="18995" y="20219"/>
                  <a:pt x="18785" y="20218"/>
                </a:cubicBezTo>
                <a:cubicBezTo>
                  <a:pt x="18209" y="20214"/>
                  <a:pt x="17914" y="20104"/>
                  <a:pt x="16061" y="19226"/>
                </a:cubicBezTo>
                <a:cubicBezTo>
                  <a:pt x="14963" y="18706"/>
                  <a:pt x="14099" y="18452"/>
                  <a:pt x="13134" y="18364"/>
                </a:cubicBezTo>
                <a:cubicBezTo>
                  <a:pt x="12753" y="18329"/>
                  <a:pt x="11859" y="18434"/>
                  <a:pt x="11361" y="18570"/>
                </a:cubicBezTo>
                <a:cubicBezTo>
                  <a:pt x="11254" y="18599"/>
                  <a:pt x="11149" y="18601"/>
                  <a:pt x="11128" y="18576"/>
                </a:cubicBezTo>
                <a:cubicBezTo>
                  <a:pt x="11108" y="18550"/>
                  <a:pt x="11182" y="18376"/>
                  <a:pt x="11292" y="18191"/>
                </a:cubicBezTo>
                <a:lnTo>
                  <a:pt x="11490" y="17855"/>
                </a:lnTo>
                <a:lnTo>
                  <a:pt x="12553" y="17849"/>
                </a:lnTo>
                <a:cubicBezTo>
                  <a:pt x="14244" y="17841"/>
                  <a:pt x="14830" y="17797"/>
                  <a:pt x="15376" y="17643"/>
                </a:cubicBezTo>
                <a:cubicBezTo>
                  <a:pt x="15642" y="17568"/>
                  <a:pt x="15887" y="17487"/>
                  <a:pt x="15923" y="17459"/>
                </a:cubicBezTo>
                <a:cubicBezTo>
                  <a:pt x="15978" y="17416"/>
                  <a:pt x="15995" y="16936"/>
                  <a:pt x="16043" y="14353"/>
                </a:cubicBezTo>
                <a:cubicBezTo>
                  <a:pt x="16075" y="12673"/>
                  <a:pt x="16116" y="11088"/>
                  <a:pt x="16134" y="10830"/>
                </a:cubicBezTo>
                <a:lnTo>
                  <a:pt x="16164" y="10358"/>
                </a:lnTo>
                <a:lnTo>
                  <a:pt x="16370" y="10315"/>
                </a:lnTo>
                <a:cubicBezTo>
                  <a:pt x="16430" y="10302"/>
                  <a:pt x="16487" y="10302"/>
                  <a:pt x="16538" y="1030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17" name="IMG_0530.png" descr="IMG_053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119789" y="2736524"/>
            <a:ext cx="3140069" cy="22630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6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36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3427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28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29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30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31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32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33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34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35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437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46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438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439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40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441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42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443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44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445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447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448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449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451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453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456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454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55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459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3457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58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3462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460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61" name="صفحة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1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صفحة</a:t>
              </a:r>
            </a:p>
          </p:txBody>
        </p:sp>
      </p:grpSp>
      <p:grpSp>
        <p:nvGrpSpPr>
          <p:cNvPr id="3466" name="تجميع"/>
          <p:cNvGrpSpPr/>
          <p:nvPr/>
        </p:nvGrpSpPr>
        <p:grpSpPr>
          <a:xfrm>
            <a:off x="6133645" y="3802544"/>
            <a:ext cx="1266730" cy="577252"/>
            <a:chOff x="0" y="0"/>
            <a:chExt cx="1266729" cy="577251"/>
          </a:xfrm>
        </p:grpSpPr>
        <p:sp>
          <p:nvSpPr>
            <p:cNvPr id="3463" name="أ…"/>
            <p:cNvSpPr txBox="1"/>
            <p:nvPr/>
          </p:nvSpPr>
          <p:spPr>
            <a:xfrm>
              <a:off x="847781" y="0"/>
              <a:ext cx="175228" cy="57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أ</a:t>
              </a:r>
            </a:p>
            <a:p>
              <a:pPr rtl="0">
                <a:defRPr b="1" sz="2000">
                  <a:solidFill>
                    <a:schemeClr val="accent1">
                      <a:satOff val="-31793"/>
                      <a:lumOff val="-12274"/>
                    </a:schemeClr>
                  </a:solidFill>
                </a:defRPr>
              </a:pPr>
              <a:r>
                <a:t>ب</a:t>
              </a:r>
            </a:p>
          </p:txBody>
        </p:sp>
        <p:sp>
          <p:nvSpPr>
            <p:cNvPr id="3464" name="خط"/>
            <p:cNvSpPr/>
            <p:nvPr/>
          </p:nvSpPr>
          <p:spPr>
            <a:xfrm>
              <a:off x="547890" y="294284"/>
              <a:ext cx="718840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465" name="لايساوي صفر"/>
            <p:cNvSpPr txBox="1"/>
            <p:nvPr/>
          </p:nvSpPr>
          <p:spPr>
            <a:xfrm>
              <a:off x="0" y="379867"/>
              <a:ext cx="813235" cy="19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لايساوي صفر</a:t>
              </a:r>
            </a:p>
          </p:txBody>
        </p:sp>
      </p:grpSp>
      <p:pic>
        <p:nvPicPr>
          <p:cNvPr id="3467" name="IMG_0329.png" descr="IMG_0329.png"/>
          <p:cNvPicPr>
            <a:picLocks noChangeAspect="1"/>
          </p:cNvPicPr>
          <p:nvPr/>
        </p:nvPicPr>
        <p:blipFill>
          <a:blip r:embed="rId12">
            <a:extLst/>
          </a:blip>
          <a:srcRect l="8915" t="17941" r="8915" b="17941"/>
          <a:stretch>
            <a:fillRect/>
          </a:stretch>
        </p:blipFill>
        <p:spPr>
          <a:xfrm>
            <a:off x="534880" y="2729538"/>
            <a:ext cx="2290011" cy="1794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8" name="IMG_0491.jpeg" descr="IMG_0491.jpeg"/>
          <p:cNvPicPr>
            <a:picLocks noChangeAspect="1"/>
          </p:cNvPicPr>
          <p:nvPr/>
        </p:nvPicPr>
        <p:blipFill>
          <a:blip r:embed="rId13">
            <a:extLst/>
          </a:blip>
          <a:srcRect l="2013" t="2223" r="1708" b="1619"/>
          <a:stretch>
            <a:fillRect/>
          </a:stretch>
        </p:blipFill>
        <p:spPr>
          <a:xfrm>
            <a:off x="814038" y="3436917"/>
            <a:ext cx="602519" cy="601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1" h="21439" fill="norm" stroke="1" extrusionOk="0">
                <a:moveTo>
                  <a:pt x="11543" y="27"/>
                </a:moveTo>
                <a:cubicBezTo>
                  <a:pt x="9944" y="-104"/>
                  <a:pt x="7890" y="245"/>
                  <a:pt x="6499" y="876"/>
                </a:cubicBezTo>
                <a:cubicBezTo>
                  <a:pt x="6377" y="931"/>
                  <a:pt x="6253" y="972"/>
                  <a:pt x="6229" y="975"/>
                </a:cubicBezTo>
                <a:cubicBezTo>
                  <a:pt x="6204" y="977"/>
                  <a:pt x="6133" y="1005"/>
                  <a:pt x="6072" y="1045"/>
                </a:cubicBezTo>
                <a:cubicBezTo>
                  <a:pt x="6012" y="1085"/>
                  <a:pt x="5901" y="1149"/>
                  <a:pt x="5816" y="1187"/>
                </a:cubicBezTo>
                <a:cubicBezTo>
                  <a:pt x="5732" y="1224"/>
                  <a:pt x="5573" y="1310"/>
                  <a:pt x="5475" y="1370"/>
                </a:cubicBezTo>
                <a:cubicBezTo>
                  <a:pt x="5378" y="1431"/>
                  <a:pt x="5270" y="1495"/>
                  <a:pt x="5234" y="1512"/>
                </a:cubicBezTo>
                <a:cubicBezTo>
                  <a:pt x="5083" y="1581"/>
                  <a:pt x="4485" y="1996"/>
                  <a:pt x="4069" y="2318"/>
                </a:cubicBezTo>
                <a:cubicBezTo>
                  <a:pt x="3549" y="2720"/>
                  <a:pt x="2679" y="3583"/>
                  <a:pt x="2293" y="4085"/>
                </a:cubicBezTo>
                <a:cubicBezTo>
                  <a:pt x="2144" y="4278"/>
                  <a:pt x="1989" y="4481"/>
                  <a:pt x="1952" y="4524"/>
                </a:cubicBezTo>
                <a:cubicBezTo>
                  <a:pt x="1915" y="4566"/>
                  <a:pt x="1893" y="4609"/>
                  <a:pt x="1895" y="4623"/>
                </a:cubicBezTo>
                <a:cubicBezTo>
                  <a:pt x="1896" y="4636"/>
                  <a:pt x="1825" y="4743"/>
                  <a:pt x="1739" y="4863"/>
                </a:cubicBezTo>
                <a:cubicBezTo>
                  <a:pt x="1652" y="4983"/>
                  <a:pt x="1582" y="5091"/>
                  <a:pt x="1582" y="5103"/>
                </a:cubicBezTo>
                <a:cubicBezTo>
                  <a:pt x="1582" y="5116"/>
                  <a:pt x="1520" y="5213"/>
                  <a:pt x="1454" y="5315"/>
                </a:cubicBezTo>
                <a:cubicBezTo>
                  <a:pt x="1340" y="5494"/>
                  <a:pt x="957" y="6232"/>
                  <a:pt x="957" y="6277"/>
                </a:cubicBezTo>
                <a:cubicBezTo>
                  <a:pt x="957" y="6289"/>
                  <a:pt x="903" y="6423"/>
                  <a:pt x="829" y="6574"/>
                </a:cubicBezTo>
                <a:cubicBezTo>
                  <a:pt x="543" y="7158"/>
                  <a:pt x="256" y="8184"/>
                  <a:pt x="90" y="9246"/>
                </a:cubicBezTo>
                <a:cubicBezTo>
                  <a:pt x="16" y="9722"/>
                  <a:pt x="-13" y="10356"/>
                  <a:pt x="5" y="11000"/>
                </a:cubicBezTo>
                <a:cubicBezTo>
                  <a:pt x="23" y="11643"/>
                  <a:pt x="88" y="12302"/>
                  <a:pt x="190" y="12795"/>
                </a:cubicBezTo>
                <a:cubicBezTo>
                  <a:pt x="243" y="13055"/>
                  <a:pt x="250" y="13116"/>
                  <a:pt x="204" y="13191"/>
                </a:cubicBezTo>
                <a:cubicBezTo>
                  <a:pt x="155" y="13271"/>
                  <a:pt x="159" y="13295"/>
                  <a:pt x="247" y="13361"/>
                </a:cubicBezTo>
                <a:cubicBezTo>
                  <a:pt x="352" y="13441"/>
                  <a:pt x="451" y="13735"/>
                  <a:pt x="403" y="13813"/>
                </a:cubicBezTo>
                <a:cubicBezTo>
                  <a:pt x="387" y="13839"/>
                  <a:pt x="411" y="13900"/>
                  <a:pt x="446" y="13941"/>
                </a:cubicBezTo>
                <a:cubicBezTo>
                  <a:pt x="556" y="14070"/>
                  <a:pt x="668" y="14426"/>
                  <a:pt x="616" y="14478"/>
                </a:cubicBezTo>
                <a:cubicBezTo>
                  <a:pt x="583" y="14511"/>
                  <a:pt x="590" y="14551"/>
                  <a:pt x="659" y="14605"/>
                </a:cubicBezTo>
                <a:cubicBezTo>
                  <a:pt x="742" y="14671"/>
                  <a:pt x="968" y="15157"/>
                  <a:pt x="914" y="15157"/>
                </a:cubicBezTo>
                <a:cubicBezTo>
                  <a:pt x="904" y="15157"/>
                  <a:pt x="943" y="15218"/>
                  <a:pt x="1000" y="15298"/>
                </a:cubicBezTo>
                <a:cubicBezTo>
                  <a:pt x="1099" y="15437"/>
                  <a:pt x="1103" y="15442"/>
                  <a:pt x="1028" y="15524"/>
                </a:cubicBezTo>
                <a:cubicBezTo>
                  <a:pt x="985" y="15571"/>
                  <a:pt x="955" y="15621"/>
                  <a:pt x="971" y="15637"/>
                </a:cubicBezTo>
                <a:cubicBezTo>
                  <a:pt x="988" y="15654"/>
                  <a:pt x="1036" y="15627"/>
                  <a:pt x="1071" y="15581"/>
                </a:cubicBezTo>
                <a:cubicBezTo>
                  <a:pt x="1130" y="15501"/>
                  <a:pt x="1139" y="15513"/>
                  <a:pt x="1213" y="15680"/>
                </a:cubicBezTo>
                <a:cubicBezTo>
                  <a:pt x="1255" y="15776"/>
                  <a:pt x="1281" y="15866"/>
                  <a:pt x="1284" y="15878"/>
                </a:cubicBezTo>
                <a:cubicBezTo>
                  <a:pt x="1286" y="15890"/>
                  <a:pt x="1381" y="16021"/>
                  <a:pt x="1483" y="16175"/>
                </a:cubicBezTo>
                <a:cubicBezTo>
                  <a:pt x="1584" y="16329"/>
                  <a:pt x="1651" y="16467"/>
                  <a:pt x="1639" y="16486"/>
                </a:cubicBezTo>
                <a:cubicBezTo>
                  <a:pt x="1628" y="16504"/>
                  <a:pt x="1656" y="16541"/>
                  <a:pt x="1696" y="16557"/>
                </a:cubicBezTo>
                <a:cubicBezTo>
                  <a:pt x="1736" y="16572"/>
                  <a:pt x="1754" y="16598"/>
                  <a:pt x="1739" y="16613"/>
                </a:cubicBezTo>
                <a:cubicBezTo>
                  <a:pt x="1723" y="16628"/>
                  <a:pt x="1746" y="16657"/>
                  <a:pt x="1781" y="16684"/>
                </a:cubicBezTo>
                <a:cubicBezTo>
                  <a:pt x="1816" y="16710"/>
                  <a:pt x="1845" y="16761"/>
                  <a:pt x="1852" y="16797"/>
                </a:cubicBezTo>
                <a:cubicBezTo>
                  <a:pt x="1860" y="16833"/>
                  <a:pt x="1895" y="16893"/>
                  <a:pt x="1937" y="16924"/>
                </a:cubicBezTo>
                <a:cubicBezTo>
                  <a:pt x="2053" y="17010"/>
                  <a:pt x="2286" y="17355"/>
                  <a:pt x="2250" y="17391"/>
                </a:cubicBezTo>
                <a:cubicBezTo>
                  <a:pt x="2233" y="17408"/>
                  <a:pt x="2239" y="17413"/>
                  <a:pt x="2264" y="17405"/>
                </a:cubicBezTo>
                <a:cubicBezTo>
                  <a:pt x="2328" y="17385"/>
                  <a:pt x="2586" y="17677"/>
                  <a:pt x="2563" y="17744"/>
                </a:cubicBezTo>
                <a:cubicBezTo>
                  <a:pt x="2552" y="17774"/>
                  <a:pt x="2559" y="17801"/>
                  <a:pt x="2591" y="17801"/>
                </a:cubicBezTo>
                <a:cubicBezTo>
                  <a:pt x="2691" y="17801"/>
                  <a:pt x="3202" y="18334"/>
                  <a:pt x="3174" y="18409"/>
                </a:cubicBezTo>
                <a:cubicBezTo>
                  <a:pt x="3155" y="18457"/>
                  <a:pt x="3168" y="18470"/>
                  <a:pt x="3216" y="18451"/>
                </a:cubicBezTo>
                <a:cubicBezTo>
                  <a:pt x="3302" y="18418"/>
                  <a:pt x="3604" y="18718"/>
                  <a:pt x="3571" y="18805"/>
                </a:cubicBezTo>
                <a:cubicBezTo>
                  <a:pt x="3555" y="18849"/>
                  <a:pt x="3577" y="18864"/>
                  <a:pt x="3643" y="18847"/>
                </a:cubicBezTo>
                <a:cubicBezTo>
                  <a:pt x="3751" y="18819"/>
                  <a:pt x="3953" y="19008"/>
                  <a:pt x="3870" y="19059"/>
                </a:cubicBezTo>
                <a:cubicBezTo>
                  <a:pt x="3783" y="19113"/>
                  <a:pt x="3967" y="19258"/>
                  <a:pt x="4083" y="19229"/>
                </a:cubicBezTo>
                <a:cubicBezTo>
                  <a:pt x="4157" y="19210"/>
                  <a:pt x="4268" y="19272"/>
                  <a:pt x="4523" y="19455"/>
                </a:cubicBezTo>
                <a:cubicBezTo>
                  <a:pt x="4712" y="19591"/>
                  <a:pt x="4856" y="19717"/>
                  <a:pt x="4850" y="19738"/>
                </a:cubicBezTo>
                <a:cubicBezTo>
                  <a:pt x="4845" y="19759"/>
                  <a:pt x="4863" y="19776"/>
                  <a:pt x="4893" y="19766"/>
                </a:cubicBezTo>
                <a:cubicBezTo>
                  <a:pt x="4923" y="19756"/>
                  <a:pt x="5093" y="19829"/>
                  <a:pt x="5262" y="19936"/>
                </a:cubicBezTo>
                <a:cubicBezTo>
                  <a:pt x="5595" y="20145"/>
                  <a:pt x="5837" y="20272"/>
                  <a:pt x="6456" y="20544"/>
                </a:cubicBezTo>
                <a:cubicBezTo>
                  <a:pt x="6836" y="20711"/>
                  <a:pt x="7906" y="21076"/>
                  <a:pt x="8090" y="21110"/>
                </a:cubicBezTo>
                <a:cubicBezTo>
                  <a:pt x="8138" y="21118"/>
                  <a:pt x="8447" y="21187"/>
                  <a:pt x="8786" y="21251"/>
                </a:cubicBezTo>
                <a:cubicBezTo>
                  <a:pt x="9126" y="21314"/>
                  <a:pt x="9593" y="21384"/>
                  <a:pt x="9823" y="21406"/>
                </a:cubicBezTo>
                <a:cubicBezTo>
                  <a:pt x="10759" y="21496"/>
                  <a:pt x="12121" y="21397"/>
                  <a:pt x="13163" y="21166"/>
                </a:cubicBezTo>
                <a:cubicBezTo>
                  <a:pt x="13594" y="21071"/>
                  <a:pt x="14484" y="20797"/>
                  <a:pt x="14697" y="20699"/>
                </a:cubicBezTo>
                <a:cubicBezTo>
                  <a:pt x="15216" y="20461"/>
                  <a:pt x="15517" y="20351"/>
                  <a:pt x="15578" y="20374"/>
                </a:cubicBezTo>
                <a:cubicBezTo>
                  <a:pt x="15624" y="20392"/>
                  <a:pt x="15643" y="20380"/>
                  <a:pt x="15635" y="20346"/>
                </a:cubicBezTo>
                <a:cubicBezTo>
                  <a:pt x="15628" y="20316"/>
                  <a:pt x="15710" y="20250"/>
                  <a:pt x="15820" y="20190"/>
                </a:cubicBezTo>
                <a:cubicBezTo>
                  <a:pt x="15929" y="20131"/>
                  <a:pt x="16135" y="20005"/>
                  <a:pt x="16274" y="19922"/>
                </a:cubicBezTo>
                <a:cubicBezTo>
                  <a:pt x="16414" y="19838"/>
                  <a:pt x="16559" y="19791"/>
                  <a:pt x="16587" y="19809"/>
                </a:cubicBezTo>
                <a:cubicBezTo>
                  <a:pt x="16617" y="19827"/>
                  <a:pt x="16618" y="19821"/>
                  <a:pt x="16601" y="19795"/>
                </a:cubicBezTo>
                <a:cubicBezTo>
                  <a:pt x="16571" y="19746"/>
                  <a:pt x="16788" y="19585"/>
                  <a:pt x="16828" y="19625"/>
                </a:cubicBezTo>
                <a:cubicBezTo>
                  <a:pt x="16841" y="19638"/>
                  <a:pt x="16897" y="19582"/>
                  <a:pt x="16956" y="19512"/>
                </a:cubicBezTo>
                <a:cubicBezTo>
                  <a:pt x="17026" y="19429"/>
                  <a:pt x="17080" y="19395"/>
                  <a:pt x="17127" y="19413"/>
                </a:cubicBezTo>
                <a:cubicBezTo>
                  <a:pt x="17171" y="19430"/>
                  <a:pt x="17188" y="19428"/>
                  <a:pt x="17169" y="19399"/>
                </a:cubicBezTo>
                <a:cubicBezTo>
                  <a:pt x="17143" y="19356"/>
                  <a:pt x="17545" y="19031"/>
                  <a:pt x="17624" y="19031"/>
                </a:cubicBezTo>
                <a:cubicBezTo>
                  <a:pt x="17642" y="19031"/>
                  <a:pt x="17712" y="18960"/>
                  <a:pt x="17780" y="18875"/>
                </a:cubicBezTo>
                <a:cubicBezTo>
                  <a:pt x="17849" y="18790"/>
                  <a:pt x="17917" y="18736"/>
                  <a:pt x="17937" y="18748"/>
                </a:cubicBezTo>
                <a:cubicBezTo>
                  <a:pt x="17957" y="18761"/>
                  <a:pt x="18046" y="18687"/>
                  <a:pt x="18136" y="18579"/>
                </a:cubicBezTo>
                <a:cubicBezTo>
                  <a:pt x="18225" y="18470"/>
                  <a:pt x="18312" y="18381"/>
                  <a:pt x="18335" y="18395"/>
                </a:cubicBezTo>
                <a:cubicBezTo>
                  <a:pt x="18357" y="18408"/>
                  <a:pt x="18396" y="18373"/>
                  <a:pt x="18420" y="18310"/>
                </a:cubicBezTo>
                <a:cubicBezTo>
                  <a:pt x="18447" y="18240"/>
                  <a:pt x="18488" y="18206"/>
                  <a:pt x="18519" y="18225"/>
                </a:cubicBezTo>
                <a:cubicBezTo>
                  <a:pt x="18548" y="18243"/>
                  <a:pt x="18564" y="18236"/>
                  <a:pt x="18548" y="18211"/>
                </a:cubicBezTo>
                <a:cubicBezTo>
                  <a:pt x="18532" y="18186"/>
                  <a:pt x="18642" y="18038"/>
                  <a:pt x="18803" y="17872"/>
                </a:cubicBezTo>
                <a:cubicBezTo>
                  <a:pt x="18965" y="17705"/>
                  <a:pt x="19135" y="17513"/>
                  <a:pt x="19173" y="17447"/>
                </a:cubicBezTo>
                <a:cubicBezTo>
                  <a:pt x="19211" y="17382"/>
                  <a:pt x="19389" y="17130"/>
                  <a:pt x="19571" y="16882"/>
                </a:cubicBezTo>
                <a:cubicBezTo>
                  <a:pt x="19753" y="16634"/>
                  <a:pt x="19922" y="16376"/>
                  <a:pt x="19954" y="16316"/>
                </a:cubicBezTo>
                <a:cubicBezTo>
                  <a:pt x="19986" y="16256"/>
                  <a:pt x="20051" y="16169"/>
                  <a:pt x="20082" y="16132"/>
                </a:cubicBezTo>
                <a:cubicBezTo>
                  <a:pt x="20198" y="16000"/>
                  <a:pt x="20767" y="14709"/>
                  <a:pt x="20935" y="14209"/>
                </a:cubicBezTo>
                <a:cubicBezTo>
                  <a:pt x="21128" y="13635"/>
                  <a:pt x="21342" y="12897"/>
                  <a:pt x="21361" y="12696"/>
                </a:cubicBezTo>
                <a:cubicBezTo>
                  <a:pt x="21400" y="12284"/>
                  <a:pt x="21437" y="12088"/>
                  <a:pt x="21517" y="12032"/>
                </a:cubicBezTo>
                <a:cubicBezTo>
                  <a:pt x="21578" y="11989"/>
                  <a:pt x="21587" y="11975"/>
                  <a:pt x="21546" y="11961"/>
                </a:cubicBezTo>
                <a:cubicBezTo>
                  <a:pt x="21500" y="11946"/>
                  <a:pt x="21492" y="11737"/>
                  <a:pt x="21503" y="10957"/>
                </a:cubicBezTo>
                <a:cubicBezTo>
                  <a:pt x="21520" y="9759"/>
                  <a:pt x="21448" y="9050"/>
                  <a:pt x="21205" y="8101"/>
                </a:cubicBezTo>
                <a:cubicBezTo>
                  <a:pt x="21155" y="7905"/>
                  <a:pt x="21121" y="7740"/>
                  <a:pt x="21134" y="7719"/>
                </a:cubicBezTo>
                <a:cubicBezTo>
                  <a:pt x="21146" y="7699"/>
                  <a:pt x="21139" y="7662"/>
                  <a:pt x="21105" y="7634"/>
                </a:cubicBezTo>
                <a:cubicBezTo>
                  <a:pt x="21072" y="7607"/>
                  <a:pt x="21021" y="7514"/>
                  <a:pt x="21006" y="7436"/>
                </a:cubicBezTo>
                <a:cubicBezTo>
                  <a:pt x="20990" y="7358"/>
                  <a:pt x="20927" y="7162"/>
                  <a:pt x="20864" y="6998"/>
                </a:cubicBezTo>
                <a:cubicBezTo>
                  <a:pt x="20801" y="6834"/>
                  <a:pt x="20766" y="6663"/>
                  <a:pt x="20779" y="6616"/>
                </a:cubicBezTo>
                <a:cubicBezTo>
                  <a:pt x="20793" y="6562"/>
                  <a:pt x="20774" y="6531"/>
                  <a:pt x="20736" y="6531"/>
                </a:cubicBezTo>
                <a:cubicBezTo>
                  <a:pt x="20683" y="6531"/>
                  <a:pt x="20505" y="6205"/>
                  <a:pt x="20480" y="6065"/>
                </a:cubicBezTo>
                <a:cubicBezTo>
                  <a:pt x="20475" y="6037"/>
                  <a:pt x="20448" y="5984"/>
                  <a:pt x="20423" y="5952"/>
                </a:cubicBezTo>
                <a:cubicBezTo>
                  <a:pt x="20398" y="5919"/>
                  <a:pt x="20319" y="5755"/>
                  <a:pt x="20239" y="5598"/>
                </a:cubicBezTo>
                <a:cubicBezTo>
                  <a:pt x="19951" y="5038"/>
                  <a:pt x="19384" y="4219"/>
                  <a:pt x="18974" y="3760"/>
                </a:cubicBezTo>
                <a:cubicBezTo>
                  <a:pt x="18528" y="3261"/>
                  <a:pt x="17423" y="2220"/>
                  <a:pt x="17312" y="2191"/>
                </a:cubicBezTo>
                <a:cubicBezTo>
                  <a:pt x="17237" y="2171"/>
                  <a:pt x="17013" y="1989"/>
                  <a:pt x="17013" y="1950"/>
                </a:cubicBezTo>
                <a:cubicBezTo>
                  <a:pt x="17013" y="1931"/>
                  <a:pt x="16979" y="1922"/>
                  <a:pt x="16942" y="1922"/>
                </a:cubicBezTo>
                <a:cubicBezTo>
                  <a:pt x="16905" y="1922"/>
                  <a:pt x="16871" y="1887"/>
                  <a:pt x="16857" y="1851"/>
                </a:cubicBezTo>
                <a:cubicBezTo>
                  <a:pt x="16843" y="1815"/>
                  <a:pt x="16806" y="1796"/>
                  <a:pt x="16786" y="1809"/>
                </a:cubicBezTo>
                <a:cubicBezTo>
                  <a:pt x="16766" y="1821"/>
                  <a:pt x="16742" y="1816"/>
                  <a:pt x="16729" y="1795"/>
                </a:cubicBezTo>
                <a:cubicBezTo>
                  <a:pt x="16716" y="1773"/>
                  <a:pt x="16536" y="1653"/>
                  <a:pt x="16317" y="1526"/>
                </a:cubicBezTo>
                <a:cubicBezTo>
                  <a:pt x="16098" y="1399"/>
                  <a:pt x="15923" y="1274"/>
                  <a:pt x="15933" y="1257"/>
                </a:cubicBezTo>
                <a:cubicBezTo>
                  <a:pt x="15943" y="1241"/>
                  <a:pt x="15919" y="1232"/>
                  <a:pt x="15876" y="1229"/>
                </a:cubicBezTo>
                <a:cubicBezTo>
                  <a:pt x="15834" y="1226"/>
                  <a:pt x="15661" y="1165"/>
                  <a:pt x="15493" y="1088"/>
                </a:cubicBezTo>
                <a:cubicBezTo>
                  <a:pt x="15324" y="1011"/>
                  <a:pt x="15072" y="894"/>
                  <a:pt x="14939" y="833"/>
                </a:cubicBezTo>
                <a:cubicBezTo>
                  <a:pt x="14638" y="696"/>
                  <a:pt x="13536" y="321"/>
                  <a:pt x="13432" y="324"/>
                </a:cubicBezTo>
                <a:cubicBezTo>
                  <a:pt x="13391" y="326"/>
                  <a:pt x="13347" y="319"/>
                  <a:pt x="13333" y="296"/>
                </a:cubicBezTo>
                <a:cubicBezTo>
                  <a:pt x="13319" y="273"/>
                  <a:pt x="13286" y="267"/>
                  <a:pt x="13262" y="282"/>
                </a:cubicBezTo>
                <a:cubicBezTo>
                  <a:pt x="13238" y="296"/>
                  <a:pt x="13167" y="265"/>
                  <a:pt x="13106" y="225"/>
                </a:cubicBezTo>
                <a:cubicBezTo>
                  <a:pt x="13044" y="185"/>
                  <a:pt x="12969" y="170"/>
                  <a:pt x="12935" y="183"/>
                </a:cubicBezTo>
                <a:cubicBezTo>
                  <a:pt x="12901" y="196"/>
                  <a:pt x="12764" y="191"/>
                  <a:pt x="12637" y="169"/>
                </a:cubicBezTo>
                <a:cubicBezTo>
                  <a:pt x="12509" y="146"/>
                  <a:pt x="12340" y="110"/>
                  <a:pt x="12267" y="98"/>
                </a:cubicBezTo>
                <a:cubicBezTo>
                  <a:pt x="12195" y="85"/>
                  <a:pt x="11870" y="54"/>
                  <a:pt x="11543" y="2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469" name="عزيزتي الطالبة…"/>
          <p:cNvSpPr txBox="1"/>
          <p:nvPr/>
        </p:nvSpPr>
        <p:spPr>
          <a:xfrm>
            <a:off x="1304800" y="3508647"/>
            <a:ext cx="1114223" cy="603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C5AB"/>
                </a:solidFill>
              </a:defRPr>
            </a:pPr>
            <a:r>
              <a:t>عزيزتي الطالبة  </a:t>
            </a:r>
          </a:p>
          <a:p>
            <a:pPr algn="ctr" rtl="0">
              <a:defRPr b="1">
                <a:solidFill>
                  <a:srgbClr val="FFC5AB"/>
                </a:solidFill>
              </a:defRPr>
            </a:pPr>
            <a:r>
              <a:t>يمكنك زيارة قناة عين التعليمية </a:t>
            </a:r>
          </a:p>
        </p:txBody>
      </p:sp>
      <p:sp>
        <p:nvSpPr>
          <p:cNvPr id="3470" name="Google Shape;1742;p25"/>
          <p:cNvSpPr txBox="1"/>
          <p:nvPr>
            <p:ph type="title"/>
          </p:nvPr>
        </p:nvSpPr>
        <p:spPr>
          <a:xfrm>
            <a:off x="2863015" y="2033969"/>
            <a:ext cx="2869884" cy="1302992"/>
          </a:xfrm>
          <a:prstGeom prst="rect">
            <a:avLst/>
          </a:prstGeom>
          <a:ln w="9525">
            <a:round/>
          </a:ln>
        </p:spPr>
        <p:txBody>
          <a:bodyPr/>
          <a:lstStyle/>
          <a:p>
            <a:pPr defTabSz="374904" rtl="0">
              <a:lnSpc>
                <a:spcPct val="100000"/>
              </a:lnSpc>
              <a:defRPr b="0" sz="20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سُبْحَانَكَ اللَّهُمَّ وَبِحَمْدِكَ، </a:t>
            </a:r>
          </a:p>
          <a:p>
            <a:pPr defTabSz="374904" rtl="0">
              <a:lnSpc>
                <a:spcPct val="100000"/>
              </a:lnSpc>
              <a:defRPr b="0" sz="20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أَشْهَدُ أَنْ لَا إِلَهَ إِلَّا أَنْتَ </a:t>
            </a:r>
          </a:p>
          <a:p>
            <a:pPr defTabSz="374904" rtl="0">
              <a:lnSpc>
                <a:spcPct val="100000"/>
              </a:lnSpc>
              <a:defRPr b="0" sz="20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أَسْتَغْفِرُكَ وَأَتُوبُ إِلَيْكَ</a:t>
            </a:r>
          </a:p>
        </p:txBody>
      </p:sp>
      <p:grpSp>
        <p:nvGrpSpPr>
          <p:cNvPr id="3474" name="تجميع"/>
          <p:cNvGrpSpPr/>
          <p:nvPr/>
        </p:nvGrpSpPr>
        <p:grpSpPr>
          <a:xfrm>
            <a:off x="2341481" y="691567"/>
            <a:ext cx="3402264" cy="1288002"/>
            <a:chOff x="0" y="0"/>
            <a:chExt cx="3402263" cy="1288000"/>
          </a:xfrm>
        </p:grpSpPr>
        <p:pic>
          <p:nvPicPr>
            <p:cNvPr id="3471" name="IMG_0923.jpeg" descr="IMG_0923.jpe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19126" t="49806" r="19157" b="29532"/>
            <a:stretch>
              <a:fillRect/>
            </a:stretch>
          </p:blipFill>
          <p:spPr>
            <a:xfrm>
              <a:off x="295190" y="247790"/>
              <a:ext cx="3107074" cy="1040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597" fill="norm" stroke="1" extrusionOk="0">
                  <a:moveTo>
                    <a:pt x="2335" y="0"/>
                  </a:moveTo>
                  <a:cubicBezTo>
                    <a:pt x="2318" y="0"/>
                    <a:pt x="2104" y="528"/>
                    <a:pt x="1859" y="1178"/>
                  </a:cubicBezTo>
                  <a:cubicBezTo>
                    <a:pt x="1549" y="2001"/>
                    <a:pt x="1366" y="2341"/>
                    <a:pt x="1259" y="2299"/>
                  </a:cubicBezTo>
                  <a:cubicBezTo>
                    <a:pt x="1048" y="2216"/>
                    <a:pt x="818" y="2855"/>
                    <a:pt x="788" y="3601"/>
                  </a:cubicBezTo>
                  <a:cubicBezTo>
                    <a:pt x="769" y="4068"/>
                    <a:pt x="671" y="4428"/>
                    <a:pt x="377" y="5101"/>
                  </a:cubicBezTo>
                  <a:cubicBezTo>
                    <a:pt x="-36" y="6048"/>
                    <a:pt x="-94" y="6437"/>
                    <a:pt x="125" y="6790"/>
                  </a:cubicBezTo>
                  <a:cubicBezTo>
                    <a:pt x="201" y="6911"/>
                    <a:pt x="262" y="7139"/>
                    <a:pt x="262" y="7301"/>
                  </a:cubicBezTo>
                  <a:cubicBezTo>
                    <a:pt x="262" y="7624"/>
                    <a:pt x="511" y="8123"/>
                    <a:pt x="673" y="8125"/>
                  </a:cubicBezTo>
                  <a:cubicBezTo>
                    <a:pt x="762" y="8126"/>
                    <a:pt x="778" y="8971"/>
                    <a:pt x="794" y="14296"/>
                  </a:cubicBezTo>
                  <a:lnTo>
                    <a:pt x="810" y="20468"/>
                  </a:lnTo>
                  <a:lnTo>
                    <a:pt x="9607" y="20427"/>
                  </a:lnTo>
                  <a:lnTo>
                    <a:pt x="18404" y="20386"/>
                  </a:lnTo>
                  <a:lnTo>
                    <a:pt x="18604" y="20995"/>
                  </a:lnTo>
                  <a:cubicBezTo>
                    <a:pt x="18715" y="21329"/>
                    <a:pt x="18827" y="21600"/>
                    <a:pt x="18853" y="21597"/>
                  </a:cubicBezTo>
                  <a:cubicBezTo>
                    <a:pt x="18878" y="21594"/>
                    <a:pt x="19015" y="21327"/>
                    <a:pt x="19157" y="21004"/>
                  </a:cubicBezTo>
                  <a:cubicBezTo>
                    <a:pt x="19381" y="20493"/>
                    <a:pt x="19460" y="20425"/>
                    <a:pt x="19757" y="20509"/>
                  </a:cubicBezTo>
                  <a:cubicBezTo>
                    <a:pt x="20096" y="20605"/>
                    <a:pt x="20099" y="20601"/>
                    <a:pt x="20203" y="19850"/>
                  </a:cubicBezTo>
                  <a:cubicBezTo>
                    <a:pt x="20261" y="19434"/>
                    <a:pt x="20299" y="18813"/>
                    <a:pt x="20288" y="18466"/>
                  </a:cubicBezTo>
                  <a:cubicBezTo>
                    <a:pt x="20270" y="17917"/>
                    <a:pt x="20320" y="17697"/>
                    <a:pt x="20677" y="16785"/>
                  </a:cubicBezTo>
                  <a:cubicBezTo>
                    <a:pt x="20902" y="16208"/>
                    <a:pt x="21176" y="15524"/>
                    <a:pt x="21285" y="15269"/>
                  </a:cubicBezTo>
                  <a:cubicBezTo>
                    <a:pt x="21506" y="14750"/>
                    <a:pt x="21496" y="14613"/>
                    <a:pt x="21227" y="14527"/>
                  </a:cubicBezTo>
                  <a:cubicBezTo>
                    <a:pt x="21126" y="14495"/>
                    <a:pt x="20949" y="14217"/>
                    <a:pt x="20836" y="13917"/>
                  </a:cubicBezTo>
                  <a:cubicBezTo>
                    <a:pt x="20674" y="13492"/>
                    <a:pt x="20603" y="13420"/>
                    <a:pt x="20504" y="13579"/>
                  </a:cubicBezTo>
                  <a:cubicBezTo>
                    <a:pt x="20420" y="13715"/>
                    <a:pt x="20363" y="13717"/>
                    <a:pt x="20334" y="13579"/>
                  </a:cubicBezTo>
                  <a:cubicBezTo>
                    <a:pt x="20311" y="13465"/>
                    <a:pt x="20295" y="10867"/>
                    <a:pt x="20299" y="7811"/>
                  </a:cubicBezTo>
                  <a:lnTo>
                    <a:pt x="20304" y="2258"/>
                  </a:lnTo>
                  <a:lnTo>
                    <a:pt x="11696" y="2258"/>
                  </a:lnTo>
                  <a:cubicBezTo>
                    <a:pt x="6962" y="2258"/>
                    <a:pt x="3067" y="2202"/>
                    <a:pt x="3042" y="2126"/>
                  </a:cubicBezTo>
                  <a:cubicBezTo>
                    <a:pt x="3017" y="2050"/>
                    <a:pt x="3048" y="1814"/>
                    <a:pt x="3111" y="1607"/>
                  </a:cubicBezTo>
                  <a:cubicBezTo>
                    <a:pt x="3217" y="1254"/>
                    <a:pt x="3216" y="1232"/>
                    <a:pt x="3094" y="1203"/>
                  </a:cubicBezTo>
                  <a:cubicBezTo>
                    <a:pt x="3022" y="1186"/>
                    <a:pt x="2927" y="1158"/>
                    <a:pt x="2880" y="1145"/>
                  </a:cubicBezTo>
                  <a:cubicBezTo>
                    <a:pt x="2834" y="1133"/>
                    <a:pt x="2699" y="870"/>
                    <a:pt x="2582" y="560"/>
                  </a:cubicBezTo>
                  <a:cubicBezTo>
                    <a:pt x="2465" y="250"/>
                    <a:pt x="2353" y="0"/>
                    <a:pt x="2335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472" name="Google Shape;4625;p49" descr="Google Shape;4625;p49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1488649" y="418140"/>
              <a:ext cx="1286834" cy="736455"/>
            </a:xfrm>
            <a:prstGeom prst="rect">
              <a:avLst/>
            </a:prstGeom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  <p:pic>
          <p:nvPicPr>
            <p:cNvPr id="3473" name="Google Shape;366;p40" descr="Google Shape;366;p40"/>
            <p:cNvPicPr>
              <a:picLocks noChangeAspect="1"/>
            </p:cNvPicPr>
            <p:nvPr/>
          </p:nvPicPr>
          <p:blipFill>
            <a:blip r:embed="rId16">
              <a:extLst/>
            </a:blip>
            <a:srcRect l="0" t="0" r="0" b="0"/>
            <a:stretch>
              <a:fillRect/>
            </a:stretch>
          </p:blipFill>
          <p:spPr>
            <a:xfrm rot="20904534">
              <a:off x="99217" y="93043"/>
              <a:ext cx="1037077" cy="109287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01600" dist="47625" dir="1800000">
                <a:srgbClr val="000000">
                  <a:alpha val="44000"/>
                </a:srgbClr>
              </a:outerShdw>
            </a:effectLst>
          </p:spPr>
        </p:pic>
      </p:grpSp>
      <p:grpSp>
        <p:nvGrpSpPr>
          <p:cNvPr id="3477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3475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76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488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3478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79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80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81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82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83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84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85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86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87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491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3489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90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492" name="IMG_1660.jpeg" descr="IMG_1660.jpe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937164" y="6990"/>
            <a:ext cx="706640" cy="9130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95" name="IMG_1675.jpeg"/>
          <p:cNvGrpSpPr/>
          <p:nvPr/>
        </p:nvGrpSpPr>
        <p:grpSpPr>
          <a:xfrm>
            <a:off x="6435932" y="2393939"/>
            <a:ext cx="1215278" cy="878337"/>
            <a:chOff x="0" y="0"/>
            <a:chExt cx="1215276" cy="878336"/>
          </a:xfrm>
        </p:grpSpPr>
        <p:pic>
          <p:nvPicPr>
            <p:cNvPr id="3494" name="IMG_1675.jpeg" descr="IMG_1675.jpeg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6350" y="6350"/>
              <a:ext cx="1202577" cy="86563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93" name="IMG_1675.jpeg" descr="IMG_1675.jpeg"/>
            <p:cNvPicPr>
              <a:picLocks noChangeAspect="0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0" y="0"/>
              <a:ext cx="1215277" cy="878337"/>
            </a:xfrm>
            <a:prstGeom prst="rect">
              <a:avLst/>
            </a:prstGeom>
            <a:effectLst/>
          </p:spPr>
        </p:pic>
      </p:grpSp>
      <p:grpSp>
        <p:nvGrpSpPr>
          <p:cNvPr id="3498" name="تجميع"/>
          <p:cNvGrpSpPr/>
          <p:nvPr/>
        </p:nvGrpSpPr>
        <p:grpSpPr>
          <a:xfrm>
            <a:off x="6430059" y="888687"/>
            <a:ext cx="1850890" cy="1270001"/>
            <a:chOff x="109883" y="0"/>
            <a:chExt cx="1850889" cy="1270000"/>
          </a:xfrm>
        </p:grpSpPr>
        <p:sp>
          <p:nvSpPr>
            <p:cNvPr id="3496" name="جمع الأعداد النسبية…"/>
            <p:cNvSpPr/>
            <p:nvPr/>
          </p:nvSpPr>
          <p:spPr>
            <a:xfrm>
              <a:off x="690773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جمع الأعداد النسبية</a:t>
              </a:r>
            </a:p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 ذات المقامات المتشابهة وطرحها</a:t>
              </a:r>
            </a:p>
          </p:txBody>
        </p:sp>
        <p:sp>
          <p:nvSpPr>
            <p:cNvPr id="3497" name="🔹جمع الأعداد النسبية ذات المقامات المتشابهة…"/>
            <p:cNvSpPr/>
            <p:nvPr/>
          </p:nvSpPr>
          <p:spPr>
            <a:xfrm>
              <a:off x="109883" y="692084"/>
              <a:ext cx="116178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🔹جمع الأعداد النسبية ذات المقامات المتشابهة</a:t>
              </a:r>
            </a:p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🔹طرح الأعداد النسبية ذات المقامات المتشابهة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" name="Google Shape;1765;p26"/>
          <p:cNvSpPr/>
          <p:nvPr/>
        </p:nvSpPr>
        <p:spPr>
          <a:xfrm rot="126755">
            <a:off x="2179763" y="1013211"/>
            <a:ext cx="4703898" cy="62821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1820" name="Google Shape;1766;p26"/>
          <p:cNvSpPr/>
          <p:nvPr/>
        </p:nvSpPr>
        <p:spPr>
          <a:xfrm rot="21464125">
            <a:off x="2051224" y="750197"/>
            <a:ext cx="538649" cy="538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1821" name="Google Shape;1767;p26"/>
          <p:cNvSpPr/>
          <p:nvPr/>
        </p:nvSpPr>
        <p:spPr>
          <a:xfrm rot="4829594">
            <a:off x="6353031" y="894578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1822" name="Google Shape;1770;p26"/>
          <p:cNvSpPr txBox="1"/>
          <p:nvPr>
            <p:ph type="body" sz="quarter" idx="1"/>
          </p:nvPr>
        </p:nvSpPr>
        <p:spPr>
          <a:xfrm>
            <a:off x="2863375" y="1015703"/>
            <a:ext cx="3295052" cy="609376"/>
          </a:xfrm>
          <a:prstGeom prst="rect">
            <a:avLst/>
          </a:prstGeom>
        </p:spPr>
        <p:txBody>
          <a:bodyPr/>
          <a:lstStyle>
            <a:lvl1pPr marL="0" indent="0" defTabSz="365760">
              <a:defRPr b="1" sz="1480">
                <a:solidFill>
                  <a:srgbClr val="6E667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علمتني الرياضيات ان سالب بعد سالب يعني موجب فلا تيأس فالمصيبة بعد المصيبة تعني الفرج</a:t>
            </a:r>
          </a:p>
        </p:txBody>
      </p:sp>
      <p:grpSp>
        <p:nvGrpSpPr>
          <p:cNvPr id="1828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1823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24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25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26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27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1829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1830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1831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1832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1833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1834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1835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6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7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1838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49" name="تجميع"/>
          <p:cNvGrpSpPr/>
          <p:nvPr/>
        </p:nvGrpSpPr>
        <p:grpSpPr>
          <a:xfrm>
            <a:off x="2724705" y="1928377"/>
            <a:ext cx="3376867" cy="2259251"/>
            <a:chOff x="-25400" y="-24769"/>
            <a:chExt cx="3376866" cy="2259250"/>
          </a:xfrm>
        </p:grpSpPr>
        <p:grpSp>
          <p:nvGrpSpPr>
            <p:cNvPr id="1845" name="تجميع"/>
            <p:cNvGrpSpPr/>
            <p:nvPr/>
          </p:nvGrpSpPr>
          <p:grpSpPr>
            <a:xfrm>
              <a:off x="-25401" y="-24770"/>
              <a:ext cx="3341330" cy="2259251"/>
              <a:chOff x="-25400" y="-24769"/>
              <a:chExt cx="3341328" cy="2259250"/>
            </a:xfrm>
          </p:grpSpPr>
          <p:sp>
            <p:nvSpPr>
              <p:cNvPr id="1839" name="Google Shape;713;p59"/>
              <p:cNvSpPr/>
              <p:nvPr/>
            </p:nvSpPr>
            <p:spPr>
              <a:xfrm rot="10800000">
                <a:off x="2386621" y="733040"/>
                <a:ext cx="929308" cy="7194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40" name="Google Shape;713;p59"/>
              <p:cNvSpPr/>
              <p:nvPr/>
            </p:nvSpPr>
            <p:spPr>
              <a:xfrm rot="10800000">
                <a:off x="2386621" y="0"/>
                <a:ext cx="929308" cy="7194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841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5401" y="-24770"/>
                <a:ext cx="2606786" cy="770297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1842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5401" y="711333"/>
                <a:ext cx="2606786" cy="77029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1843" name="Google Shape;713;p59"/>
              <p:cNvSpPr/>
              <p:nvPr/>
            </p:nvSpPr>
            <p:spPr>
              <a:xfrm rot="10800000">
                <a:off x="2386621" y="1480473"/>
                <a:ext cx="929308" cy="7194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844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5401" y="1464185"/>
                <a:ext cx="2606786" cy="77029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1846" name="اليوم"/>
            <p:cNvSpPr txBox="1"/>
            <p:nvPr/>
          </p:nvSpPr>
          <p:spPr>
            <a:xfrm>
              <a:off x="2646541" y="176566"/>
              <a:ext cx="704926" cy="3824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7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1847" name="التاريخ"/>
            <p:cNvSpPr txBox="1"/>
            <p:nvPr/>
          </p:nvSpPr>
          <p:spPr>
            <a:xfrm>
              <a:off x="2572695" y="934175"/>
              <a:ext cx="661083" cy="3333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3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1848" name="الحصة"/>
            <p:cNvSpPr txBox="1"/>
            <p:nvPr/>
          </p:nvSpPr>
          <p:spPr>
            <a:xfrm>
              <a:off x="2677020" y="1690720"/>
              <a:ext cx="643968" cy="3333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3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grpSp>
        <p:nvGrpSpPr>
          <p:cNvPr id="1852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1850" name="Google Shape;181;p29" descr="Google Shape;181;p29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51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1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49" grpId="2"/>
      <p:bldP build="whole" bldLvl="1" animBg="1" rev="0" advAuto="0" spid="182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4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64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1855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56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57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58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59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60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61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62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63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1865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1866" name="Google Shape;450;p23"/>
          <p:cNvSpPr/>
          <p:nvPr/>
        </p:nvSpPr>
        <p:spPr>
          <a:xfrm>
            <a:off x="2134147" y="1398531"/>
            <a:ext cx="1517682" cy="1360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67" name="Google Shape;451;p23"/>
          <p:cNvSpPr/>
          <p:nvPr/>
        </p:nvSpPr>
        <p:spPr>
          <a:xfrm>
            <a:off x="2589623" y="2168117"/>
            <a:ext cx="304007" cy="216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6" h="21600" fill="norm" stroke="1" extrusionOk="0">
                <a:moveTo>
                  <a:pt x="20715" y="0"/>
                </a:moveTo>
                <a:cubicBezTo>
                  <a:pt x="20708" y="0"/>
                  <a:pt x="20701" y="0"/>
                  <a:pt x="20696" y="0"/>
                </a:cubicBezTo>
                <a:cubicBezTo>
                  <a:pt x="11650" y="407"/>
                  <a:pt x="3220" y="8715"/>
                  <a:pt x="30" y="20852"/>
                </a:cubicBezTo>
                <a:cubicBezTo>
                  <a:pt x="-87" y="21296"/>
                  <a:pt x="154" y="21600"/>
                  <a:pt x="404" y="21600"/>
                </a:cubicBezTo>
                <a:cubicBezTo>
                  <a:pt x="550" y="21600"/>
                  <a:pt x="699" y="21497"/>
                  <a:pt x="784" y="21256"/>
                </a:cubicBezTo>
                <a:cubicBezTo>
                  <a:pt x="4746" y="9880"/>
                  <a:pt x="11873" y="2954"/>
                  <a:pt x="20748" y="1953"/>
                </a:cubicBezTo>
                <a:cubicBezTo>
                  <a:pt x="21513" y="1866"/>
                  <a:pt x="21480" y="0"/>
                  <a:pt x="20715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68" name="Google Shape;452;p23"/>
          <p:cNvSpPr/>
          <p:nvPr/>
        </p:nvSpPr>
        <p:spPr>
          <a:xfrm>
            <a:off x="2518685" y="2060953"/>
            <a:ext cx="303579" cy="2251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3" h="21600" fill="norm" stroke="1" extrusionOk="0">
                <a:moveTo>
                  <a:pt x="20462" y="0"/>
                </a:moveTo>
                <a:cubicBezTo>
                  <a:pt x="20406" y="0"/>
                  <a:pt x="20350" y="10"/>
                  <a:pt x="20287" y="26"/>
                </a:cubicBezTo>
                <a:cubicBezTo>
                  <a:pt x="11709" y="2460"/>
                  <a:pt x="3939" y="9728"/>
                  <a:pt x="45" y="20706"/>
                </a:cubicBezTo>
                <a:cubicBezTo>
                  <a:pt x="-123" y="21174"/>
                  <a:pt x="212" y="21600"/>
                  <a:pt x="531" y="21600"/>
                </a:cubicBezTo>
                <a:cubicBezTo>
                  <a:pt x="669" y="21600"/>
                  <a:pt x="804" y="21523"/>
                  <a:pt x="892" y="21334"/>
                </a:cubicBezTo>
                <a:cubicBezTo>
                  <a:pt x="5562" y="11455"/>
                  <a:pt x="12026" y="4440"/>
                  <a:pt x="20552" y="2140"/>
                </a:cubicBezTo>
                <a:cubicBezTo>
                  <a:pt x="21477" y="1890"/>
                  <a:pt x="21302" y="0"/>
                  <a:pt x="20462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69" name="Google Shape;453;p23"/>
          <p:cNvSpPr/>
          <p:nvPr/>
        </p:nvSpPr>
        <p:spPr>
          <a:xfrm>
            <a:off x="2457623" y="1961703"/>
            <a:ext cx="284919" cy="2279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9" h="21600" fill="norm" stroke="1" extrusionOk="0">
                <a:moveTo>
                  <a:pt x="20520" y="0"/>
                </a:moveTo>
                <a:cubicBezTo>
                  <a:pt x="20455" y="0"/>
                  <a:pt x="20391" y="6"/>
                  <a:pt x="20319" y="28"/>
                </a:cubicBezTo>
                <a:cubicBezTo>
                  <a:pt x="11786" y="2373"/>
                  <a:pt x="3330" y="10286"/>
                  <a:pt x="34" y="20771"/>
                </a:cubicBezTo>
                <a:cubicBezTo>
                  <a:pt x="-105" y="21214"/>
                  <a:pt x="208" y="21600"/>
                  <a:pt x="517" y="21600"/>
                </a:cubicBezTo>
                <a:cubicBezTo>
                  <a:pt x="654" y="21600"/>
                  <a:pt x="788" y="21527"/>
                  <a:pt x="880" y="21350"/>
                </a:cubicBezTo>
                <a:cubicBezTo>
                  <a:pt x="5963" y="11779"/>
                  <a:pt x="11748" y="5319"/>
                  <a:pt x="20592" y="2047"/>
                </a:cubicBezTo>
                <a:cubicBezTo>
                  <a:pt x="21495" y="1715"/>
                  <a:pt x="21381" y="0"/>
                  <a:pt x="2052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70" name="Google Shape;454;p23"/>
          <p:cNvSpPr/>
          <p:nvPr/>
        </p:nvSpPr>
        <p:spPr>
          <a:xfrm>
            <a:off x="2384552" y="1874375"/>
            <a:ext cx="281859" cy="229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3" h="21600" fill="norm" stroke="1" extrusionOk="0">
                <a:moveTo>
                  <a:pt x="20327" y="0"/>
                </a:moveTo>
                <a:cubicBezTo>
                  <a:pt x="20116" y="0"/>
                  <a:pt x="19915" y="94"/>
                  <a:pt x="19757" y="264"/>
                </a:cubicBezTo>
                <a:cubicBezTo>
                  <a:pt x="17936" y="1396"/>
                  <a:pt x="15404" y="1642"/>
                  <a:pt x="13528" y="2730"/>
                </a:cubicBezTo>
                <a:cubicBezTo>
                  <a:pt x="11489" y="3922"/>
                  <a:pt x="9575" y="5419"/>
                  <a:pt x="7825" y="7193"/>
                </a:cubicBezTo>
                <a:cubicBezTo>
                  <a:pt x="4287" y="10762"/>
                  <a:pt x="1664" y="15351"/>
                  <a:pt x="45" y="20650"/>
                </a:cubicBezTo>
                <a:cubicBezTo>
                  <a:pt x="-126" y="21216"/>
                  <a:pt x="224" y="21600"/>
                  <a:pt x="588" y="21600"/>
                </a:cubicBezTo>
                <a:cubicBezTo>
                  <a:pt x="802" y="21600"/>
                  <a:pt x="1021" y="21468"/>
                  <a:pt x="1144" y="21166"/>
                </a:cubicBezTo>
                <a:cubicBezTo>
                  <a:pt x="3596" y="15043"/>
                  <a:pt x="7164" y="9715"/>
                  <a:pt x="11941" y="6237"/>
                </a:cubicBezTo>
                <a:cubicBezTo>
                  <a:pt x="13792" y="4903"/>
                  <a:pt x="15763" y="3859"/>
                  <a:pt x="17820" y="3136"/>
                </a:cubicBezTo>
                <a:cubicBezTo>
                  <a:pt x="19037" y="2708"/>
                  <a:pt x="20192" y="2790"/>
                  <a:pt x="21054" y="1639"/>
                </a:cubicBezTo>
                <a:cubicBezTo>
                  <a:pt x="21474" y="1069"/>
                  <a:pt x="21052" y="9"/>
                  <a:pt x="20461" y="0"/>
                </a:cubicBezTo>
                <a:lnTo>
                  <a:pt x="20342" y="0"/>
                </a:lnTo>
                <a:cubicBezTo>
                  <a:pt x="20337" y="0"/>
                  <a:pt x="20332" y="0"/>
                  <a:pt x="20327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71" name="Google Shape;455;p23"/>
          <p:cNvSpPr/>
          <p:nvPr/>
        </p:nvSpPr>
        <p:spPr>
          <a:xfrm>
            <a:off x="2289809" y="1794995"/>
            <a:ext cx="325280" cy="2083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3" h="21600" fill="norm" stroke="1" extrusionOk="0">
                <a:moveTo>
                  <a:pt x="20443" y="0"/>
                </a:moveTo>
                <a:cubicBezTo>
                  <a:pt x="20400" y="0"/>
                  <a:pt x="20354" y="3"/>
                  <a:pt x="20308" y="17"/>
                </a:cubicBezTo>
                <a:cubicBezTo>
                  <a:pt x="12035" y="2067"/>
                  <a:pt x="3910" y="8167"/>
                  <a:pt x="43" y="20610"/>
                </a:cubicBezTo>
                <a:cubicBezTo>
                  <a:pt x="-118" y="21129"/>
                  <a:pt x="202" y="21600"/>
                  <a:pt x="506" y="21600"/>
                </a:cubicBezTo>
                <a:cubicBezTo>
                  <a:pt x="636" y="21600"/>
                  <a:pt x="765" y="21510"/>
                  <a:pt x="849" y="21299"/>
                </a:cubicBezTo>
                <a:cubicBezTo>
                  <a:pt x="5410" y="10033"/>
                  <a:pt x="12424" y="4470"/>
                  <a:pt x="20565" y="2392"/>
                </a:cubicBezTo>
                <a:cubicBezTo>
                  <a:pt x="21482" y="2160"/>
                  <a:pt x="21295" y="0"/>
                  <a:pt x="20443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72" name="Google Shape;456;p23"/>
          <p:cNvSpPr/>
          <p:nvPr/>
        </p:nvSpPr>
        <p:spPr>
          <a:xfrm>
            <a:off x="2995109" y="1864858"/>
            <a:ext cx="301336" cy="2125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5" h="21600" fill="norm" stroke="1" extrusionOk="0">
                <a:moveTo>
                  <a:pt x="20460" y="0"/>
                </a:moveTo>
                <a:cubicBezTo>
                  <a:pt x="20420" y="0"/>
                  <a:pt x="20382" y="3"/>
                  <a:pt x="20340" y="10"/>
                </a:cubicBezTo>
                <a:cubicBezTo>
                  <a:pt x="12522" y="1350"/>
                  <a:pt x="2805" y="9745"/>
                  <a:pt x="28" y="20864"/>
                </a:cubicBezTo>
                <a:cubicBezTo>
                  <a:pt x="-80" y="21301"/>
                  <a:pt x="146" y="21600"/>
                  <a:pt x="390" y="21600"/>
                </a:cubicBezTo>
                <a:cubicBezTo>
                  <a:pt x="503" y="21600"/>
                  <a:pt x="618" y="21536"/>
                  <a:pt x="708" y="21396"/>
                </a:cubicBezTo>
                <a:cubicBezTo>
                  <a:pt x="3416" y="17186"/>
                  <a:pt x="5631" y="12670"/>
                  <a:pt x="8925" y="9297"/>
                </a:cubicBezTo>
                <a:cubicBezTo>
                  <a:pt x="12508" y="5629"/>
                  <a:pt x="16383" y="3746"/>
                  <a:pt x="20601" y="2209"/>
                </a:cubicBezTo>
                <a:cubicBezTo>
                  <a:pt x="21520" y="1870"/>
                  <a:pt x="21355" y="0"/>
                  <a:pt x="2046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73" name="Google Shape;457;p23"/>
          <p:cNvSpPr/>
          <p:nvPr/>
        </p:nvSpPr>
        <p:spPr>
          <a:xfrm>
            <a:off x="2935758" y="1767011"/>
            <a:ext cx="311760" cy="2383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6" h="21600" fill="norm" stroke="1" extrusionOk="0">
                <a:moveTo>
                  <a:pt x="20339" y="0"/>
                </a:moveTo>
                <a:cubicBezTo>
                  <a:pt x="20310" y="0"/>
                  <a:pt x="20280" y="3"/>
                  <a:pt x="20251" y="6"/>
                </a:cubicBezTo>
                <a:cubicBezTo>
                  <a:pt x="11381" y="1105"/>
                  <a:pt x="2680" y="9130"/>
                  <a:pt x="25" y="20792"/>
                </a:cubicBezTo>
                <a:cubicBezTo>
                  <a:pt x="-84" y="21279"/>
                  <a:pt x="179" y="21600"/>
                  <a:pt x="458" y="21600"/>
                </a:cubicBezTo>
                <a:cubicBezTo>
                  <a:pt x="621" y="21600"/>
                  <a:pt x="791" y="21488"/>
                  <a:pt x="889" y="21228"/>
                </a:cubicBezTo>
                <a:cubicBezTo>
                  <a:pt x="4933" y="10600"/>
                  <a:pt x="11440" y="3392"/>
                  <a:pt x="20518" y="2106"/>
                </a:cubicBezTo>
                <a:cubicBezTo>
                  <a:pt x="21516" y="1964"/>
                  <a:pt x="21285" y="0"/>
                  <a:pt x="20339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74" name="Google Shape;458;p23"/>
          <p:cNvSpPr/>
          <p:nvPr/>
        </p:nvSpPr>
        <p:spPr>
          <a:xfrm>
            <a:off x="2869220" y="1657576"/>
            <a:ext cx="306467" cy="245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6" h="21600" fill="norm" stroke="1" extrusionOk="0">
                <a:moveTo>
                  <a:pt x="20432" y="0"/>
                </a:moveTo>
                <a:cubicBezTo>
                  <a:pt x="20409" y="0"/>
                  <a:pt x="20385" y="0"/>
                  <a:pt x="20360" y="3"/>
                </a:cubicBezTo>
                <a:cubicBezTo>
                  <a:pt x="11221" y="926"/>
                  <a:pt x="1964" y="9118"/>
                  <a:pt x="11" y="20991"/>
                </a:cubicBezTo>
                <a:cubicBezTo>
                  <a:pt x="-54" y="21385"/>
                  <a:pt x="191" y="21600"/>
                  <a:pt x="445" y="21600"/>
                </a:cubicBezTo>
                <a:cubicBezTo>
                  <a:pt x="628" y="21600"/>
                  <a:pt x="818" y="21488"/>
                  <a:pt x="898" y="21253"/>
                </a:cubicBezTo>
                <a:cubicBezTo>
                  <a:pt x="4641" y="10576"/>
                  <a:pt x="11094" y="2824"/>
                  <a:pt x="20612" y="1882"/>
                </a:cubicBezTo>
                <a:cubicBezTo>
                  <a:pt x="21546" y="1788"/>
                  <a:pt x="21329" y="0"/>
                  <a:pt x="20432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75" name="Google Shape;459;p23"/>
          <p:cNvSpPr/>
          <p:nvPr/>
        </p:nvSpPr>
        <p:spPr>
          <a:xfrm>
            <a:off x="2784253" y="1563402"/>
            <a:ext cx="316094" cy="2469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2" h="21600" fill="norm" stroke="1" extrusionOk="0">
                <a:moveTo>
                  <a:pt x="20376" y="0"/>
                </a:moveTo>
                <a:cubicBezTo>
                  <a:pt x="20354" y="0"/>
                  <a:pt x="20332" y="3"/>
                  <a:pt x="20309" y="3"/>
                </a:cubicBezTo>
                <a:cubicBezTo>
                  <a:pt x="10979" y="926"/>
                  <a:pt x="4077" y="10527"/>
                  <a:pt x="42" y="20896"/>
                </a:cubicBezTo>
                <a:cubicBezTo>
                  <a:pt x="-108" y="21282"/>
                  <a:pt x="169" y="21600"/>
                  <a:pt x="440" y="21600"/>
                </a:cubicBezTo>
                <a:cubicBezTo>
                  <a:pt x="558" y="21600"/>
                  <a:pt x="672" y="21542"/>
                  <a:pt x="753" y="21401"/>
                </a:cubicBezTo>
                <a:cubicBezTo>
                  <a:pt x="5980" y="12352"/>
                  <a:pt x="11147" y="2813"/>
                  <a:pt x="20560" y="1925"/>
                </a:cubicBezTo>
                <a:cubicBezTo>
                  <a:pt x="21492" y="1837"/>
                  <a:pt x="21273" y="0"/>
                  <a:pt x="2037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76" name="Google Shape;460;p23"/>
          <p:cNvSpPr/>
          <p:nvPr/>
        </p:nvSpPr>
        <p:spPr>
          <a:xfrm>
            <a:off x="2721564" y="1481951"/>
            <a:ext cx="317852" cy="2540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3" h="21600" fill="norm" stroke="1" extrusionOk="0">
                <a:moveTo>
                  <a:pt x="20647" y="0"/>
                </a:moveTo>
                <a:cubicBezTo>
                  <a:pt x="20580" y="0"/>
                  <a:pt x="20507" y="11"/>
                  <a:pt x="20431" y="40"/>
                </a:cubicBezTo>
                <a:cubicBezTo>
                  <a:pt x="11794" y="3180"/>
                  <a:pt x="4067" y="10517"/>
                  <a:pt x="41" y="20867"/>
                </a:cubicBezTo>
                <a:cubicBezTo>
                  <a:pt x="-109" y="21256"/>
                  <a:pt x="186" y="21600"/>
                  <a:pt x="469" y="21600"/>
                </a:cubicBezTo>
                <a:cubicBezTo>
                  <a:pt x="594" y="21600"/>
                  <a:pt x="715" y="21535"/>
                  <a:pt x="795" y="21381"/>
                </a:cubicBezTo>
                <a:cubicBezTo>
                  <a:pt x="5752" y="12039"/>
                  <a:pt x="12117" y="5210"/>
                  <a:pt x="20676" y="1888"/>
                </a:cubicBezTo>
                <a:cubicBezTo>
                  <a:pt x="21491" y="1570"/>
                  <a:pt x="21379" y="0"/>
                  <a:pt x="20647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77" name="Google Shape;461;p23"/>
          <p:cNvSpPr/>
          <p:nvPr/>
        </p:nvSpPr>
        <p:spPr>
          <a:xfrm>
            <a:off x="3508973" y="2040147"/>
            <a:ext cx="115158" cy="46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84" h="21600" fill="norm" stroke="1" extrusionOk="0">
                <a:moveTo>
                  <a:pt x="19676" y="0"/>
                </a:moveTo>
                <a:cubicBezTo>
                  <a:pt x="19568" y="0"/>
                  <a:pt x="19448" y="62"/>
                  <a:pt x="19329" y="185"/>
                </a:cubicBezTo>
                <a:cubicBezTo>
                  <a:pt x="13180" y="6500"/>
                  <a:pt x="7176" y="12413"/>
                  <a:pt x="734" y="16459"/>
                </a:cubicBezTo>
                <a:cubicBezTo>
                  <a:pt x="-466" y="17184"/>
                  <a:pt x="-70" y="21600"/>
                  <a:pt x="1022" y="21600"/>
                </a:cubicBezTo>
                <a:cubicBezTo>
                  <a:pt x="1100" y="21600"/>
                  <a:pt x="1190" y="21569"/>
                  <a:pt x="1274" y="21523"/>
                </a:cubicBezTo>
                <a:cubicBezTo>
                  <a:pt x="7716" y="17740"/>
                  <a:pt x="14212" y="12815"/>
                  <a:pt x="20162" y="5311"/>
                </a:cubicBezTo>
                <a:cubicBezTo>
                  <a:pt x="21134" y="4076"/>
                  <a:pt x="20618" y="0"/>
                  <a:pt x="1967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78" name="Google Shape;462;p23"/>
          <p:cNvSpPr/>
          <p:nvPr/>
        </p:nvSpPr>
        <p:spPr>
          <a:xfrm>
            <a:off x="3581585" y="2080989"/>
            <a:ext cx="114866" cy="278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64" h="21600" fill="norm" stroke="1" extrusionOk="0">
                <a:moveTo>
                  <a:pt x="19896" y="0"/>
                </a:moveTo>
                <a:cubicBezTo>
                  <a:pt x="19787" y="0"/>
                  <a:pt x="19665" y="78"/>
                  <a:pt x="19538" y="259"/>
                </a:cubicBezTo>
                <a:cubicBezTo>
                  <a:pt x="13418" y="8946"/>
                  <a:pt x="7334" y="13510"/>
                  <a:pt x="874" y="13665"/>
                </a:cubicBezTo>
                <a:cubicBezTo>
                  <a:pt x="-297" y="13717"/>
                  <a:pt x="-285" y="21211"/>
                  <a:pt x="874" y="21418"/>
                </a:cubicBezTo>
                <a:cubicBezTo>
                  <a:pt x="1553" y="21522"/>
                  <a:pt x="2232" y="21600"/>
                  <a:pt x="2912" y="21600"/>
                </a:cubicBezTo>
                <a:cubicBezTo>
                  <a:pt x="8759" y="21600"/>
                  <a:pt x="14582" y="17451"/>
                  <a:pt x="20114" y="9257"/>
                </a:cubicBezTo>
                <a:cubicBezTo>
                  <a:pt x="21303" y="7468"/>
                  <a:pt x="20963" y="0"/>
                  <a:pt x="1989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881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1879" name="Google Shape;181;p29" descr="Google Shape;181;p29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80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884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1882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883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٢٣</a:t>
              </a:r>
            </a:p>
          </p:txBody>
        </p:sp>
      </p:grpSp>
      <p:sp>
        <p:nvSpPr>
          <p:cNvPr id="1885" name="صفحة…"/>
          <p:cNvSpPr txBox="1"/>
          <p:nvPr/>
        </p:nvSpPr>
        <p:spPr>
          <a:xfrm>
            <a:off x="4223885" y="1810437"/>
            <a:ext cx="943450" cy="726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500">
                <a:solidFill>
                  <a:srgbClr val="B51A00"/>
                </a:solidFill>
              </a:defRPr>
            </a:pPr>
            <a:r>
              <a:t>صفحة</a:t>
            </a:r>
          </a:p>
          <a:p>
            <a:pPr algn="ctr" rtl="0">
              <a:defRPr b="1" sz="2500">
                <a:solidFill>
                  <a:srgbClr val="B51A00"/>
                </a:solidFill>
              </a:defRPr>
            </a:pPr>
            <a:r>
              <a:t>٣٦</a:t>
            </a:r>
          </a:p>
        </p:txBody>
      </p:sp>
      <p:sp>
        <p:nvSpPr>
          <p:cNvPr id="1886" name="مستطيل"/>
          <p:cNvSpPr/>
          <p:nvPr/>
        </p:nvSpPr>
        <p:spPr>
          <a:xfrm>
            <a:off x="1789565" y="1098925"/>
            <a:ext cx="5388076" cy="2354484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887" name="Google Shape;1742;p25"/>
          <p:cNvSpPr txBox="1"/>
          <p:nvPr>
            <p:ph type="title"/>
          </p:nvPr>
        </p:nvSpPr>
        <p:spPr>
          <a:xfrm>
            <a:off x="3915318" y="863729"/>
            <a:ext cx="2883480" cy="677616"/>
          </a:xfrm>
          <a:prstGeom prst="rect">
            <a:avLst/>
          </a:prstGeom>
          <a:solidFill>
            <a:srgbClr val="FFFFFF"/>
          </a:solidFill>
          <a:ln>
            <a:solidFill>
              <a:schemeClr val="accent5">
                <a:lumOff val="22745"/>
              </a:schemeClr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/>
          <a:lstStyle>
            <a:lvl1pPr defTabSz="487680">
              <a:lnSpc>
                <a:spcPct val="100000"/>
              </a:lnSpc>
              <a:defRPr sz="208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lvl1pPr>
          </a:lstStyle>
          <a:p>
            <a:pPr rtl="0">
              <a:defRPr/>
            </a:pPr>
            <a:r>
              <a:t>استراتيجية التصفح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9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99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1890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1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2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3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4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5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6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7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8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1900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1" name="IMG_0923.jpeg" descr="IMG_0923.jpe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95587" y="1829188"/>
            <a:ext cx="2938717" cy="2007396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1902" name="Google Shape;10290;p67" descr="Google Shape;10290;p67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18558" y="2120802"/>
            <a:ext cx="355317" cy="354498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sp>
        <p:nvSpPr>
          <p:cNvPr id="1903" name="موضوع الدرس…"/>
          <p:cNvSpPr txBox="1"/>
          <p:nvPr/>
        </p:nvSpPr>
        <p:spPr>
          <a:xfrm>
            <a:off x="3372138" y="1495815"/>
            <a:ext cx="2399724" cy="831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200">
                <a:solidFill>
                  <a:srgbClr val="E22400"/>
                </a:solidFill>
              </a:defRPr>
            </a:pPr>
            <a:r>
              <a:t>موضوع الدرس </a:t>
            </a:r>
          </a:p>
          <a:p>
            <a:pPr algn="ctr" rtl="0">
              <a:defRPr b="1" sz="1700"/>
            </a:pPr>
            <a:r>
              <a:t>جمع الأعداد النسبية</a:t>
            </a:r>
          </a:p>
          <a:p>
            <a:pPr algn="ctr" rtl="0">
              <a:defRPr b="1" sz="1700"/>
            </a:pPr>
            <a:r>
              <a:t> ذات المقامات المتشابهة  وطرحها</a:t>
            </a:r>
          </a:p>
        </p:txBody>
      </p:sp>
      <p:sp>
        <p:nvSpPr>
          <p:cNvPr id="1904" name="الأهداف…"/>
          <p:cNvSpPr txBox="1"/>
          <p:nvPr/>
        </p:nvSpPr>
        <p:spPr>
          <a:xfrm>
            <a:off x="2867468" y="2804739"/>
            <a:ext cx="3409064" cy="817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100"/>
            </a:pPr>
            <a:r>
              <a:rPr>
                <a:solidFill>
                  <a:srgbClr val="B51A00"/>
                </a:solidFill>
              </a:rPr>
              <a:t>الأهداف</a:t>
            </a:r>
            <a:r>
              <a:t> </a:t>
            </a:r>
          </a:p>
          <a:p>
            <a:pPr algn="ctr" rtl="0">
              <a:defRPr b="1" sz="1200"/>
            </a:pPr>
            <a:r>
              <a:t>🔹جمع الأعداد النسبية ذات المقامات المتشابهة</a:t>
            </a:r>
          </a:p>
          <a:p>
            <a:pPr algn="ctr" rtl="0">
              <a:defRPr b="1" sz="1200"/>
            </a:pPr>
            <a:r>
              <a:t>🔹طرح الأعداد النسبية ذات المقامات المتشابهة</a:t>
            </a:r>
          </a:p>
        </p:txBody>
      </p:sp>
      <p:grpSp>
        <p:nvGrpSpPr>
          <p:cNvPr id="1907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1905" name="Google Shape;181;p29" descr="Google Shape;181;p29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0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910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1908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09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٣٦</a:t>
              </a:r>
            </a:p>
          </p:txBody>
        </p:sp>
      </p:grpSp>
      <p:pic>
        <p:nvPicPr>
          <p:cNvPr id="1911" name="الرسم" descr="الرسم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836333" y="2068521"/>
            <a:ext cx="76224" cy="76627"/>
          </a:xfrm>
          <a:prstGeom prst="rect">
            <a:avLst/>
          </a:prstGeom>
        </p:spPr>
      </p:pic>
      <p:pic>
        <p:nvPicPr>
          <p:cNvPr id="1913" name="IMG_1662.png" descr="IMG_1662.png"/>
          <p:cNvPicPr>
            <a:picLocks noChangeAspect="1"/>
          </p:cNvPicPr>
          <p:nvPr/>
        </p:nvPicPr>
        <p:blipFill>
          <a:blip r:embed="rId8">
            <a:extLst/>
          </a:blip>
          <a:srcRect l="10623" t="59223" r="78942" b="23459"/>
          <a:stretch>
            <a:fillRect/>
          </a:stretch>
        </p:blipFill>
        <p:spPr>
          <a:xfrm>
            <a:off x="1860316" y="230557"/>
            <a:ext cx="715476" cy="8905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5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25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1916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7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8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9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0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1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2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3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4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1926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35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1927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1928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29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1930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31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1932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33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1934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936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1937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1938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1940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05400" y="654411"/>
            <a:ext cx="1451108" cy="3080659"/>
          </a:xfrm>
          <a:prstGeom prst="rect">
            <a:avLst/>
          </a:prstGeom>
        </p:spPr>
      </p:pic>
      <p:pic>
        <p:nvPicPr>
          <p:cNvPr id="1942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1945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1943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44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948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1946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7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1951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1949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50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٣٦</a:t>
              </a:r>
            </a:p>
          </p:txBody>
        </p:sp>
      </p:grpSp>
      <p:graphicFrame>
        <p:nvGraphicFramePr>
          <p:cNvPr id="1952" name="الجدول"/>
          <p:cNvGraphicFramePr/>
          <p:nvPr/>
        </p:nvGraphicFramePr>
        <p:xfrm>
          <a:off x="5796150" y="1929432"/>
          <a:ext cx="4485658" cy="1381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1490985"/>
                <a:gridCol w="1490985"/>
                <a:gridCol w="1490985"/>
              </a:tblGrid>
              <a:tr h="684227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684227"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953" name="جدول التعلم"/>
          <p:cNvSpPr txBox="1"/>
          <p:nvPr/>
        </p:nvSpPr>
        <p:spPr>
          <a:xfrm>
            <a:off x="2934821" y="1026812"/>
            <a:ext cx="1597418" cy="339131"/>
          </a:xfrm>
          <a:prstGeom prst="rect">
            <a:avLst/>
          </a:prstGeom>
          <a:solidFill>
            <a:schemeClr val="accent1">
              <a:lumOff val="19313"/>
            </a:schemeClr>
          </a:solidFill>
          <a:ln w="38100">
            <a:solidFill>
              <a:schemeClr val="accent6">
                <a:lumOff val="-9411"/>
              </a:schemeClr>
            </a:solidFill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rgbClr val="4747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جدول التعلم </a:t>
            </a:r>
          </a:p>
        </p:txBody>
      </p:sp>
      <p:grpSp>
        <p:nvGrpSpPr>
          <p:cNvPr id="1956" name="تجميع"/>
          <p:cNvGrpSpPr/>
          <p:nvPr/>
        </p:nvGrpSpPr>
        <p:grpSpPr>
          <a:xfrm>
            <a:off x="6430059" y="888687"/>
            <a:ext cx="1850890" cy="1270001"/>
            <a:chOff x="109883" y="0"/>
            <a:chExt cx="1850889" cy="1270000"/>
          </a:xfrm>
        </p:grpSpPr>
        <p:sp>
          <p:nvSpPr>
            <p:cNvPr id="1954" name="جمع الأعداد النسبية…"/>
            <p:cNvSpPr/>
            <p:nvPr/>
          </p:nvSpPr>
          <p:spPr>
            <a:xfrm>
              <a:off x="690773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جمع الأعداد النسبية</a:t>
              </a:r>
            </a:p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 ذات المقامات المتشابهة وطرحها</a:t>
              </a:r>
            </a:p>
          </p:txBody>
        </p:sp>
        <p:sp>
          <p:nvSpPr>
            <p:cNvPr id="1955" name="🔹جمع الأعداد النسبية ذات المقامات المتشابهة…"/>
            <p:cNvSpPr/>
            <p:nvPr/>
          </p:nvSpPr>
          <p:spPr>
            <a:xfrm>
              <a:off x="109883" y="692084"/>
              <a:ext cx="116178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🔹جمع الأعداد النسبية ذات المقامات المتشابهة</a:t>
              </a:r>
            </a:p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🔹طرح الأعداد النسبية ذات المقامات المتشابهة</a:t>
              </a:r>
            </a:p>
          </p:txBody>
        </p:sp>
      </p:grpSp>
      <p:pic>
        <p:nvPicPr>
          <p:cNvPr id="1957" name="IMG_1662.png" descr="IMG_1662.png"/>
          <p:cNvPicPr>
            <a:picLocks noChangeAspect="1"/>
          </p:cNvPicPr>
          <p:nvPr/>
        </p:nvPicPr>
        <p:blipFill>
          <a:blip r:embed="rId12">
            <a:extLst/>
          </a:blip>
          <a:srcRect l="10623" t="59223" r="78942" b="23459"/>
          <a:stretch>
            <a:fillRect/>
          </a:stretch>
        </p:blipFill>
        <p:spPr>
          <a:xfrm>
            <a:off x="1860316" y="230557"/>
            <a:ext cx="715476" cy="8905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9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69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1960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1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2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3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4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5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6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7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8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1970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79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1971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1972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73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1974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75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1976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77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1978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980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1981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1982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1984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1986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1989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1987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88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992" name="تجميع"/>
          <p:cNvGrpSpPr/>
          <p:nvPr/>
        </p:nvGrpSpPr>
        <p:grpSpPr>
          <a:xfrm>
            <a:off x="208210" y="102265"/>
            <a:ext cx="794684" cy="686682"/>
            <a:chOff x="0" y="0"/>
            <a:chExt cx="794683" cy="686681"/>
          </a:xfrm>
        </p:grpSpPr>
        <p:sp>
          <p:nvSpPr>
            <p:cNvPr id="1990" name="Google Shape;951;p13"/>
            <p:cNvSpPr/>
            <p:nvPr/>
          </p:nvSpPr>
          <p:spPr>
            <a:xfrm>
              <a:off x="0" y="0"/>
              <a:ext cx="794684" cy="68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91" name="الفصل الأول…"/>
            <p:cNvSpPr txBox="1"/>
            <p:nvPr/>
          </p:nvSpPr>
          <p:spPr>
            <a:xfrm rot="19318347">
              <a:off x="57436" y="218210"/>
              <a:ext cx="679812" cy="250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الأول </a:t>
              </a:r>
            </a:p>
            <a:p>
              <a:pPr algn="ctr" rtl="0">
                <a:defRPr b="1" sz="900"/>
              </a:pPr>
              <a:r>
                <a:t>الأعداد النسبية </a:t>
              </a:r>
            </a:p>
          </p:txBody>
        </p:sp>
      </p:grpSp>
      <p:grpSp>
        <p:nvGrpSpPr>
          <p:cNvPr id="1995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1993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94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٣٦</a:t>
              </a:r>
            </a:p>
          </p:txBody>
        </p:sp>
      </p:grpSp>
      <p:graphicFrame>
        <p:nvGraphicFramePr>
          <p:cNvPr id="1996" name="الجدول"/>
          <p:cNvGraphicFramePr/>
          <p:nvPr/>
        </p:nvGraphicFramePr>
        <p:xfrm>
          <a:off x="5739248" y="1929432"/>
          <a:ext cx="4485659" cy="1381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1490985"/>
                <a:gridCol w="1490985"/>
                <a:gridCol w="1490985"/>
              </a:tblGrid>
              <a:tr h="684227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684227"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1999" name="مستطيل"/>
          <p:cNvGrpSpPr/>
          <p:nvPr/>
        </p:nvGrpSpPr>
        <p:grpSpPr>
          <a:xfrm>
            <a:off x="2729709" y="2571412"/>
            <a:ext cx="1551237" cy="1645230"/>
            <a:chOff x="0" y="0"/>
            <a:chExt cx="1551235" cy="1645229"/>
          </a:xfrm>
        </p:grpSpPr>
        <p:sp>
          <p:nvSpPr>
            <p:cNvPr id="1998" name="مستطيل"/>
            <p:cNvSpPr/>
            <p:nvPr/>
          </p:nvSpPr>
          <p:spPr>
            <a:xfrm>
              <a:off x="38100" y="38100"/>
              <a:ext cx="1475036" cy="1569030"/>
            </a:xfrm>
            <a:prstGeom prst="rect">
              <a:avLst/>
            </a:prstGeom>
            <a:solidFill>
              <a:srgbClr val="FEFCDD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1997" name="مستطيل مستطيل" descr="مستطيل مستطيل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1551236" cy="1645230"/>
            </a:xfrm>
            <a:prstGeom prst="rect">
              <a:avLst/>
            </a:prstGeom>
            <a:effectLst/>
          </p:spPr>
        </p:pic>
      </p:grpSp>
      <p:grpSp>
        <p:nvGrpSpPr>
          <p:cNvPr id="2002" name="مستطيل"/>
          <p:cNvGrpSpPr/>
          <p:nvPr/>
        </p:nvGrpSpPr>
        <p:grpSpPr>
          <a:xfrm>
            <a:off x="1256952" y="2588390"/>
            <a:ext cx="1501905" cy="1611274"/>
            <a:chOff x="0" y="0"/>
            <a:chExt cx="1501903" cy="1611273"/>
          </a:xfrm>
        </p:grpSpPr>
        <p:sp>
          <p:nvSpPr>
            <p:cNvPr id="2001" name="مستطيل"/>
            <p:cNvSpPr/>
            <p:nvPr/>
          </p:nvSpPr>
          <p:spPr>
            <a:xfrm>
              <a:off x="12700" y="12700"/>
              <a:ext cx="1476504" cy="158587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000" name="مستطيل مستطيل" descr="مستطيل مستطيل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1501904" cy="1611274"/>
            </a:xfrm>
            <a:prstGeom prst="rect">
              <a:avLst/>
            </a:prstGeom>
            <a:effectLst/>
          </p:spPr>
        </p:pic>
      </p:grpSp>
      <p:sp>
        <p:nvSpPr>
          <p:cNvPr id="2003" name="جدول التعلم"/>
          <p:cNvSpPr txBox="1"/>
          <p:nvPr/>
        </p:nvSpPr>
        <p:spPr>
          <a:xfrm>
            <a:off x="2934821" y="1026812"/>
            <a:ext cx="1597418" cy="339131"/>
          </a:xfrm>
          <a:prstGeom prst="rect">
            <a:avLst/>
          </a:prstGeom>
          <a:solidFill>
            <a:schemeClr val="accent1">
              <a:lumOff val="19313"/>
            </a:schemeClr>
          </a:solidFill>
          <a:ln w="38100">
            <a:solidFill>
              <a:schemeClr val="accent6">
                <a:lumOff val="-9411"/>
              </a:schemeClr>
            </a:solidFill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rgbClr val="4747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جدول التعلم </a:t>
            </a:r>
          </a:p>
        </p:txBody>
      </p:sp>
      <p:grpSp>
        <p:nvGrpSpPr>
          <p:cNvPr id="2006" name="مستطيل"/>
          <p:cNvGrpSpPr/>
          <p:nvPr/>
        </p:nvGrpSpPr>
        <p:grpSpPr>
          <a:xfrm>
            <a:off x="4245302" y="2571750"/>
            <a:ext cx="1551237" cy="1645230"/>
            <a:chOff x="0" y="0"/>
            <a:chExt cx="1551235" cy="1645229"/>
          </a:xfrm>
        </p:grpSpPr>
        <p:sp>
          <p:nvSpPr>
            <p:cNvPr id="2005" name="مستطيل"/>
            <p:cNvSpPr/>
            <p:nvPr/>
          </p:nvSpPr>
          <p:spPr>
            <a:xfrm>
              <a:off x="38100" y="38100"/>
              <a:ext cx="1475036" cy="1569030"/>
            </a:xfrm>
            <a:prstGeom prst="rect">
              <a:avLst/>
            </a:prstGeom>
            <a:solidFill>
              <a:srgbClr val="FFDBD8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004" name="مستطيل مستطيل" descr="مستطيل مستطيل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1551236" cy="1645230"/>
            </a:xfrm>
            <a:prstGeom prst="rect">
              <a:avLst/>
            </a:prstGeom>
            <a:effectLst/>
          </p:spPr>
        </p:pic>
      </p:grpSp>
      <p:sp>
        <p:nvSpPr>
          <p:cNvPr id="2007" name="قاعدة الاشارة…"/>
          <p:cNvSpPr txBox="1"/>
          <p:nvPr/>
        </p:nvSpPr>
        <p:spPr>
          <a:xfrm>
            <a:off x="4403687" y="2941846"/>
            <a:ext cx="1234468" cy="603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>
                <a:solidFill>
                  <a:srgbClr val="B51A00"/>
                </a:solidFill>
              </a:defRPr>
            </a:pPr>
            <a:r>
              <a:t>قاعدة الاشارة </a:t>
            </a:r>
          </a:p>
          <a:p>
            <a:pPr algn="ctr" rtl="0">
              <a:defRPr b="1">
                <a:solidFill>
                  <a:srgbClr val="B51A00"/>
                </a:solidFill>
              </a:defRPr>
            </a:pPr>
            <a:r>
              <a:t>في حال جمع وطرح </a:t>
            </a:r>
          </a:p>
          <a:p>
            <a:pPr algn="ctr" rtl="0">
              <a:defRPr b="1">
                <a:solidFill>
                  <a:srgbClr val="B51A00"/>
                </a:solidFill>
              </a:defRPr>
            </a:pPr>
            <a:r>
              <a:t>الاعداد الصحيحة </a:t>
            </a:r>
          </a:p>
        </p:txBody>
      </p:sp>
      <p:sp>
        <p:nvSpPr>
          <p:cNvPr id="2008" name="🔹جمع الأعداد النسبية ذات المقامات المشتركة…"/>
          <p:cNvSpPr txBox="1"/>
          <p:nvPr/>
        </p:nvSpPr>
        <p:spPr>
          <a:xfrm>
            <a:off x="2879587" y="2915555"/>
            <a:ext cx="1161780" cy="766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100">
                <a:solidFill>
                  <a:srgbClr val="B51A00"/>
                </a:solidFill>
              </a:defRPr>
            </a:pPr>
            <a:r>
              <a:t>🔹جمع الأعداد النسبية ذات المقامات المشتركة</a:t>
            </a:r>
          </a:p>
          <a:p>
            <a:pPr algn="ctr" rtl="0">
              <a:defRPr b="1" sz="1100">
                <a:solidFill>
                  <a:srgbClr val="B51A00"/>
                </a:solidFill>
              </a:defRPr>
            </a:pPr>
            <a:r>
              <a:t>🔹طرح الأعداد النسبية ذات المقامات المشتركة</a:t>
            </a:r>
          </a:p>
        </p:txBody>
      </p:sp>
      <p:pic>
        <p:nvPicPr>
          <p:cNvPr id="2009" name="IMG_1662.png" descr="IMG_1662.png"/>
          <p:cNvPicPr>
            <a:picLocks noChangeAspect="1"/>
          </p:cNvPicPr>
          <p:nvPr/>
        </p:nvPicPr>
        <p:blipFill>
          <a:blip r:embed="rId14">
            <a:extLst/>
          </a:blip>
          <a:srcRect l="10623" t="59223" r="78942" b="23459"/>
          <a:stretch>
            <a:fillRect/>
          </a:stretch>
        </p:blipFill>
        <p:spPr>
          <a:xfrm>
            <a:off x="1860316" y="230557"/>
            <a:ext cx="715476" cy="8905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12" name="IMG_1675.jpeg"/>
          <p:cNvGrpSpPr/>
          <p:nvPr/>
        </p:nvGrpSpPr>
        <p:grpSpPr>
          <a:xfrm>
            <a:off x="6322562" y="2417586"/>
            <a:ext cx="1449693" cy="1047073"/>
            <a:chOff x="0" y="0"/>
            <a:chExt cx="1449691" cy="1047072"/>
          </a:xfrm>
        </p:grpSpPr>
        <p:pic>
          <p:nvPicPr>
            <p:cNvPr id="2011" name="IMG_1675.jpeg" descr="IMG_1675.jpeg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6350" y="6350"/>
              <a:ext cx="1436992" cy="103437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10" name="IMG_1675.jpeg" descr="IMG_1675.jpeg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0" y="0"/>
              <a:ext cx="1449692" cy="1047073"/>
            </a:xfrm>
            <a:prstGeom prst="rect">
              <a:avLst/>
            </a:prstGeom>
            <a:effectLst/>
          </p:spPr>
        </p:pic>
      </p:grpSp>
      <p:grpSp>
        <p:nvGrpSpPr>
          <p:cNvPr id="2015" name="تجميع"/>
          <p:cNvGrpSpPr/>
          <p:nvPr/>
        </p:nvGrpSpPr>
        <p:grpSpPr>
          <a:xfrm>
            <a:off x="6430059" y="888687"/>
            <a:ext cx="1850890" cy="1270001"/>
            <a:chOff x="109883" y="0"/>
            <a:chExt cx="1850889" cy="1270000"/>
          </a:xfrm>
        </p:grpSpPr>
        <p:sp>
          <p:nvSpPr>
            <p:cNvPr id="2013" name="جمع الأعداد النسبية…"/>
            <p:cNvSpPr/>
            <p:nvPr/>
          </p:nvSpPr>
          <p:spPr>
            <a:xfrm>
              <a:off x="690773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جمع الأعداد النسبية</a:t>
              </a:r>
            </a:p>
            <a:p>
              <a:pPr algn="ctr" rtl="0">
                <a:defRPr b="1" sz="1000">
                  <a:solidFill>
                    <a:srgbClr val="B51A00"/>
                  </a:solidFill>
                </a:defRPr>
              </a:pPr>
              <a:r>
                <a:t> ذات المقامات المتشابهة وطرحها</a:t>
              </a:r>
            </a:p>
          </p:txBody>
        </p:sp>
        <p:sp>
          <p:nvSpPr>
            <p:cNvPr id="2014" name="🔹جمع الأعداد النسبية ذات المقامات المتشابهة…"/>
            <p:cNvSpPr/>
            <p:nvPr/>
          </p:nvSpPr>
          <p:spPr>
            <a:xfrm>
              <a:off x="109883" y="692084"/>
              <a:ext cx="116178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🔹جمع الأعداد النسبية ذات المقامات المتشابهة</a:t>
              </a:r>
            </a:p>
            <a:p>
              <a:pPr algn="ctr" rtl="0">
                <a:defRPr b="1" sz="800">
                  <a:solidFill>
                    <a:srgbClr val="B51A00"/>
                  </a:solidFill>
                </a:defRPr>
              </a:pPr>
              <a:r>
                <a:t>🔹طرح الأعداد النسبية ذات المقامات المتشابهة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FFF2CC"/>
      </a:lt1>
      <a:dk2>
        <a:srgbClr val="A7A7A7"/>
      </a:dk2>
      <a:lt2>
        <a:srgbClr val="535353"/>
      </a:lt2>
      <a:accent1>
        <a:srgbClr val="F1D048"/>
      </a:accent1>
      <a:accent2>
        <a:srgbClr val="A7CE9A"/>
      </a:accent2>
      <a:accent3>
        <a:srgbClr val="E0F1F1"/>
      </a:accent3>
      <a:accent4>
        <a:srgbClr val="9DE0B8"/>
      </a:accent4>
      <a:accent5>
        <a:srgbClr val="6AACA2"/>
      </a:accent5>
      <a:accent6>
        <a:srgbClr val="668A80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1D048"/>
      </a:accent1>
      <a:accent2>
        <a:srgbClr val="A7CE9A"/>
      </a:accent2>
      <a:accent3>
        <a:srgbClr val="E0F1F1"/>
      </a:accent3>
      <a:accent4>
        <a:srgbClr val="9DE0B8"/>
      </a:accent4>
      <a:accent5>
        <a:srgbClr val="6AACA2"/>
      </a:accent5>
      <a:accent6>
        <a:srgbClr val="668A80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