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0"/>
  </p:notesMasterIdLst>
  <p:sldIdLst>
    <p:sldId id="256" r:id="rId2"/>
    <p:sldId id="258" r:id="rId3"/>
    <p:sldId id="260" r:id="rId4"/>
    <p:sldId id="259" r:id="rId5"/>
    <p:sldId id="265" r:id="rId6"/>
    <p:sldId id="264" r:id="rId7"/>
    <p:sldId id="263" r:id="rId8"/>
    <p:sldId id="269" r:id="rId9"/>
    <p:sldId id="262" r:id="rId10"/>
    <p:sldId id="261" r:id="rId11"/>
    <p:sldId id="275" r:id="rId12"/>
    <p:sldId id="272" r:id="rId13"/>
    <p:sldId id="268" r:id="rId14"/>
    <p:sldId id="267" r:id="rId15"/>
    <p:sldId id="274" r:id="rId16"/>
    <p:sldId id="276" r:id="rId17"/>
    <p:sldId id="483" r:id="rId18"/>
    <p:sldId id="485" r:id="rId19"/>
    <p:sldId id="484" r:id="rId20"/>
    <p:sldId id="487" r:id="rId21"/>
    <p:sldId id="266" r:id="rId22"/>
    <p:sldId id="481" r:id="rId23"/>
    <p:sldId id="277" r:id="rId24"/>
    <p:sldId id="486" r:id="rId25"/>
    <p:sldId id="270" r:id="rId26"/>
    <p:sldId id="480" r:id="rId27"/>
    <p:sldId id="273" r:id="rId28"/>
    <p:sldId id="271" r:id="rId29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E75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011" autoAdjust="0"/>
    <p:restoredTop sz="94660"/>
  </p:normalViewPr>
  <p:slideViewPr>
    <p:cSldViewPr snapToGrid="0">
      <p:cViewPr varScale="1">
        <p:scale>
          <a:sx n="89" d="100"/>
          <a:sy n="89" d="100"/>
        </p:scale>
        <p:origin x="33" y="3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8E2585-600F-497D-9D7A-1E4213F46DF2}" type="doc">
      <dgm:prSet loTypeId="urn:microsoft.com/office/officeart/2005/8/layout/cycle6" loCatId="cycle" qsTypeId="urn:microsoft.com/office/officeart/2005/8/quickstyle/simple4" qsCatId="simple" csTypeId="urn:microsoft.com/office/officeart/2005/8/colors/colorful1#1" csCatId="colorful" phldr="1"/>
      <dgm:spPr/>
      <dgm:t>
        <a:bodyPr/>
        <a:lstStyle/>
        <a:p>
          <a:pPr rtl="1"/>
          <a:endParaRPr lang="ar-SA"/>
        </a:p>
      </dgm:t>
    </dgm:pt>
    <dgm:pt modelId="{FDCCF9DD-7F06-4CA5-9B3C-35768E7E82FF}">
      <dgm:prSet phldrT="[نص]" custT="1"/>
      <dgm:spPr/>
      <dgm:t>
        <a:bodyPr/>
        <a:lstStyle/>
        <a:p>
          <a:pPr rtl="1"/>
          <a:r>
            <a:rPr lang="ar-SA" sz="3200" b="1" dirty="0"/>
            <a:t>الأنشطة المتدرجة</a:t>
          </a:r>
        </a:p>
      </dgm:t>
    </dgm:pt>
    <dgm:pt modelId="{244B9531-82C9-42B1-851E-71350DF7425A}" type="parTrans" cxnId="{6AFF562E-4353-4802-9FA5-F1A60A49D62B}">
      <dgm:prSet/>
      <dgm:spPr/>
      <dgm:t>
        <a:bodyPr/>
        <a:lstStyle/>
        <a:p>
          <a:pPr rtl="1"/>
          <a:endParaRPr lang="ar-SA" sz="2400"/>
        </a:p>
      </dgm:t>
    </dgm:pt>
    <dgm:pt modelId="{9D8C0BF4-5C40-4BD3-A0F9-97C2B9EBAA5E}" type="sibTrans" cxnId="{6AFF562E-4353-4802-9FA5-F1A60A49D62B}">
      <dgm:prSet/>
      <dgm:spPr/>
      <dgm:t>
        <a:bodyPr/>
        <a:lstStyle/>
        <a:p>
          <a:pPr rtl="1"/>
          <a:endParaRPr lang="ar-SA" sz="2400"/>
        </a:p>
      </dgm:t>
    </dgm:pt>
    <dgm:pt modelId="{26AF1212-956F-407E-AB3E-285760E1C628}">
      <dgm:prSet phldrT="[نص]" custT="1"/>
      <dgm:spPr/>
      <dgm:t>
        <a:bodyPr/>
        <a:lstStyle/>
        <a:p>
          <a:pPr rtl="1"/>
          <a:r>
            <a:rPr lang="ar-SA" sz="3200" b="1" dirty="0"/>
            <a:t>اكتشف الخطأ</a:t>
          </a:r>
        </a:p>
      </dgm:t>
    </dgm:pt>
    <dgm:pt modelId="{1091CFC7-C1D1-454C-805D-95519F304CAE}" type="parTrans" cxnId="{871DB1E6-ACFC-4ED5-B0C8-49D962AA9744}">
      <dgm:prSet/>
      <dgm:spPr/>
      <dgm:t>
        <a:bodyPr/>
        <a:lstStyle/>
        <a:p>
          <a:pPr rtl="1"/>
          <a:endParaRPr lang="ar-SA" sz="2400"/>
        </a:p>
      </dgm:t>
    </dgm:pt>
    <dgm:pt modelId="{261DBC4A-4820-4B36-9FBB-1101849018C6}" type="sibTrans" cxnId="{871DB1E6-ACFC-4ED5-B0C8-49D962AA9744}">
      <dgm:prSet/>
      <dgm:spPr/>
      <dgm:t>
        <a:bodyPr/>
        <a:lstStyle/>
        <a:p>
          <a:pPr rtl="1"/>
          <a:endParaRPr lang="ar-SA" sz="2400"/>
        </a:p>
      </dgm:t>
    </dgm:pt>
    <dgm:pt modelId="{0FC3018A-324F-464C-8EAF-242EFCDAF148}">
      <dgm:prSet custT="1"/>
      <dgm:spPr/>
      <dgm:t>
        <a:bodyPr/>
        <a:lstStyle/>
        <a:p>
          <a:pPr rtl="1"/>
          <a:r>
            <a:rPr lang="ar-SA" sz="3200" b="1" dirty="0"/>
            <a:t>التصفح</a:t>
          </a:r>
        </a:p>
      </dgm:t>
    </dgm:pt>
    <dgm:pt modelId="{49104F27-2A30-400D-974E-1F83E8CC4E10}" type="parTrans" cxnId="{9F1CD9B1-E795-480B-BCD3-FABBC31AEDAB}">
      <dgm:prSet/>
      <dgm:spPr/>
      <dgm:t>
        <a:bodyPr/>
        <a:lstStyle/>
        <a:p>
          <a:pPr rtl="1"/>
          <a:endParaRPr lang="ar-SA" sz="2400"/>
        </a:p>
      </dgm:t>
    </dgm:pt>
    <dgm:pt modelId="{4B5F5EEB-A5E1-47FF-9690-F81FEAAD2C46}" type="sibTrans" cxnId="{9F1CD9B1-E795-480B-BCD3-FABBC31AEDAB}">
      <dgm:prSet/>
      <dgm:spPr/>
      <dgm:t>
        <a:bodyPr/>
        <a:lstStyle/>
        <a:p>
          <a:pPr rtl="1"/>
          <a:endParaRPr lang="ar-SA" sz="2400"/>
        </a:p>
      </dgm:t>
    </dgm:pt>
    <dgm:pt modelId="{587A180B-5DA9-4D1B-BFAE-61BA42D76FBB}">
      <dgm:prSet custT="1"/>
      <dgm:spPr/>
      <dgm:t>
        <a:bodyPr/>
        <a:lstStyle/>
        <a:p>
          <a:pPr rtl="1"/>
          <a:r>
            <a:rPr lang="ar-SA" sz="3200" b="1" dirty="0"/>
            <a:t>فردي تعاوني</a:t>
          </a:r>
        </a:p>
      </dgm:t>
    </dgm:pt>
    <dgm:pt modelId="{7E9824D2-1709-4515-8B43-5CDFFBD50484}" type="parTrans" cxnId="{077C585F-5729-41D3-83E8-F6201D072F1F}">
      <dgm:prSet/>
      <dgm:spPr/>
      <dgm:t>
        <a:bodyPr/>
        <a:lstStyle/>
        <a:p>
          <a:pPr rtl="1"/>
          <a:endParaRPr lang="ar-SA" sz="2400"/>
        </a:p>
      </dgm:t>
    </dgm:pt>
    <dgm:pt modelId="{B9FE691C-813C-4DB1-B4DA-DBB6DAD7E3B6}" type="sibTrans" cxnId="{077C585F-5729-41D3-83E8-F6201D072F1F}">
      <dgm:prSet/>
      <dgm:spPr/>
      <dgm:t>
        <a:bodyPr/>
        <a:lstStyle/>
        <a:p>
          <a:pPr rtl="1"/>
          <a:endParaRPr lang="ar-SA" sz="2400"/>
        </a:p>
      </dgm:t>
    </dgm:pt>
    <dgm:pt modelId="{3504981F-722F-4F4A-9B6F-5C9B10AA4DED}">
      <dgm:prSet custT="1"/>
      <dgm:spPr/>
      <dgm:t>
        <a:bodyPr/>
        <a:lstStyle/>
        <a:p>
          <a:pPr rtl="1"/>
          <a:r>
            <a:rPr lang="ar-SA" sz="3200" b="1" dirty="0"/>
            <a:t>الدقيقة الواحدة</a:t>
          </a:r>
        </a:p>
      </dgm:t>
    </dgm:pt>
    <dgm:pt modelId="{48416CCD-EE54-465C-83C5-94C97CFD007A}" type="parTrans" cxnId="{8D39889B-78F8-4267-8362-12D39D52E62C}">
      <dgm:prSet/>
      <dgm:spPr/>
      <dgm:t>
        <a:bodyPr/>
        <a:lstStyle/>
        <a:p>
          <a:pPr rtl="1"/>
          <a:endParaRPr lang="ar-SA" sz="2400"/>
        </a:p>
      </dgm:t>
    </dgm:pt>
    <dgm:pt modelId="{9A0DBDAF-1887-4423-9322-C0D6585EACF5}" type="sibTrans" cxnId="{8D39889B-78F8-4267-8362-12D39D52E62C}">
      <dgm:prSet/>
      <dgm:spPr/>
      <dgm:t>
        <a:bodyPr/>
        <a:lstStyle/>
        <a:p>
          <a:pPr rtl="1"/>
          <a:endParaRPr lang="ar-SA" sz="2400"/>
        </a:p>
      </dgm:t>
    </dgm:pt>
    <dgm:pt modelId="{A57AA514-BAF3-48DC-9551-A1BB5301A921}" type="pres">
      <dgm:prSet presAssocID="{828E2585-600F-497D-9D7A-1E4213F46DF2}" presName="cycle" presStyleCnt="0">
        <dgm:presLayoutVars>
          <dgm:dir/>
          <dgm:resizeHandles val="exact"/>
        </dgm:presLayoutVars>
      </dgm:prSet>
      <dgm:spPr/>
    </dgm:pt>
    <dgm:pt modelId="{559C51BC-F82A-4D5E-957D-31AFD800BAF9}" type="pres">
      <dgm:prSet presAssocID="{FDCCF9DD-7F06-4CA5-9B3C-35768E7E82FF}" presName="node" presStyleLbl="node1" presStyleIdx="0" presStyleCnt="5">
        <dgm:presLayoutVars>
          <dgm:bulletEnabled val="1"/>
        </dgm:presLayoutVars>
      </dgm:prSet>
      <dgm:spPr/>
    </dgm:pt>
    <dgm:pt modelId="{EBF52691-AF33-43E8-9DAC-D88B32E3C9B8}" type="pres">
      <dgm:prSet presAssocID="{FDCCF9DD-7F06-4CA5-9B3C-35768E7E82FF}" presName="spNode" presStyleCnt="0"/>
      <dgm:spPr/>
    </dgm:pt>
    <dgm:pt modelId="{327F1546-E61B-4C95-BCAF-2F6D35735630}" type="pres">
      <dgm:prSet presAssocID="{9D8C0BF4-5C40-4BD3-A0F9-97C2B9EBAA5E}" presName="sibTrans" presStyleLbl="sibTrans1D1" presStyleIdx="0" presStyleCnt="5"/>
      <dgm:spPr/>
    </dgm:pt>
    <dgm:pt modelId="{CDB7BDDF-7879-4099-94BC-44E7AE728005}" type="pres">
      <dgm:prSet presAssocID="{0FC3018A-324F-464C-8EAF-242EFCDAF148}" presName="node" presStyleLbl="node1" presStyleIdx="1" presStyleCnt="5">
        <dgm:presLayoutVars>
          <dgm:bulletEnabled val="1"/>
        </dgm:presLayoutVars>
      </dgm:prSet>
      <dgm:spPr/>
    </dgm:pt>
    <dgm:pt modelId="{2FBF5979-B1E7-4F1F-9535-1FD936078D93}" type="pres">
      <dgm:prSet presAssocID="{0FC3018A-324F-464C-8EAF-242EFCDAF148}" presName="spNode" presStyleCnt="0"/>
      <dgm:spPr/>
    </dgm:pt>
    <dgm:pt modelId="{64139B4D-4B6A-49D4-ACF7-64E8A11BA75D}" type="pres">
      <dgm:prSet presAssocID="{4B5F5EEB-A5E1-47FF-9690-F81FEAAD2C46}" presName="sibTrans" presStyleLbl="sibTrans1D1" presStyleIdx="1" presStyleCnt="5"/>
      <dgm:spPr/>
    </dgm:pt>
    <dgm:pt modelId="{0E7A4948-9D66-4A15-9353-4C730011FA56}" type="pres">
      <dgm:prSet presAssocID="{587A180B-5DA9-4D1B-BFAE-61BA42D76FBB}" presName="node" presStyleLbl="node1" presStyleIdx="2" presStyleCnt="5">
        <dgm:presLayoutVars>
          <dgm:bulletEnabled val="1"/>
        </dgm:presLayoutVars>
      </dgm:prSet>
      <dgm:spPr/>
    </dgm:pt>
    <dgm:pt modelId="{B3AF4673-17C8-4C0A-8ED5-3478EBD92611}" type="pres">
      <dgm:prSet presAssocID="{587A180B-5DA9-4D1B-BFAE-61BA42D76FBB}" presName="spNode" presStyleCnt="0"/>
      <dgm:spPr/>
    </dgm:pt>
    <dgm:pt modelId="{796D4A80-E7AA-4781-A569-F17A22712BAF}" type="pres">
      <dgm:prSet presAssocID="{B9FE691C-813C-4DB1-B4DA-DBB6DAD7E3B6}" presName="sibTrans" presStyleLbl="sibTrans1D1" presStyleIdx="2" presStyleCnt="5"/>
      <dgm:spPr/>
    </dgm:pt>
    <dgm:pt modelId="{454D3663-C6BC-49DB-BF03-2444A67DE5A5}" type="pres">
      <dgm:prSet presAssocID="{3504981F-722F-4F4A-9B6F-5C9B10AA4DED}" presName="node" presStyleLbl="node1" presStyleIdx="3" presStyleCnt="5">
        <dgm:presLayoutVars>
          <dgm:bulletEnabled val="1"/>
        </dgm:presLayoutVars>
      </dgm:prSet>
      <dgm:spPr/>
    </dgm:pt>
    <dgm:pt modelId="{F67C96A4-4AEB-42D0-BBA1-BD14F5B1F9C8}" type="pres">
      <dgm:prSet presAssocID="{3504981F-722F-4F4A-9B6F-5C9B10AA4DED}" presName="spNode" presStyleCnt="0"/>
      <dgm:spPr/>
    </dgm:pt>
    <dgm:pt modelId="{E34E950D-DF3E-4AF7-A317-CA6BFBAAFC6A}" type="pres">
      <dgm:prSet presAssocID="{9A0DBDAF-1887-4423-9322-C0D6585EACF5}" presName="sibTrans" presStyleLbl="sibTrans1D1" presStyleIdx="3" presStyleCnt="5"/>
      <dgm:spPr/>
    </dgm:pt>
    <dgm:pt modelId="{DE7FF70E-92E4-4C8B-8134-BAB5E0EAC2EA}" type="pres">
      <dgm:prSet presAssocID="{26AF1212-956F-407E-AB3E-285760E1C628}" presName="node" presStyleLbl="node1" presStyleIdx="4" presStyleCnt="5">
        <dgm:presLayoutVars>
          <dgm:bulletEnabled val="1"/>
        </dgm:presLayoutVars>
      </dgm:prSet>
      <dgm:spPr/>
    </dgm:pt>
    <dgm:pt modelId="{5C18F7AD-448E-46A5-84F6-6EB34030460B}" type="pres">
      <dgm:prSet presAssocID="{26AF1212-956F-407E-AB3E-285760E1C628}" presName="spNode" presStyleCnt="0"/>
      <dgm:spPr/>
    </dgm:pt>
    <dgm:pt modelId="{EACA180A-6600-49B4-A61D-43699E4BC521}" type="pres">
      <dgm:prSet presAssocID="{261DBC4A-4820-4B36-9FBB-1101849018C6}" presName="sibTrans" presStyleLbl="sibTrans1D1" presStyleIdx="4" presStyleCnt="5"/>
      <dgm:spPr/>
    </dgm:pt>
  </dgm:ptLst>
  <dgm:cxnLst>
    <dgm:cxn modelId="{B4AAF21A-9325-40F8-B9A4-FF3302386F12}" type="presOf" srcId="{0FC3018A-324F-464C-8EAF-242EFCDAF148}" destId="{CDB7BDDF-7879-4099-94BC-44E7AE728005}" srcOrd="0" destOrd="0" presId="urn:microsoft.com/office/officeart/2005/8/layout/cycle6"/>
    <dgm:cxn modelId="{C4248B20-03A1-4496-98D2-F12B02BC4398}" type="presOf" srcId="{261DBC4A-4820-4B36-9FBB-1101849018C6}" destId="{EACA180A-6600-49B4-A61D-43699E4BC521}" srcOrd="0" destOrd="0" presId="urn:microsoft.com/office/officeart/2005/8/layout/cycle6"/>
    <dgm:cxn modelId="{6AFF562E-4353-4802-9FA5-F1A60A49D62B}" srcId="{828E2585-600F-497D-9D7A-1E4213F46DF2}" destId="{FDCCF9DD-7F06-4CA5-9B3C-35768E7E82FF}" srcOrd="0" destOrd="0" parTransId="{244B9531-82C9-42B1-851E-71350DF7425A}" sibTransId="{9D8C0BF4-5C40-4BD3-A0F9-97C2B9EBAA5E}"/>
    <dgm:cxn modelId="{16807E3D-D45C-43BD-9FFA-E47632539904}" type="presOf" srcId="{FDCCF9DD-7F06-4CA5-9B3C-35768E7E82FF}" destId="{559C51BC-F82A-4D5E-957D-31AFD800BAF9}" srcOrd="0" destOrd="0" presId="urn:microsoft.com/office/officeart/2005/8/layout/cycle6"/>
    <dgm:cxn modelId="{7B82BB40-D06C-4E5E-8084-C223642A8D39}" type="presOf" srcId="{587A180B-5DA9-4D1B-BFAE-61BA42D76FBB}" destId="{0E7A4948-9D66-4A15-9353-4C730011FA56}" srcOrd="0" destOrd="0" presId="urn:microsoft.com/office/officeart/2005/8/layout/cycle6"/>
    <dgm:cxn modelId="{077C585F-5729-41D3-83E8-F6201D072F1F}" srcId="{828E2585-600F-497D-9D7A-1E4213F46DF2}" destId="{587A180B-5DA9-4D1B-BFAE-61BA42D76FBB}" srcOrd="2" destOrd="0" parTransId="{7E9824D2-1709-4515-8B43-5CDFFBD50484}" sibTransId="{B9FE691C-813C-4DB1-B4DA-DBB6DAD7E3B6}"/>
    <dgm:cxn modelId="{C1EA3744-CB2D-448C-A2CC-3A3E391F6EBE}" type="presOf" srcId="{9A0DBDAF-1887-4423-9322-C0D6585EACF5}" destId="{E34E950D-DF3E-4AF7-A317-CA6BFBAAFC6A}" srcOrd="0" destOrd="0" presId="urn:microsoft.com/office/officeart/2005/8/layout/cycle6"/>
    <dgm:cxn modelId="{1AD86168-596D-4000-AB7E-D9047068F64F}" type="presOf" srcId="{3504981F-722F-4F4A-9B6F-5C9B10AA4DED}" destId="{454D3663-C6BC-49DB-BF03-2444A67DE5A5}" srcOrd="0" destOrd="0" presId="urn:microsoft.com/office/officeart/2005/8/layout/cycle6"/>
    <dgm:cxn modelId="{00EE1B53-8824-4355-B20F-77FBA29A4F5C}" type="presOf" srcId="{828E2585-600F-497D-9D7A-1E4213F46DF2}" destId="{A57AA514-BAF3-48DC-9551-A1BB5301A921}" srcOrd="0" destOrd="0" presId="urn:microsoft.com/office/officeart/2005/8/layout/cycle6"/>
    <dgm:cxn modelId="{83877954-D638-456E-84CD-5A0B4377C6EE}" type="presOf" srcId="{B9FE691C-813C-4DB1-B4DA-DBB6DAD7E3B6}" destId="{796D4A80-E7AA-4781-A569-F17A22712BAF}" srcOrd="0" destOrd="0" presId="urn:microsoft.com/office/officeart/2005/8/layout/cycle6"/>
    <dgm:cxn modelId="{72DEE677-11E4-49CC-B08E-104B0EBB42C8}" type="presOf" srcId="{9D8C0BF4-5C40-4BD3-A0F9-97C2B9EBAA5E}" destId="{327F1546-E61B-4C95-BCAF-2F6D35735630}" srcOrd="0" destOrd="0" presId="urn:microsoft.com/office/officeart/2005/8/layout/cycle6"/>
    <dgm:cxn modelId="{6437817D-CA3B-4008-B544-79A63289E3F1}" type="presOf" srcId="{4B5F5EEB-A5E1-47FF-9690-F81FEAAD2C46}" destId="{64139B4D-4B6A-49D4-ACF7-64E8A11BA75D}" srcOrd="0" destOrd="0" presId="urn:microsoft.com/office/officeart/2005/8/layout/cycle6"/>
    <dgm:cxn modelId="{8D39889B-78F8-4267-8362-12D39D52E62C}" srcId="{828E2585-600F-497D-9D7A-1E4213F46DF2}" destId="{3504981F-722F-4F4A-9B6F-5C9B10AA4DED}" srcOrd="3" destOrd="0" parTransId="{48416CCD-EE54-465C-83C5-94C97CFD007A}" sibTransId="{9A0DBDAF-1887-4423-9322-C0D6585EACF5}"/>
    <dgm:cxn modelId="{9F1CD9B1-E795-480B-BCD3-FABBC31AEDAB}" srcId="{828E2585-600F-497D-9D7A-1E4213F46DF2}" destId="{0FC3018A-324F-464C-8EAF-242EFCDAF148}" srcOrd="1" destOrd="0" parTransId="{49104F27-2A30-400D-974E-1F83E8CC4E10}" sibTransId="{4B5F5EEB-A5E1-47FF-9690-F81FEAAD2C46}"/>
    <dgm:cxn modelId="{871DB1E6-ACFC-4ED5-B0C8-49D962AA9744}" srcId="{828E2585-600F-497D-9D7A-1E4213F46DF2}" destId="{26AF1212-956F-407E-AB3E-285760E1C628}" srcOrd="4" destOrd="0" parTransId="{1091CFC7-C1D1-454C-805D-95519F304CAE}" sibTransId="{261DBC4A-4820-4B36-9FBB-1101849018C6}"/>
    <dgm:cxn modelId="{A64B11E8-BAE1-4FD3-9431-83C578F71AEA}" type="presOf" srcId="{26AF1212-956F-407E-AB3E-285760E1C628}" destId="{DE7FF70E-92E4-4C8B-8134-BAB5E0EAC2EA}" srcOrd="0" destOrd="0" presId="urn:microsoft.com/office/officeart/2005/8/layout/cycle6"/>
    <dgm:cxn modelId="{AD2E6E0B-0823-4204-B131-4790CC51CB9B}" type="presParOf" srcId="{A57AA514-BAF3-48DC-9551-A1BB5301A921}" destId="{559C51BC-F82A-4D5E-957D-31AFD800BAF9}" srcOrd="0" destOrd="0" presId="urn:microsoft.com/office/officeart/2005/8/layout/cycle6"/>
    <dgm:cxn modelId="{19766E8D-5CF2-4DDD-AF6E-D6DCD2E70957}" type="presParOf" srcId="{A57AA514-BAF3-48DC-9551-A1BB5301A921}" destId="{EBF52691-AF33-43E8-9DAC-D88B32E3C9B8}" srcOrd="1" destOrd="0" presId="urn:microsoft.com/office/officeart/2005/8/layout/cycle6"/>
    <dgm:cxn modelId="{74B2C3EA-55F1-45D7-B970-3413A3BFB338}" type="presParOf" srcId="{A57AA514-BAF3-48DC-9551-A1BB5301A921}" destId="{327F1546-E61B-4C95-BCAF-2F6D35735630}" srcOrd="2" destOrd="0" presId="urn:microsoft.com/office/officeart/2005/8/layout/cycle6"/>
    <dgm:cxn modelId="{228F2081-D9F0-4A5B-A1A5-E62CE50AC4FE}" type="presParOf" srcId="{A57AA514-BAF3-48DC-9551-A1BB5301A921}" destId="{CDB7BDDF-7879-4099-94BC-44E7AE728005}" srcOrd="3" destOrd="0" presId="urn:microsoft.com/office/officeart/2005/8/layout/cycle6"/>
    <dgm:cxn modelId="{370A8D4F-DBD9-4F93-AD21-49B09DC55AD4}" type="presParOf" srcId="{A57AA514-BAF3-48DC-9551-A1BB5301A921}" destId="{2FBF5979-B1E7-4F1F-9535-1FD936078D93}" srcOrd="4" destOrd="0" presId="urn:microsoft.com/office/officeart/2005/8/layout/cycle6"/>
    <dgm:cxn modelId="{EC41B92A-79CE-49BF-ABC3-5C1BE82B1877}" type="presParOf" srcId="{A57AA514-BAF3-48DC-9551-A1BB5301A921}" destId="{64139B4D-4B6A-49D4-ACF7-64E8A11BA75D}" srcOrd="5" destOrd="0" presId="urn:microsoft.com/office/officeart/2005/8/layout/cycle6"/>
    <dgm:cxn modelId="{F83C02A8-4252-4F57-9CFD-CB9864987A08}" type="presParOf" srcId="{A57AA514-BAF3-48DC-9551-A1BB5301A921}" destId="{0E7A4948-9D66-4A15-9353-4C730011FA56}" srcOrd="6" destOrd="0" presId="urn:microsoft.com/office/officeart/2005/8/layout/cycle6"/>
    <dgm:cxn modelId="{C55FADB5-11B0-4605-911F-B3E74E137B49}" type="presParOf" srcId="{A57AA514-BAF3-48DC-9551-A1BB5301A921}" destId="{B3AF4673-17C8-4C0A-8ED5-3478EBD92611}" srcOrd="7" destOrd="0" presId="urn:microsoft.com/office/officeart/2005/8/layout/cycle6"/>
    <dgm:cxn modelId="{F0911065-E86E-4980-BC4F-B98AD2AEB50C}" type="presParOf" srcId="{A57AA514-BAF3-48DC-9551-A1BB5301A921}" destId="{796D4A80-E7AA-4781-A569-F17A22712BAF}" srcOrd="8" destOrd="0" presId="urn:microsoft.com/office/officeart/2005/8/layout/cycle6"/>
    <dgm:cxn modelId="{9473CB02-AB47-480A-BA2D-745FE6195631}" type="presParOf" srcId="{A57AA514-BAF3-48DC-9551-A1BB5301A921}" destId="{454D3663-C6BC-49DB-BF03-2444A67DE5A5}" srcOrd="9" destOrd="0" presId="urn:microsoft.com/office/officeart/2005/8/layout/cycle6"/>
    <dgm:cxn modelId="{AE1AE2E4-FA55-4353-BAB7-6D91DA116392}" type="presParOf" srcId="{A57AA514-BAF3-48DC-9551-A1BB5301A921}" destId="{F67C96A4-4AEB-42D0-BBA1-BD14F5B1F9C8}" srcOrd="10" destOrd="0" presId="urn:microsoft.com/office/officeart/2005/8/layout/cycle6"/>
    <dgm:cxn modelId="{B479820E-9C9A-486E-9DB5-680B3C61684F}" type="presParOf" srcId="{A57AA514-BAF3-48DC-9551-A1BB5301A921}" destId="{E34E950D-DF3E-4AF7-A317-CA6BFBAAFC6A}" srcOrd="11" destOrd="0" presId="urn:microsoft.com/office/officeart/2005/8/layout/cycle6"/>
    <dgm:cxn modelId="{F75FF955-B6CC-4AA5-BBAF-8504FD703967}" type="presParOf" srcId="{A57AA514-BAF3-48DC-9551-A1BB5301A921}" destId="{DE7FF70E-92E4-4C8B-8134-BAB5E0EAC2EA}" srcOrd="12" destOrd="0" presId="urn:microsoft.com/office/officeart/2005/8/layout/cycle6"/>
    <dgm:cxn modelId="{2F2F3784-D197-4577-B767-65CDE11AB1C5}" type="presParOf" srcId="{A57AA514-BAF3-48DC-9551-A1BB5301A921}" destId="{5C18F7AD-448E-46A5-84F6-6EB34030460B}" srcOrd="13" destOrd="0" presId="urn:microsoft.com/office/officeart/2005/8/layout/cycle6"/>
    <dgm:cxn modelId="{25740304-90C3-453B-8EB6-E2FCA4477E6A}" type="presParOf" srcId="{A57AA514-BAF3-48DC-9551-A1BB5301A921}" destId="{EACA180A-6600-49B4-A61D-43699E4BC521}" srcOrd="14" destOrd="0" presId="urn:microsoft.com/office/officeart/2005/8/layout/cycle6"/>
  </dgm:cxnLst>
  <dgm:bg>
    <a:noFill/>
  </dgm:bg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9C51BC-F82A-4D5E-957D-31AFD800BAF9}">
      <dsp:nvSpPr>
        <dsp:cNvPr id="0" name=""/>
        <dsp:cNvSpPr/>
      </dsp:nvSpPr>
      <dsp:spPr>
        <a:xfrm>
          <a:off x="3194742" y="2911"/>
          <a:ext cx="1812122" cy="117787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200" b="1" kern="1200" dirty="0"/>
            <a:t>الأنشطة المتدرجة</a:t>
          </a:r>
        </a:p>
      </dsp:txBody>
      <dsp:txXfrm>
        <a:off x="3252241" y="60410"/>
        <a:ext cx="1697124" cy="1062881"/>
      </dsp:txXfrm>
    </dsp:sp>
    <dsp:sp modelId="{327F1546-E61B-4C95-BCAF-2F6D35735630}">
      <dsp:nvSpPr>
        <dsp:cNvPr id="0" name=""/>
        <dsp:cNvSpPr/>
      </dsp:nvSpPr>
      <dsp:spPr>
        <a:xfrm>
          <a:off x="1748971" y="591851"/>
          <a:ext cx="4703665" cy="4703665"/>
        </a:xfrm>
        <a:custGeom>
          <a:avLst/>
          <a:gdLst/>
          <a:ahLst/>
          <a:cxnLst/>
          <a:rect l="0" t="0" r="0" b="0"/>
          <a:pathLst>
            <a:path>
              <a:moveTo>
                <a:pt x="3270324" y="186771"/>
              </a:moveTo>
              <a:arcTo wR="2351832" hR="2351832" stAng="17579298" swAng="1959987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B7BDDF-7879-4099-94BC-44E7AE728005}">
      <dsp:nvSpPr>
        <dsp:cNvPr id="0" name=""/>
        <dsp:cNvSpPr/>
      </dsp:nvSpPr>
      <dsp:spPr>
        <a:xfrm>
          <a:off x="5431468" y="1627987"/>
          <a:ext cx="1812122" cy="117787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200" b="1" kern="1200" dirty="0"/>
            <a:t>التصفح</a:t>
          </a:r>
        </a:p>
      </dsp:txBody>
      <dsp:txXfrm>
        <a:off x="5488967" y="1685486"/>
        <a:ext cx="1697124" cy="1062881"/>
      </dsp:txXfrm>
    </dsp:sp>
    <dsp:sp modelId="{64139B4D-4B6A-49D4-ACF7-64E8A11BA75D}">
      <dsp:nvSpPr>
        <dsp:cNvPr id="0" name=""/>
        <dsp:cNvSpPr/>
      </dsp:nvSpPr>
      <dsp:spPr>
        <a:xfrm>
          <a:off x="1748971" y="591851"/>
          <a:ext cx="4703665" cy="4703665"/>
        </a:xfrm>
        <a:custGeom>
          <a:avLst/>
          <a:gdLst/>
          <a:ahLst/>
          <a:cxnLst/>
          <a:rect l="0" t="0" r="0" b="0"/>
          <a:pathLst>
            <a:path>
              <a:moveTo>
                <a:pt x="4700457" y="2229041"/>
              </a:moveTo>
              <a:arcTo wR="2351832" hR="2351832" stAng="21420432" swAng="2195111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7A4948-9D66-4A15-9353-4C730011FA56}">
      <dsp:nvSpPr>
        <dsp:cNvPr id="0" name=""/>
        <dsp:cNvSpPr/>
      </dsp:nvSpPr>
      <dsp:spPr>
        <a:xfrm>
          <a:off x="4577115" y="4257416"/>
          <a:ext cx="1812122" cy="1177879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200" b="1" kern="1200" dirty="0"/>
            <a:t>فردي تعاوني</a:t>
          </a:r>
        </a:p>
      </dsp:txBody>
      <dsp:txXfrm>
        <a:off x="4634614" y="4314915"/>
        <a:ext cx="1697124" cy="1062881"/>
      </dsp:txXfrm>
    </dsp:sp>
    <dsp:sp modelId="{796D4A80-E7AA-4781-A569-F17A22712BAF}">
      <dsp:nvSpPr>
        <dsp:cNvPr id="0" name=""/>
        <dsp:cNvSpPr/>
      </dsp:nvSpPr>
      <dsp:spPr>
        <a:xfrm>
          <a:off x="1748971" y="591851"/>
          <a:ext cx="4703665" cy="4703665"/>
        </a:xfrm>
        <a:custGeom>
          <a:avLst/>
          <a:gdLst/>
          <a:ahLst/>
          <a:cxnLst/>
          <a:rect l="0" t="0" r="0" b="0"/>
          <a:pathLst>
            <a:path>
              <a:moveTo>
                <a:pt x="2818810" y="4656837"/>
              </a:moveTo>
              <a:arcTo wR="2351832" hR="2351832" stAng="4712836" swAng="1374327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D3663-C6BC-49DB-BF03-2444A67DE5A5}">
      <dsp:nvSpPr>
        <dsp:cNvPr id="0" name=""/>
        <dsp:cNvSpPr/>
      </dsp:nvSpPr>
      <dsp:spPr>
        <a:xfrm>
          <a:off x="1812370" y="4257416"/>
          <a:ext cx="1812122" cy="11778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200" b="1" kern="1200" dirty="0"/>
            <a:t>الدقيقة الواحدة</a:t>
          </a:r>
        </a:p>
      </dsp:txBody>
      <dsp:txXfrm>
        <a:off x="1869869" y="4314915"/>
        <a:ext cx="1697124" cy="1062881"/>
      </dsp:txXfrm>
    </dsp:sp>
    <dsp:sp modelId="{E34E950D-DF3E-4AF7-A317-CA6BFBAAFC6A}">
      <dsp:nvSpPr>
        <dsp:cNvPr id="0" name=""/>
        <dsp:cNvSpPr/>
      </dsp:nvSpPr>
      <dsp:spPr>
        <a:xfrm>
          <a:off x="1748971" y="591851"/>
          <a:ext cx="4703665" cy="4703665"/>
        </a:xfrm>
        <a:custGeom>
          <a:avLst/>
          <a:gdLst/>
          <a:ahLst/>
          <a:cxnLst/>
          <a:rect l="0" t="0" r="0" b="0"/>
          <a:pathLst>
            <a:path>
              <a:moveTo>
                <a:pt x="392768" y="3653056"/>
              </a:moveTo>
              <a:arcTo wR="2351832" hR="2351832" stAng="8784457" swAng="2195111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7FF70E-92E4-4C8B-8134-BAB5E0EAC2EA}">
      <dsp:nvSpPr>
        <dsp:cNvPr id="0" name=""/>
        <dsp:cNvSpPr/>
      </dsp:nvSpPr>
      <dsp:spPr>
        <a:xfrm>
          <a:off x="958016" y="1627987"/>
          <a:ext cx="1812122" cy="1177879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200" b="1" kern="1200" dirty="0"/>
            <a:t>اكتشف الخطأ</a:t>
          </a:r>
        </a:p>
      </dsp:txBody>
      <dsp:txXfrm>
        <a:off x="1015515" y="1685486"/>
        <a:ext cx="1697124" cy="1062881"/>
      </dsp:txXfrm>
    </dsp:sp>
    <dsp:sp modelId="{EACA180A-6600-49B4-A61D-43699E4BC521}">
      <dsp:nvSpPr>
        <dsp:cNvPr id="0" name=""/>
        <dsp:cNvSpPr/>
      </dsp:nvSpPr>
      <dsp:spPr>
        <a:xfrm>
          <a:off x="1748971" y="591851"/>
          <a:ext cx="4703665" cy="4703665"/>
        </a:xfrm>
        <a:custGeom>
          <a:avLst/>
          <a:gdLst/>
          <a:ahLst/>
          <a:cxnLst/>
          <a:rect l="0" t="0" r="0" b="0"/>
          <a:pathLst>
            <a:path>
              <a:moveTo>
                <a:pt x="410035" y="1024979"/>
              </a:moveTo>
              <a:arcTo wR="2351832" hR="2351832" stAng="12860715" swAng="1959987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675CA64-9D6F-43FF-B6F8-6368F9A15DE5}" type="datetimeFigureOut">
              <a:rPr lang="ar-SA" smtClean="0"/>
              <a:t>07/03/44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66ABFF4D-DF58-4880-94F6-90AB60D4C0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9977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3CC55DA-C456-D5BD-69B3-04E02D6F2A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E7281AAB-97BF-8B1F-9312-8680F34B71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B4942A6-DD3E-363F-E06A-538D01921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D7AF3-B753-4D29-816C-032C588B6C8C}" type="datetimeFigureOut">
              <a:rPr lang="ar-SA" smtClean="0"/>
              <a:t>07/03/44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5A4547A-728B-FB72-2291-EC247CE5C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E5A0CDC-7429-E05D-282E-4B58A9581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73C27-3A0E-421E-BA44-E4BF3A2BB8A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9294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21538C8-58D0-727F-7BA2-AF811E010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328EB8D-0CE5-77E9-28CD-72F21ECFEB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3DFD647-38D7-89FB-BB76-651EC651E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D7AF3-B753-4D29-816C-032C588B6C8C}" type="datetimeFigureOut">
              <a:rPr lang="ar-SA" smtClean="0"/>
              <a:t>07/03/44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6C625C5-BAD8-451D-151E-727857FBE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EE11F8C-F8D9-A554-AEC5-2FAC690CF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73C27-3A0E-421E-BA44-E4BF3A2BB8A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9210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32902789-250F-D9C6-DC4F-29DE9CDDF8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C077EB1-3A78-5255-0152-7329F25AA5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FBEDCE5-8D38-804B-8D76-337431D56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D7AF3-B753-4D29-816C-032C588B6C8C}" type="datetimeFigureOut">
              <a:rPr lang="ar-SA" smtClean="0"/>
              <a:t>07/03/44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0131FA8-D402-055A-E068-54F3919DB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BCD45A9-B9BF-7692-BA4A-4931A111B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73C27-3A0E-421E-BA44-E4BF3A2BB8A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42062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EB727F4-49D3-9520-2D08-9EB8A1FCA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D61A304-E8D2-15DF-5598-BE9FA1E6D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5BF16B6-492D-56F4-8AC6-4591DBE8F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D7AF3-B753-4D29-816C-032C588B6C8C}" type="datetimeFigureOut">
              <a:rPr lang="ar-SA" smtClean="0"/>
              <a:t>07/03/44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4B8B1BD-1FC8-1EFF-6577-07F9E4117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B5F7C1A-F364-B421-9DF9-721B77958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73C27-3A0E-421E-BA44-E4BF3A2BB8A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27854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3B3BF4F-7B95-2220-0FE0-AC9EF6FE1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1AAB81D-A1DB-6822-7840-9FFAD464CA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778DDFD-33D8-999F-80C2-1DED22D06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D7AF3-B753-4D29-816C-032C588B6C8C}" type="datetimeFigureOut">
              <a:rPr lang="ar-SA" smtClean="0"/>
              <a:t>07/03/44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7C862C7-4C96-E82E-3E7E-D2A4ADB8D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4F95AFE-332D-724C-1BB0-66D8FEF1B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73C27-3A0E-421E-BA44-E4BF3A2BB8A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64519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6580B64-DFCD-B99A-D50F-DE2E7B8DD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C3D6027-1E39-9453-095B-3CA67ACE00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36ABDAE-CC42-6850-B902-B86D025206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64642D6-51D1-B738-2908-064F1D561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D7AF3-B753-4D29-816C-032C588B6C8C}" type="datetimeFigureOut">
              <a:rPr lang="ar-SA" smtClean="0"/>
              <a:t>07/03/44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B4ED763-E183-5A08-2FE3-35ABAFCD9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9DA0A50-7851-F497-544D-8F54125D8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73C27-3A0E-421E-BA44-E4BF3A2BB8A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07457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6B8710B-29CD-4191-3741-58EB697F0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2F65CBD-AF78-A96D-6B50-C4F4427404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52BC966-464F-1DFD-7A1F-F20979DD07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C847451C-CDC5-DBF8-249A-0FFBDF0679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622DD067-FC6B-0652-A332-EF9D72468B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F599DA9B-6CA6-5CEA-2ADE-681D09932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D7AF3-B753-4D29-816C-032C588B6C8C}" type="datetimeFigureOut">
              <a:rPr lang="ar-SA" smtClean="0"/>
              <a:t>07/03/44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E7B15995-3C6A-C2CC-32FD-E03CDC7AA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6A99440E-8126-2ACB-32C2-E44029B2F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73C27-3A0E-421E-BA44-E4BF3A2BB8A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48653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215F1AF-CA9F-A786-6C91-E036129A9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4883FC43-6D7A-EA09-204F-B788B2D1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D7AF3-B753-4D29-816C-032C588B6C8C}" type="datetimeFigureOut">
              <a:rPr lang="ar-SA" smtClean="0"/>
              <a:t>07/03/44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1479927-B9AC-59A9-1D5B-A3D089C0C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97FA8D9-5FEC-4F9F-303B-E712BCEB2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73C27-3A0E-421E-BA44-E4BF3A2BB8A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56403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B1BBB4B6-643C-A0E1-C9DD-2FD518DCA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D7AF3-B753-4D29-816C-032C588B6C8C}" type="datetimeFigureOut">
              <a:rPr lang="ar-SA" smtClean="0"/>
              <a:t>07/03/44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B5CD3213-37B7-1C54-6C23-CBCBDCDFA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0E164568-7FE9-E7D6-2C54-ED825ECEC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73C27-3A0E-421E-BA44-E4BF3A2BB8A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80449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EB38686-96A5-61E9-80F2-F9390B703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CAA6665-09C2-553A-D69D-A1540C0AE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F1AD1A8-972E-0B5A-6CFC-541D78909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D92211F-3926-674B-1E5D-75188FF15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D7AF3-B753-4D29-816C-032C588B6C8C}" type="datetimeFigureOut">
              <a:rPr lang="ar-SA" smtClean="0"/>
              <a:t>07/03/44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4C79D9F-A87D-D6B8-A95E-35566ABE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C155836-0F00-C30C-2BA0-42BF90833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73C27-3A0E-421E-BA44-E4BF3A2BB8A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29377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493B867-A1F2-2597-FE8E-D7C45C470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B25467F8-D526-6253-C79D-D963D1E11F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6ECDC0E-CC64-8CED-2DAF-EABA671CF9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C914EA5-EF0B-7FF5-5316-3AD1EC02B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D7AF3-B753-4D29-816C-032C588B6C8C}" type="datetimeFigureOut">
              <a:rPr lang="ar-SA" smtClean="0"/>
              <a:t>07/03/44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9B243C4-C0A8-3E77-0E76-20E5503F3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31B5671-4C94-8967-6BAB-F97B7C17F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73C27-3A0E-421E-BA44-E4BF3A2BB8A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14219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A707950D-88C6-101F-E322-06492DFB6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0AC3D4E-FDC6-9418-41E6-C9FF8D9BB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106995C-1C09-CA42-E023-48319C58E7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D7AF3-B753-4D29-816C-032C588B6C8C}" type="datetimeFigureOut">
              <a:rPr lang="ar-SA" smtClean="0"/>
              <a:t>07/03/44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91A20E6-DC88-6EAE-489A-63B52FC1DC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2654968-2890-D1D3-B1BF-E3EA1E33CB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73C27-3A0E-421E-BA44-E4BF3A2BB8A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55847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19" Type="http://schemas.openxmlformats.org/officeDocument/2006/relationships/image" Target="../media/image26.emf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5.jpeg"/><Relationship Id="rId2" Type="http://schemas.openxmlformats.org/officeDocument/2006/relationships/image" Target="../media/image1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1.jp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12" Type="http://schemas.openxmlformats.org/officeDocument/2006/relationships/image" Target="../media/image30.jpg"/><Relationship Id="rId17" Type="http://schemas.openxmlformats.org/officeDocument/2006/relationships/image" Target="../media/image2.svg"/><Relationship Id="rId2" Type="http://schemas.openxmlformats.org/officeDocument/2006/relationships/image" Target="../media/image3.png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openxmlformats.org/officeDocument/2006/relationships/image" Target="../media/image8.svg"/><Relationship Id="rId15" Type="http://schemas.openxmlformats.org/officeDocument/2006/relationships/image" Target="../media/image6.sv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microsoft.com/office/2007/relationships/hdphoto" Target="../media/hdphoto1.wdp"/><Relationship Id="rId1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3.sv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12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openxmlformats.org/officeDocument/2006/relationships/image" Target="../media/image8.sv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12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openxmlformats.org/officeDocument/2006/relationships/image" Target="../media/image8.sv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18" Type="http://schemas.openxmlformats.org/officeDocument/2006/relationships/image" Target="../media/image1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17" Type="http://schemas.microsoft.com/office/2007/relationships/hdphoto" Target="../media/hdphoto2.wdp"/><Relationship Id="rId2" Type="http://schemas.openxmlformats.org/officeDocument/2006/relationships/video" Target="../media/media3.mp4"/><Relationship Id="rId16" Type="http://schemas.openxmlformats.org/officeDocument/2006/relationships/image" Target="../media/image12.png"/><Relationship Id="rId20" Type="http://schemas.openxmlformats.org/officeDocument/2006/relationships/image" Target="../media/image36.png"/><Relationship Id="rId1" Type="http://schemas.microsoft.com/office/2007/relationships/media" Target="../media/media3.mp4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5" Type="http://schemas.microsoft.com/office/2007/relationships/hdphoto" Target="../media/hdphoto1.wdp"/><Relationship Id="rId10" Type="http://schemas.openxmlformats.org/officeDocument/2006/relationships/image" Target="../media/image7.png"/><Relationship Id="rId19" Type="http://schemas.openxmlformats.org/officeDocument/2006/relationships/image" Target="../media/image35.png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12" Type="http://schemas.openxmlformats.org/officeDocument/2006/relationships/image" Target="../media/image3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openxmlformats.org/officeDocument/2006/relationships/image" Target="../media/image8.sv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9.pn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12" Type="http://schemas.openxmlformats.org/officeDocument/2006/relationships/image" Target="../media/image3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openxmlformats.org/officeDocument/2006/relationships/image" Target="../media/image8.sv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svg"/><Relationship Id="rId12" Type="http://schemas.openxmlformats.org/officeDocument/2006/relationships/image" Target="../media/image12.png"/><Relationship Id="rId2" Type="http://schemas.openxmlformats.org/officeDocument/2006/relationships/video" Target="../media/media4.mov"/><Relationship Id="rId16" Type="http://schemas.openxmlformats.org/officeDocument/2006/relationships/image" Target="../media/image42.jpg"/><Relationship Id="rId1" Type="http://schemas.microsoft.com/office/2007/relationships/media" Target="../media/media4.mov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4.svg"/><Relationship Id="rId15" Type="http://schemas.openxmlformats.org/officeDocument/2006/relationships/image" Target="../media/image41.jp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diagramQuickStyle" Target="../diagrams/quickStyle1.xml"/><Relationship Id="rId3" Type="http://schemas.openxmlformats.org/officeDocument/2006/relationships/image" Target="../media/image2.svg"/><Relationship Id="rId21" Type="http://schemas.openxmlformats.org/officeDocument/2006/relationships/image" Target="../media/image13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diagramLayout" Target="../diagrams/layout1.xml"/><Relationship Id="rId2" Type="http://schemas.openxmlformats.org/officeDocument/2006/relationships/image" Target="../media/image1.png"/><Relationship Id="rId16" Type="http://schemas.openxmlformats.org/officeDocument/2006/relationships/diagramData" Target="../diagrams/data1.xml"/><Relationship Id="rId20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19" Type="http://schemas.openxmlformats.org/officeDocument/2006/relationships/diagramColors" Target="../diagrams/colors1.xml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4.jp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12" Type="http://schemas.openxmlformats.org/officeDocument/2006/relationships/image" Target="../media/image4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openxmlformats.org/officeDocument/2006/relationships/image" Target="../media/image8.sv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.pn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12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openxmlformats.org/officeDocument/2006/relationships/image" Target="../media/image8.svg"/><Relationship Id="rId15" Type="http://schemas.openxmlformats.org/officeDocument/2006/relationships/image" Target="../media/image46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microsoft.com/office/2007/relationships/hdphoto" Target="../media/hdphoto1.wdp"/><Relationship Id="rId14" Type="http://schemas.openxmlformats.org/officeDocument/2006/relationships/image" Target="../media/image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49.jpg"/><Relationship Id="rId3" Type="http://schemas.openxmlformats.org/officeDocument/2006/relationships/image" Target="../media/image2.svg"/><Relationship Id="rId21" Type="http://schemas.openxmlformats.org/officeDocument/2006/relationships/image" Target="../media/image5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48.png"/><Relationship Id="rId2" Type="http://schemas.openxmlformats.org/officeDocument/2006/relationships/image" Target="../media/image1.png"/><Relationship Id="rId16" Type="http://schemas.openxmlformats.org/officeDocument/2006/relationships/image" Target="../media/image47.jpg"/><Relationship Id="rId20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55.svg"/><Relationship Id="rId5" Type="http://schemas.openxmlformats.org/officeDocument/2006/relationships/image" Target="../media/image4.svg"/><Relationship Id="rId15" Type="http://schemas.microsoft.com/office/2007/relationships/hdphoto" Target="../media/hdphoto2.wdp"/><Relationship Id="rId23" Type="http://schemas.openxmlformats.org/officeDocument/2006/relationships/image" Target="../media/image54.png"/><Relationship Id="rId10" Type="http://schemas.openxmlformats.org/officeDocument/2006/relationships/image" Target="../media/image9.png"/><Relationship Id="rId19" Type="http://schemas.openxmlformats.org/officeDocument/2006/relationships/image" Target="../media/image50.jp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2.png"/><Relationship Id="rId22" Type="http://schemas.openxmlformats.org/officeDocument/2006/relationships/image" Target="../media/image5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5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56.png"/><Relationship Id="rId2" Type="http://schemas.openxmlformats.org/officeDocument/2006/relationships/image" Target="../media/image1.pn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12" Type="http://schemas.openxmlformats.org/officeDocument/2006/relationships/image" Target="../media/image5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openxmlformats.org/officeDocument/2006/relationships/image" Target="../media/image8.sv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60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6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hyperlink" Target="https://linktr.ee/Refa2" TargetMode="External"/><Relationship Id="rId2" Type="http://schemas.openxmlformats.org/officeDocument/2006/relationships/hyperlink" Target="https://t.me/fatimahalsubeie" TargetMode="External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openxmlformats.org/officeDocument/2006/relationships/image" Target="../media/image8.sv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2.wdp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6.svg"/><Relationship Id="rId15" Type="http://schemas.openxmlformats.org/officeDocument/2006/relationships/image" Target="../media/image15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12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openxmlformats.org/officeDocument/2006/relationships/image" Target="../media/image8.sv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12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openxmlformats.org/officeDocument/2006/relationships/image" Target="../media/image8.sv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svg"/><Relationship Id="rId12" Type="http://schemas.openxmlformats.org/officeDocument/2006/relationships/image" Target="../media/image12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4.sv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svg"/><Relationship Id="rId12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4.sv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2.pn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12" Type="http://schemas.openxmlformats.org/officeDocument/2006/relationships/image" Target="../media/image2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openxmlformats.org/officeDocument/2006/relationships/image" Target="../media/image8.sv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رسم 8" descr="شكل عضوي بحافه مسطحه">
            <a:extLst>
              <a:ext uri="{FF2B5EF4-FFF2-40B4-BE49-F238E27FC236}">
                <a16:creationId xmlns:a16="http://schemas.microsoft.com/office/drawing/2014/main" id="{83F3E631-ED43-1ED3-A7A5-F88882BFE9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7437"/>
          <a:stretch/>
        </p:blipFill>
        <p:spPr>
          <a:xfrm>
            <a:off x="3362163" y="3545838"/>
            <a:ext cx="5974213" cy="828937"/>
          </a:xfrm>
          <a:prstGeom prst="rect">
            <a:avLst/>
          </a:prstGeom>
        </p:spPr>
      </p:pic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2" name="رسم 11" descr="دوائر مزخرفه">
            <a:extLst>
              <a:ext uri="{FF2B5EF4-FFF2-40B4-BE49-F238E27FC236}">
                <a16:creationId xmlns:a16="http://schemas.microsoft.com/office/drawing/2014/main" id="{BA45C227-4CC0-77F0-9B57-EB4BF286BF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9509455" y="2687427"/>
            <a:ext cx="666084" cy="613186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6863"/>
          <a:stretch/>
        </p:blipFill>
        <p:spPr>
          <a:xfrm rot="16200000">
            <a:off x="435225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pic>
        <p:nvPicPr>
          <p:cNvPr id="26" name="رسم 25" descr="دوائر مزخرفه">
            <a:extLst>
              <a:ext uri="{FF2B5EF4-FFF2-40B4-BE49-F238E27FC236}">
                <a16:creationId xmlns:a16="http://schemas.microsoft.com/office/drawing/2014/main" id="{7E0845D7-6923-F249-219C-A94CAB132E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2240287" y="2687427"/>
            <a:ext cx="666084" cy="613186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F7216E2B-6380-3D23-665E-BE3284FDE806}"/>
              </a:ext>
            </a:extLst>
          </p:cNvPr>
          <p:cNvSpPr/>
          <p:nvPr/>
        </p:nvSpPr>
        <p:spPr>
          <a:xfrm>
            <a:off x="3520346" y="1752684"/>
            <a:ext cx="5658005" cy="22076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8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Akhbar MT" pitchFamily="2" charset="-78"/>
              </a:rPr>
              <a:t>نظرية فيثاغورس</a:t>
            </a:r>
          </a:p>
        </p:txBody>
      </p:sp>
    </p:spTree>
    <p:extLst>
      <p:ext uri="{BB962C8B-B14F-4D97-AF65-F5344CB8AC3E}">
        <p14:creationId xmlns:p14="http://schemas.microsoft.com/office/powerpoint/2010/main" val="159707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رسم 8" descr="شكل عضوي بحافه مسطحه">
            <a:extLst>
              <a:ext uri="{FF2B5EF4-FFF2-40B4-BE49-F238E27FC236}">
                <a16:creationId xmlns:a16="http://schemas.microsoft.com/office/drawing/2014/main" id="{83F3E631-ED43-1ED3-A7A5-F88882BFE9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7437"/>
          <a:stretch/>
        </p:blipFill>
        <p:spPr>
          <a:xfrm>
            <a:off x="3920565" y="53724"/>
            <a:ext cx="4584843" cy="415420"/>
          </a:xfrm>
          <a:prstGeom prst="rect">
            <a:avLst/>
          </a:prstGeom>
        </p:spPr>
      </p:pic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2" name="رسم 11" descr="دوائر مزخرفه">
            <a:extLst>
              <a:ext uri="{FF2B5EF4-FFF2-40B4-BE49-F238E27FC236}">
                <a16:creationId xmlns:a16="http://schemas.microsoft.com/office/drawing/2014/main" id="{BA45C227-4CC0-77F0-9B57-EB4BF286BF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8293333" y="561865"/>
            <a:ext cx="666084" cy="613186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6863"/>
          <a:stretch/>
        </p:blipFill>
        <p:spPr>
          <a:xfrm rot="16200000">
            <a:off x="435225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pic>
        <p:nvPicPr>
          <p:cNvPr id="26" name="رسم 25" descr="دوائر مزخرفه">
            <a:extLst>
              <a:ext uri="{FF2B5EF4-FFF2-40B4-BE49-F238E27FC236}">
                <a16:creationId xmlns:a16="http://schemas.microsoft.com/office/drawing/2014/main" id="{7E0845D7-6923-F249-219C-A94CAB132E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3401083" y="469144"/>
            <a:ext cx="666084" cy="613186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8C6DE3FF-1647-4263-1067-3561CEDEEFF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49608" b="72882"/>
          <a:stretch/>
        </p:blipFill>
        <p:spPr>
          <a:xfrm>
            <a:off x="4067168" y="409103"/>
            <a:ext cx="4171570" cy="858670"/>
          </a:xfrm>
          <a:prstGeom prst="rect">
            <a:avLst/>
          </a:prstGeom>
        </p:spPr>
      </p:pic>
      <p:pic>
        <p:nvPicPr>
          <p:cNvPr id="6" name="عنصر نائب للمحتوى 4">
            <a:extLst>
              <a:ext uri="{FF2B5EF4-FFF2-40B4-BE49-F238E27FC236}">
                <a16:creationId xmlns:a16="http://schemas.microsoft.com/office/drawing/2014/main" id="{7F619B3E-CE19-1223-6393-CCC56462E868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1569" t="28085" b="60700"/>
          <a:stretch/>
        </p:blipFill>
        <p:spPr>
          <a:xfrm>
            <a:off x="485392" y="1382753"/>
            <a:ext cx="11455187" cy="79922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7559F69-EDB9-23FC-EFE8-5EACAEAD86A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36678" y="2249706"/>
            <a:ext cx="8190554" cy="1700148"/>
          </a:xfrm>
          <a:custGeom>
            <a:avLst/>
            <a:gdLst>
              <a:gd name="connsiteX0" fmla="*/ 0 w 8190554"/>
              <a:gd name="connsiteY0" fmla="*/ 0 h 1700148"/>
              <a:gd name="connsiteX1" fmla="*/ 8190554 w 8190554"/>
              <a:gd name="connsiteY1" fmla="*/ 0 h 1700148"/>
              <a:gd name="connsiteX2" fmla="*/ 8190554 w 8190554"/>
              <a:gd name="connsiteY2" fmla="*/ 1700148 h 1700148"/>
              <a:gd name="connsiteX3" fmla="*/ 0 w 8190554"/>
              <a:gd name="connsiteY3" fmla="*/ 1700148 h 1700148"/>
              <a:gd name="connsiteX4" fmla="*/ 0 w 8190554"/>
              <a:gd name="connsiteY4" fmla="*/ 0 h 1700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0554" h="1700148" fill="none" extrusionOk="0">
                <a:moveTo>
                  <a:pt x="0" y="0"/>
                </a:moveTo>
                <a:cubicBezTo>
                  <a:pt x="1683308" y="-33775"/>
                  <a:pt x="4925142" y="138873"/>
                  <a:pt x="8190554" y="0"/>
                </a:cubicBezTo>
                <a:cubicBezTo>
                  <a:pt x="8260406" y="752493"/>
                  <a:pt x="8078816" y="1265778"/>
                  <a:pt x="8190554" y="1700148"/>
                </a:cubicBezTo>
                <a:cubicBezTo>
                  <a:pt x="5717157" y="1562818"/>
                  <a:pt x="2632058" y="1562292"/>
                  <a:pt x="0" y="1700148"/>
                </a:cubicBezTo>
                <a:cubicBezTo>
                  <a:pt x="-24545" y="1316314"/>
                  <a:pt x="-43900" y="577005"/>
                  <a:pt x="0" y="0"/>
                </a:cubicBezTo>
                <a:close/>
              </a:path>
              <a:path w="8190554" h="1700148" stroke="0" extrusionOk="0">
                <a:moveTo>
                  <a:pt x="0" y="0"/>
                </a:moveTo>
                <a:cubicBezTo>
                  <a:pt x="969285" y="-101487"/>
                  <a:pt x="5525243" y="-162162"/>
                  <a:pt x="8190554" y="0"/>
                </a:cubicBezTo>
                <a:cubicBezTo>
                  <a:pt x="8057414" y="329143"/>
                  <a:pt x="8085715" y="1001572"/>
                  <a:pt x="8190554" y="1700148"/>
                </a:cubicBezTo>
                <a:cubicBezTo>
                  <a:pt x="4347748" y="1750213"/>
                  <a:pt x="3706117" y="1541699"/>
                  <a:pt x="0" y="1700148"/>
                </a:cubicBezTo>
                <a:cubicBezTo>
                  <a:pt x="-141857" y="1183518"/>
                  <a:pt x="-100294" y="691429"/>
                  <a:pt x="0" y="0"/>
                </a:cubicBezTo>
                <a:close/>
              </a:path>
            </a:pathLst>
          </a:custGeom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2DC3EB7-60C6-5CB3-10C0-E2EBA9F1F968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0324" t="5784" r="9765" b="5998"/>
          <a:stretch/>
        </p:blipFill>
        <p:spPr>
          <a:xfrm>
            <a:off x="7493210" y="4472847"/>
            <a:ext cx="1679388" cy="2004799"/>
          </a:xfrm>
          <a:prstGeom prst="rect">
            <a:avLst/>
          </a:prstGeom>
        </p:spPr>
      </p:pic>
      <p:sp>
        <p:nvSpPr>
          <p:cNvPr id="11" name="عنوان 1">
            <a:extLst>
              <a:ext uri="{FF2B5EF4-FFF2-40B4-BE49-F238E27FC236}">
                <a16:creationId xmlns:a16="http://schemas.microsoft.com/office/drawing/2014/main" id="{E597F0E7-19F6-01B9-952F-EF1F9E192687}"/>
              </a:ext>
            </a:extLst>
          </p:cNvPr>
          <p:cNvSpPr txBox="1">
            <a:spLocks/>
          </p:cNvSpPr>
          <p:nvPr/>
        </p:nvSpPr>
        <p:spPr>
          <a:xfrm>
            <a:off x="8878010" y="4153213"/>
            <a:ext cx="1950256" cy="639265"/>
          </a:xfrm>
          <a:custGeom>
            <a:avLst/>
            <a:gdLst>
              <a:gd name="connsiteX0" fmla="*/ 0 w 1950256"/>
              <a:gd name="connsiteY0" fmla="*/ 0 h 639265"/>
              <a:gd name="connsiteX1" fmla="*/ 1950256 w 1950256"/>
              <a:gd name="connsiteY1" fmla="*/ 0 h 639265"/>
              <a:gd name="connsiteX2" fmla="*/ 1950256 w 1950256"/>
              <a:gd name="connsiteY2" fmla="*/ 639265 h 639265"/>
              <a:gd name="connsiteX3" fmla="*/ 0 w 1950256"/>
              <a:gd name="connsiteY3" fmla="*/ 639265 h 639265"/>
              <a:gd name="connsiteX4" fmla="*/ 0 w 1950256"/>
              <a:gd name="connsiteY4" fmla="*/ 0 h 639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0256" h="639265" fill="none" extrusionOk="0">
                <a:moveTo>
                  <a:pt x="0" y="0"/>
                </a:moveTo>
                <a:cubicBezTo>
                  <a:pt x="787952" y="139940"/>
                  <a:pt x="1308865" y="107565"/>
                  <a:pt x="1950256" y="0"/>
                </a:cubicBezTo>
                <a:cubicBezTo>
                  <a:pt x="1991251" y="251039"/>
                  <a:pt x="1923341" y="459102"/>
                  <a:pt x="1950256" y="639265"/>
                </a:cubicBezTo>
                <a:cubicBezTo>
                  <a:pt x="1147866" y="528524"/>
                  <a:pt x="285913" y="756078"/>
                  <a:pt x="0" y="639265"/>
                </a:cubicBezTo>
                <a:cubicBezTo>
                  <a:pt x="4821" y="453483"/>
                  <a:pt x="16913" y="173063"/>
                  <a:pt x="0" y="0"/>
                </a:cubicBezTo>
                <a:close/>
              </a:path>
              <a:path w="1950256" h="639265" stroke="0" extrusionOk="0">
                <a:moveTo>
                  <a:pt x="0" y="0"/>
                </a:moveTo>
                <a:cubicBezTo>
                  <a:pt x="787012" y="-54635"/>
                  <a:pt x="1554185" y="-136758"/>
                  <a:pt x="1950256" y="0"/>
                </a:cubicBezTo>
                <a:cubicBezTo>
                  <a:pt x="1957375" y="75372"/>
                  <a:pt x="1896192" y="421340"/>
                  <a:pt x="1950256" y="639265"/>
                </a:cubicBezTo>
                <a:cubicBezTo>
                  <a:pt x="1312518" y="633657"/>
                  <a:pt x="637384" y="562246"/>
                  <a:pt x="0" y="639265"/>
                </a:cubicBezTo>
                <a:cubicBezTo>
                  <a:pt x="50107" y="397766"/>
                  <a:pt x="29853" y="223147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72125567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rmAutofit fontScale="90000" lnSpcReduction="1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Akhbar MT" pitchFamily="2" charset="-78"/>
              </a:rPr>
              <a:t>مثال</a:t>
            </a:r>
            <a:r>
              <a:rPr kumimoji="0" lang="ar-SA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Akhbar MT" pitchFamily="2" charset="-78"/>
              </a:rPr>
              <a:t> 1</a:t>
            </a:r>
            <a:endParaRPr kumimoji="0" lang="ar-SA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Akhbar MT" pitchFamily="2" charset="-78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AF55B731-AD9C-FD36-B29C-62246CF9E628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r="18058"/>
          <a:stretch/>
        </p:blipFill>
        <p:spPr>
          <a:xfrm>
            <a:off x="2733901" y="4611999"/>
            <a:ext cx="2879387" cy="1646887"/>
          </a:xfrm>
          <a:prstGeom prst="rect">
            <a:avLst/>
          </a:prstGeom>
        </p:spPr>
      </p:pic>
      <p:sp>
        <p:nvSpPr>
          <p:cNvPr id="14" name="عنوان 1">
            <a:extLst>
              <a:ext uri="{FF2B5EF4-FFF2-40B4-BE49-F238E27FC236}">
                <a16:creationId xmlns:a16="http://schemas.microsoft.com/office/drawing/2014/main" id="{F8D73735-2DA5-086C-7637-D1C1CA09F6EF}"/>
              </a:ext>
            </a:extLst>
          </p:cNvPr>
          <p:cNvSpPr txBox="1">
            <a:spLocks/>
          </p:cNvSpPr>
          <p:nvPr/>
        </p:nvSpPr>
        <p:spPr>
          <a:xfrm>
            <a:off x="4803993" y="4153212"/>
            <a:ext cx="2147479" cy="639265"/>
          </a:xfrm>
          <a:custGeom>
            <a:avLst/>
            <a:gdLst>
              <a:gd name="connsiteX0" fmla="*/ 0 w 2147479"/>
              <a:gd name="connsiteY0" fmla="*/ 0 h 639265"/>
              <a:gd name="connsiteX1" fmla="*/ 2147479 w 2147479"/>
              <a:gd name="connsiteY1" fmla="*/ 0 h 639265"/>
              <a:gd name="connsiteX2" fmla="*/ 2147479 w 2147479"/>
              <a:gd name="connsiteY2" fmla="*/ 639265 h 639265"/>
              <a:gd name="connsiteX3" fmla="*/ 0 w 2147479"/>
              <a:gd name="connsiteY3" fmla="*/ 639265 h 639265"/>
              <a:gd name="connsiteX4" fmla="*/ 0 w 2147479"/>
              <a:gd name="connsiteY4" fmla="*/ 0 h 639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7479" h="639265" fill="none" extrusionOk="0">
                <a:moveTo>
                  <a:pt x="0" y="0"/>
                </a:moveTo>
                <a:cubicBezTo>
                  <a:pt x="833252" y="139940"/>
                  <a:pt x="1287395" y="107565"/>
                  <a:pt x="2147479" y="0"/>
                </a:cubicBezTo>
                <a:cubicBezTo>
                  <a:pt x="2188474" y="251039"/>
                  <a:pt x="2120564" y="459102"/>
                  <a:pt x="2147479" y="639265"/>
                </a:cubicBezTo>
                <a:cubicBezTo>
                  <a:pt x="1823150" y="528524"/>
                  <a:pt x="833323" y="756078"/>
                  <a:pt x="0" y="639265"/>
                </a:cubicBezTo>
                <a:cubicBezTo>
                  <a:pt x="4821" y="453483"/>
                  <a:pt x="16913" y="173063"/>
                  <a:pt x="0" y="0"/>
                </a:cubicBezTo>
                <a:close/>
              </a:path>
              <a:path w="2147479" h="639265" stroke="0" extrusionOk="0">
                <a:moveTo>
                  <a:pt x="0" y="0"/>
                </a:moveTo>
                <a:cubicBezTo>
                  <a:pt x="361892" y="-54635"/>
                  <a:pt x="1798871" y="-136758"/>
                  <a:pt x="2147479" y="0"/>
                </a:cubicBezTo>
                <a:cubicBezTo>
                  <a:pt x="2154598" y="75372"/>
                  <a:pt x="2093415" y="421340"/>
                  <a:pt x="2147479" y="639265"/>
                </a:cubicBezTo>
                <a:cubicBezTo>
                  <a:pt x="1887127" y="633657"/>
                  <a:pt x="948959" y="562246"/>
                  <a:pt x="0" y="639265"/>
                </a:cubicBezTo>
                <a:cubicBezTo>
                  <a:pt x="50107" y="397766"/>
                  <a:pt x="29853" y="223147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72125567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rmAutofit fontScale="90000" lnSpcReduction="1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Akhbar MT" pitchFamily="2" charset="-78"/>
              </a:rPr>
              <a:t>مثال</a:t>
            </a:r>
            <a:r>
              <a:rPr kumimoji="0" lang="ar-SA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Akhbar MT" pitchFamily="2" charset="-78"/>
              </a:rPr>
              <a:t> 2</a:t>
            </a:r>
            <a:endParaRPr kumimoji="0" lang="ar-SA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Akhbar MT" pitchFamily="2" charset="-78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DECF36F0-1CA9-5316-B935-475775337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2" y="2260994"/>
            <a:ext cx="2321661" cy="2494037"/>
          </a:xfrm>
          <a:prstGeom prst="rect">
            <a:avLst/>
          </a:prstGeom>
          <a:noFill/>
          <a:ln w="9525" cmpd="dbl">
            <a:solidFill>
              <a:srgbClr val="B426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37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رسم 8" descr="شكل عضوي بحافه مسطحه">
            <a:extLst>
              <a:ext uri="{FF2B5EF4-FFF2-40B4-BE49-F238E27FC236}">
                <a16:creationId xmlns:a16="http://schemas.microsoft.com/office/drawing/2014/main" id="{83F3E631-ED43-1ED3-A7A5-F88882BFE9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7437"/>
          <a:stretch/>
        </p:blipFill>
        <p:spPr>
          <a:xfrm>
            <a:off x="3920565" y="53724"/>
            <a:ext cx="4584843" cy="415420"/>
          </a:xfrm>
          <a:prstGeom prst="rect">
            <a:avLst/>
          </a:prstGeom>
        </p:spPr>
      </p:pic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2" name="رسم 11" descr="دوائر مزخرفه">
            <a:extLst>
              <a:ext uri="{FF2B5EF4-FFF2-40B4-BE49-F238E27FC236}">
                <a16:creationId xmlns:a16="http://schemas.microsoft.com/office/drawing/2014/main" id="{BA45C227-4CC0-77F0-9B57-EB4BF286BF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7577675" y="667225"/>
            <a:ext cx="666084" cy="613186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6863"/>
          <a:stretch/>
        </p:blipFill>
        <p:spPr>
          <a:xfrm rot="16200000">
            <a:off x="435225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pic>
        <p:nvPicPr>
          <p:cNvPr id="26" name="رسم 25" descr="دوائر مزخرفه">
            <a:extLst>
              <a:ext uri="{FF2B5EF4-FFF2-40B4-BE49-F238E27FC236}">
                <a16:creationId xmlns:a16="http://schemas.microsoft.com/office/drawing/2014/main" id="{7E0845D7-6923-F249-219C-A94CAB132E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4522760" y="613719"/>
            <a:ext cx="666084" cy="613186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عنوان 1">
            <a:extLst>
              <a:ext uri="{FF2B5EF4-FFF2-40B4-BE49-F238E27FC236}">
                <a16:creationId xmlns:a16="http://schemas.microsoft.com/office/drawing/2014/main" id="{E597F0E7-19F6-01B9-952F-EF1F9E192687}"/>
              </a:ext>
            </a:extLst>
          </p:cNvPr>
          <p:cNvSpPr txBox="1">
            <a:spLocks/>
          </p:cNvSpPr>
          <p:nvPr/>
        </p:nvSpPr>
        <p:spPr>
          <a:xfrm>
            <a:off x="5267194" y="613719"/>
            <a:ext cx="2310480" cy="639265"/>
          </a:xfrm>
          <a:custGeom>
            <a:avLst/>
            <a:gdLst>
              <a:gd name="connsiteX0" fmla="*/ 0 w 2310480"/>
              <a:gd name="connsiteY0" fmla="*/ 0 h 639265"/>
              <a:gd name="connsiteX1" fmla="*/ 2310480 w 2310480"/>
              <a:gd name="connsiteY1" fmla="*/ 0 h 639265"/>
              <a:gd name="connsiteX2" fmla="*/ 2310480 w 2310480"/>
              <a:gd name="connsiteY2" fmla="*/ 639265 h 639265"/>
              <a:gd name="connsiteX3" fmla="*/ 0 w 2310480"/>
              <a:gd name="connsiteY3" fmla="*/ 639265 h 639265"/>
              <a:gd name="connsiteX4" fmla="*/ 0 w 2310480"/>
              <a:gd name="connsiteY4" fmla="*/ 0 h 639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0480" h="639265" fill="none" extrusionOk="0">
                <a:moveTo>
                  <a:pt x="0" y="0"/>
                </a:moveTo>
                <a:cubicBezTo>
                  <a:pt x="846328" y="139940"/>
                  <a:pt x="1389152" y="107565"/>
                  <a:pt x="2310480" y="0"/>
                </a:cubicBezTo>
                <a:cubicBezTo>
                  <a:pt x="2351475" y="251039"/>
                  <a:pt x="2283565" y="459102"/>
                  <a:pt x="2310480" y="639265"/>
                </a:cubicBezTo>
                <a:cubicBezTo>
                  <a:pt x="2002299" y="528524"/>
                  <a:pt x="749252" y="756078"/>
                  <a:pt x="0" y="639265"/>
                </a:cubicBezTo>
                <a:cubicBezTo>
                  <a:pt x="4821" y="453483"/>
                  <a:pt x="16913" y="173063"/>
                  <a:pt x="0" y="0"/>
                </a:cubicBezTo>
                <a:close/>
              </a:path>
              <a:path w="2310480" h="639265" stroke="0" extrusionOk="0">
                <a:moveTo>
                  <a:pt x="0" y="0"/>
                </a:moveTo>
                <a:cubicBezTo>
                  <a:pt x="818673" y="-54635"/>
                  <a:pt x="1448054" y="-136758"/>
                  <a:pt x="2310480" y="0"/>
                </a:cubicBezTo>
                <a:cubicBezTo>
                  <a:pt x="2317599" y="75372"/>
                  <a:pt x="2256416" y="421340"/>
                  <a:pt x="2310480" y="639265"/>
                </a:cubicBezTo>
                <a:cubicBezTo>
                  <a:pt x="2017199" y="633657"/>
                  <a:pt x="775804" y="562246"/>
                  <a:pt x="0" y="639265"/>
                </a:cubicBezTo>
                <a:cubicBezTo>
                  <a:pt x="50107" y="397766"/>
                  <a:pt x="29853" y="223147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72125567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rmAutofit fontScale="90000" lnSpcReduction="1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b="1" dirty="0">
                <a:solidFill>
                  <a:prstClr val="black"/>
                </a:solidFill>
                <a:latin typeface="Calibri Light" panose="020F0302020204030204"/>
                <a:cs typeface="Akhbar MT" pitchFamily="2" charset="-78"/>
              </a:rPr>
              <a:t>التعلم الفردي</a:t>
            </a:r>
            <a:endParaRPr kumimoji="0" lang="ar-SA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Akhbar MT" pitchFamily="2" charset="-78"/>
            </a:endParaRPr>
          </a:p>
        </p:txBody>
      </p:sp>
      <p:sp>
        <p:nvSpPr>
          <p:cNvPr id="2" name="AutoShape 240">
            <a:extLst>
              <a:ext uri="{FF2B5EF4-FFF2-40B4-BE49-F238E27FC236}">
                <a16:creationId xmlns:a16="http://schemas.microsoft.com/office/drawing/2014/main" id="{394A36EC-F0DB-93F2-9462-6CAE97C2D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9592" y="1526778"/>
            <a:ext cx="6291474" cy="577850"/>
          </a:xfrm>
          <a:custGeom>
            <a:avLst/>
            <a:gdLst>
              <a:gd name="connsiteX0" fmla="*/ 0 w 6291474"/>
              <a:gd name="connsiteY0" fmla="*/ 169235 h 577850"/>
              <a:gd name="connsiteX1" fmla="*/ 169235 w 6291474"/>
              <a:gd name="connsiteY1" fmla="*/ 0 h 577850"/>
              <a:gd name="connsiteX2" fmla="*/ 6122239 w 6291474"/>
              <a:gd name="connsiteY2" fmla="*/ 0 h 577850"/>
              <a:gd name="connsiteX3" fmla="*/ 6291474 w 6291474"/>
              <a:gd name="connsiteY3" fmla="*/ 169235 h 577850"/>
              <a:gd name="connsiteX4" fmla="*/ 6291474 w 6291474"/>
              <a:gd name="connsiteY4" fmla="*/ 408615 h 577850"/>
              <a:gd name="connsiteX5" fmla="*/ 6122239 w 6291474"/>
              <a:gd name="connsiteY5" fmla="*/ 577850 h 577850"/>
              <a:gd name="connsiteX6" fmla="*/ 169235 w 6291474"/>
              <a:gd name="connsiteY6" fmla="*/ 577850 h 577850"/>
              <a:gd name="connsiteX7" fmla="*/ 0 w 6291474"/>
              <a:gd name="connsiteY7" fmla="*/ 408615 h 577850"/>
              <a:gd name="connsiteX8" fmla="*/ 0 w 6291474"/>
              <a:gd name="connsiteY8" fmla="*/ 169235 h 57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91474" h="577850" extrusionOk="0">
                <a:moveTo>
                  <a:pt x="0" y="169235"/>
                </a:moveTo>
                <a:cubicBezTo>
                  <a:pt x="62880" y="125795"/>
                  <a:pt x="159897" y="35714"/>
                  <a:pt x="169235" y="0"/>
                </a:cubicBezTo>
                <a:cubicBezTo>
                  <a:pt x="1662123" y="-112603"/>
                  <a:pt x="4484340" y="-7210"/>
                  <a:pt x="6122239" y="0"/>
                </a:cubicBezTo>
                <a:cubicBezTo>
                  <a:pt x="6149722" y="40331"/>
                  <a:pt x="6272312" y="128282"/>
                  <a:pt x="6291474" y="169235"/>
                </a:cubicBezTo>
                <a:cubicBezTo>
                  <a:pt x="6298864" y="208367"/>
                  <a:pt x="6292408" y="308538"/>
                  <a:pt x="6291474" y="408615"/>
                </a:cubicBezTo>
                <a:cubicBezTo>
                  <a:pt x="6219972" y="463881"/>
                  <a:pt x="6175455" y="523665"/>
                  <a:pt x="6122239" y="577850"/>
                </a:cubicBezTo>
                <a:cubicBezTo>
                  <a:pt x="4546469" y="725628"/>
                  <a:pt x="1612546" y="416087"/>
                  <a:pt x="169235" y="577850"/>
                </a:cubicBezTo>
                <a:cubicBezTo>
                  <a:pt x="85882" y="495717"/>
                  <a:pt x="34382" y="466267"/>
                  <a:pt x="0" y="408615"/>
                </a:cubicBezTo>
                <a:cubicBezTo>
                  <a:pt x="2969" y="331631"/>
                  <a:pt x="14196" y="265114"/>
                  <a:pt x="0" y="169235"/>
                </a:cubicBezTo>
                <a:close/>
              </a:path>
            </a:pathLst>
          </a:custGeom>
          <a:noFill/>
          <a:ln w="9525">
            <a:solidFill>
              <a:srgbClr val="FFC00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815950965">
                  <a:prstGeom prst="octagon">
                    <a:avLst>
                      <a:gd name="adj" fmla="val 2928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none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أوجد طول الضلع المجهول في كل من المثلثات التالية 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Box 262">
            <a:extLst>
              <a:ext uri="{FF2B5EF4-FFF2-40B4-BE49-F238E27FC236}">
                <a16:creationId xmlns:a16="http://schemas.microsoft.com/office/drawing/2014/main" id="{E9E23BC4-C208-BD5B-27C1-7C55FF965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1067" y="1570224"/>
            <a:ext cx="1871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Monotype Koufi" pitchFamily="2" charset="-78"/>
              </a:rPr>
              <a:t>تحقق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Monotype Koufi" pitchFamily="2" charset="-78"/>
              </a:rPr>
              <a:t>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itchFamily="34" charset="0"/>
                <a:ea typeface="+mn-ea"/>
                <a:cs typeface="Monotype Koufi" pitchFamily="2" charset="-78"/>
              </a:rPr>
              <a:t>من فهمك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itchFamily="34" charset="0"/>
              <a:ea typeface="+mn-ea"/>
              <a:cs typeface="Monotype Koufi" pitchFamily="2" charset="-78"/>
            </a:endParaRPr>
          </a:p>
        </p:txBody>
      </p:sp>
      <p:sp>
        <p:nvSpPr>
          <p:cNvPr id="4" name="مربع نص 1">
            <a:extLst>
              <a:ext uri="{FF2B5EF4-FFF2-40B4-BE49-F238E27FC236}">
                <a16:creationId xmlns:a16="http://schemas.microsoft.com/office/drawing/2014/main" id="{D6CD5264-93F7-9411-A888-B0910C1BC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8525" y="2996445"/>
            <a:ext cx="2292578" cy="584775"/>
          </a:xfrm>
          <a:custGeom>
            <a:avLst/>
            <a:gdLst>
              <a:gd name="connsiteX0" fmla="*/ 0 w 2292578"/>
              <a:gd name="connsiteY0" fmla="*/ 0 h 584775"/>
              <a:gd name="connsiteX1" fmla="*/ 2292578 w 2292578"/>
              <a:gd name="connsiteY1" fmla="*/ 0 h 584775"/>
              <a:gd name="connsiteX2" fmla="*/ 2292578 w 2292578"/>
              <a:gd name="connsiteY2" fmla="*/ 584775 h 584775"/>
              <a:gd name="connsiteX3" fmla="*/ 0 w 2292578"/>
              <a:gd name="connsiteY3" fmla="*/ 584775 h 584775"/>
              <a:gd name="connsiteX4" fmla="*/ 0 w 2292578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2578" h="584775" fill="none" extrusionOk="0">
                <a:moveTo>
                  <a:pt x="0" y="0"/>
                </a:moveTo>
                <a:cubicBezTo>
                  <a:pt x="1119945" y="-161509"/>
                  <a:pt x="1706961" y="10026"/>
                  <a:pt x="2292578" y="0"/>
                </a:cubicBezTo>
                <a:cubicBezTo>
                  <a:pt x="2264712" y="288330"/>
                  <a:pt x="2323587" y="380328"/>
                  <a:pt x="2292578" y="584775"/>
                </a:cubicBezTo>
                <a:cubicBezTo>
                  <a:pt x="1495149" y="661550"/>
                  <a:pt x="474794" y="498178"/>
                  <a:pt x="0" y="584775"/>
                </a:cubicBezTo>
                <a:cubicBezTo>
                  <a:pt x="-6303" y="460772"/>
                  <a:pt x="19919" y="172805"/>
                  <a:pt x="0" y="0"/>
                </a:cubicBezTo>
                <a:close/>
              </a:path>
              <a:path w="2292578" h="584775" stroke="0" extrusionOk="0">
                <a:moveTo>
                  <a:pt x="0" y="0"/>
                </a:moveTo>
                <a:cubicBezTo>
                  <a:pt x="575235" y="140011"/>
                  <a:pt x="1659304" y="81962"/>
                  <a:pt x="2292578" y="0"/>
                </a:cubicBezTo>
                <a:cubicBezTo>
                  <a:pt x="2252662" y="279242"/>
                  <a:pt x="2242962" y="412510"/>
                  <a:pt x="2292578" y="584775"/>
                </a:cubicBezTo>
                <a:cubicBezTo>
                  <a:pt x="1825175" y="736860"/>
                  <a:pt x="287886" y="686010"/>
                  <a:pt x="0" y="584775"/>
                </a:cubicBezTo>
                <a:cubicBezTo>
                  <a:pt x="48946" y="410682"/>
                  <a:pt x="23916" y="174039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77266294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أ)  صفحة 80</a:t>
            </a:r>
          </a:p>
        </p:txBody>
      </p:sp>
      <p:pic>
        <p:nvPicPr>
          <p:cNvPr id="13" name="Picture 244">
            <a:extLst>
              <a:ext uri="{FF2B5EF4-FFF2-40B4-BE49-F238E27FC236}">
                <a16:creationId xmlns:a16="http://schemas.microsoft.com/office/drawing/2014/main" id="{5C887426-A89F-D0B5-7812-84164DEDD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189" y="2882720"/>
            <a:ext cx="3184797" cy="30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صورة 17" descr="stock-illustration-13751512-little-girl-with-pen-and-book-cartoon-illustration.jpg">
            <a:extLst>
              <a:ext uri="{FF2B5EF4-FFF2-40B4-BE49-F238E27FC236}">
                <a16:creationId xmlns:a16="http://schemas.microsoft.com/office/drawing/2014/main" id="{D5CA346E-C4F2-CEED-68C6-EF37BB8E9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90" y="4597984"/>
            <a:ext cx="1646872" cy="159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72245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رسم 8" descr="شكل عضوي بحافه مسطحه">
            <a:extLst>
              <a:ext uri="{FF2B5EF4-FFF2-40B4-BE49-F238E27FC236}">
                <a16:creationId xmlns:a16="http://schemas.microsoft.com/office/drawing/2014/main" id="{83F3E631-ED43-1ED3-A7A5-F88882BFE9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7437"/>
          <a:stretch/>
        </p:blipFill>
        <p:spPr>
          <a:xfrm>
            <a:off x="2152930" y="54157"/>
            <a:ext cx="8264058" cy="1260667"/>
          </a:xfrm>
          <a:prstGeom prst="rect">
            <a:avLst/>
          </a:prstGeom>
        </p:spPr>
      </p:pic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2" name="رسم 11" descr="دوائر مزخرفه">
            <a:extLst>
              <a:ext uri="{FF2B5EF4-FFF2-40B4-BE49-F238E27FC236}">
                <a16:creationId xmlns:a16="http://schemas.microsoft.com/office/drawing/2014/main" id="{BA45C227-4CC0-77F0-9B57-EB4BF286BF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9643568" y="307126"/>
            <a:ext cx="666084" cy="613186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6863"/>
          <a:stretch/>
        </p:blipFill>
        <p:spPr>
          <a:xfrm rot="16200000">
            <a:off x="435225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pic>
        <p:nvPicPr>
          <p:cNvPr id="26" name="رسم 25" descr="دوائر مزخرفه">
            <a:extLst>
              <a:ext uri="{FF2B5EF4-FFF2-40B4-BE49-F238E27FC236}">
                <a16:creationId xmlns:a16="http://schemas.microsoft.com/office/drawing/2014/main" id="{7E0845D7-6923-F249-219C-A94CAB132E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2194765" y="233789"/>
            <a:ext cx="666084" cy="613186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1CAAE213-F83C-2D9E-4A94-66924DDA50CB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4570" t="5412" r="3833" b="6146"/>
          <a:stretch/>
        </p:blipFill>
        <p:spPr>
          <a:xfrm>
            <a:off x="2256665" y="1483557"/>
            <a:ext cx="7783805" cy="4824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AutoShape 240">
            <a:extLst>
              <a:ext uri="{FF2B5EF4-FFF2-40B4-BE49-F238E27FC236}">
                <a16:creationId xmlns:a16="http://schemas.microsoft.com/office/drawing/2014/main" id="{FCF1550F-EC99-BBE2-0AAF-B2FD04793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9222" y="124202"/>
            <a:ext cx="6291474" cy="577850"/>
          </a:xfrm>
          <a:custGeom>
            <a:avLst/>
            <a:gdLst>
              <a:gd name="connsiteX0" fmla="*/ 0 w 6291474"/>
              <a:gd name="connsiteY0" fmla="*/ 169235 h 577850"/>
              <a:gd name="connsiteX1" fmla="*/ 169235 w 6291474"/>
              <a:gd name="connsiteY1" fmla="*/ 0 h 577850"/>
              <a:gd name="connsiteX2" fmla="*/ 6122239 w 6291474"/>
              <a:gd name="connsiteY2" fmla="*/ 0 h 577850"/>
              <a:gd name="connsiteX3" fmla="*/ 6291474 w 6291474"/>
              <a:gd name="connsiteY3" fmla="*/ 169235 h 577850"/>
              <a:gd name="connsiteX4" fmla="*/ 6291474 w 6291474"/>
              <a:gd name="connsiteY4" fmla="*/ 408615 h 577850"/>
              <a:gd name="connsiteX5" fmla="*/ 6122239 w 6291474"/>
              <a:gd name="connsiteY5" fmla="*/ 577850 h 577850"/>
              <a:gd name="connsiteX6" fmla="*/ 169235 w 6291474"/>
              <a:gd name="connsiteY6" fmla="*/ 577850 h 577850"/>
              <a:gd name="connsiteX7" fmla="*/ 0 w 6291474"/>
              <a:gd name="connsiteY7" fmla="*/ 408615 h 577850"/>
              <a:gd name="connsiteX8" fmla="*/ 0 w 6291474"/>
              <a:gd name="connsiteY8" fmla="*/ 169235 h 57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91474" h="577850" extrusionOk="0">
                <a:moveTo>
                  <a:pt x="0" y="169235"/>
                </a:moveTo>
                <a:cubicBezTo>
                  <a:pt x="62880" y="125795"/>
                  <a:pt x="159897" y="35714"/>
                  <a:pt x="169235" y="0"/>
                </a:cubicBezTo>
                <a:cubicBezTo>
                  <a:pt x="1662123" y="-112603"/>
                  <a:pt x="4484340" y="-7210"/>
                  <a:pt x="6122239" y="0"/>
                </a:cubicBezTo>
                <a:cubicBezTo>
                  <a:pt x="6149722" y="40331"/>
                  <a:pt x="6272312" y="128282"/>
                  <a:pt x="6291474" y="169235"/>
                </a:cubicBezTo>
                <a:cubicBezTo>
                  <a:pt x="6298864" y="208367"/>
                  <a:pt x="6292408" y="308538"/>
                  <a:pt x="6291474" y="408615"/>
                </a:cubicBezTo>
                <a:cubicBezTo>
                  <a:pt x="6219972" y="463881"/>
                  <a:pt x="6175455" y="523665"/>
                  <a:pt x="6122239" y="577850"/>
                </a:cubicBezTo>
                <a:cubicBezTo>
                  <a:pt x="4546469" y="725628"/>
                  <a:pt x="1612546" y="416087"/>
                  <a:pt x="169235" y="577850"/>
                </a:cubicBezTo>
                <a:cubicBezTo>
                  <a:pt x="85882" y="495717"/>
                  <a:pt x="34382" y="466267"/>
                  <a:pt x="0" y="408615"/>
                </a:cubicBezTo>
                <a:cubicBezTo>
                  <a:pt x="2969" y="331631"/>
                  <a:pt x="14196" y="265114"/>
                  <a:pt x="0" y="169235"/>
                </a:cubicBezTo>
                <a:close/>
              </a:path>
            </a:pathLst>
          </a:custGeom>
          <a:noFill/>
          <a:ln w="9525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815950965">
                  <a:prstGeom prst="octagon">
                    <a:avLst>
                      <a:gd name="adj" fmla="val 2928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none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من الصورة التي أمامك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ماهي المثلثات التي نستطيع تطبيق نظرية فيثاغورس عليها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900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6863"/>
          <a:stretch/>
        </p:blipFill>
        <p:spPr>
          <a:xfrm rot="16200000">
            <a:off x="435225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عنصر نائب للمحتوى 5">
            <a:extLst>
              <a:ext uri="{FF2B5EF4-FFF2-40B4-BE49-F238E27FC236}">
                <a16:creationId xmlns:a16="http://schemas.microsoft.com/office/drawing/2014/main" id="{51B9E5A1-03F1-C306-37CB-19E0DBB734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152" y="1313440"/>
            <a:ext cx="5738949" cy="436267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30C7C83-FFFF-8CDE-CB78-6BCDFE7DB47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9"/>
          <a:stretch/>
        </p:blipFill>
        <p:spPr>
          <a:xfrm>
            <a:off x="674490" y="1040098"/>
            <a:ext cx="4833773" cy="4909360"/>
          </a:xfrm>
          <a:prstGeom prst="rect">
            <a:avLst/>
          </a:prstGeom>
        </p:spPr>
      </p:pic>
      <p:pic>
        <p:nvPicPr>
          <p:cNvPr id="4" name="رسم 3" descr="دوائر مزخرفه">
            <a:extLst>
              <a:ext uri="{FF2B5EF4-FFF2-40B4-BE49-F238E27FC236}">
                <a16:creationId xmlns:a16="http://schemas.microsoft.com/office/drawing/2014/main" id="{A9CFF62D-AFEC-EF63-B22D-C0771EF0E22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20366" t="20806" r="18816" b="23207"/>
          <a:stretch/>
        </p:blipFill>
        <p:spPr>
          <a:xfrm>
            <a:off x="8416336" y="205999"/>
            <a:ext cx="666084" cy="613186"/>
          </a:xfrm>
          <a:prstGeom prst="rect">
            <a:avLst/>
          </a:prstGeom>
        </p:spPr>
      </p:pic>
      <p:pic>
        <p:nvPicPr>
          <p:cNvPr id="5" name="رسم 4" descr="دوائر مزخرفه">
            <a:extLst>
              <a:ext uri="{FF2B5EF4-FFF2-40B4-BE49-F238E27FC236}">
                <a16:creationId xmlns:a16="http://schemas.microsoft.com/office/drawing/2014/main" id="{DCAE04FA-A63F-7676-0D34-657E0C3C920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20366" t="20806" r="18816" b="23207"/>
          <a:stretch/>
        </p:blipFill>
        <p:spPr>
          <a:xfrm>
            <a:off x="3582562" y="239748"/>
            <a:ext cx="666084" cy="613186"/>
          </a:xfrm>
          <a:prstGeom prst="rect">
            <a:avLst/>
          </a:prstGeom>
        </p:spPr>
      </p:pic>
      <p:pic>
        <p:nvPicPr>
          <p:cNvPr id="8" name="رسم 7" descr="شكل عضوي بحافه مسطحه">
            <a:extLst>
              <a:ext uri="{FF2B5EF4-FFF2-40B4-BE49-F238E27FC236}">
                <a16:creationId xmlns:a16="http://schemas.microsoft.com/office/drawing/2014/main" id="{C21E1394-89E0-1CD0-F826-0BEE5F6BA64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b="67437"/>
          <a:stretch/>
        </p:blipFill>
        <p:spPr>
          <a:xfrm>
            <a:off x="3970623" y="39145"/>
            <a:ext cx="4833773" cy="1101799"/>
          </a:xfrm>
          <a:prstGeom prst="rect">
            <a:avLst/>
          </a:prstGeom>
        </p:spPr>
      </p:pic>
      <p:sp>
        <p:nvSpPr>
          <p:cNvPr id="9" name="AutoShape 240">
            <a:extLst>
              <a:ext uri="{FF2B5EF4-FFF2-40B4-BE49-F238E27FC236}">
                <a16:creationId xmlns:a16="http://schemas.microsoft.com/office/drawing/2014/main" id="{5C0064FA-6430-243D-BA4E-CC3CCE0F7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8647" y="122814"/>
            <a:ext cx="4050472" cy="577850"/>
          </a:xfrm>
          <a:custGeom>
            <a:avLst/>
            <a:gdLst>
              <a:gd name="connsiteX0" fmla="*/ 0 w 4050472"/>
              <a:gd name="connsiteY0" fmla="*/ 169235 h 577850"/>
              <a:gd name="connsiteX1" fmla="*/ 169235 w 4050472"/>
              <a:gd name="connsiteY1" fmla="*/ 0 h 577850"/>
              <a:gd name="connsiteX2" fmla="*/ 3881237 w 4050472"/>
              <a:gd name="connsiteY2" fmla="*/ 0 h 577850"/>
              <a:gd name="connsiteX3" fmla="*/ 4050472 w 4050472"/>
              <a:gd name="connsiteY3" fmla="*/ 169235 h 577850"/>
              <a:gd name="connsiteX4" fmla="*/ 4050472 w 4050472"/>
              <a:gd name="connsiteY4" fmla="*/ 408615 h 577850"/>
              <a:gd name="connsiteX5" fmla="*/ 3881237 w 4050472"/>
              <a:gd name="connsiteY5" fmla="*/ 577850 h 577850"/>
              <a:gd name="connsiteX6" fmla="*/ 169235 w 4050472"/>
              <a:gd name="connsiteY6" fmla="*/ 577850 h 577850"/>
              <a:gd name="connsiteX7" fmla="*/ 0 w 4050472"/>
              <a:gd name="connsiteY7" fmla="*/ 408615 h 577850"/>
              <a:gd name="connsiteX8" fmla="*/ 0 w 4050472"/>
              <a:gd name="connsiteY8" fmla="*/ 169235 h 57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50472" h="577850" extrusionOk="0">
                <a:moveTo>
                  <a:pt x="0" y="169235"/>
                </a:moveTo>
                <a:cubicBezTo>
                  <a:pt x="62880" y="125795"/>
                  <a:pt x="159897" y="35714"/>
                  <a:pt x="169235" y="0"/>
                </a:cubicBezTo>
                <a:cubicBezTo>
                  <a:pt x="1940321" y="-112603"/>
                  <a:pt x="2366996" y="-7210"/>
                  <a:pt x="3881237" y="0"/>
                </a:cubicBezTo>
                <a:cubicBezTo>
                  <a:pt x="3908720" y="40331"/>
                  <a:pt x="4031310" y="128282"/>
                  <a:pt x="4050472" y="169235"/>
                </a:cubicBezTo>
                <a:cubicBezTo>
                  <a:pt x="4057862" y="208367"/>
                  <a:pt x="4051406" y="308538"/>
                  <a:pt x="4050472" y="408615"/>
                </a:cubicBezTo>
                <a:cubicBezTo>
                  <a:pt x="3978970" y="463881"/>
                  <a:pt x="3934453" y="523665"/>
                  <a:pt x="3881237" y="577850"/>
                </a:cubicBezTo>
                <a:cubicBezTo>
                  <a:pt x="3296791" y="725628"/>
                  <a:pt x="1350895" y="416087"/>
                  <a:pt x="169235" y="577850"/>
                </a:cubicBezTo>
                <a:cubicBezTo>
                  <a:pt x="85882" y="495717"/>
                  <a:pt x="34382" y="466267"/>
                  <a:pt x="0" y="408615"/>
                </a:cubicBezTo>
                <a:cubicBezTo>
                  <a:pt x="2969" y="331631"/>
                  <a:pt x="14196" y="265114"/>
                  <a:pt x="0" y="169235"/>
                </a:cubicBezTo>
                <a:close/>
              </a:path>
            </a:pathLst>
          </a:custGeom>
          <a:noFill/>
          <a:ln w="9525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815950965">
                  <a:prstGeom prst="octagon">
                    <a:avLst>
                      <a:gd name="adj" fmla="val 2928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none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أقوال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فيثاغورسيه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63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6863"/>
          <a:stretch/>
        </p:blipFill>
        <p:spPr>
          <a:xfrm rot="16200000">
            <a:off x="435225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5DCC24EB-1CF3-28A1-E7A8-63312064FE79}"/>
              </a:ext>
            </a:extLst>
          </p:cNvPr>
          <p:cNvSpPr/>
          <p:nvPr/>
        </p:nvSpPr>
        <p:spPr>
          <a:xfrm>
            <a:off x="746580" y="1324629"/>
            <a:ext cx="10580915" cy="4579981"/>
          </a:xfrm>
          <a:custGeom>
            <a:avLst/>
            <a:gdLst>
              <a:gd name="connsiteX0" fmla="*/ 0 w 10580915"/>
              <a:gd name="connsiteY0" fmla="*/ 763345 h 4579981"/>
              <a:gd name="connsiteX1" fmla="*/ 763345 w 10580915"/>
              <a:gd name="connsiteY1" fmla="*/ 0 h 4579981"/>
              <a:gd name="connsiteX2" fmla="*/ 9817570 w 10580915"/>
              <a:gd name="connsiteY2" fmla="*/ 0 h 4579981"/>
              <a:gd name="connsiteX3" fmla="*/ 10580915 w 10580915"/>
              <a:gd name="connsiteY3" fmla="*/ 763345 h 4579981"/>
              <a:gd name="connsiteX4" fmla="*/ 10580915 w 10580915"/>
              <a:gd name="connsiteY4" fmla="*/ 3816636 h 4579981"/>
              <a:gd name="connsiteX5" fmla="*/ 9817570 w 10580915"/>
              <a:gd name="connsiteY5" fmla="*/ 4579981 h 4579981"/>
              <a:gd name="connsiteX6" fmla="*/ 763345 w 10580915"/>
              <a:gd name="connsiteY6" fmla="*/ 4579981 h 4579981"/>
              <a:gd name="connsiteX7" fmla="*/ 0 w 10580915"/>
              <a:gd name="connsiteY7" fmla="*/ 3816636 h 4579981"/>
              <a:gd name="connsiteX8" fmla="*/ 0 w 10580915"/>
              <a:gd name="connsiteY8" fmla="*/ 763345 h 4579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80915" h="4579981" fill="none" extrusionOk="0">
                <a:moveTo>
                  <a:pt x="0" y="763345"/>
                </a:moveTo>
                <a:cubicBezTo>
                  <a:pt x="-59565" y="378409"/>
                  <a:pt x="312327" y="-2563"/>
                  <a:pt x="763345" y="0"/>
                </a:cubicBezTo>
                <a:cubicBezTo>
                  <a:pt x="3092105" y="-121318"/>
                  <a:pt x="6878788" y="-3156"/>
                  <a:pt x="9817570" y="0"/>
                </a:cubicBezTo>
                <a:cubicBezTo>
                  <a:pt x="10254293" y="48118"/>
                  <a:pt x="10545238" y="376082"/>
                  <a:pt x="10580915" y="763345"/>
                </a:cubicBezTo>
                <a:cubicBezTo>
                  <a:pt x="10476485" y="1901024"/>
                  <a:pt x="10725912" y="2298461"/>
                  <a:pt x="10580915" y="3816636"/>
                </a:cubicBezTo>
                <a:cubicBezTo>
                  <a:pt x="10561488" y="4286274"/>
                  <a:pt x="10269682" y="4563252"/>
                  <a:pt x="9817570" y="4579981"/>
                </a:cubicBezTo>
                <a:cubicBezTo>
                  <a:pt x="7016150" y="4471961"/>
                  <a:pt x="3646897" y="4706138"/>
                  <a:pt x="763345" y="4579981"/>
                </a:cubicBezTo>
                <a:cubicBezTo>
                  <a:pt x="309787" y="4626985"/>
                  <a:pt x="-11192" y="4209010"/>
                  <a:pt x="0" y="3816636"/>
                </a:cubicBezTo>
                <a:cubicBezTo>
                  <a:pt x="-144180" y="3003923"/>
                  <a:pt x="48126" y="1566225"/>
                  <a:pt x="0" y="763345"/>
                </a:cubicBezTo>
                <a:close/>
              </a:path>
              <a:path w="10580915" h="4579981" stroke="0" extrusionOk="0">
                <a:moveTo>
                  <a:pt x="0" y="763345"/>
                </a:moveTo>
                <a:cubicBezTo>
                  <a:pt x="-64272" y="296551"/>
                  <a:pt x="350293" y="-12106"/>
                  <a:pt x="763345" y="0"/>
                </a:cubicBezTo>
                <a:cubicBezTo>
                  <a:pt x="4017952" y="58870"/>
                  <a:pt x="6874597" y="-139917"/>
                  <a:pt x="9817570" y="0"/>
                </a:cubicBezTo>
                <a:cubicBezTo>
                  <a:pt x="10215808" y="2035"/>
                  <a:pt x="10558733" y="329949"/>
                  <a:pt x="10580915" y="763345"/>
                </a:cubicBezTo>
                <a:cubicBezTo>
                  <a:pt x="10639637" y="1283668"/>
                  <a:pt x="10544071" y="3293485"/>
                  <a:pt x="10580915" y="3816636"/>
                </a:cubicBezTo>
                <a:cubicBezTo>
                  <a:pt x="10558121" y="4209464"/>
                  <a:pt x="10222431" y="4597402"/>
                  <a:pt x="9817570" y="4579981"/>
                </a:cubicBezTo>
                <a:cubicBezTo>
                  <a:pt x="7379754" y="4445433"/>
                  <a:pt x="1937830" y="4463047"/>
                  <a:pt x="763345" y="4579981"/>
                </a:cubicBezTo>
                <a:cubicBezTo>
                  <a:pt x="346203" y="4563337"/>
                  <a:pt x="30416" y="4265993"/>
                  <a:pt x="0" y="3816636"/>
                </a:cubicBezTo>
                <a:cubicBezTo>
                  <a:pt x="-166550" y="3353549"/>
                  <a:pt x="137382" y="1894787"/>
                  <a:pt x="0" y="763345"/>
                </a:cubicBezTo>
                <a:close/>
              </a:path>
            </a:pathLst>
          </a:custGeom>
          <a:solidFill>
            <a:srgbClr val="FFDE75"/>
          </a:solidFill>
          <a:ln w="25400" cap="flat" cmpd="sng" algn="ctr">
            <a:solidFill>
              <a:srgbClr val="FFDE75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46919682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تعلمنا على أن نظرية فيثاغورس تستخدم لإيجاد أحد اطوال اضلاع مثلث قائم الزاوية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هل نستطيع من خلال نظرية فيثاغورس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أن نصنف نوع المثلث قائم الزاوية اذا علمنا اطوال اضلاعه الثلاثة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مثلاً اضلاع المثلث 3 ، 4 ، 5  هل هذا المثلث قائم الزاوية أم لا ؟</a:t>
            </a:r>
          </a:p>
        </p:txBody>
      </p:sp>
      <p:sp>
        <p:nvSpPr>
          <p:cNvPr id="3" name="مثلث متساوي الساقين 2">
            <a:extLst>
              <a:ext uri="{FF2B5EF4-FFF2-40B4-BE49-F238E27FC236}">
                <a16:creationId xmlns:a16="http://schemas.microsoft.com/office/drawing/2014/main" id="{87D49354-2AD7-6849-8183-88954F29F53F}"/>
              </a:ext>
            </a:extLst>
          </p:cNvPr>
          <p:cNvSpPr/>
          <p:nvPr/>
        </p:nvSpPr>
        <p:spPr>
          <a:xfrm>
            <a:off x="1302871" y="2493197"/>
            <a:ext cx="1727200" cy="1631577"/>
          </a:xfrm>
          <a:prstGeom prst="triangle">
            <a:avLst>
              <a:gd name="adj" fmla="val 0"/>
            </a:avLst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4" name="رسم 3" descr="دوائر مزخرفه">
            <a:extLst>
              <a:ext uri="{FF2B5EF4-FFF2-40B4-BE49-F238E27FC236}">
                <a16:creationId xmlns:a16="http://schemas.microsoft.com/office/drawing/2014/main" id="{048F4338-70CA-BC63-135A-39D25C4EE83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20366" t="20806" r="18816" b="23207"/>
          <a:stretch/>
        </p:blipFill>
        <p:spPr>
          <a:xfrm>
            <a:off x="10355582" y="1002295"/>
            <a:ext cx="971913" cy="894727"/>
          </a:xfrm>
          <a:prstGeom prst="rect">
            <a:avLst/>
          </a:prstGeom>
        </p:spPr>
      </p:pic>
      <p:pic>
        <p:nvPicPr>
          <p:cNvPr id="5" name="رسم 4" descr="دوائر مزخرفه">
            <a:extLst>
              <a:ext uri="{FF2B5EF4-FFF2-40B4-BE49-F238E27FC236}">
                <a16:creationId xmlns:a16="http://schemas.microsoft.com/office/drawing/2014/main" id="{A0049F4C-22C5-FBA2-BD83-9862FA3C392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20366" t="20806" r="18816" b="23207"/>
          <a:stretch/>
        </p:blipFill>
        <p:spPr>
          <a:xfrm>
            <a:off x="572426" y="5127152"/>
            <a:ext cx="971913" cy="89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899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6863"/>
          <a:stretch/>
        </p:blipFill>
        <p:spPr>
          <a:xfrm rot="16200000">
            <a:off x="435225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183BF418-B464-6F78-BA30-90729B4F11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98"/>
          <a:stretch/>
        </p:blipFill>
        <p:spPr bwMode="auto">
          <a:xfrm>
            <a:off x="316753" y="946266"/>
            <a:ext cx="11187522" cy="2511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B46C9D-BF7A-265B-22CD-CA084D2678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29" b="33009"/>
          <a:stretch/>
        </p:blipFill>
        <p:spPr bwMode="auto">
          <a:xfrm>
            <a:off x="803910" y="3724140"/>
            <a:ext cx="10468661" cy="1678590"/>
          </a:xfrm>
          <a:custGeom>
            <a:avLst/>
            <a:gdLst>
              <a:gd name="connsiteX0" fmla="*/ 0 w 10468661"/>
              <a:gd name="connsiteY0" fmla="*/ 0 h 1678590"/>
              <a:gd name="connsiteX1" fmla="*/ 10468661 w 10468661"/>
              <a:gd name="connsiteY1" fmla="*/ 0 h 1678590"/>
              <a:gd name="connsiteX2" fmla="*/ 10468661 w 10468661"/>
              <a:gd name="connsiteY2" fmla="*/ 1678590 h 1678590"/>
              <a:gd name="connsiteX3" fmla="*/ 0 w 10468661"/>
              <a:gd name="connsiteY3" fmla="*/ 1678590 h 1678590"/>
              <a:gd name="connsiteX4" fmla="*/ 0 w 10468661"/>
              <a:gd name="connsiteY4" fmla="*/ 0 h 1678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68661" h="1678590" extrusionOk="0">
                <a:moveTo>
                  <a:pt x="0" y="0"/>
                </a:moveTo>
                <a:cubicBezTo>
                  <a:pt x="1669771" y="-153663"/>
                  <a:pt x="5262058" y="-80047"/>
                  <a:pt x="10468661" y="0"/>
                </a:cubicBezTo>
                <a:cubicBezTo>
                  <a:pt x="10462397" y="213216"/>
                  <a:pt x="10484143" y="1439283"/>
                  <a:pt x="10468661" y="1678590"/>
                </a:cubicBezTo>
                <a:cubicBezTo>
                  <a:pt x="5480692" y="1755336"/>
                  <a:pt x="4725973" y="1762534"/>
                  <a:pt x="0" y="1678590"/>
                </a:cubicBezTo>
                <a:cubicBezTo>
                  <a:pt x="-138993" y="1442550"/>
                  <a:pt x="-84033" y="704243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accent4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71756214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663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رسم 8" descr="شكل عضوي بحافه مسطحه">
            <a:extLst>
              <a:ext uri="{FF2B5EF4-FFF2-40B4-BE49-F238E27FC236}">
                <a16:creationId xmlns:a16="http://schemas.microsoft.com/office/drawing/2014/main" id="{83F3E631-ED43-1ED3-A7A5-F88882BFE9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67437"/>
          <a:stretch/>
        </p:blipFill>
        <p:spPr>
          <a:xfrm>
            <a:off x="3920565" y="53724"/>
            <a:ext cx="4584843" cy="415420"/>
          </a:xfrm>
          <a:prstGeom prst="rect">
            <a:avLst/>
          </a:prstGeom>
        </p:spPr>
      </p:pic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2" name="رسم 11" descr="دوائر مزخرفه">
            <a:extLst>
              <a:ext uri="{FF2B5EF4-FFF2-40B4-BE49-F238E27FC236}">
                <a16:creationId xmlns:a16="http://schemas.microsoft.com/office/drawing/2014/main" id="{BA45C227-4CC0-77F0-9B57-EB4BF286BF3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66" t="20806" r="18816" b="23207"/>
          <a:stretch/>
        </p:blipFill>
        <p:spPr>
          <a:xfrm>
            <a:off x="7577675" y="667225"/>
            <a:ext cx="666084" cy="613186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36863"/>
          <a:stretch/>
        </p:blipFill>
        <p:spPr>
          <a:xfrm rot="16200000">
            <a:off x="435225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pic>
        <p:nvPicPr>
          <p:cNvPr id="26" name="رسم 25" descr="دوائر مزخرفه">
            <a:extLst>
              <a:ext uri="{FF2B5EF4-FFF2-40B4-BE49-F238E27FC236}">
                <a16:creationId xmlns:a16="http://schemas.microsoft.com/office/drawing/2014/main" id="{7E0845D7-6923-F249-219C-A94CAB132EA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66" t="20806" r="18816" b="23207"/>
          <a:stretch/>
        </p:blipFill>
        <p:spPr>
          <a:xfrm>
            <a:off x="4522760" y="613719"/>
            <a:ext cx="666084" cy="613186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عنوان 1">
            <a:extLst>
              <a:ext uri="{FF2B5EF4-FFF2-40B4-BE49-F238E27FC236}">
                <a16:creationId xmlns:a16="http://schemas.microsoft.com/office/drawing/2014/main" id="{E597F0E7-19F6-01B9-952F-EF1F9E192687}"/>
              </a:ext>
            </a:extLst>
          </p:cNvPr>
          <p:cNvSpPr txBox="1">
            <a:spLocks/>
          </p:cNvSpPr>
          <p:nvPr/>
        </p:nvSpPr>
        <p:spPr>
          <a:xfrm>
            <a:off x="5267194" y="613719"/>
            <a:ext cx="2310480" cy="639265"/>
          </a:xfrm>
          <a:custGeom>
            <a:avLst/>
            <a:gdLst>
              <a:gd name="connsiteX0" fmla="*/ 0 w 2310480"/>
              <a:gd name="connsiteY0" fmla="*/ 0 h 639265"/>
              <a:gd name="connsiteX1" fmla="*/ 2310480 w 2310480"/>
              <a:gd name="connsiteY1" fmla="*/ 0 h 639265"/>
              <a:gd name="connsiteX2" fmla="*/ 2310480 w 2310480"/>
              <a:gd name="connsiteY2" fmla="*/ 639265 h 639265"/>
              <a:gd name="connsiteX3" fmla="*/ 0 w 2310480"/>
              <a:gd name="connsiteY3" fmla="*/ 639265 h 639265"/>
              <a:gd name="connsiteX4" fmla="*/ 0 w 2310480"/>
              <a:gd name="connsiteY4" fmla="*/ 0 h 639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0480" h="639265" fill="none" extrusionOk="0">
                <a:moveTo>
                  <a:pt x="0" y="0"/>
                </a:moveTo>
                <a:cubicBezTo>
                  <a:pt x="846328" y="139940"/>
                  <a:pt x="1389152" y="107565"/>
                  <a:pt x="2310480" y="0"/>
                </a:cubicBezTo>
                <a:cubicBezTo>
                  <a:pt x="2351475" y="251039"/>
                  <a:pt x="2283565" y="459102"/>
                  <a:pt x="2310480" y="639265"/>
                </a:cubicBezTo>
                <a:cubicBezTo>
                  <a:pt x="2002299" y="528524"/>
                  <a:pt x="749252" y="756078"/>
                  <a:pt x="0" y="639265"/>
                </a:cubicBezTo>
                <a:cubicBezTo>
                  <a:pt x="4821" y="453483"/>
                  <a:pt x="16913" y="173063"/>
                  <a:pt x="0" y="0"/>
                </a:cubicBezTo>
                <a:close/>
              </a:path>
              <a:path w="2310480" h="639265" stroke="0" extrusionOk="0">
                <a:moveTo>
                  <a:pt x="0" y="0"/>
                </a:moveTo>
                <a:cubicBezTo>
                  <a:pt x="818673" y="-54635"/>
                  <a:pt x="1448054" y="-136758"/>
                  <a:pt x="2310480" y="0"/>
                </a:cubicBezTo>
                <a:cubicBezTo>
                  <a:pt x="2317599" y="75372"/>
                  <a:pt x="2256416" y="421340"/>
                  <a:pt x="2310480" y="639265"/>
                </a:cubicBezTo>
                <a:cubicBezTo>
                  <a:pt x="2017199" y="633657"/>
                  <a:pt x="775804" y="562246"/>
                  <a:pt x="0" y="639265"/>
                </a:cubicBezTo>
                <a:cubicBezTo>
                  <a:pt x="50107" y="397766"/>
                  <a:pt x="29853" y="223147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72125567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rmAutofit fontScale="90000" lnSpcReduction="1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Akhbar MT" pitchFamily="2" charset="-78"/>
              </a:rPr>
              <a:t>الدقيقة الواحدة</a:t>
            </a:r>
          </a:p>
        </p:txBody>
      </p:sp>
      <p:sp>
        <p:nvSpPr>
          <p:cNvPr id="4" name="مربع نص 1">
            <a:extLst>
              <a:ext uri="{FF2B5EF4-FFF2-40B4-BE49-F238E27FC236}">
                <a16:creationId xmlns:a16="http://schemas.microsoft.com/office/drawing/2014/main" id="{D6CD5264-93F7-9411-A888-B0910C1BC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082" y="3811655"/>
            <a:ext cx="1808335" cy="523220"/>
          </a:xfrm>
          <a:custGeom>
            <a:avLst/>
            <a:gdLst>
              <a:gd name="connsiteX0" fmla="*/ 0 w 1808335"/>
              <a:gd name="connsiteY0" fmla="*/ 0 h 523220"/>
              <a:gd name="connsiteX1" fmla="*/ 1808335 w 1808335"/>
              <a:gd name="connsiteY1" fmla="*/ 0 h 523220"/>
              <a:gd name="connsiteX2" fmla="*/ 1808335 w 1808335"/>
              <a:gd name="connsiteY2" fmla="*/ 523220 h 523220"/>
              <a:gd name="connsiteX3" fmla="*/ 0 w 1808335"/>
              <a:gd name="connsiteY3" fmla="*/ 523220 h 523220"/>
              <a:gd name="connsiteX4" fmla="*/ 0 w 1808335"/>
              <a:gd name="connsiteY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8335" h="523220" fill="none" extrusionOk="0">
                <a:moveTo>
                  <a:pt x="0" y="0"/>
                </a:moveTo>
                <a:cubicBezTo>
                  <a:pt x="259877" y="-80771"/>
                  <a:pt x="1497520" y="-113164"/>
                  <a:pt x="1808335" y="0"/>
                </a:cubicBezTo>
                <a:cubicBezTo>
                  <a:pt x="1853702" y="195623"/>
                  <a:pt x="1851733" y="372260"/>
                  <a:pt x="1808335" y="523220"/>
                </a:cubicBezTo>
                <a:cubicBezTo>
                  <a:pt x="1211975" y="519324"/>
                  <a:pt x="510744" y="584500"/>
                  <a:pt x="0" y="523220"/>
                </a:cubicBezTo>
                <a:cubicBezTo>
                  <a:pt x="19633" y="369145"/>
                  <a:pt x="13045" y="143155"/>
                  <a:pt x="0" y="0"/>
                </a:cubicBezTo>
                <a:close/>
              </a:path>
              <a:path w="1808335" h="523220" stroke="0" extrusionOk="0">
                <a:moveTo>
                  <a:pt x="0" y="0"/>
                </a:moveTo>
                <a:cubicBezTo>
                  <a:pt x="531319" y="-53007"/>
                  <a:pt x="1486599" y="83588"/>
                  <a:pt x="1808335" y="0"/>
                </a:cubicBezTo>
                <a:cubicBezTo>
                  <a:pt x="1835604" y="149324"/>
                  <a:pt x="1771207" y="291685"/>
                  <a:pt x="1808335" y="523220"/>
                </a:cubicBezTo>
                <a:cubicBezTo>
                  <a:pt x="1016419" y="674766"/>
                  <a:pt x="559158" y="610942"/>
                  <a:pt x="0" y="523220"/>
                </a:cubicBezTo>
                <a:cubicBezTo>
                  <a:pt x="-29086" y="358878"/>
                  <a:pt x="16518" y="205442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77266294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صفحة 81</a:t>
            </a:r>
          </a:p>
        </p:txBody>
      </p:sp>
      <p:pic>
        <p:nvPicPr>
          <p:cNvPr id="14" name="صورة 17" descr="stock-illustration-13751512-little-girl-with-pen-and-book-cartoon-illustration.jpg">
            <a:extLst>
              <a:ext uri="{FF2B5EF4-FFF2-40B4-BE49-F238E27FC236}">
                <a16:creationId xmlns:a16="http://schemas.microsoft.com/office/drawing/2014/main" id="{D5CA346E-C4F2-CEED-68C6-EF37BB8E9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90" y="4597984"/>
            <a:ext cx="1646872" cy="159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B58D389-AD55-6BDA-1D94-FA8D92BA3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708" y="2158643"/>
            <a:ext cx="9229452" cy="1428750"/>
          </a:xfrm>
          <a:custGeom>
            <a:avLst/>
            <a:gdLst>
              <a:gd name="connsiteX0" fmla="*/ 0 w 9229452"/>
              <a:gd name="connsiteY0" fmla="*/ 0 h 1428750"/>
              <a:gd name="connsiteX1" fmla="*/ 9229452 w 9229452"/>
              <a:gd name="connsiteY1" fmla="*/ 0 h 1428750"/>
              <a:gd name="connsiteX2" fmla="*/ 9229452 w 9229452"/>
              <a:gd name="connsiteY2" fmla="*/ 1428750 h 1428750"/>
              <a:gd name="connsiteX3" fmla="*/ 0 w 9229452"/>
              <a:gd name="connsiteY3" fmla="*/ 1428750 h 1428750"/>
              <a:gd name="connsiteX4" fmla="*/ 0 w 9229452"/>
              <a:gd name="connsiteY4" fmla="*/ 0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29452" h="1428750" extrusionOk="0">
                <a:moveTo>
                  <a:pt x="0" y="0"/>
                </a:moveTo>
                <a:cubicBezTo>
                  <a:pt x="3853935" y="-165040"/>
                  <a:pt x="5269490" y="-47681"/>
                  <a:pt x="9229452" y="0"/>
                </a:cubicBezTo>
                <a:cubicBezTo>
                  <a:pt x="9161052" y="404774"/>
                  <a:pt x="9170526" y="1104408"/>
                  <a:pt x="9229452" y="1428750"/>
                </a:cubicBezTo>
                <a:cubicBezTo>
                  <a:pt x="8205137" y="1504151"/>
                  <a:pt x="1640579" y="1406974"/>
                  <a:pt x="0" y="1428750"/>
                </a:cubicBezTo>
                <a:cubicBezTo>
                  <a:pt x="-121521" y="770120"/>
                  <a:pt x="-37992" y="629125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accent4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1761871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1 Minute Timer (s.shabakngy.com)">
            <a:hlinkClick r:id="" action="ppaction://media"/>
            <a:extLst>
              <a:ext uri="{FF2B5EF4-FFF2-40B4-BE49-F238E27FC236}">
                <a16:creationId xmlns:a16="http://schemas.microsoft.com/office/drawing/2014/main" id="{DC05C1C7-0A76-5AE9-20C9-EA2C0F6AAC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628161" y="1315507"/>
            <a:ext cx="1588546" cy="64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5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6863"/>
          <a:stretch/>
        </p:blipFill>
        <p:spPr>
          <a:xfrm rot="16200000">
            <a:off x="435225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مثلث متساوي الساقين 1">
            <a:extLst>
              <a:ext uri="{FF2B5EF4-FFF2-40B4-BE49-F238E27FC236}">
                <a16:creationId xmlns:a16="http://schemas.microsoft.com/office/drawing/2014/main" id="{A5355E80-8EDB-7EBB-BCE8-9A4C8F7F1D60}"/>
              </a:ext>
            </a:extLst>
          </p:cNvPr>
          <p:cNvSpPr/>
          <p:nvPr/>
        </p:nvSpPr>
        <p:spPr>
          <a:xfrm>
            <a:off x="6916536" y="3403190"/>
            <a:ext cx="3644538" cy="2083366"/>
          </a:xfrm>
          <a:prstGeom prst="triangle">
            <a:avLst/>
          </a:prstGeom>
          <a:solidFill>
            <a:srgbClr val="FFDE75"/>
          </a:solidFill>
          <a:ln>
            <a:solidFill>
              <a:srgbClr val="FFDE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من أقوال الملك عبدالعزيز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الثلوث الخطير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A454F26C-89FD-98C4-D729-9963D262628D}"/>
              </a:ext>
            </a:extLst>
          </p:cNvPr>
          <p:cNvSpPr/>
          <p:nvPr/>
        </p:nvSpPr>
        <p:spPr>
          <a:xfrm>
            <a:off x="7968096" y="2806764"/>
            <a:ext cx="1541418" cy="99277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DE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الفقر</a:t>
            </a:r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23EB5AED-6AB2-638D-2585-7E9BFD31F614}"/>
              </a:ext>
            </a:extLst>
          </p:cNvPr>
          <p:cNvSpPr/>
          <p:nvPr/>
        </p:nvSpPr>
        <p:spPr>
          <a:xfrm>
            <a:off x="9790365" y="4902614"/>
            <a:ext cx="1541418" cy="99277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DE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المرض</a:t>
            </a:r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3B12DBA1-82D8-A72F-FA21-15A989780FE5}"/>
              </a:ext>
            </a:extLst>
          </p:cNvPr>
          <p:cNvSpPr/>
          <p:nvPr/>
        </p:nvSpPr>
        <p:spPr>
          <a:xfrm>
            <a:off x="6073862" y="4813522"/>
            <a:ext cx="1541418" cy="99277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DE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الجهل</a:t>
            </a:r>
          </a:p>
        </p:txBody>
      </p:sp>
      <p:pic>
        <p:nvPicPr>
          <p:cNvPr id="6" name="عنصر نائب للمحتوى 4">
            <a:extLst>
              <a:ext uri="{FF2B5EF4-FFF2-40B4-BE49-F238E27FC236}">
                <a16:creationId xmlns:a16="http://schemas.microsoft.com/office/drawing/2014/main" id="{AC7AB9A5-629B-A1F0-9EA5-A1F63A271F5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4"/>
          <a:stretch/>
        </p:blipFill>
        <p:spPr>
          <a:xfrm>
            <a:off x="1108632" y="262921"/>
            <a:ext cx="6198936" cy="3982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5B3137E2-456D-7C36-0E3D-E5F15C015C50}"/>
              </a:ext>
            </a:extLst>
          </p:cNvPr>
          <p:cNvSpPr/>
          <p:nvPr/>
        </p:nvSpPr>
        <p:spPr>
          <a:xfrm>
            <a:off x="280606" y="167266"/>
            <a:ext cx="6635930" cy="3261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50" normalizeH="0" baseline="0" noProof="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بالتعليم عن بُعد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50" normalizeH="0" baseline="0" noProof="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نبني الوطن ونحمي الأجيال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50" normalizeH="0" baseline="0" noProof="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ونمضي إلى العلياء</a:t>
            </a:r>
          </a:p>
        </p:txBody>
      </p:sp>
    </p:spTree>
    <p:extLst>
      <p:ext uri="{BB962C8B-B14F-4D97-AF65-F5344CB8AC3E}">
        <p14:creationId xmlns:p14="http://schemas.microsoft.com/office/powerpoint/2010/main" val="26320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6863"/>
          <a:stretch/>
        </p:blipFill>
        <p:spPr>
          <a:xfrm rot="16200000">
            <a:off x="435225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ثلث قائم الزاوية 2">
            <a:extLst>
              <a:ext uri="{FF2B5EF4-FFF2-40B4-BE49-F238E27FC236}">
                <a16:creationId xmlns:a16="http://schemas.microsoft.com/office/drawing/2014/main" id="{C0B77546-3805-1350-9184-5F9829C087E0}"/>
              </a:ext>
            </a:extLst>
          </p:cNvPr>
          <p:cNvSpPr/>
          <p:nvPr/>
        </p:nvSpPr>
        <p:spPr>
          <a:xfrm rot="7974223">
            <a:off x="1634284" y="1917547"/>
            <a:ext cx="2434715" cy="2501681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3C34F03C-9812-CA33-EF7C-55886364AA51}"/>
              </a:ext>
            </a:extLst>
          </p:cNvPr>
          <p:cNvSpPr/>
          <p:nvPr/>
        </p:nvSpPr>
        <p:spPr>
          <a:xfrm>
            <a:off x="1584484" y="2143111"/>
            <a:ext cx="2388562" cy="862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ولاء الشعب السعودي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7783A9CC-E22F-16B1-197A-18D576981884}"/>
              </a:ext>
            </a:extLst>
          </p:cNvPr>
          <p:cNvSpPr/>
          <p:nvPr/>
        </p:nvSpPr>
        <p:spPr>
          <a:xfrm>
            <a:off x="3825912" y="2587632"/>
            <a:ext cx="1541418" cy="992777"/>
          </a:xfrm>
          <a:prstGeom prst="ellipse">
            <a:avLst/>
          </a:prstGeom>
          <a:solidFill>
            <a:srgbClr val="FFDE75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ثم المليك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A7A6F0B2-3493-FADA-E9DB-044EB2964B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034" y="3084021"/>
            <a:ext cx="4718875" cy="289573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D649AD65-2233-F139-6C7C-31F1D68AC3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857" y="636071"/>
            <a:ext cx="3876350" cy="2410784"/>
          </a:xfrm>
          <a:prstGeom prst="rect">
            <a:avLst/>
          </a:prstGeom>
        </p:spPr>
      </p:pic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7F7B56F9-3118-8B9D-3557-BAB879234E2C}"/>
              </a:ext>
            </a:extLst>
          </p:cNvPr>
          <p:cNvSpPr/>
          <p:nvPr/>
        </p:nvSpPr>
        <p:spPr>
          <a:xfrm>
            <a:off x="274165" y="2620221"/>
            <a:ext cx="1541418" cy="992777"/>
          </a:xfrm>
          <a:prstGeom prst="ellipse">
            <a:avLst/>
          </a:prstGeom>
          <a:solidFill>
            <a:srgbClr val="FFDE75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الوطن</a:t>
            </a:r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0D7BA140-A7A8-2A6C-40C8-6B1238821AD5}"/>
              </a:ext>
            </a:extLst>
          </p:cNvPr>
          <p:cNvSpPr/>
          <p:nvPr/>
        </p:nvSpPr>
        <p:spPr>
          <a:xfrm>
            <a:off x="2008056" y="866287"/>
            <a:ext cx="1541418" cy="992777"/>
          </a:xfrm>
          <a:prstGeom prst="ellipse">
            <a:avLst/>
          </a:prstGeom>
          <a:solidFill>
            <a:srgbClr val="FFDE75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الله</a:t>
            </a:r>
          </a:p>
        </p:txBody>
      </p:sp>
    </p:spTree>
    <p:extLst>
      <p:ext uri="{BB962C8B-B14F-4D97-AF65-F5344CB8AC3E}">
        <p14:creationId xmlns:p14="http://schemas.microsoft.com/office/powerpoint/2010/main" val="180598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6863"/>
          <a:stretch/>
        </p:blipFill>
        <p:spPr>
          <a:xfrm rot="16200000">
            <a:off x="435225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سورة الكهف مكتوبة  ماهر المعيقلي">
            <a:hlinkClick r:id="" action="ppaction://media"/>
            <a:extLst>
              <a:ext uri="{FF2B5EF4-FFF2-40B4-BE49-F238E27FC236}">
                <a16:creationId xmlns:a16="http://schemas.microsoft.com/office/drawing/2014/main" id="{2FAE3968-0DF6-828B-26B7-EBF5C2135C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4"/>
          <a:srcRect t="48633"/>
          <a:stretch/>
        </p:blipFill>
        <p:spPr>
          <a:xfrm>
            <a:off x="5755917" y="1592048"/>
            <a:ext cx="6172200" cy="369345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81C7695-BE07-0DB3-9140-3D6ECD1FD2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730" y="553756"/>
            <a:ext cx="1860439" cy="1852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9BF327EC-0E7C-E213-0116-9DF8D8CE5C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83" y="2493036"/>
            <a:ext cx="5570987" cy="305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0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رسم 8" descr="شكل عضوي بحافه مسطحه">
            <a:extLst>
              <a:ext uri="{FF2B5EF4-FFF2-40B4-BE49-F238E27FC236}">
                <a16:creationId xmlns:a16="http://schemas.microsoft.com/office/drawing/2014/main" id="{83F3E631-ED43-1ED3-A7A5-F88882BFE9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7437"/>
          <a:stretch/>
        </p:blipFill>
        <p:spPr>
          <a:xfrm>
            <a:off x="3920565" y="53724"/>
            <a:ext cx="4584843" cy="415420"/>
          </a:xfrm>
          <a:prstGeom prst="rect">
            <a:avLst/>
          </a:prstGeom>
        </p:spPr>
      </p:pic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2" name="رسم 11" descr="دوائر مزخرفه">
            <a:extLst>
              <a:ext uri="{FF2B5EF4-FFF2-40B4-BE49-F238E27FC236}">
                <a16:creationId xmlns:a16="http://schemas.microsoft.com/office/drawing/2014/main" id="{BA45C227-4CC0-77F0-9B57-EB4BF286BF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8272325" y="19556"/>
            <a:ext cx="666084" cy="613186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6863"/>
          <a:stretch/>
        </p:blipFill>
        <p:spPr>
          <a:xfrm rot="16200000">
            <a:off x="435225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pic>
        <p:nvPicPr>
          <p:cNvPr id="26" name="رسم 25" descr="دوائر مزخرفه">
            <a:extLst>
              <a:ext uri="{FF2B5EF4-FFF2-40B4-BE49-F238E27FC236}">
                <a16:creationId xmlns:a16="http://schemas.microsoft.com/office/drawing/2014/main" id="{7E0845D7-6923-F249-219C-A94CAB132E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3679531" y="86494"/>
            <a:ext cx="666084" cy="613186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" name="عنصر نائب للمحتوى 16">
            <a:extLst>
              <a:ext uri="{FF2B5EF4-FFF2-40B4-BE49-F238E27FC236}">
                <a16:creationId xmlns:a16="http://schemas.microsoft.com/office/drawing/2014/main" id="{3BFBFF5E-BF60-8C81-BDF8-DD4980EC87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073953"/>
              </p:ext>
            </p:extLst>
          </p:nvPr>
        </p:nvGraphicFramePr>
        <p:xfrm>
          <a:off x="2153383" y="1037238"/>
          <a:ext cx="8201608" cy="5515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pic>
        <p:nvPicPr>
          <p:cNvPr id="3" name="صورة 2" descr="1.png">
            <a:extLst>
              <a:ext uri="{FF2B5EF4-FFF2-40B4-BE49-F238E27FC236}">
                <a16:creationId xmlns:a16="http://schemas.microsoft.com/office/drawing/2014/main" id="{CF50657E-5618-5DF4-3A97-9EE4F51EA6FE}"/>
              </a:ext>
            </a:extLst>
          </p:cNvPr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4948517" y="3641874"/>
            <a:ext cx="2599765" cy="151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5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59C51BC-F82A-4D5E-957D-31AFD800BA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graphicEl>
                                              <a:dgm id="{559C51BC-F82A-4D5E-957D-31AFD800BA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27F1546-E61B-4C95-BCAF-2F6D357356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dgm id="{327F1546-E61B-4C95-BCAF-2F6D357356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DB7BDDF-7879-4099-94BC-44E7AE7280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graphicEl>
                                              <a:dgm id="{CDB7BDDF-7879-4099-94BC-44E7AE7280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139B4D-4B6A-49D4-ACF7-64E8A11BA7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graphicEl>
                                              <a:dgm id="{64139B4D-4B6A-49D4-ACF7-64E8A11BA7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E7A4948-9D66-4A15-9353-4C730011F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graphicEl>
                                              <a:dgm id="{0E7A4948-9D66-4A15-9353-4C730011FA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96D4A80-E7AA-4781-A569-F17A22712B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>
                                            <p:graphicEl>
                                              <a:dgm id="{796D4A80-E7AA-4781-A569-F17A22712B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54D3663-C6BC-49DB-BF03-2444A67DE5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dgm id="{454D3663-C6BC-49DB-BF03-2444A67DE5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34E950D-DF3E-4AF7-A317-CA6BFBAAFC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">
                                            <p:graphicEl>
                                              <a:dgm id="{E34E950D-DF3E-4AF7-A317-CA6BFBAAFC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7FF70E-92E4-4C8B-8134-BAB5E0EAC2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DE7FF70E-92E4-4C8B-8134-BAB5E0EAC2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CA180A-6600-49B4-A61D-43699E4BC5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">
                                            <p:graphicEl>
                                              <a:dgm id="{EACA180A-6600-49B4-A61D-43699E4BC5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6863"/>
          <a:stretch/>
        </p:blipFill>
        <p:spPr>
          <a:xfrm rot="16200000">
            <a:off x="435225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587CF853-F53D-4283-37CE-23BE8CE79A27}"/>
              </a:ext>
            </a:extLst>
          </p:cNvPr>
          <p:cNvSpPr/>
          <p:nvPr/>
        </p:nvSpPr>
        <p:spPr>
          <a:xfrm>
            <a:off x="5787097" y="5153155"/>
            <a:ext cx="5096601" cy="10445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sng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السدود بالمملكة العربية السعودية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6521751-76DE-6115-07E5-9E7719C155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026" y="812226"/>
            <a:ext cx="6028915" cy="3944575"/>
          </a:xfrm>
          <a:prstGeom prst="rect">
            <a:avLst/>
          </a:prstGeom>
        </p:spPr>
      </p:pic>
      <p:pic>
        <p:nvPicPr>
          <p:cNvPr id="4" name="عنصر نائب للمحتوى 4">
            <a:extLst>
              <a:ext uri="{FF2B5EF4-FFF2-40B4-BE49-F238E27FC236}">
                <a16:creationId xmlns:a16="http://schemas.microsoft.com/office/drawing/2014/main" id="{921543B0-4A62-72D7-35FA-AC5FA77651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82" y="469144"/>
            <a:ext cx="4319844" cy="554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7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6863"/>
          <a:stretch/>
        </p:blipFill>
        <p:spPr>
          <a:xfrm rot="16200000">
            <a:off x="435225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D06FEC31-AA31-A98E-7C3F-44678B9D6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71"/>
          <a:stretch/>
        </p:blipFill>
        <p:spPr bwMode="auto">
          <a:xfrm>
            <a:off x="568037" y="1615421"/>
            <a:ext cx="11142617" cy="2137804"/>
          </a:xfrm>
          <a:custGeom>
            <a:avLst/>
            <a:gdLst>
              <a:gd name="connsiteX0" fmla="*/ 0 w 11142617"/>
              <a:gd name="connsiteY0" fmla="*/ 0 h 2137804"/>
              <a:gd name="connsiteX1" fmla="*/ 11142617 w 11142617"/>
              <a:gd name="connsiteY1" fmla="*/ 0 h 2137804"/>
              <a:gd name="connsiteX2" fmla="*/ 11142617 w 11142617"/>
              <a:gd name="connsiteY2" fmla="*/ 2137804 h 2137804"/>
              <a:gd name="connsiteX3" fmla="*/ 0 w 11142617"/>
              <a:gd name="connsiteY3" fmla="*/ 2137804 h 2137804"/>
              <a:gd name="connsiteX4" fmla="*/ 0 w 11142617"/>
              <a:gd name="connsiteY4" fmla="*/ 0 h 2137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2617" h="2137804" extrusionOk="0">
                <a:moveTo>
                  <a:pt x="0" y="0"/>
                </a:moveTo>
                <a:cubicBezTo>
                  <a:pt x="4847981" y="-79060"/>
                  <a:pt x="7434974" y="-34135"/>
                  <a:pt x="11142617" y="0"/>
                </a:cubicBezTo>
                <a:cubicBezTo>
                  <a:pt x="11267531" y="998626"/>
                  <a:pt x="11241235" y="1610126"/>
                  <a:pt x="11142617" y="2137804"/>
                </a:cubicBezTo>
                <a:cubicBezTo>
                  <a:pt x="8569883" y="2091615"/>
                  <a:pt x="3957062" y="2295001"/>
                  <a:pt x="0" y="2137804"/>
                </a:cubicBezTo>
                <a:cubicBezTo>
                  <a:pt x="-141676" y="1255105"/>
                  <a:pt x="-130995" y="711507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accent4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19304793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رسم 2" descr="دوائر مزخرفه">
            <a:extLst>
              <a:ext uri="{FF2B5EF4-FFF2-40B4-BE49-F238E27FC236}">
                <a16:creationId xmlns:a16="http://schemas.microsoft.com/office/drawing/2014/main" id="{A24A8399-7419-925C-BC94-011E8F3DC1A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20366" t="20806" r="18816" b="23207"/>
          <a:stretch/>
        </p:blipFill>
        <p:spPr>
          <a:xfrm>
            <a:off x="7798804" y="292927"/>
            <a:ext cx="666084" cy="613186"/>
          </a:xfrm>
          <a:prstGeom prst="rect">
            <a:avLst/>
          </a:prstGeom>
        </p:spPr>
      </p:pic>
      <p:pic>
        <p:nvPicPr>
          <p:cNvPr id="4" name="رسم 3" descr="دوائر مزخرفه">
            <a:extLst>
              <a:ext uri="{FF2B5EF4-FFF2-40B4-BE49-F238E27FC236}">
                <a16:creationId xmlns:a16="http://schemas.microsoft.com/office/drawing/2014/main" id="{622BBA37-60D3-97D0-F1C1-B2320FD3AE9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20366" t="20806" r="18816" b="23207"/>
          <a:stretch/>
        </p:blipFill>
        <p:spPr>
          <a:xfrm>
            <a:off x="3927070" y="197542"/>
            <a:ext cx="666084" cy="613186"/>
          </a:xfrm>
          <a:prstGeom prst="rect">
            <a:avLst/>
          </a:prstGeom>
        </p:spPr>
      </p:pic>
      <p:sp>
        <p:nvSpPr>
          <p:cNvPr id="5" name="عنوان 1">
            <a:extLst>
              <a:ext uri="{FF2B5EF4-FFF2-40B4-BE49-F238E27FC236}">
                <a16:creationId xmlns:a16="http://schemas.microsoft.com/office/drawing/2014/main" id="{2B974B37-0174-0F4A-73FF-A8A201154561}"/>
              </a:ext>
            </a:extLst>
          </p:cNvPr>
          <p:cNvSpPr txBox="1">
            <a:spLocks/>
          </p:cNvSpPr>
          <p:nvPr/>
        </p:nvSpPr>
        <p:spPr>
          <a:xfrm>
            <a:off x="4888753" y="266848"/>
            <a:ext cx="2696511" cy="639265"/>
          </a:xfrm>
          <a:custGeom>
            <a:avLst/>
            <a:gdLst>
              <a:gd name="connsiteX0" fmla="*/ 0 w 2696511"/>
              <a:gd name="connsiteY0" fmla="*/ 0 h 639265"/>
              <a:gd name="connsiteX1" fmla="*/ 2696511 w 2696511"/>
              <a:gd name="connsiteY1" fmla="*/ 0 h 639265"/>
              <a:gd name="connsiteX2" fmla="*/ 2696511 w 2696511"/>
              <a:gd name="connsiteY2" fmla="*/ 639265 h 639265"/>
              <a:gd name="connsiteX3" fmla="*/ 0 w 2696511"/>
              <a:gd name="connsiteY3" fmla="*/ 639265 h 639265"/>
              <a:gd name="connsiteX4" fmla="*/ 0 w 2696511"/>
              <a:gd name="connsiteY4" fmla="*/ 0 h 639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6511" h="639265" fill="none" extrusionOk="0">
                <a:moveTo>
                  <a:pt x="0" y="0"/>
                </a:moveTo>
                <a:cubicBezTo>
                  <a:pt x="427319" y="139940"/>
                  <a:pt x="1712433" y="107565"/>
                  <a:pt x="2696511" y="0"/>
                </a:cubicBezTo>
                <a:cubicBezTo>
                  <a:pt x="2737506" y="251039"/>
                  <a:pt x="2669596" y="459102"/>
                  <a:pt x="2696511" y="639265"/>
                </a:cubicBezTo>
                <a:cubicBezTo>
                  <a:pt x="1552343" y="528524"/>
                  <a:pt x="303746" y="756078"/>
                  <a:pt x="0" y="639265"/>
                </a:cubicBezTo>
                <a:cubicBezTo>
                  <a:pt x="4821" y="453483"/>
                  <a:pt x="16913" y="173063"/>
                  <a:pt x="0" y="0"/>
                </a:cubicBezTo>
                <a:close/>
              </a:path>
              <a:path w="2696511" h="639265" stroke="0" extrusionOk="0">
                <a:moveTo>
                  <a:pt x="0" y="0"/>
                </a:moveTo>
                <a:cubicBezTo>
                  <a:pt x="467270" y="-54635"/>
                  <a:pt x="1723313" y="-136758"/>
                  <a:pt x="2696511" y="0"/>
                </a:cubicBezTo>
                <a:cubicBezTo>
                  <a:pt x="2703630" y="75372"/>
                  <a:pt x="2642447" y="421340"/>
                  <a:pt x="2696511" y="639265"/>
                </a:cubicBezTo>
                <a:cubicBezTo>
                  <a:pt x="1996869" y="633657"/>
                  <a:pt x="283112" y="562246"/>
                  <a:pt x="0" y="639265"/>
                </a:cubicBezTo>
                <a:cubicBezTo>
                  <a:pt x="50107" y="397766"/>
                  <a:pt x="29853" y="223147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72125567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rmAutofit fontScale="90000" lnSpcReduction="1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Akhbar MT" pitchFamily="2" charset="-78"/>
              </a:rPr>
              <a:t>الأنشطة المتدرجة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F8B0E60-8A7D-D6C7-7BE8-0169291BCC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3" t="52571" r="1927"/>
          <a:stretch/>
        </p:blipFill>
        <p:spPr bwMode="auto">
          <a:xfrm>
            <a:off x="1537173" y="3964548"/>
            <a:ext cx="9117654" cy="2389317"/>
          </a:xfrm>
          <a:custGeom>
            <a:avLst/>
            <a:gdLst>
              <a:gd name="connsiteX0" fmla="*/ 0 w 9117654"/>
              <a:gd name="connsiteY0" fmla="*/ 0 h 2389317"/>
              <a:gd name="connsiteX1" fmla="*/ 9117654 w 9117654"/>
              <a:gd name="connsiteY1" fmla="*/ 0 h 2389317"/>
              <a:gd name="connsiteX2" fmla="*/ 9117654 w 9117654"/>
              <a:gd name="connsiteY2" fmla="*/ 2389317 h 2389317"/>
              <a:gd name="connsiteX3" fmla="*/ 0 w 9117654"/>
              <a:gd name="connsiteY3" fmla="*/ 2389317 h 2389317"/>
              <a:gd name="connsiteX4" fmla="*/ 0 w 9117654"/>
              <a:gd name="connsiteY4" fmla="*/ 0 h 2389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7654" h="2389317" extrusionOk="0">
                <a:moveTo>
                  <a:pt x="0" y="0"/>
                </a:moveTo>
                <a:cubicBezTo>
                  <a:pt x="2170252" y="86550"/>
                  <a:pt x="5416463" y="-27717"/>
                  <a:pt x="9117654" y="0"/>
                </a:cubicBezTo>
                <a:cubicBezTo>
                  <a:pt x="9029131" y="827091"/>
                  <a:pt x="8999702" y="1908512"/>
                  <a:pt x="9117654" y="2389317"/>
                </a:cubicBezTo>
                <a:cubicBezTo>
                  <a:pt x="6762838" y="2385225"/>
                  <a:pt x="1530779" y="2412845"/>
                  <a:pt x="0" y="2389317"/>
                </a:cubicBezTo>
                <a:cubicBezTo>
                  <a:pt x="127959" y="1622475"/>
                  <a:pt x="-67445" y="777376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accent4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954925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9764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رسم 8" descr="شكل عضوي بحافه مسطحه">
            <a:extLst>
              <a:ext uri="{FF2B5EF4-FFF2-40B4-BE49-F238E27FC236}">
                <a16:creationId xmlns:a16="http://schemas.microsoft.com/office/drawing/2014/main" id="{83F3E631-ED43-1ED3-A7A5-F88882BFE9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7437"/>
          <a:stretch/>
        </p:blipFill>
        <p:spPr>
          <a:xfrm>
            <a:off x="950259" y="56721"/>
            <a:ext cx="10165975" cy="1521067"/>
          </a:xfrm>
          <a:prstGeom prst="rect">
            <a:avLst/>
          </a:prstGeom>
        </p:spPr>
      </p:pic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2" name="رسم 11" descr="دوائر مزخرفه">
            <a:extLst>
              <a:ext uri="{FF2B5EF4-FFF2-40B4-BE49-F238E27FC236}">
                <a16:creationId xmlns:a16="http://schemas.microsoft.com/office/drawing/2014/main" id="{BA45C227-4CC0-77F0-9B57-EB4BF286BF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10376658" y="70029"/>
            <a:ext cx="666084" cy="613186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6863"/>
          <a:stretch/>
        </p:blipFill>
        <p:spPr>
          <a:xfrm rot="16200000">
            <a:off x="435225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pic>
        <p:nvPicPr>
          <p:cNvPr id="26" name="رسم 25" descr="دوائر مزخرفه">
            <a:extLst>
              <a:ext uri="{FF2B5EF4-FFF2-40B4-BE49-F238E27FC236}">
                <a16:creationId xmlns:a16="http://schemas.microsoft.com/office/drawing/2014/main" id="{7E0845D7-6923-F249-219C-A94CAB132E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1183635" y="162551"/>
            <a:ext cx="666084" cy="613186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>
            <a:extLst>
              <a:ext uri="{FF2B5EF4-FFF2-40B4-BE49-F238E27FC236}">
                <a16:creationId xmlns:a16="http://schemas.microsoft.com/office/drawing/2014/main" id="{3BB3D182-710D-8DDE-365A-4F690E323D50}"/>
              </a:ext>
            </a:extLst>
          </p:cNvPr>
          <p:cNvSpPr txBox="1">
            <a:spLocks/>
          </p:cNvSpPr>
          <p:nvPr/>
        </p:nvSpPr>
        <p:spPr>
          <a:xfrm>
            <a:off x="2623115" y="87647"/>
            <a:ext cx="6945769" cy="847219"/>
          </a:xfrm>
          <a:prstGeom prst="rect">
            <a:avLst/>
          </a:prstGeom>
          <a:noFill/>
        </p:spPr>
        <p:txBody>
          <a:bodyPr vert="horz" lIns="91440" tIns="45720" rIns="91440" bIns="45720" rtlCol="1" anchor="b">
            <a:normAutofit fontScale="55000" lnSpcReduction="20000"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b="1" dirty="0"/>
              <a:t>اكتشفي الأشكال التي تنطبق عليها</a:t>
            </a:r>
          </a:p>
          <a:p>
            <a:r>
              <a:rPr lang="ar-SA" b="1" dirty="0"/>
              <a:t>نظرية فيثاغورس من خلال الصور التي امامك</a:t>
            </a: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B246F78C-6721-4FC5-1286-1428BF7F1032}"/>
              </a:ext>
            </a:extLst>
          </p:cNvPr>
          <p:cNvSpPr/>
          <p:nvPr/>
        </p:nvSpPr>
        <p:spPr>
          <a:xfrm>
            <a:off x="8578900" y="1480584"/>
            <a:ext cx="3365400" cy="2567165"/>
          </a:xfrm>
          <a:prstGeom prst="roundRect">
            <a:avLst/>
          </a:prstGeom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000" r="-1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ar-SA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B2622C2-C4A9-CD5D-EF15-8851CC1B1380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31394" r="14388"/>
          <a:stretch/>
        </p:blipFill>
        <p:spPr>
          <a:xfrm>
            <a:off x="4752571" y="1449659"/>
            <a:ext cx="3650347" cy="25671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AD3250F4-648D-96A5-6003-42F632D76F0C}"/>
              </a:ext>
            </a:extLst>
          </p:cNvPr>
          <p:cNvSpPr/>
          <p:nvPr/>
        </p:nvSpPr>
        <p:spPr>
          <a:xfrm>
            <a:off x="6819153" y="4259294"/>
            <a:ext cx="4010827" cy="2480812"/>
          </a:xfrm>
          <a:prstGeom prst="roundRect">
            <a:avLst/>
          </a:prstGeom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000" b="-8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EB19FAC3-0709-CD5F-F385-2D1B565D1E18}"/>
              </a:ext>
            </a:extLst>
          </p:cNvPr>
          <p:cNvSpPr/>
          <p:nvPr/>
        </p:nvSpPr>
        <p:spPr>
          <a:xfrm>
            <a:off x="247700" y="1390288"/>
            <a:ext cx="4328889" cy="2657461"/>
          </a:xfrm>
          <a:prstGeom prst="roundRect">
            <a:avLst/>
          </a:prstGeom>
          <a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6000" b="-2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8F2EA5A8-0E86-BC17-65AD-E84E81B5E4FF}"/>
              </a:ext>
            </a:extLst>
          </p:cNvPr>
          <p:cNvSpPr/>
          <p:nvPr/>
        </p:nvSpPr>
        <p:spPr>
          <a:xfrm>
            <a:off x="1965957" y="4183096"/>
            <a:ext cx="4558438" cy="2557010"/>
          </a:xfrm>
          <a:prstGeom prst="roundRect">
            <a:avLst/>
          </a:prstGeom>
          <a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1000" r="-1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6" name="رسم 15" descr="علامة تحديد مع تعبئة خالصة">
            <a:extLst>
              <a:ext uri="{FF2B5EF4-FFF2-40B4-BE49-F238E27FC236}">
                <a16:creationId xmlns:a16="http://schemas.microsoft.com/office/drawing/2014/main" id="{18806012-0588-3911-E04C-95547383230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583097" y="3124211"/>
            <a:ext cx="1329765" cy="1172882"/>
          </a:xfrm>
          <a:prstGeom prst="rect">
            <a:avLst/>
          </a:prstGeom>
        </p:spPr>
      </p:pic>
      <p:pic>
        <p:nvPicPr>
          <p:cNvPr id="18" name="رسم 17" descr="علامة تحديد مع تعبئة خالصة">
            <a:extLst>
              <a:ext uri="{FF2B5EF4-FFF2-40B4-BE49-F238E27FC236}">
                <a16:creationId xmlns:a16="http://schemas.microsoft.com/office/drawing/2014/main" id="{E38AA93D-3108-97D6-2E4F-61DBA7883E2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53681" y="3208133"/>
            <a:ext cx="1329765" cy="1172882"/>
          </a:xfrm>
          <a:prstGeom prst="rect">
            <a:avLst/>
          </a:prstGeom>
        </p:spPr>
      </p:pic>
      <p:pic>
        <p:nvPicPr>
          <p:cNvPr id="22" name="رسم 21" descr="إغلاق مع تعبئة خالصة">
            <a:extLst>
              <a:ext uri="{FF2B5EF4-FFF2-40B4-BE49-F238E27FC236}">
                <a16:creationId xmlns:a16="http://schemas.microsoft.com/office/drawing/2014/main" id="{A84A54B1-E6FC-8B45-7E8C-1916B7E4FED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8359583" y="3164815"/>
            <a:ext cx="1305859" cy="1305859"/>
          </a:xfrm>
          <a:prstGeom prst="rect">
            <a:avLst/>
          </a:prstGeom>
        </p:spPr>
      </p:pic>
      <p:pic>
        <p:nvPicPr>
          <p:cNvPr id="23" name="رسم 22" descr="إغلاق مع تعبئة خالصة">
            <a:extLst>
              <a:ext uri="{FF2B5EF4-FFF2-40B4-BE49-F238E27FC236}">
                <a16:creationId xmlns:a16="http://schemas.microsoft.com/office/drawing/2014/main" id="{000BA96C-C807-6680-B899-CDB9F8761EF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353004" y="5600519"/>
            <a:ext cx="1305859" cy="1305859"/>
          </a:xfrm>
          <a:prstGeom prst="rect">
            <a:avLst/>
          </a:prstGeom>
        </p:spPr>
      </p:pic>
      <p:pic>
        <p:nvPicPr>
          <p:cNvPr id="24" name="رسم 23" descr="إغلاق مع تعبئة خالصة">
            <a:extLst>
              <a:ext uri="{FF2B5EF4-FFF2-40B4-BE49-F238E27FC236}">
                <a16:creationId xmlns:a16="http://schemas.microsoft.com/office/drawing/2014/main" id="{8112C31A-AADC-ED60-5BD3-AD428DDA897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422128" y="5678094"/>
            <a:ext cx="1305859" cy="130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66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رسم 8" descr="شكل عضوي بحافه مسطحه">
            <a:extLst>
              <a:ext uri="{FF2B5EF4-FFF2-40B4-BE49-F238E27FC236}">
                <a16:creationId xmlns:a16="http://schemas.microsoft.com/office/drawing/2014/main" id="{83F3E631-ED43-1ED3-A7A5-F88882BFE9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7437"/>
          <a:stretch/>
        </p:blipFill>
        <p:spPr>
          <a:xfrm>
            <a:off x="3920565" y="53724"/>
            <a:ext cx="4584843" cy="415420"/>
          </a:xfrm>
          <a:prstGeom prst="rect">
            <a:avLst/>
          </a:prstGeom>
        </p:spPr>
      </p:pic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2" name="رسم 11" descr="دوائر مزخرفه">
            <a:extLst>
              <a:ext uri="{FF2B5EF4-FFF2-40B4-BE49-F238E27FC236}">
                <a16:creationId xmlns:a16="http://schemas.microsoft.com/office/drawing/2014/main" id="{BA45C227-4CC0-77F0-9B57-EB4BF286BF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8445090" y="639798"/>
            <a:ext cx="666084" cy="613186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6863"/>
          <a:stretch/>
        </p:blipFill>
        <p:spPr>
          <a:xfrm rot="16200000">
            <a:off x="435225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pic>
        <p:nvPicPr>
          <p:cNvPr id="26" name="رسم 25" descr="دوائر مزخرفه">
            <a:extLst>
              <a:ext uri="{FF2B5EF4-FFF2-40B4-BE49-F238E27FC236}">
                <a16:creationId xmlns:a16="http://schemas.microsoft.com/office/drawing/2014/main" id="{7E0845D7-6923-F249-219C-A94CAB132E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3546915" y="613719"/>
            <a:ext cx="666084" cy="613186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عنوان 1">
            <a:extLst>
              <a:ext uri="{FF2B5EF4-FFF2-40B4-BE49-F238E27FC236}">
                <a16:creationId xmlns:a16="http://schemas.microsoft.com/office/drawing/2014/main" id="{E597F0E7-19F6-01B9-952F-EF1F9E192687}"/>
              </a:ext>
            </a:extLst>
          </p:cNvPr>
          <p:cNvSpPr txBox="1">
            <a:spLocks/>
          </p:cNvSpPr>
          <p:nvPr/>
        </p:nvSpPr>
        <p:spPr>
          <a:xfrm>
            <a:off x="4338918" y="626758"/>
            <a:ext cx="3854333" cy="639265"/>
          </a:xfrm>
          <a:custGeom>
            <a:avLst/>
            <a:gdLst>
              <a:gd name="connsiteX0" fmla="*/ 0 w 3854333"/>
              <a:gd name="connsiteY0" fmla="*/ 0 h 639265"/>
              <a:gd name="connsiteX1" fmla="*/ 3854333 w 3854333"/>
              <a:gd name="connsiteY1" fmla="*/ 0 h 639265"/>
              <a:gd name="connsiteX2" fmla="*/ 3854333 w 3854333"/>
              <a:gd name="connsiteY2" fmla="*/ 639265 h 639265"/>
              <a:gd name="connsiteX3" fmla="*/ 0 w 3854333"/>
              <a:gd name="connsiteY3" fmla="*/ 639265 h 639265"/>
              <a:gd name="connsiteX4" fmla="*/ 0 w 3854333"/>
              <a:gd name="connsiteY4" fmla="*/ 0 h 639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4333" h="639265" fill="none" extrusionOk="0">
                <a:moveTo>
                  <a:pt x="0" y="0"/>
                </a:moveTo>
                <a:cubicBezTo>
                  <a:pt x="582380" y="139940"/>
                  <a:pt x="1945753" y="107565"/>
                  <a:pt x="3854333" y="0"/>
                </a:cubicBezTo>
                <a:cubicBezTo>
                  <a:pt x="3895328" y="251039"/>
                  <a:pt x="3827418" y="459102"/>
                  <a:pt x="3854333" y="639265"/>
                </a:cubicBezTo>
                <a:cubicBezTo>
                  <a:pt x="2025675" y="528524"/>
                  <a:pt x="1677929" y="756078"/>
                  <a:pt x="0" y="639265"/>
                </a:cubicBezTo>
                <a:cubicBezTo>
                  <a:pt x="4821" y="453483"/>
                  <a:pt x="16913" y="173063"/>
                  <a:pt x="0" y="0"/>
                </a:cubicBezTo>
                <a:close/>
              </a:path>
              <a:path w="3854333" h="639265" stroke="0" extrusionOk="0">
                <a:moveTo>
                  <a:pt x="0" y="0"/>
                </a:moveTo>
                <a:cubicBezTo>
                  <a:pt x="1840262" y="-54635"/>
                  <a:pt x="2156813" y="-136758"/>
                  <a:pt x="3854333" y="0"/>
                </a:cubicBezTo>
                <a:cubicBezTo>
                  <a:pt x="3861452" y="75372"/>
                  <a:pt x="3800269" y="421340"/>
                  <a:pt x="3854333" y="639265"/>
                </a:cubicBezTo>
                <a:cubicBezTo>
                  <a:pt x="2633442" y="633657"/>
                  <a:pt x="749081" y="562246"/>
                  <a:pt x="0" y="639265"/>
                </a:cubicBezTo>
                <a:cubicBezTo>
                  <a:pt x="50107" y="397766"/>
                  <a:pt x="29853" y="223147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72125567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rmAutofit fontScale="82500" lnSpcReduction="1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b="1" dirty="0">
                <a:solidFill>
                  <a:prstClr val="black"/>
                </a:solidFill>
                <a:latin typeface="Calibri Light" panose="020F0302020204030204"/>
                <a:cs typeface="Akhbar MT" pitchFamily="2" charset="-78"/>
              </a:rPr>
              <a:t>مسائل مهارات التفكير العليا</a:t>
            </a:r>
            <a:endParaRPr kumimoji="0" lang="ar-SA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Akhbar MT" pitchFamily="2" charset="-78"/>
            </a:endParaRPr>
          </a:p>
        </p:txBody>
      </p:sp>
      <p:pic>
        <p:nvPicPr>
          <p:cNvPr id="14" name="صورة 17" descr="stock-illustration-13751512-little-girl-with-pen-and-book-cartoon-illustration.jpg">
            <a:extLst>
              <a:ext uri="{FF2B5EF4-FFF2-40B4-BE49-F238E27FC236}">
                <a16:creationId xmlns:a16="http://schemas.microsoft.com/office/drawing/2014/main" id="{D5CA346E-C4F2-CEED-68C6-EF37BB8E9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61" y="3908639"/>
            <a:ext cx="1646872" cy="159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C2FACF1-8C11-D0B2-381E-63E8444360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40"/>
          <a:stretch/>
        </p:blipFill>
        <p:spPr bwMode="auto">
          <a:xfrm>
            <a:off x="2203698" y="1371480"/>
            <a:ext cx="8018575" cy="395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65B0CA3-9E07-D866-6E73-0971D93841E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53383" y="5486520"/>
            <a:ext cx="8038095" cy="79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16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6863"/>
          <a:stretch/>
        </p:blipFill>
        <p:spPr>
          <a:xfrm rot="16200000">
            <a:off x="435225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صر نائب للمحتوى 2">
            <a:extLst>
              <a:ext uri="{FF2B5EF4-FFF2-40B4-BE49-F238E27FC236}">
                <a16:creationId xmlns:a16="http://schemas.microsoft.com/office/drawing/2014/main" id="{2206C43B-0FF8-CA0C-52F8-121C40D399B4}"/>
              </a:ext>
            </a:extLst>
          </p:cNvPr>
          <p:cNvSpPr txBox="1">
            <a:spLocks/>
          </p:cNvSpPr>
          <p:nvPr/>
        </p:nvSpPr>
        <p:spPr>
          <a:xfrm>
            <a:off x="5124521" y="561702"/>
            <a:ext cx="5486401" cy="5734595"/>
          </a:xfrm>
          <a:custGeom>
            <a:avLst/>
            <a:gdLst>
              <a:gd name="connsiteX0" fmla="*/ 0 w 5486401"/>
              <a:gd name="connsiteY0" fmla="*/ 0 h 5734595"/>
              <a:gd name="connsiteX1" fmla="*/ 5486401 w 5486401"/>
              <a:gd name="connsiteY1" fmla="*/ 0 h 5734595"/>
              <a:gd name="connsiteX2" fmla="*/ 5486401 w 5486401"/>
              <a:gd name="connsiteY2" fmla="*/ 5734595 h 5734595"/>
              <a:gd name="connsiteX3" fmla="*/ 0 w 5486401"/>
              <a:gd name="connsiteY3" fmla="*/ 5734595 h 5734595"/>
              <a:gd name="connsiteX4" fmla="*/ 0 w 5486401"/>
              <a:gd name="connsiteY4" fmla="*/ 0 h 573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86401" h="5734595" fill="none" extrusionOk="0">
                <a:moveTo>
                  <a:pt x="0" y="0"/>
                </a:moveTo>
                <a:cubicBezTo>
                  <a:pt x="1665223" y="166429"/>
                  <a:pt x="4760980" y="88759"/>
                  <a:pt x="5486401" y="0"/>
                </a:cubicBezTo>
                <a:cubicBezTo>
                  <a:pt x="5367026" y="1050522"/>
                  <a:pt x="5556183" y="4884253"/>
                  <a:pt x="5486401" y="5734595"/>
                </a:cubicBezTo>
                <a:cubicBezTo>
                  <a:pt x="4623302" y="5590968"/>
                  <a:pt x="1394808" y="5888728"/>
                  <a:pt x="0" y="5734595"/>
                </a:cubicBezTo>
                <a:cubicBezTo>
                  <a:pt x="55200" y="3933721"/>
                  <a:pt x="157852" y="2644150"/>
                  <a:pt x="0" y="0"/>
                </a:cubicBezTo>
                <a:close/>
              </a:path>
              <a:path w="5486401" h="5734595" stroke="0" extrusionOk="0">
                <a:moveTo>
                  <a:pt x="0" y="0"/>
                </a:moveTo>
                <a:cubicBezTo>
                  <a:pt x="2239444" y="77430"/>
                  <a:pt x="4715857" y="24190"/>
                  <a:pt x="5486401" y="0"/>
                </a:cubicBezTo>
                <a:cubicBezTo>
                  <a:pt x="5355977" y="1091469"/>
                  <a:pt x="5485778" y="4606427"/>
                  <a:pt x="5486401" y="5734595"/>
                </a:cubicBezTo>
                <a:cubicBezTo>
                  <a:pt x="3956543" y="5854065"/>
                  <a:pt x="2654813" y="5642051"/>
                  <a:pt x="0" y="5734595"/>
                </a:cubicBezTo>
                <a:cubicBezTo>
                  <a:pt x="-80068" y="3187901"/>
                  <a:pt x="51255" y="1365847"/>
                  <a:pt x="0" y="0"/>
                </a:cubicBezTo>
                <a:close/>
              </a:path>
            </a:pathLst>
          </a:custGeom>
          <a:solidFill>
            <a:srgbClr val="FFDE75"/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80906851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ar-SA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المراجع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ar-SA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ar-SA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القران الكريم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ar-SA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منصة مدرستي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ar-SA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بوابة عين التعليمية " اثراء "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ar-SA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الكتاب المدرسي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ar-SA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الشبكة العنكبوتية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ar-SA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موقع أفكار الرياضيات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ar-SA" sz="4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ar-SA" sz="4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صورة 2" descr="Untitled-1 copy.JPG">
            <a:extLst>
              <a:ext uri="{FF2B5EF4-FFF2-40B4-BE49-F238E27FC236}">
                <a16:creationId xmlns:a16="http://schemas.microsoft.com/office/drawing/2014/main" id="{668A4B07-1133-AA28-A687-DE8494832270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22163" y="2304527"/>
            <a:ext cx="2995957" cy="2390774"/>
          </a:xfrm>
          <a:custGeom>
            <a:avLst/>
            <a:gdLst>
              <a:gd name="connsiteX0" fmla="*/ 0 w 2995957"/>
              <a:gd name="connsiteY0" fmla="*/ 0 h 2390774"/>
              <a:gd name="connsiteX1" fmla="*/ 2995957 w 2995957"/>
              <a:gd name="connsiteY1" fmla="*/ 0 h 2390774"/>
              <a:gd name="connsiteX2" fmla="*/ 2995957 w 2995957"/>
              <a:gd name="connsiteY2" fmla="*/ 2390774 h 2390774"/>
              <a:gd name="connsiteX3" fmla="*/ 0 w 2995957"/>
              <a:gd name="connsiteY3" fmla="*/ 2390774 h 2390774"/>
              <a:gd name="connsiteX4" fmla="*/ 0 w 2995957"/>
              <a:gd name="connsiteY4" fmla="*/ 0 h 2390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5957" h="2390774" fill="none" extrusionOk="0">
                <a:moveTo>
                  <a:pt x="0" y="0"/>
                </a:moveTo>
                <a:cubicBezTo>
                  <a:pt x="705428" y="-84088"/>
                  <a:pt x="2237209" y="-115922"/>
                  <a:pt x="2995957" y="0"/>
                </a:cubicBezTo>
                <a:cubicBezTo>
                  <a:pt x="2854890" y="289540"/>
                  <a:pt x="2861591" y="1947087"/>
                  <a:pt x="2995957" y="2390774"/>
                </a:cubicBezTo>
                <a:cubicBezTo>
                  <a:pt x="2147958" y="2344848"/>
                  <a:pt x="1481069" y="2273524"/>
                  <a:pt x="0" y="2390774"/>
                </a:cubicBezTo>
                <a:cubicBezTo>
                  <a:pt x="112030" y="1776193"/>
                  <a:pt x="-129921" y="1110320"/>
                  <a:pt x="0" y="0"/>
                </a:cubicBezTo>
                <a:close/>
              </a:path>
              <a:path w="2995957" h="2390774" stroke="0" extrusionOk="0">
                <a:moveTo>
                  <a:pt x="0" y="0"/>
                </a:moveTo>
                <a:cubicBezTo>
                  <a:pt x="957956" y="48260"/>
                  <a:pt x="1678635" y="25992"/>
                  <a:pt x="2995957" y="0"/>
                </a:cubicBezTo>
                <a:cubicBezTo>
                  <a:pt x="3094787" y="1171805"/>
                  <a:pt x="2834058" y="1645263"/>
                  <a:pt x="2995957" y="2390774"/>
                </a:cubicBezTo>
                <a:cubicBezTo>
                  <a:pt x="2230138" y="2358826"/>
                  <a:pt x="1429544" y="2413676"/>
                  <a:pt x="0" y="2390774"/>
                </a:cubicBezTo>
                <a:cubicBezTo>
                  <a:pt x="113262" y="1327053"/>
                  <a:pt x="121807" y="997628"/>
                  <a:pt x="0" y="0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 sd="180876100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34413568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رسم 8" descr="شكل عضوي بحافه مسطحه">
            <a:extLst>
              <a:ext uri="{FF2B5EF4-FFF2-40B4-BE49-F238E27FC236}">
                <a16:creationId xmlns:a16="http://schemas.microsoft.com/office/drawing/2014/main" id="{83F3E631-ED43-1ED3-A7A5-F88882BFE9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7437"/>
          <a:stretch/>
        </p:blipFill>
        <p:spPr>
          <a:xfrm>
            <a:off x="3668224" y="53724"/>
            <a:ext cx="5607322" cy="1395935"/>
          </a:xfrm>
          <a:prstGeom prst="rect">
            <a:avLst/>
          </a:prstGeom>
        </p:spPr>
      </p:pic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2" name="رسم 11" descr="دوائر مزخرفه">
            <a:extLst>
              <a:ext uri="{FF2B5EF4-FFF2-40B4-BE49-F238E27FC236}">
                <a16:creationId xmlns:a16="http://schemas.microsoft.com/office/drawing/2014/main" id="{BA45C227-4CC0-77F0-9B57-EB4BF286BF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9275547" y="53724"/>
            <a:ext cx="666084" cy="613186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6863"/>
          <a:stretch/>
        </p:blipFill>
        <p:spPr>
          <a:xfrm rot="16200000">
            <a:off x="435225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pic>
        <p:nvPicPr>
          <p:cNvPr id="26" name="رسم 25" descr="دوائر مزخرفه">
            <a:extLst>
              <a:ext uri="{FF2B5EF4-FFF2-40B4-BE49-F238E27FC236}">
                <a16:creationId xmlns:a16="http://schemas.microsoft.com/office/drawing/2014/main" id="{7E0845D7-6923-F249-219C-A94CAB132E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3335182" y="43372"/>
            <a:ext cx="666084" cy="613186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808E2D26-A4C8-E218-33EB-C98A33B83722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8727" t="4029" r="13050" b="17513"/>
          <a:stretch/>
        </p:blipFill>
        <p:spPr>
          <a:xfrm>
            <a:off x="5177928" y="1837523"/>
            <a:ext cx="4763703" cy="3942126"/>
          </a:xfrm>
          <a:custGeom>
            <a:avLst/>
            <a:gdLst>
              <a:gd name="connsiteX0" fmla="*/ 0 w 4763703"/>
              <a:gd name="connsiteY0" fmla="*/ 0 h 3942126"/>
              <a:gd name="connsiteX1" fmla="*/ 4763703 w 4763703"/>
              <a:gd name="connsiteY1" fmla="*/ 0 h 3942126"/>
              <a:gd name="connsiteX2" fmla="*/ 4763703 w 4763703"/>
              <a:gd name="connsiteY2" fmla="*/ 3942126 h 3942126"/>
              <a:gd name="connsiteX3" fmla="*/ 0 w 4763703"/>
              <a:gd name="connsiteY3" fmla="*/ 3942126 h 3942126"/>
              <a:gd name="connsiteX4" fmla="*/ 0 w 4763703"/>
              <a:gd name="connsiteY4" fmla="*/ 0 h 394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3703" h="3942126" fill="none" extrusionOk="0">
                <a:moveTo>
                  <a:pt x="0" y="0"/>
                </a:moveTo>
                <a:cubicBezTo>
                  <a:pt x="496753" y="-33775"/>
                  <a:pt x="2720253" y="138873"/>
                  <a:pt x="4763703" y="0"/>
                </a:cubicBezTo>
                <a:cubicBezTo>
                  <a:pt x="4689932" y="893199"/>
                  <a:pt x="4607820" y="3497872"/>
                  <a:pt x="4763703" y="3942126"/>
                </a:cubicBezTo>
                <a:cubicBezTo>
                  <a:pt x="3169050" y="3804796"/>
                  <a:pt x="1191916" y="3804270"/>
                  <a:pt x="0" y="3942126"/>
                </a:cubicBezTo>
                <a:cubicBezTo>
                  <a:pt x="152408" y="2628134"/>
                  <a:pt x="73868" y="1429964"/>
                  <a:pt x="0" y="0"/>
                </a:cubicBezTo>
                <a:close/>
              </a:path>
              <a:path w="4763703" h="3942126" stroke="0" extrusionOk="0">
                <a:moveTo>
                  <a:pt x="0" y="0"/>
                </a:moveTo>
                <a:cubicBezTo>
                  <a:pt x="1107118" y="-101487"/>
                  <a:pt x="2477801" y="-162162"/>
                  <a:pt x="4763703" y="0"/>
                </a:cubicBezTo>
                <a:cubicBezTo>
                  <a:pt x="4824416" y="1744837"/>
                  <a:pt x="4702631" y="2999288"/>
                  <a:pt x="4763703" y="3942126"/>
                </a:cubicBezTo>
                <a:cubicBezTo>
                  <a:pt x="3584006" y="3992191"/>
                  <a:pt x="1007602" y="3783677"/>
                  <a:pt x="0" y="3942126"/>
                </a:cubicBezTo>
                <a:cubicBezTo>
                  <a:pt x="-24452" y="3542241"/>
                  <a:pt x="-67663" y="1659297"/>
                  <a:pt x="0" y="0"/>
                </a:cubicBezTo>
                <a:close/>
              </a:path>
            </a:pathLst>
          </a:custGeom>
          <a:ln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A3524B-1687-A0DA-246F-348FE3DA2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905" y="1661949"/>
            <a:ext cx="2354943" cy="2307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A2C94E3-2F2D-93D9-862E-01B535E7C97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8305" y="4044930"/>
            <a:ext cx="3568145" cy="1781422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B3FD9057-384F-841B-7516-27AAF9D85934}"/>
              </a:ext>
            </a:extLst>
          </p:cNvPr>
          <p:cNvSpPr/>
          <p:nvPr/>
        </p:nvSpPr>
        <p:spPr>
          <a:xfrm>
            <a:off x="2659529" y="1180886"/>
            <a:ext cx="1613647" cy="656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" name="عنوان 1">
            <a:extLst>
              <a:ext uri="{FF2B5EF4-FFF2-40B4-BE49-F238E27FC236}">
                <a16:creationId xmlns:a16="http://schemas.microsoft.com/office/drawing/2014/main" id="{1BE141B2-4413-F793-5E93-AB85075689AC}"/>
              </a:ext>
            </a:extLst>
          </p:cNvPr>
          <p:cNvSpPr txBox="1">
            <a:spLocks/>
          </p:cNvSpPr>
          <p:nvPr/>
        </p:nvSpPr>
        <p:spPr>
          <a:xfrm>
            <a:off x="4564444" y="226335"/>
            <a:ext cx="3854333" cy="639265"/>
          </a:xfrm>
          <a:custGeom>
            <a:avLst/>
            <a:gdLst>
              <a:gd name="connsiteX0" fmla="*/ 0 w 3854333"/>
              <a:gd name="connsiteY0" fmla="*/ 0 h 639265"/>
              <a:gd name="connsiteX1" fmla="*/ 3854333 w 3854333"/>
              <a:gd name="connsiteY1" fmla="*/ 0 h 639265"/>
              <a:gd name="connsiteX2" fmla="*/ 3854333 w 3854333"/>
              <a:gd name="connsiteY2" fmla="*/ 639265 h 639265"/>
              <a:gd name="connsiteX3" fmla="*/ 0 w 3854333"/>
              <a:gd name="connsiteY3" fmla="*/ 639265 h 639265"/>
              <a:gd name="connsiteX4" fmla="*/ 0 w 3854333"/>
              <a:gd name="connsiteY4" fmla="*/ 0 h 639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4333" h="639265" extrusionOk="0">
                <a:moveTo>
                  <a:pt x="0" y="0"/>
                </a:moveTo>
                <a:cubicBezTo>
                  <a:pt x="1840262" y="-54635"/>
                  <a:pt x="2156813" y="-136758"/>
                  <a:pt x="3854333" y="0"/>
                </a:cubicBezTo>
                <a:cubicBezTo>
                  <a:pt x="3861452" y="75372"/>
                  <a:pt x="3800269" y="421340"/>
                  <a:pt x="3854333" y="639265"/>
                </a:cubicBezTo>
                <a:cubicBezTo>
                  <a:pt x="2633442" y="633657"/>
                  <a:pt x="749081" y="562246"/>
                  <a:pt x="0" y="639265"/>
                </a:cubicBezTo>
                <a:cubicBezTo>
                  <a:pt x="50107" y="397766"/>
                  <a:pt x="29853" y="223147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72125567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rmAutofit fontScale="90000" lnSpcReduction="1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b="1" dirty="0">
                <a:solidFill>
                  <a:prstClr val="black"/>
                </a:solidFill>
                <a:latin typeface="Calibri Light" panose="020F0302020204030204"/>
                <a:cs typeface="Akhbar MT" pitchFamily="2" charset="-78"/>
              </a:rPr>
              <a:t>الواجب المنزلي</a:t>
            </a:r>
            <a:endParaRPr kumimoji="0" lang="ar-SA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938960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رسم 8" descr="شكل عضوي بحافه مسطحه">
            <a:hlinkClick r:id="rId2"/>
            <a:extLst>
              <a:ext uri="{FF2B5EF4-FFF2-40B4-BE49-F238E27FC236}">
                <a16:creationId xmlns:a16="http://schemas.microsoft.com/office/drawing/2014/main" id="{83F3E631-ED43-1ED3-A7A5-F88882BFE9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67437"/>
          <a:stretch/>
        </p:blipFill>
        <p:spPr>
          <a:xfrm>
            <a:off x="2653551" y="3959358"/>
            <a:ext cx="7470589" cy="2348817"/>
          </a:xfrm>
          <a:prstGeom prst="rect">
            <a:avLst/>
          </a:prstGeom>
        </p:spPr>
      </p:pic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2" name="رسم 11" descr="دوائر مزخرفه">
            <a:extLst>
              <a:ext uri="{FF2B5EF4-FFF2-40B4-BE49-F238E27FC236}">
                <a16:creationId xmlns:a16="http://schemas.microsoft.com/office/drawing/2014/main" id="{BA45C227-4CC0-77F0-9B57-EB4BF286BF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0366" t="20806" r="18816" b="23207"/>
          <a:stretch/>
        </p:blipFill>
        <p:spPr>
          <a:xfrm>
            <a:off x="9903903" y="3054869"/>
            <a:ext cx="666084" cy="613186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36863"/>
          <a:stretch/>
        </p:blipFill>
        <p:spPr>
          <a:xfrm rot="16200000">
            <a:off x="435225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pic>
        <p:nvPicPr>
          <p:cNvPr id="26" name="رسم 25" descr="دوائر مزخرفه">
            <a:extLst>
              <a:ext uri="{FF2B5EF4-FFF2-40B4-BE49-F238E27FC236}">
                <a16:creationId xmlns:a16="http://schemas.microsoft.com/office/drawing/2014/main" id="{7E0845D7-6923-F249-219C-A94CAB132EA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0366" t="20806" r="18816" b="23207"/>
          <a:stretch/>
        </p:blipFill>
        <p:spPr>
          <a:xfrm>
            <a:off x="2191390" y="3062126"/>
            <a:ext cx="666084" cy="613186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رسم 1" descr="شكل عضوي بحافه مسطحه">
            <a:hlinkClick r:id="rId17"/>
            <a:extLst>
              <a:ext uri="{FF2B5EF4-FFF2-40B4-BE49-F238E27FC236}">
                <a16:creationId xmlns:a16="http://schemas.microsoft.com/office/drawing/2014/main" id="{56C924C2-22E5-3646-FDDB-F33A003B03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67437"/>
          <a:stretch/>
        </p:blipFill>
        <p:spPr>
          <a:xfrm rot="10800000">
            <a:off x="2714929" y="414749"/>
            <a:ext cx="7470589" cy="2348817"/>
          </a:xfrm>
          <a:prstGeom prst="rect">
            <a:avLst/>
          </a:prstGeom>
        </p:spPr>
      </p:pic>
      <p:sp>
        <p:nvSpPr>
          <p:cNvPr id="3" name="عنوان 1">
            <a:extLst>
              <a:ext uri="{FF2B5EF4-FFF2-40B4-BE49-F238E27FC236}">
                <a16:creationId xmlns:a16="http://schemas.microsoft.com/office/drawing/2014/main" id="{2534BE5D-F30A-89E2-24E5-6A81D3AAA7F5}"/>
              </a:ext>
            </a:extLst>
          </p:cNvPr>
          <p:cNvSpPr txBox="1">
            <a:spLocks/>
          </p:cNvSpPr>
          <p:nvPr/>
        </p:nvSpPr>
        <p:spPr>
          <a:xfrm>
            <a:off x="4461680" y="1589157"/>
            <a:ext cx="3854333" cy="639265"/>
          </a:xfrm>
          <a:custGeom>
            <a:avLst/>
            <a:gdLst>
              <a:gd name="connsiteX0" fmla="*/ 0 w 3854333"/>
              <a:gd name="connsiteY0" fmla="*/ 0 h 639265"/>
              <a:gd name="connsiteX1" fmla="*/ 3854333 w 3854333"/>
              <a:gd name="connsiteY1" fmla="*/ 0 h 639265"/>
              <a:gd name="connsiteX2" fmla="*/ 3854333 w 3854333"/>
              <a:gd name="connsiteY2" fmla="*/ 639265 h 639265"/>
              <a:gd name="connsiteX3" fmla="*/ 0 w 3854333"/>
              <a:gd name="connsiteY3" fmla="*/ 639265 h 639265"/>
              <a:gd name="connsiteX4" fmla="*/ 0 w 3854333"/>
              <a:gd name="connsiteY4" fmla="*/ 0 h 639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4333" h="639265" extrusionOk="0">
                <a:moveTo>
                  <a:pt x="0" y="0"/>
                </a:moveTo>
                <a:cubicBezTo>
                  <a:pt x="1840262" y="-54635"/>
                  <a:pt x="2156813" y="-136758"/>
                  <a:pt x="3854333" y="0"/>
                </a:cubicBezTo>
                <a:cubicBezTo>
                  <a:pt x="3861452" y="75372"/>
                  <a:pt x="3800269" y="421340"/>
                  <a:pt x="3854333" y="639265"/>
                </a:cubicBezTo>
                <a:cubicBezTo>
                  <a:pt x="2633442" y="633657"/>
                  <a:pt x="749081" y="562246"/>
                  <a:pt x="0" y="639265"/>
                </a:cubicBezTo>
                <a:cubicBezTo>
                  <a:pt x="50107" y="397766"/>
                  <a:pt x="29853" y="223147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72125567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rmAutofit fontScale="90000" lnSpcReduction="1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b="1" dirty="0">
                <a:solidFill>
                  <a:prstClr val="black"/>
                </a:solidFill>
                <a:latin typeface="Calibri Light" panose="020F0302020204030204"/>
                <a:cs typeface="Akhbar MT" pitchFamily="2" charset="-78"/>
              </a:rPr>
              <a:t>قنوات رفعة التعليمية</a:t>
            </a:r>
            <a:endParaRPr kumimoji="0" lang="ar-SA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Akhbar MT" pitchFamily="2" charset="-78"/>
            </a:endParaRPr>
          </a:p>
        </p:txBody>
      </p:sp>
      <p:sp>
        <p:nvSpPr>
          <p:cNvPr id="4" name="عنوان 1">
            <a:hlinkClick r:id="rId2"/>
            <a:extLst>
              <a:ext uri="{FF2B5EF4-FFF2-40B4-BE49-F238E27FC236}">
                <a16:creationId xmlns:a16="http://schemas.microsoft.com/office/drawing/2014/main" id="{807EBCF8-08ED-2A4E-4130-4D856B8D0341}"/>
              </a:ext>
            </a:extLst>
          </p:cNvPr>
          <p:cNvSpPr txBox="1">
            <a:spLocks/>
          </p:cNvSpPr>
          <p:nvPr/>
        </p:nvSpPr>
        <p:spPr>
          <a:xfrm>
            <a:off x="4562805" y="4396275"/>
            <a:ext cx="4049559" cy="737491"/>
          </a:xfrm>
          <a:custGeom>
            <a:avLst/>
            <a:gdLst>
              <a:gd name="connsiteX0" fmla="*/ 0 w 4049559"/>
              <a:gd name="connsiteY0" fmla="*/ 0 h 737491"/>
              <a:gd name="connsiteX1" fmla="*/ 4049559 w 4049559"/>
              <a:gd name="connsiteY1" fmla="*/ 0 h 737491"/>
              <a:gd name="connsiteX2" fmla="*/ 4049559 w 4049559"/>
              <a:gd name="connsiteY2" fmla="*/ 737491 h 737491"/>
              <a:gd name="connsiteX3" fmla="*/ 0 w 4049559"/>
              <a:gd name="connsiteY3" fmla="*/ 737491 h 737491"/>
              <a:gd name="connsiteX4" fmla="*/ 0 w 4049559"/>
              <a:gd name="connsiteY4" fmla="*/ 0 h 737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9559" h="737491" extrusionOk="0">
                <a:moveTo>
                  <a:pt x="0" y="0"/>
                </a:moveTo>
                <a:cubicBezTo>
                  <a:pt x="978973" y="-54635"/>
                  <a:pt x="2743272" y="-136758"/>
                  <a:pt x="4049559" y="0"/>
                </a:cubicBezTo>
                <a:cubicBezTo>
                  <a:pt x="4024396" y="219760"/>
                  <a:pt x="4009620" y="607326"/>
                  <a:pt x="4049559" y="737491"/>
                </a:cubicBezTo>
                <a:cubicBezTo>
                  <a:pt x="3330373" y="731883"/>
                  <a:pt x="1582118" y="660472"/>
                  <a:pt x="0" y="737491"/>
                </a:cubicBezTo>
                <a:cubicBezTo>
                  <a:pt x="37601" y="589995"/>
                  <a:pt x="43897" y="348319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72125567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rmAutofit fontScale="75000" lnSpcReduction="2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b="1" dirty="0">
                <a:solidFill>
                  <a:prstClr val="black"/>
                </a:solidFill>
                <a:latin typeface="Calibri Light" panose="020F0302020204030204"/>
                <a:cs typeface="Akhbar MT" pitchFamily="2" charset="-78"/>
              </a:rPr>
              <a:t>قناة الأستاذة فاطمه صالح السبيعي</a:t>
            </a:r>
            <a:endParaRPr kumimoji="0" lang="ar-SA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Akhbar MT" pitchFamily="2" charset="-78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A9B39E2B-2C41-93B8-4F5E-9E5D7E3EE27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55279" y="1868630"/>
            <a:ext cx="676935" cy="67693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DA20CE7-D7DD-C247-BE07-37698C1436C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55279" y="4537774"/>
            <a:ext cx="676935" cy="67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453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6863"/>
          <a:stretch/>
        </p:blipFill>
        <p:spPr>
          <a:xfrm rot="16200000">
            <a:off x="435225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781583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رسم 8" descr="شكل عضوي بحافه مسطحه">
            <a:extLst>
              <a:ext uri="{FF2B5EF4-FFF2-40B4-BE49-F238E27FC236}">
                <a16:creationId xmlns:a16="http://schemas.microsoft.com/office/drawing/2014/main" id="{83F3E631-ED43-1ED3-A7A5-F88882BFE9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7437"/>
          <a:stretch/>
        </p:blipFill>
        <p:spPr>
          <a:xfrm>
            <a:off x="3920565" y="53724"/>
            <a:ext cx="4584843" cy="415420"/>
          </a:xfrm>
          <a:prstGeom prst="rect">
            <a:avLst/>
          </a:prstGeom>
        </p:spPr>
      </p:pic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2" name="رسم 11" descr="دوائر مزخرفه">
            <a:extLst>
              <a:ext uri="{FF2B5EF4-FFF2-40B4-BE49-F238E27FC236}">
                <a16:creationId xmlns:a16="http://schemas.microsoft.com/office/drawing/2014/main" id="{BA45C227-4CC0-77F0-9B57-EB4BF286BF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8272325" y="19556"/>
            <a:ext cx="666084" cy="613186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6863"/>
          <a:stretch/>
        </p:blipFill>
        <p:spPr>
          <a:xfrm rot="16200000">
            <a:off x="435225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pic>
        <p:nvPicPr>
          <p:cNvPr id="26" name="رسم 25" descr="دوائر مزخرفه">
            <a:extLst>
              <a:ext uri="{FF2B5EF4-FFF2-40B4-BE49-F238E27FC236}">
                <a16:creationId xmlns:a16="http://schemas.microsoft.com/office/drawing/2014/main" id="{7E0845D7-6923-F249-219C-A94CAB132E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3679531" y="86494"/>
            <a:ext cx="666084" cy="613186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14358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2" name="رسم 11" descr="دوائر مزخرفه">
            <a:extLst>
              <a:ext uri="{FF2B5EF4-FFF2-40B4-BE49-F238E27FC236}">
                <a16:creationId xmlns:a16="http://schemas.microsoft.com/office/drawing/2014/main" id="{BA45C227-4CC0-77F0-9B57-EB4BF286BF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7728460" y="1178911"/>
            <a:ext cx="666084" cy="613186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6863"/>
          <a:stretch/>
        </p:blipFill>
        <p:spPr>
          <a:xfrm rot="16200000">
            <a:off x="435225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B83963EC-8B06-A673-A282-4736F4FFC1BB}"/>
              </a:ext>
            </a:extLst>
          </p:cNvPr>
          <p:cNvSpPr/>
          <p:nvPr/>
        </p:nvSpPr>
        <p:spPr>
          <a:xfrm>
            <a:off x="7646756" y="2134534"/>
            <a:ext cx="3822432" cy="3035997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من خلال استراتيجية التصفح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تصفحي فكرة درسنا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والمفردات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8DB84C7B-84B4-48EB-D747-22B48E881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890" y="1060906"/>
            <a:ext cx="4101737" cy="513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صورة 8" descr="stock-illustration-13751512-little-girl-with-pen-and-book-cartoon-illustration.jpg">
            <a:extLst>
              <a:ext uri="{FF2B5EF4-FFF2-40B4-BE49-F238E27FC236}">
                <a16:creationId xmlns:a16="http://schemas.microsoft.com/office/drawing/2014/main" id="{46219994-FEF9-4F4C-644B-29E5EC2F4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63" y="3793036"/>
            <a:ext cx="1793244" cy="1744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32A4E00-FAF6-42BB-B00C-48B93E39F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99" y="1384486"/>
            <a:ext cx="2168335" cy="2124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239D314A-7B60-0DB7-AD87-6241A1313BCD}"/>
              </a:ext>
            </a:extLst>
          </p:cNvPr>
          <p:cNvSpPr/>
          <p:nvPr/>
        </p:nvSpPr>
        <p:spPr>
          <a:xfrm>
            <a:off x="1577812" y="1140944"/>
            <a:ext cx="1033906" cy="377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8" name="رسم 7" descr="دوائر مزخرفه">
            <a:extLst>
              <a:ext uri="{FF2B5EF4-FFF2-40B4-BE49-F238E27FC236}">
                <a16:creationId xmlns:a16="http://schemas.microsoft.com/office/drawing/2014/main" id="{5BD3142B-9609-A2D8-3AEC-F3CE1D92E4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66" t="20806" r="18816" b="23207"/>
          <a:stretch/>
        </p:blipFill>
        <p:spPr>
          <a:xfrm>
            <a:off x="2468091" y="1230647"/>
            <a:ext cx="666084" cy="61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7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6863"/>
          <a:stretch/>
        </p:blipFill>
        <p:spPr>
          <a:xfrm rot="16200000">
            <a:off x="435225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CE774F0-D18C-10FB-D283-C6B66858914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4313" t="18214" r="26413" b="19390"/>
          <a:stretch/>
        </p:blipFill>
        <p:spPr>
          <a:xfrm>
            <a:off x="1535953" y="290063"/>
            <a:ext cx="8960415" cy="6159234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8F31017B-E21D-A714-D08F-4229A629E83F}"/>
              </a:ext>
            </a:extLst>
          </p:cNvPr>
          <p:cNvSpPr/>
          <p:nvPr/>
        </p:nvSpPr>
        <p:spPr>
          <a:xfrm>
            <a:off x="4034664" y="5486689"/>
            <a:ext cx="1403925" cy="4087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753EF397-AD51-FF94-40C6-4DC7583E9981}"/>
              </a:ext>
            </a:extLst>
          </p:cNvPr>
          <p:cNvSpPr/>
          <p:nvPr/>
        </p:nvSpPr>
        <p:spPr>
          <a:xfrm>
            <a:off x="1186255" y="5874041"/>
            <a:ext cx="1403925" cy="4087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49596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6863"/>
          <a:stretch/>
        </p:blipFill>
        <p:spPr>
          <a:xfrm rot="16200000">
            <a:off x="435225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C2126D1-FDF8-66D3-3EFB-23CBF687FE3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5824" t="24401" r="25018" b="32462"/>
          <a:stretch/>
        </p:blipFill>
        <p:spPr>
          <a:xfrm>
            <a:off x="944282" y="233082"/>
            <a:ext cx="10044803" cy="583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69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6863"/>
          <a:stretch/>
        </p:blipFill>
        <p:spPr>
          <a:xfrm rot="16200000">
            <a:off x="435225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G_2533">
            <a:hlinkClick r:id="" action="ppaction://media"/>
            <a:extLst>
              <a:ext uri="{FF2B5EF4-FFF2-40B4-BE49-F238E27FC236}">
                <a16:creationId xmlns:a16="http://schemas.microsoft.com/office/drawing/2014/main" id="{79214282-4051-420E-5379-E70604FBAA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21976" y="447981"/>
            <a:ext cx="9967109" cy="568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2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6863"/>
          <a:stretch/>
        </p:blipFill>
        <p:spPr>
          <a:xfrm rot="16200000">
            <a:off x="435225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telegram_video">
            <a:hlinkClick r:id="" action="ppaction://media"/>
            <a:extLst>
              <a:ext uri="{FF2B5EF4-FFF2-40B4-BE49-F238E27FC236}">
                <a16:creationId xmlns:a16="http://schemas.microsoft.com/office/drawing/2014/main" id="{BE59A728-6CDF-58F6-890F-6C6088E60A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08632" y="428157"/>
            <a:ext cx="9880453" cy="576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28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6863"/>
          <a:stretch/>
        </p:blipFill>
        <p:spPr>
          <a:xfrm rot="16200000">
            <a:off x="435225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6A7D8025-4E7A-DA67-EBF9-1D04C5BF8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41" y="1337532"/>
            <a:ext cx="5905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MCS Nask S_U normal." pitchFamily="2" charset="0"/>
              </a:rPr>
              <a:t>صنف المثلثات التالية  بحسب زواياها:</a:t>
            </a:r>
          </a:p>
        </p:txBody>
      </p:sp>
      <p:sp>
        <p:nvSpPr>
          <p:cNvPr id="3" name="مثلث متساوي الساقين 2">
            <a:extLst>
              <a:ext uri="{FF2B5EF4-FFF2-40B4-BE49-F238E27FC236}">
                <a16:creationId xmlns:a16="http://schemas.microsoft.com/office/drawing/2014/main" id="{8EFF7D67-70B9-B1A0-37A1-6EE36AA2213E}"/>
              </a:ext>
            </a:extLst>
          </p:cNvPr>
          <p:cNvSpPr/>
          <p:nvPr/>
        </p:nvSpPr>
        <p:spPr>
          <a:xfrm>
            <a:off x="10066244" y="2324958"/>
            <a:ext cx="1727200" cy="2016125"/>
          </a:xfrm>
          <a:prstGeom prst="triangle">
            <a:avLst>
              <a:gd name="adj" fmla="val 50000"/>
            </a:avLst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مثلث قائم الزاوية 3">
            <a:extLst>
              <a:ext uri="{FF2B5EF4-FFF2-40B4-BE49-F238E27FC236}">
                <a16:creationId xmlns:a16="http://schemas.microsoft.com/office/drawing/2014/main" id="{43001FA9-09C5-F30C-D82B-BA1BF253863C}"/>
              </a:ext>
            </a:extLst>
          </p:cNvPr>
          <p:cNvSpPr/>
          <p:nvPr/>
        </p:nvSpPr>
        <p:spPr>
          <a:xfrm>
            <a:off x="6643595" y="1921732"/>
            <a:ext cx="2087563" cy="3024188"/>
          </a:xfrm>
          <a:prstGeom prst="rtTriangle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5" name="مجموعة 30">
            <a:extLst>
              <a:ext uri="{FF2B5EF4-FFF2-40B4-BE49-F238E27FC236}">
                <a16:creationId xmlns:a16="http://schemas.microsoft.com/office/drawing/2014/main" id="{AA91C041-9038-181B-09BD-504AD70363DD}"/>
              </a:ext>
            </a:extLst>
          </p:cNvPr>
          <p:cNvGrpSpPr>
            <a:grpSpLocks/>
          </p:cNvGrpSpPr>
          <p:nvPr/>
        </p:nvGrpSpPr>
        <p:grpSpPr bwMode="auto">
          <a:xfrm>
            <a:off x="3259044" y="1777271"/>
            <a:ext cx="2376488" cy="3024187"/>
            <a:chOff x="1259632" y="2636912"/>
            <a:chExt cx="864096" cy="1656184"/>
          </a:xfrm>
        </p:grpSpPr>
        <p:cxnSp>
          <p:nvCxnSpPr>
            <p:cNvPr id="6" name="رابط مستقيم 5">
              <a:extLst>
                <a:ext uri="{FF2B5EF4-FFF2-40B4-BE49-F238E27FC236}">
                  <a16:creationId xmlns:a16="http://schemas.microsoft.com/office/drawing/2014/main" id="{60C64C1A-BF77-F13C-91C9-C021B6E25307}"/>
                </a:ext>
              </a:extLst>
            </p:cNvPr>
            <p:cNvCxnSpPr/>
            <p:nvPr/>
          </p:nvCxnSpPr>
          <p:spPr>
            <a:xfrm rot="5400000">
              <a:off x="683662" y="3212882"/>
              <a:ext cx="1151939" cy="0"/>
            </a:xfrm>
            <a:prstGeom prst="lin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" name="رابط مستقيم 7">
              <a:extLst>
                <a:ext uri="{FF2B5EF4-FFF2-40B4-BE49-F238E27FC236}">
                  <a16:creationId xmlns:a16="http://schemas.microsoft.com/office/drawing/2014/main" id="{88A70F68-5EEC-A168-12EE-067D250DFBAC}"/>
                </a:ext>
              </a:extLst>
            </p:cNvPr>
            <p:cNvCxnSpPr/>
            <p:nvPr/>
          </p:nvCxnSpPr>
          <p:spPr>
            <a:xfrm>
              <a:off x="1259632" y="3788851"/>
              <a:ext cx="864096" cy="504245"/>
            </a:xfrm>
            <a:prstGeom prst="lin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رابط مستقيم 8">
              <a:extLst>
                <a:ext uri="{FF2B5EF4-FFF2-40B4-BE49-F238E27FC236}">
                  <a16:creationId xmlns:a16="http://schemas.microsoft.com/office/drawing/2014/main" id="{AA46E371-3029-1332-93E5-D6F0F61179E8}"/>
                </a:ext>
              </a:extLst>
            </p:cNvPr>
            <p:cNvCxnSpPr/>
            <p:nvPr/>
          </p:nvCxnSpPr>
          <p:spPr>
            <a:xfrm rot="16200000" flipH="1">
              <a:off x="863588" y="3032956"/>
              <a:ext cx="1656184" cy="864096"/>
            </a:xfrm>
            <a:prstGeom prst="lin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EC44EBF5-54B5-A0C8-A6B7-2963616D1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7113" y="3680683"/>
            <a:ext cx="1079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حاد الزوايا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BD3EC647-EA71-CC5C-FC82-943AF53FE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9494" y="4080732"/>
            <a:ext cx="1079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قائم الزاوية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63127813-D2C6-E24C-13AA-DBFAFE362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3145" y="3433032"/>
            <a:ext cx="1584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منفرج الزاوية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AE231810-78BC-F4FD-F573-F20A2992F63B}"/>
              </a:ext>
            </a:extLst>
          </p:cNvPr>
          <p:cNvSpPr/>
          <p:nvPr/>
        </p:nvSpPr>
        <p:spPr>
          <a:xfrm>
            <a:off x="6643594" y="4656996"/>
            <a:ext cx="287338" cy="2889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سهم إلى اليمين 35">
            <a:extLst>
              <a:ext uri="{FF2B5EF4-FFF2-40B4-BE49-F238E27FC236}">
                <a16:creationId xmlns:a16="http://schemas.microsoft.com/office/drawing/2014/main" id="{C49182A8-AF78-B8CF-FA43-371C76DEAB6D}"/>
              </a:ext>
            </a:extLst>
          </p:cNvPr>
          <p:cNvSpPr/>
          <p:nvPr/>
        </p:nvSpPr>
        <p:spPr>
          <a:xfrm rot="20482623">
            <a:off x="4457607" y="4830033"/>
            <a:ext cx="2203450" cy="936625"/>
          </a:xfrm>
          <a:prstGeom prst="rightArrow">
            <a:avLst/>
          </a:prstGeom>
          <a:noFill/>
          <a:ln cmpd="dbl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زاوية قائمة</a:t>
            </a:r>
          </a:p>
        </p:txBody>
      </p:sp>
      <p:sp>
        <p:nvSpPr>
          <p:cNvPr id="15" name="سهم إلى اليمين 36">
            <a:extLst>
              <a:ext uri="{FF2B5EF4-FFF2-40B4-BE49-F238E27FC236}">
                <a16:creationId xmlns:a16="http://schemas.microsoft.com/office/drawing/2014/main" id="{E0C94CCA-939E-6955-26CE-9E3AB081D1DE}"/>
              </a:ext>
            </a:extLst>
          </p:cNvPr>
          <p:cNvSpPr/>
          <p:nvPr/>
        </p:nvSpPr>
        <p:spPr>
          <a:xfrm>
            <a:off x="5373595" y="2856771"/>
            <a:ext cx="1268413" cy="936625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cmpd="dbl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ساق </a:t>
            </a:r>
          </a:p>
        </p:txBody>
      </p:sp>
      <p:sp>
        <p:nvSpPr>
          <p:cNvPr id="16" name="سهم إلى اليمين 37">
            <a:extLst>
              <a:ext uri="{FF2B5EF4-FFF2-40B4-BE49-F238E27FC236}">
                <a16:creationId xmlns:a16="http://schemas.microsoft.com/office/drawing/2014/main" id="{C24E4B0B-F74E-CA22-0B81-1E28F4D41D6D}"/>
              </a:ext>
            </a:extLst>
          </p:cNvPr>
          <p:cNvSpPr/>
          <p:nvPr/>
        </p:nvSpPr>
        <p:spPr>
          <a:xfrm rot="16200000">
            <a:off x="6923788" y="5168964"/>
            <a:ext cx="1295400" cy="8493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cmpd="dbl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ساق </a:t>
            </a:r>
          </a:p>
        </p:txBody>
      </p:sp>
      <p:sp>
        <p:nvSpPr>
          <p:cNvPr id="18" name="سهم للأسفل 39">
            <a:extLst>
              <a:ext uri="{FF2B5EF4-FFF2-40B4-BE49-F238E27FC236}">
                <a16:creationId xmlns:a16="http://schemas.microsoft.com/office/drawing/2014/main" id="{E7E0C96E-6E26-4C12-4C18-3B8A659DD9F4}"/>
              </a:ext>
            </a:extLst>
          </p:cNvPr>
          <p:cNvSpPr/>
          <p:nvPr/>
        </p:nvSpPr>
        <p:spPr>
          <a:xfrm rot="2651398">
            <a:off x="7802965" y="2254152"/>
            <a:ext cx="914746" cy="1426246"/>
          </a:xfrm>
          <a:prstGeom prst="downArrow">
            <a:avLst/>
          </a:prstGeom>
          <a:solidFill>
            <a:srgbClr val="FFFF00"/>
          </a:solidFill>
          <a:ln cmpd="dbl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+mn-ea"/>
                <a:cs typeface="Times New Roman" panose="02020603050405020304" pitchFamily="18" charset="0"/>
              </a:rPr>
              <a:t>وتـــــر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48650286-3101-AC27-40B9-BCF916B143B3}"/>
              </a:ext>
            </a:extLst>
          </p:cNvPr>
          <p:cNvSpPr txBox="1">
            <a:spLocks noChangeArrowheads="1"/>
          </p:cNvSpPr>
          <p:nvPr/>
        </p:nvSpPr>
        <p:spPr bwMode="auto">
          <a:xfrm rot="18719234">
            <a:off x="7676263" y="2698814"/>
            <a:ext cx="3084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وهو أطول ضلع في المثلث القائم الزاوية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660FBE51-5EDE-5FCC-C8B3-2F766F653B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3" y="3565773"/>
            <a:ext cx="1643682" cy="2715134"/>
          </a:xfrm>
          <a:prstGeom prst="rect">
            <a:avLst/>
          </a:prstGeom>
        </p:spPr>
      </p:pic>
      <p:sp>
        <p:nvSpPr>
          <p:cNvPr id="23" name="عنوان 1">
            <a:extLst>
              <a:ext uri="{FF2B5EF4-FFF2-40B4-BE49-F238E27FC236}">
                <a16:creationId xmlns:a16="http://schemas.microsoft.com/office/drawing/2014/main" id="{A7FA469F-508B-7467-82C4-76EFB3DC6F90}"/>
              </a:ext>
            </a:extLst>
          </p:cNvPr>
          <p:cNvSpPr txBox="1">
            <a:spLocks/>
          </p:cNvSpPr>
          <p:nvPr/>
        </p:nvSpPr>
        <p:spPr>
          <a:xfrm>
            <a:off x="5681697" y="305785"/>
            <a:ext cx="5245166" cy="1209345"/>
          </a:xfrm>
          <a:custGeom>
            <a:avLst/>
            <a:gdLst>
              <a:gd name="connsiteX0" fmla="*/ 0 w 5245166"/>
              <a:gd name="connsiteY0" fmla="*/ 0 h 1209345"/>
              <a:gd name="connsiteX1" fmla="*/ 5245166 w 5245166"/>
              <a:gd name="connsiteY1" fmla="*/ 0 h 1209345"/>
              <a:gd name="connsiteX2" fmla="*/ 5245166 w 5245166"/>
              <a:gd name="connsiteY2" fmla="*/ 1209345 h 1209345"/>
              <a:gd name="connsiteX3" fmla="*/ 0 w 5245166"/>
              <a:gd name="connsiteY3" fmla="*/ 1209345 h 1209345"/>
              <a:gd name="connsiteX4" fmla="*/ 0 w 5245166"/>
              <a:gd name="connsiteY4" fmla="*/ 0 h 120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45166" h="1209345" fill="none" extrusionOk="0">
                <a:moveTo>
                  <a:pt x="0" y="0"/>
                </a:moveTo>
                <a:cubicBezTo>
                  <a:pt x="707137" y="139940"/>
                  <a:pt x="3888516" y="107565"/>
                  <a:pt x="5245166" y="0"/>
                </a:cubicBezTo>
                <a:cubicBezTo>
                  <a:pt x="5235829" y="410939"/>
                  <a:pt x="5318368" y="971733"/>
                  <a:pt x="5245166" y="1209345"/>
                </a:cubicBezTo>
                <a:cubicBezTo>
                  <a:pt x="4371751" y="1098604"/>
                  <a:pt x="1456790" y="1326158"/>
                  <a:pt x="0" y="1209345"/>
                </a:cubicBezTo>
                <a:cubicBezTo>
                  <a:pt x="-88424" y="837547"/>
                  <a:pt x="77705" y="133164"/>
                  <a:pt x="0" y="0"/>
                </a:cubicBezTo>
                <a:close/>
              </a:path>
              <a:path w="5245166" h="1209345" stroke="0" extrusionOk="0">
                <a:moveTo>
                  <a:pt x="0" y="0"/>
                </a:moveTo>
                <a:cubicBezTo>
                  <a:pt x="903192" y="-54635"/>
                  <a:pt x="4215859" y="-136758"/>
                  <a:pt x="5245166" y="0"/>
                </a:cubicBezTo>
                <a:cubicBezTo>
                  <a:pt x="5281943" y="362133"/>
                  <a:pt x="5155835" y="893973"/>
                  <a:pt x="5245166" y="1209345"/>
                </a:cubicBezTo>
                <a:cubicBezTo>
                  <a:pt x="4532166" y="1203737"/>
                  <a:pt x="2567811" y="1132326"/>
                  <a:pt x="0" y="1209345"/>
                </a:cubicBezTo>
                <a:cubicBezTo>
                  <a:pt x="-98332" y="736906"/>
                  <a:pt x="104082" y="455219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72125567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rmAutofit fontScale="9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Akhbar MT" pitchFamily="2" charset="-78"/>
              </a:rPr>
              <a:t>خبرات سابقة </a:t>
            </a:r>
            <a:b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Akhbar MT" pitchFamily="2" charset="-78"/>
              </a:rPr>
            </a:b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Akhbar MT" pitchFamily="2" charset="-78"/>
              </a:rPr>
              <a:t>لمهارة التعرف على المثلثات وتصنيفها</a:t>
            </a:r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A46F619F-0A08-0395-371A-DB8DD19ECA47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90" y="324637"/>
            <a:ext cx="1730752" cy="99404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فقاعة الكلام: بيضاوية 24">
            <a:extLst>
              <a:ext uri="{FF2B5EF4-FFF2-40B4-BE49-F238E27FC236}">
                <a16:creationId xmlns:a16="http://schemas.microsoft.com/office/drawing/2014/main" id="{B685E19F-55B6-66DE-363E-CAA86904568B}"/>
              </a:ext>
            </a:extLst>
          </p:cNvPr>
          <p:cNvSpPr/>
          <p:nvPr/>
        </p:nvSpPr>
        <p:spPr>
          <a:xfrm>
            <a:off x="2815742" y="270301"/>
            <a:ext cx="1811728" cy="997493"/>
          </a:xfrm>
          <a:custGeom>
            <a:avLst/>
            <a:gdLst>
              <a:gd name="connsiteX0" fmla="*/ -246087 w 1811728"/>
              <a:gd name="connsiteY0" fmla="*/ 522956 h 997493"/>
              <a:gd name="connsiteX1" fmla="*/ 10697 w 1811728"/>
              <a:gd name="connsiteY1" fmla="*/ 422325 h 997493"/>
              <a:gd name="connsiteX2" fmla="*/ 921728 w 1811728"/>
              <a:gd name="connsiteY2" fmla="*/ 77 h 997493"/>
              <a:gd name="connsiteX3" fmla="*/ 1811034 w 1811728"/>
              <a:gd name="connsiteY3" fmla="*/ 479229 h 997493"/>
              <a:gd name="connsiteX4" fmla="*/ 943270 w 1811728"/>
              <a:gd name="connsiteY4" fmla="*/ 997069 h 997493"/>
              <a:gd name="connsiteX5" fmla="*/ 23883 w 1811728"/>
              <a:gd name="connsiteY5" fmla="*/ 612517 h 997493"/>
              <a:gd name="connsiteX6" fmla="*/ -246087 w 1811728"/>
              <a:gd name="connsiteY6" fmla="*/ 522956 h 99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11728" h="997493" fill="none" extrusionOk="0">
                <a:moveTo>
                  <a:pt x="-246087" y="522956"/>
                </a:moveTo>
                <a:cubicBezTo>
                  <a:pt x="-157649" y="469380"/>
                  <a:pt x="-118724" y="461428"/>
                  <a:pt x="10697" y="422325"/>
                </a:cubicBezTo>
                <a:cubicBezTo>
                  <a:pt x="50902" y="169384"/>
                  <a:pt x="503798" y="8576"/>
                  <a:pt x="921728" y="77"/>
                </a:cubicBezTo>
                <a:cubicBezTo>
                  <a:pt x="1386910" y="9628"/>
                  <a:pt x="1825541" y="178682"/>
                  <a:pt x="1811034" y="479229"/>
                </a:cubicBezTo>
                <a:cubicBezTo>
                  <a:pt x="1857782" y="806144"/>
                  <a:pt x="1409490" y="1061277"/>
                  <a:pt x="943270" y="997069"/>
                </a:cubicBezTo>
                <a:cubicBezTo>
                  <a:pt x="546597" y="1006580"/>
                  <a:pt x="110220" y="885563"/>
                  <a:pt x="23883" y="612517"/>
                </a:cubicBezTo>
                <a:cubicBezTo>
                  <a:pt x="-56071" y="573159"/>
                  <a:pt x="-129477" y="555451"/>
                  <a:pt x="-246087" y="522956"/>
                </a:cubicBezTo>
                <a:close/>
              </a:path>
              <a:path w="1811728" h="997493" stroke="0" extrusionOk="0">
                <a:moveTo>
                  <a:pt x="-246087" y="522956"/>
                </a:moveTo>
                <a:cubicBezTo>
                  <a:pt x="-201816" y="526439"/>
                  <a:pt x="-115247" y="450566"/>
                  <a:pt x="10697" y="422325"/>
                </a:cubicBezTo>
                <a:cubicBezTo>
                  <a:pt x="125709" y="217937"/>
                  <a:pt x="455924" y="-3375"/>
                  <a:pt x="921728" y="77"/>
                </a:cubicBezTo>
                <a:cubicBezTo>
                  <a:pt x="1406301" y="3329"/>
                  <a:pt x="1823493" y="216300"/>
                  <a:pt x="1811034" y="479229"/>
                </a:cubicBezTo>
                <a:cubicBezTo>
                  <a:pt x="1845058" y="820711"/>
                  <a:pt x="1413465" y="946034"/>
                  <a:pt x="943270" y="997069"/>
                </a:cubicBezTo>
                <a:cubicBezTo>
                  <a:pt x="472010" y="973513"/>
                  <a:pt x="139208" y="831011"/>
                  <a:pt x="23883" y="612517"/>
                </a:cubicBezTo>
                <a:cubicBezTo>
                  <a:pt x="-8255" y="603460"/>
                  <a:pt x="-162941" y="531271"/>
                  <a:pt x="-246087" y="522956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929706147">
                  <a:prstGeom prst="wedgeEllipseCallout">
                    <a:avLst>
                      <a:gd name="adj1" fmla="val -63583"/>
                      <a:gd name="adj2" fmla="val 242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عيادة الرياضيات</a:t>
            </a:r>
          </a:p>
        </p:txBody>
      </p:sp>
    </p:spTree>
    <p:extLst>
      <p:ext uri="{BB962C8B-B14F-4D97-AF65-F5344CB8AC3E}">
        <p14:creationId xmlns:p14="http://schemas.microsoft.com/office/powerpoint/2010/main" val="416732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5" presetClass="emph" presetSubtype="1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8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87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8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3" grpId="1" animBg="1"/>
      <p:bldP spid="4" grpId="0" animBg="1"/>
      <p:bldP spid="10" grpId="0"/>
      <p:bldP spid="10" grpId="1"/>
      <p:bldP spid="11" grpId="0"/>
      <p:bldP spid="12" grpId="0"/>
      <p:bldP spid="12" grpId="1"/>
      <p:bldP spid="13" grpId="0" animBg="1"/>
      <p:bldP spid="14" grpId="0" animBg="1"/>
      <p:bldP spid="15" grpId="0" animBg="1"/>
      <p:bldP spid="16" grpId="0" animBg="1"/>
      <p:bldP spid="20" grpId="0"/>
      <p:bldP spid="20" grpId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رسم 8" descr="شكل عضوي بحافه مسطحه">
            <a:extLst>
              <a:ext uri="{FF2B5EF4-FFF2-40B4-BE49-F238E27FC236}">
                <a16:creationId xmlns:a16="http://schemas.microsoft.com/office/drawing/2014/main" id="{83F3E631-ED43-1ED3-A7A5-F88882BFE9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7437"/>
          <a:stretch/>
        </p:blipFill>
        <p:spPr>
          <a:xfrm>
            <a:off x="3920565" y="53724"/>
            <a:ext cx="4584843" cy="415420"/>
          </a:xfrm>
          <a:prstGeom prst="rect">
            <a:avLst/>
          </a:prstGeom>
        </p:spPr>
      </p:pic>
      <p:pic>
        <p:nvPicPr>
          <p:cNvPr id="7" name="رسم 6" descr="شبكه بدوائر صغيره">
            <a:extLst>
              <a:ext uri="{FF2B5EF4-FFF2-40B4-BE49-F238E27FC236}">
                <a16:creationId xmlns:a16="http://schemas.microsoft.com/office/drawing/2014/main" id="{E5D65CC9-4483-E6DB-0B84-154C50E2E1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1765" b="16684"/>
          <a:stretch/>
        </p:blipFill>
        <p:spPr>
          <a:xfrm>
            <a:off x="10989085" y="-511371"/>
            <a:ext cx="1537598" cy="1961030"/>
          </a:xfrm>
          <a:prstGeom prst="rect">
            <a:avLst/>
          </a:prstGeom>
        </p:spPr>
      </p:pic>
      <p:pic>
        <p:nvPicPr>
          <p:cNvPr id="12" name="رسم 11" descr="دوائر مزخرفه">
            <a:extLst>
              <a:ext uri="{FF2B5EF4-FFF2-40B4-BE49-F238E27FC236}">
                <a16:creationId xmlns:a16="http://schemas.microsoft.com/office/drawing/2014/main" id="{BA45C227-4CC0-77F0-9B57-EB4BF286BF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8095561" y="523684"/>
            <a:ext cx="666084" cy="613186"/>
          </a:xfrm>
          <a:prstGeom prst="rect">
            <a:avLst/>
          </a:prstGeom>
        </p:spPr>
      </p:pic>
      <p:pic>
        <p:nvPicPr>
          <p:cNvPr id="17" name="رسم 16" descr="شكل ركن عضوي">
            <a:extLst>
              <a:ext uri="{FF2B5EF4-FFF2-40B4-BE49-F238E27FC236}">
                <a16:creationId xmlns:a16="http://schemas.microsoft.com/office/drawing/2014/main" id="{844630ED-D591-A489-630C-782CF27190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6863"/>
          <a:stretch/>
        </p:blipFill>
        <p:spPr>
          <a:xfrm rot="16200000">
            <a:off x="435225" y="5166735"/>
            <a:ext cx="1246317" cy="2061880"/>
          </a:xfrm>
          <a:prstGeom prst="rect">
            <a:avLst/>
          </a:prstGeom>
        </p:spPr>
      </p:pic>
      <p:pic>
        <p:nvPicPr>
          <p:cNvPr id="19" name="رسم 18" descr="دوائر مزخرفه">
            <a:extLst>
              <a:ext uri="{FF2B5EF4-FFF2-40B4-BE49-F238E27FC236}">
                <a16:creationId xmlns:a16="http://schemas.microsoft.com/office/drawing/2014/main" id="{EB763C80-47BB-C3A7-4B3E-4B35A13A951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803910" y="6449297"/>
            <a:ext cx="382345" cy="3519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D1D37F-C700-ADFF-B37F-0D739897F3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5" y="5895391"/>
            <a:ext cx="1403925" cy="962608"/>
          </a:xfrm>
          <a:prstGeom prst="rect">
            <a:avLst/>
          </a:prstGeom>
        </p:spPr>
      </p:pic>
      <p:pic>
        <p:nvPicPr>
          <p:cNvPr id="26" name="رسم 25" descr="دوائر مزخرفه">
            <a:extLst>
              <a:ext uri="{FF2B5EF4-FFF2-40B4-BE49-F238E27FC236}">
                <a16:creationId xmlns:a16="http://schemas.microsoft.com/office/drawing/2014/main" id="{7E0845D7-6923-F249-219C-A94CAB132E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66" t="20806" r="18816" b="23207"/>
          <a:stretch/>
        </p:blipFill>
        <p:spPr>
          <a:xfrm>
            <a:off x="3916950" y="570082"/>
            <a:ext cx="666084" cy="613186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C6848AD-E49F-6267-EC57-CBB7500D2FB3}"/>
              </a:ext>
            </a:extLst>
          </p:cNvPr>
          <p:cNvSpPr/>
          <p:nvPr/>
        </p:nvSpPr>
        <p:spPr>
          <a:xfrm>
            <a:off x="27442" y="56722"/>
            <a:ext cx="12092840" cy="6764111"/>
          </a:xfrm>
          <a:custGeom>
            <a:avLst/>
            <a:gdLst>
              <a:gd name="connsiteX0" fmla="*/ 0 w 12092840"/>
              <a:gd name="connsiteY0" fmla="*/ 0 h 6764111"/>
              <a:gd name="connsiteX1" fmla="*/ 309039 w 12092840"/>
              <a:gd name="connsiteY1" fmla="*/ 0 h 6764111"/>
              <a:gd name="connsiteX2" fmla="*/ 739007 w 12092840"/>
              <a:gd name="connsiteY2" fmla="*/ 0 h 6764111"/>
              <a:gd name="connsiteX3" fmla="*/ 1289903 w 12092840"/>
              <a:gd name="connsiteY3" fmla="*/ 0 h 6764111"/>
              <a:gd name="connsiteX4" fmla="*/ 1719871 w 12092840"/>
              <a:gd name="connsiteY4" fmla="*/ 0 h 6764111"/>
              <a:gd name="connsiteX5" fmla="*/ 2149838 w 12092840"/>
              <a:gd name="connsiteY5" fmla="*/ 0 h 6764111"/>
              <a:gd name="connsiteX6" fmla="*/ 3063519 w 12092840"/>
              <a:gd name="connsiteY6" fmla="*/ 0 h 6764111"/>
              <a:gd name="connsiteX7" fmla="*/ 3614416 w 12092840"/>
              <a:gd name="connsiteY7" fmla="*/ 0 h 6764111"/>
              <a:gd name="connsiteX8" fmla="*/ 4044383 w 12092840"/>
              <a:gd name="connsiteY8" fmla="*/ 0 h 6764111"/>
              <a:gd name="connsiteX9" fmla="*/ 4353422 w 12092840"/>
              <a:gd name="connsiteY9" fmla="*/ 0 h 6764111"/>
              <a:gd name="connsiteX10" fmla="*/ 5025247 w 12092840"/>
              <a:gd name="connsiteY10" fmla="*/ 0 h 6764111"/>
              <a:gd name="connsiteX11" fmla="*/ 5455214 w 12092840"/>
              <a:gd name="connsiteY11" fmla="*/ 0 h 6764111"/>
              <a:gd name="connsiteX12" fmla="*/ 6006111 w 12092840"/>
              <a:gd name="connsiteY12" fmla="*/ 0 h 6764111"/>
              <a:gd name="connsiteX13" fmla="*/ 6315150 w 12092840"/>
              <a:gd name="connsiteY13" fmla="*/ 0 h 6764111"/>
              <a:gd name="connsiteX14" fmla="*/ 7228831 w 12092840"/>
              <a:gd name="connsiteY14" fmla="*/ 0 h 6764111"/>
              <a:gd name="connsiteX15" fmla="*/ 7537870 w 12092840"/>
              <a:gd name="connsiteY15" fmla="*/ 0 h 6764111"/>
              <a:gd name="connsiteX16" fmla="*/ 7967838 w 12092840"/>
              <a:gd name="connsiteY16" fmla="*/ 0 h 6764111"/>
              <a:gd name="connsiteX17" fmla="*/ 8276877 w 12092840"/>
              <a:gd name="connsiteY17" fmla="*/ 0 h 6764111"/>
              <a:gd name="connsiteX18" fmla="*/ 9190558 w 12092840"/>
              <a:gd name="connsiteY18" fmla="*/ 0 h 6764111"/>
              <a:gd name="connsiteX19" fmla="*/ 9499598 w 12092840"/>
              <a:gd name="connsiteY19" fmla="*/ 0 h 6764111"/>
              <a:gd name="connsiteX20" fmla="*/ 9808637 w 12092840"/>
              <a:gd name="connsiteY20" fmla="*/ 0 h 6764111"/>
              <a:gd name="connsiteX21" fmla="*/ 10359533 w 12092840"/>
              <a:gd name="connsiteY21" fmla="*/ 0 h 6764111"/>
              <a:gd name="connsiteX22" fmla="*/ 10668572 w 12092840"/>
              <a:gd name="connsiteY22" fmla="*/ 0 h 6764111"/>
              <a:gd name="connsiteX23" fmla="*/ 10977611 w 12092840"/>
              <a:gd name="connsiteY23" fmla="*/ 0 h 6764111"/>
              <a:gd name="connsiteX24" fmla="*/ 11286651 w 12092840"/>
              <a:gd name="connsiteY24" fmla="*/ 0 h 6764111"/>
              <a:gd name="connsiteX25" fmla="*/ 12092840 w 12092840"/>
              <a:gd name="connsiteY25" fmla="*/ 0 h 6764111"/>
              <a:gd name="connsiteX26" fmla="*/ 12092840 w 12092840"/>
              <a:gd name="connsiteY26" fmla="*/ 676411 h 6764111"/>
              <a:gd name="connsiteX27" fmla="*/ 12092840 w 12092840"/>
              <a:gd name="connsiteY27" fmla="*/ 1285181 h 6764111"/>
              <a:gd name="connsiteX28" fmla="*/ 12092840 w 12092840"/>
              <a:gd name="connsiteY28" fmla="*/ 1826310 h 6764111"/>
              <a:gd name="connsiteX29" fmla="*/ 12092840 w 12092840"/>
              <a:gd name="connsiteY29" fmla="*/ 2299798 h 6764111"/>
              <a:gd name="connsiteX30" fmla="*/ 12092840 w 12092840"/>
              <a:gd name="connsiteY30" fmla="*/ 2840927 h 6764111"/>
              <a:gd name="connsiteX31" fmla="*/ 12092840 w 12092840"/>
              <a:gd name="connsiteY31" fmla="*/ 3517338 h 6764111"/>
              <a:gd name="connsiteX32" fmla="*/ 12092840 w 12092840"/>
              <a:gd name="connsiteY32" fmla="*/ 4329031 h 6764111"/>
              <a:gd name="connsiteX33" fmla="*/ 12092840 w 12092840"/>
              <a:gd name="connsiteY33" fmla="*/ 5005442 h 6764111"/>
              <a:gd name="connsiteX34" fmla="*/ 12092840 w 12092840"/>
              <a:gd name="connsiteY34" fmla="*/ 5749494 h 6764111"/>
              <a:gd name="connsiteX35" fmla="*/ 12092840 w 12092840"/>
              <a:gd name="connsiteY35" fmla="*/ 6764111 h 6764111"/>
              <a:gd name="connsiteX36" fmla="*/ 11783801 w 12092840"/>
              <a:gd name="connsiteY36" fmla="*/ 6764111 h 6764111"/>
              <a:gd name="connsiteX37" fmla="*/ 11474762 w 12092840"/>
              <a:gd name="connsiteY37" fmla="*/ 6764111 h 6764111"/>
              <a:gd name="connsiteX38" fmla="*/ 10923865 w 12092840"/>
              <a:gd name="connsiteY38" fmla="*/ 6764111 h 6764111"/>
              <a:gd name="connsiteX39" fmla="*/ 10131113 w 12092840"/>
              <a:gd name="connsiteY39" fmla="*/ 6764111 h 6764111"/>
              <a:gd name="connsiteX40" fmla="*/ 9459288 w 12092840"/>
              <a:gd name="connsiteY40" fmla="*/ 6764111 h 6764111"/>
              <a:gd name="connsiteX41" fmla="*/ 9150249 w 12092840"/>
              <a:gd name="connsiteY41" fmla="*/ 6764111 h 6764111"/>
              <a:gd name="connsiteX42" fmla="*/ 8720281 w 12092840"/>
              <a:gd name="connsiteY42" fmla="*/ 6764111 h 6764111"/>
              <a:gd name="connsiteX43" fmla="*/ 7927528 w 12092840"/>
              <a:gd name="connsiteY43" fmla="*/ 6764111 h 6764111"/>
              <a:gd name="connsiteX44" fmla="*/ 7497561 w 12092840"/>
              <a:gd name="connsiteY44" fmla="*/ 6764111 h 6764111"/>
              <a:gd name="connsiteX45" fmla="*/ 6704808 w 12092840"/>
              <a:gd name="connsiteY45" fmla="*/ 6764111 h 6764111"/>
              <a:gd name="connsiteX46" fmla="*/ 6153912 w 12092840"/>
              <a:gd name="connsiteY46" fmla="*/ 6764111 h 6764111"/>
              <a:gd name="connsiteX47" fmla="*/ 5723944 w 12092840"/>
              <a:gd name="connsiteY47" fmla="*/ 6764111 h 6764111"/>
              <a:gd name="connsiteX48" fmla="*/ 5173048 w 12092840"/>
              <a:gd name="connsiteY48" fmla="*/ 6764111 h 6764111"/>
              <a:gd name="connsiteX49" fmla="*/ 4501224 w 12092840"/>
              <a:gd name="connsiteY49" fmla="*/ 6764111 h 6764111"/>
              <a:gd name="connsiteX50" fmla="*/ 3587543 w 12092840"/>
              <a:gd name="connsiteY50" fmla="*/ 6764111 h 6764111"/>
              <a:gd name="connsiteX51" fmla="*/ 3157575 w 12092840"/>
              <a:gd name="connsiteY51" fmla="*/ 6764111 h 6764111"/>
              <a:gd name="connsiteX52" fmla="*/ 2364822 w 12092840"/>
              <a:gd name="connsiteY52" fmla="*/ 6764111 h 6764111"/>
              <a:gd name="connsiteX53" fmla="*/ 1451141 w 12092840"/>
              <a:gd name="connsiteY53" fmla="*/ 6764111 h 6764111"/>
              <a:gd name="connsiteX54" fmla="*/ 900245 w 12092840"/>
              <a:gd name="connsiteY54" fmla="*/ 6764111 h 6764111"/>
              <a:gd name="connsiteX55" fmla="*/ 0 w 12092840"/>
              <a:gd name="connsiteY55" fmla="*/ 6764111 h 6764111"/>
              <a:gd name="connsiteX56" fmla="*/ 0 w 12092840"/>
              <a:gd name="connsiteY56" fmla="*/ 6222982 h 6764111"/>
              <a:gd name="connsiteX57" fmla="*/ 0 w 12092840"/>
              <a:gd name="connsiteY57" fmla="*/ 5411289 h 6764111"/>
              <a:gd name="connsiteX58" fmla="*/ 0 w 12092840"/>
              <a:gd name="connsiteY58" fmla="*/ 4667237 h 6764111"/>
              <a:gd name="connsiteX59" fmla="*/ 0 w 12092840"/>
              <a:gd name="connsiteY59" fmla="*/ 3923184 h 6764111"/>
              <a:gd name="connsiteX60" fmla="*/ 0 w 12092840"/>
              <a:gd name="connsiteY60" fmla="*/ 3111491 h 6764111"/>
              <a:gd name="connsiteX61" fmla="*/ 0 w 12092840"/>
              <a:gd name="connsiteY61" fmla="*/ 2502721 h 6764111"/>
              <a:gd name="connsiteX62" fmla="*/ 0 w 12092840"/>
              <a:gd name="connsiteY62" fmla="*/ 1758669 h 6764111"/>
              <a:gd name="connsiteX63" fmla="*/ 0 w 12092840"/>
              <a:gd name="connsiteY63" fmla="*/ 1082258 h 6764111"/>
              <a:gd name="connsiteX64" fmla="*/ 0 w 12092840"/>
              <a:gd name="connsiteY64" fmla="*/ 608770 h 6764111"/>
              <a:gd name="connsiteX65" fmla="*/ 0 w 12092840"/>
              <a:gd name="connsiteY65" fmla="*/ 0 h 67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092840" h="6764111" extrusionOk="0">
                <a:moveTo>
                  <a:pt x="0" y="0"/>
                </a:moveTo>
                <a:cubicBezTo>
                  <a:pt x="98240" y="7157"/>
                  <a:pt x="223898" y="13121"/>
                  <a:pt x="309039" y="0"/>
                </a:cubicBezTo>
                <a:cubicBezTo>
                  <a:pt x="394180" y="-13121"/>
                  <a:pt x="636879" y="-15751"/>
                  <a:pt x="739007" y="0"/>
                </a:cubicBezTo>
                <a:cubicBezTo>
                  <a:pt x="841135" y="15751"/>
                  <a:pt x="1110180" y="-2899"/>
                  <a:pt x="1289903" y="0"/>
                </a:cubicBezTo>
                <a:cubicBezTo>
                  <a:pt x="1469626" y="2899"/>
                  <a:pt x="1592716" y="-20574"/>
                  <a:pt x="1719871" y="0"/>
                </a:cubicBezTo>
                <a:cubicBezTo>
                  <a:pt x="1847026" y="20574"/>
                  <a:pt x="1977600" y="16038"/>
                  <a:pt x="2149838" y="0"/>
                </a:cubicBezTo>
                <a:cubicBezTo>
                  <a:pt x="2322076" y="-16038"/>
                  <a:pt x="2607758" y="11371"/>
                  <a:pt x="3063519" y="0"/>
                </a:cubicBezTo>
                <a:cubicBezTo>
                  <a:pt x="3519280" y="-11371"/>
                  <a:pt x="3437034" y="807"/>
                  <a:pt x="3614416" y="0"/>
                </a:cubicBezTo>
                <a:cubicBezTo>
                  <a:pt x="3791798" y="-807"/>
                  <a:pt x="3834832" y="-6870"/>
                  <a:pt x="4044383" y="0"/>
                </a:cubicBezTo>
                <a:cubicBezTo>
                  <a:pt x="4253934" y="6870"/>
                  <a:pt x="4262039" y="-14979"/>
                  <a:pt x="4353422" y="0"/>
                </a:cubicBezTo>
                <a:cubicBezTo>
                  <a:pt x="4444805" y="14979"/>
                  <a:pt x="4805751" y="-13590"/>
                  <a:pt x="5025247" y="0"/>
                </a:cubicBezTo>
                <a:cubicBezTo>
                  <a:pt x="5244744" y="13590"/>
                  <a:pt x="5300502" y="-7522"/>
                  <a:pt x="5455214" y="0"/>
                </a:cubicBezTo>
                <a:cubicBezTo>
                  <a:pt x="5609926" y="7522"/>
                  <a:pt x="5821281" y="19664"/>
                  <a:pt x="6006111" y="0"/>
                </a:cubicBezTo>
                <a:cubicBezTo>
                  <a:pt x="6190941" y="-19664"/>
                  <a:pt x="6206537" y="-2094"/>
                  <a:pt x="6315150" y="0"/>
                </a:cubicBezTo>
                <a:cubicBezTo>
                  <a:pt x="6423763" y="2094"/>
                  <a:pt x="6851071" y="15318"/>
                  <a:pt x="7228831" y="0"/>
                </a:cubicBezTo>
                <a:cubicBezTo>
                  <a:pt x="7606591" y="-15318"/>
                  <a:pt x="7472482" y="2756"/>
                  <a:pt x="7537870" y="0"/>
                </a:cubicBezTo>
                <a:cubicBezTo>
                  <a:pt x="7603258" y="-2756"/>
                  <a:pt x="7880271" y="-14390"/>
                  <a:pt x="7967838" y="0"/>
                </a:cubicBezTo>
                <a:cubicBezTo>
                  <a:pt x="8055405" y="14390"/>
                  <a:pt x="8143434" y="980"/>
                  <a:pt x="8276877" y="0"/>
                </a:cubicBezTo>
                <a:cubicBezTo>
                  <a:pt x="8410320" y="-980"/>
                  <a:pt x="8893524" y="-15717"/>
                  <a:pt x="9190558" y="0"/>
                </a:cubicBezTo>
                <a:cubicBezTo>
                  <a:pt x="9487592" y="15717"/>
                  <a:pt x="9418695" y="-7974"/>
                  <a:pt x="9499598" y="0"/>
                </a:cubicBezTo>
                <a:cubicBezTo>
                  <a:pt x="9580501" y="7974"/>
                  <a:pt x="9705056" y="-11897"/>
                  <a:pt x="9808637" y="0"/>
                </a:cubicBezTo>
                <a:cubicBezTo>
                  <a:pt x="9912218" y="11897"/>
                  <a:pt x="10196248" y="25609"/>
                  <a:pt x="10359533" y="0"/>
                </a:cubicBezTo>
                <a:cubicBezTo>
                  <a:pt x="10522818" y="-25609"/>
                  <a:pt x="10565407" y="7492"/>
                  <a:pt x="10668572" y="0"/>
                </a:cubicBezTo>
                <a:cubicBezTo>
                  <a:pt x="10771737" y="-7492"/>
                  <a:pt x="10881796" y="6174"/>
                  <a:pt x="10977611" y="0"/>
                </a:cubicBezTo>
                <a:cubicBezTo>
                  <a:pt x="11073426" y="-6174"/>
                  <a:pt x="11200583" y="7084"/>
                  <a:pt x="11286651" y="0"/>
                </a:cubicBezTo>
                <a:cubicBezTo>
                  <a:pt x="11372719" y="-7084"/>
                  <a:pt x="11778643" y="17386"/>
                  <a:pt x="12092840" y="0"/>
                </a:cubicBezTo>
                <a:cubicBezTo>
                  <a:pt x="12105488" y="179148"/>
                  <a:pt x="12086623" y="350079"/>
                  <a:pt x="12092840" y="676411"/>
                </a:cubicBezTo>
                <a:cubicBezTo>
                  <a:pt x="12099057" y="1002743"/>
                  <a:pt x="12109762" y="1075399"/>
                  <a:pt x="12092840" y="1285181"/>
                </a:cubicBezTo>
                <a:cubicBezTo>
                  <a:pt x="12075919" y="1494963"/>
                  <a:pt x="12082772" y="1590028"/>
                  <a:pt x="12092840" y="1826310"/>
                </a:cubicBezTo>
                <a:cubicBezTo>
                  <a:pt x="12102908" y="2062592"/>
                  <a:pt x="12075577" y="2163405"/>
                  <a:pt x="12092840" y="2299798"/>
                </a:cubicBezTo>
                <a:cubicBezTo>
                  <a:pt x="12110103" y="2436191"/>
                  <a:pt x="12115114" y="2706630"/>
                  <a:pt x="12092840" y="2840927"/>
                </a:cubicBezTo>
                <a:cubicBezTo>
                  <a:pt x="12070566" y="2975224"/>
                  <a:pt x="12118502" y="3340949"/>
                  <a:pt x="12092840" y="3517338"/>
                </a:cubicBezTo>
                <a:cubicBezTo>
                  <a:pt x="12067178" y="3693727"/>
                  <a:pt x="12110263" y="4046013"/>
                  <a:pt x="12092840" y="4329031"/>
                </a:cubicBezTo>
                <a:cubicBezTo>
                  <a:pt x="12075417" y="4612049"/>
                  <a:pt x="12119268" y="4746682"/>
                  <a:pt x="12092840" y="5005442"/>
                </a:cubicBezTo>
                <a:cubicBezTo>
                  <a:pt x="12066412" y="5264202"/>
                  <a:pt x="12092416" y="5496038"/>
                  <a:pt x="12092840" y="5749494"/>
                </a:cubicBezTo>
                <a:cubicBezTo>
                  <a:pt x="12093264" y="6002950"/>
                  <a:pt x="12093228" y="6333708"/>
                  <a:pt x="12092840" y="6764111"/>
                </a:cubicBezTo>
                <a:cubicBezTo>
                  <a:pt x="11986555" y="6773226"/>
                  <a:pt x="11851206" y="6764333"/>
                  <a:pt x="11783801" y="6764111"/>
                </a:cubicBezTo>
                <a:cubicBezTo>
                  <a:pt x="11716396" y="6763889"/>
                  <a:pt x="11555283" y="6763414"/>
                  <a:pt x="11474762" y="6764111"/>
                </a:cubicBezTo>
                <a:cubicBezTo>
                  <a:pt x="11394241" y="6764808"/>
                  <a:pt x="11195040" y="6744138"/>
                  <a:pt x="10923865" y="6764111"/>
                </a:cubicBezTo>
                <a:cubicBezTo>
                  <a:pt x="10652690" y="6784084"/>
                  <a:pt x="10425381" y="6802355"/>
                  <a:pt x="10131113" y="6764111"/>
                </a:cubicBezTo>
                <a:cubicBezTo>
                  <a:pt x="9836845" y="6725867"/>
                  <a:pt x="9680032" y="6735105"/>
                  <a:pt x="9459288" y="6764111"/>
                </a:cubicBezTo>
                <a:cubicBezTo>
                  <a:pt x="9238545" y="6793117"/>
                  <a:pt x="9300635" y="6768776"/>
                  <a:pt x="9150249" y="6764111"/>
                </a:cubicBezTo>
                <a:cubicBezTo>
                  <a:pt x="8999863" y="6759446"/>
                  <a:pt x="8932424" y="6743315"/>
                  <a:pt x="8720281" y="6764111"/>
                </a:cubicBezTo>
                <a:cubicBezTo>
                  <a:pt x="8508138" y="6784907"/>
                  <a:pt x="8247073" y="6734622"/>
                  <a:pt x="7927528" y="6764111"/>
                </a:cubicBezTo>
                <a:cubicBezTo>
                  <a:pt x="7607983" y="6793600"/>
                  <a:pt x="7695595" y="6765490"/>
                  <a:pt x="7497561" y="6764111"/>
                </a:cubicBezTo>
                <a:cubicBezTo>
                  <a:pt x="7299527" y="6762732"/>
                  <a:pt x="7006520" y="6767371"/>
                  <a:pt x="6704808" y="6764111"/>
                </a:cubicBezTo>
                <a:cubicBezTo>
                  <a:pt x="6403096" y="6760851"/>
                  <a:pt x="6366899" y="6771424"/>
                  <a:pt x="6153912" y="6764111"/>
                </a:cubicBezTo>
                <a:cubicBezTo>
                  <a:pt x="5940925" y="6756798"/>
                  <a:pt x="5819207" y="6755596"/>
                  <a:pt x="5723944" y="6764111"/>
                </a:cubicBezTo>
                <a:cubicBezTo>
                  <a:pt x="5628681" y="6772626"/>
                  <a:pt x="5362092" y="6777836"/>
                  <a:pt x="5173048" y="6764111"/>
                </a:cubicBezTo>
                <a:cubicBezTo>
                  <a:pt x="4984004" y="6750386"/>
                  <a:pt x="4652970" y="6768389"/>
                  <a:pt x="4501224" y="6764111"/>
                </a:cubicBezTo>
                <a:cubicBezTo>
                  <a:pt x="4349478" y="6759833"/>
                  <a:pt x="3824494" y="6760359"/>
                  <a:pt x="3587543" y="6764111"/>
                </a:cubicBezTo>
                <a:cubicBezTo>
                  <a:pt x="3350592" y="6767863"/>
                  <a:pt x="3327489" y="6752404"/>
                  <a:pt x="3157575" y="6764111"/>
                </a:cubicBezTo>
                <a:cubicBezTo>
                  <a:pt x="2987661" y="6775818"/>
                  <a:pt x="2735624" y="6762458"/>
                  <a:pt x="2364822" y="6764111"/>
                </a:cubicBezTo>
                <a:cubicBezTo>
                  <a:pt x="1994020" y="6765764"/>
                  <a:pt x="1835141" y="6779627"/>
                  <a:pt x="1451141" y="6764111"/>
                </a:cubicBezTo>
                <a:cubicBezTo>
                  <a:pt x="1067141" y="6748595"/>
                  <a:pt x="1151537" y="6753058"/>
                  <a:pt x="900245" y="6764111"/>
                </a:cubicBezTo>
                <a:cubicBezTo>
                  <a:pt x="648953" y="6775164"/>
                  <a:pt x="230176" y="6802028"/>
                  <a:pt x="0" y="6764111"/>
                </a:cubicBezTo>
                <a:cubicBezTo>
                  <a:pt x="-10056" y="6591601"/>
                  <a:pt x="26598" y="6492396"/>
                  <a:pt x="0" y="6222982"/>
                </a:cubicBezTo>
                <a:cubicBezTo>
                  <a:pt x="-26598" y="5953568"/>
                  <a:pt x="-20038" y="5605635"/>
                  <a:pt x="0" y="5411289"/>
                </a:cubicBezTo>
                <a:cubicBezTo>
                  <a:pt x="20038" y="5216943"/>
                  <a:pt x="-8156" y="5003105"/>
                  <a:pt x="0" y="4667237"/>
                </a:cubicBezTo>
                <a:cubicBezTo>
                  <a:pt x="8156" y="4331369"/>
                  <a:pt x="-33222" y="4166181"/>
                  <a:pt x="0" y="3923184"/>
                </a:cubicBezTo>
                <a:cubicBezTo>
                  <a:pt x="33222" y="3680187"/>
                  <a:pt x="-36218" y="3351577"/>
                  <a:pt x="0" y="3111491"/>
                </a:cubicBezTo>
                <a:cubicBezTo>
                  <a:pt x="36218" y="2871405"/>
                  <a:pt x="21815" y="2742029"/>
                  <a:pt x="0" y="2502721"/>
                </a:cubicBezTo>
                <a:cubicBezTo>
                  <a:pt x="-21815" y="2263413"/>
                  <a:pt x="24938" y="1941461"/>
                  <a:pt x="0" y="1758669"/>
                </a:cubicBezTo>
                <a:cubicBezTo>
                  <a:pt x="-24938" y="1575877"/>
                  <a:pt x="-23313" y="1261119"/>
                  <a:pt x="0" y="1082258"/>
                </a:cubicBezTo>
                <a:cubicBezTo>
                  <a:pt x="23313" y="903397"/>
                  <a:pt x="1265" y="836818"/>
                  <a:pt x="0" y="608770"/>
                </a:cubicBezTo>
                <a:cubicBezTo>
                  <a:pt x="-1265" y="380722"/>
                  <a:pt x="-5672" y="294275"/>
                  <a:pt x="0" y="0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5018468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رسم 28" descr="دوائر مزخرفه">
            <a:extLst>
              <a:ext uri="{FF2B5EF4-FFF2-40B4-BE49-F238E27FC236}">
                <a16:creationId xmlns:a16="http://schemas.microsoft.com/office/drawing/2014/main" id="{D07618A8-5056-483A-BF1C-F087C37D506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185692" y="6419526"/>
            <a:ext cx="382345" cy="351980"/>
          </a:xfrm>
          <a:prstGeom prst="rect">
            <a:avLst/>
          </a:prstGeom>
        </p:spPr>
      </p:pic>
      <p:pic>
        <p:nvPicPr>
          <p:cNvPr id="30" name="رسم 29" descr="دوائر مزخرفه">
            <a:extLst>
              <a:ext uri="{FF2B5EF4-FFF2-40B4-BE49-F238E27FC236}">
                <a16:creationId xmlns:a16="http://schemas.microsoft.com/office/drawing/2014/main" id="{71966ED3-284C-6E72-FAED-6777225CB4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0366" t="20806" r="18816" b="23207"/>
          <a:stretch/>
        </p:blipFill>
        <p:spPr>
          <a:xfrm>
            <a:off x="91502" y="5956195"/>
            <a:ext cx="382345" cy="351980"/>
          </a:xfrm>
          <a:prstGeom prst="rect">
            <a:avLst/>
          </a:prstGeom>
        </p:spPr>
      </p:pic>
      <p:pic>
        <p:nvPicPr>
          <p:cNvPr id="32" name="Picture 35" descr="Picture 35">
            <a:extLst>
              <a:ext uri="{FF2B5EF4-FFF2-40B4-BE49-F238E27FC236}">
                <a16:creationId xmlns:a16="http://schemas.microsoft.com/office/drawing/2014/main" id="{880D3864-1640-D8D3-1C8E-0E9E748E2CB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258" t="18968" r="24181" b="29679"/>
          <a:stretch/>
        </p:blipFill>
        <p:spPr>
          <a:xfrm>
            <a:off x="51084" y="86494"/>
            <a:ext cx="1033906" cy="105445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2DABB0AB-E1D2-F447-6F0B-AF0A228D9B45}"/>
              </a:ext>
            </a:extLst>
          </p:cNvPr>
          <p:cNvSpPr/>
          <p:nvPr/>
        </p:nvSpPr>
        <p:spPr>
          <a:xfrm>
            <a:off x="4697477" y="439038"/>
            <a:ext cx="310373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rgbClr val="70AD47">
                          <a:shade val="50000"/>
                          <a:satMod val="190000"/>
                        </a:srgbClr>
                      </a:gs>
                      <a:gs pos="0">
                        <a:srgbClr val="70AD47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70AD47">
                    <a:tint val="15000"/>
                    <a:satMod val="20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أسئلة التعزيز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40B84B5E-3372-6579-F42F-14A54F4AAC9F}"/>
              </a:ext>
            </a:extLst>
          </p:cNvPr>
          <p:cNvSpPr txBox="1"/>
          <p:nvPr/>
        </p:nvSpPr>
        <p:spPr>
          <a:xfrm>
            <a:off x="1933376" y="1953893"/>
            <a:ext cx="8935176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*إذا كان لدينا مثلثا أطوال أضلاعه هي 10سم ، 24 سم ، 26 سم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وكان هذا المثلث قائم الزاوية فأي ضلع هو الوتر ؟ فسر ذلك.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6F6BC174-5851-7104-16E7-7CF28926BA80}"/>
              </a:ext>
            </a:extLst>
          </p:cNvPr>
          <p:cNvSpPr/>
          <p:nvPr/>
        </p:nvSpPr>
        <p:spPr>
          <a:xfrm>
            <a:off x="642257" y="3031111"/>
            <a:ext cx="10907486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الوتر هو الضلع الذي طوله 26 سم لأن الوتر اطول  ضلع في المثلث القائم الزاوية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42266735-1361-3742-380C-E9A025517972}"/>
              </a:ext>
            </a:extLst>
          </p:cNvPr>
          <p:cNvSpPr/>
          <p:nvPr/>
        </p:nvSpPr>
        <p:spPr>
          <a:xfrm>
            <a:off x="4313430" y="4108329"/>
            <a:ext cx="6975565" cy="1588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* كيف تتحقق إن كان المثلث قائم الزاوية ؟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5EFDCD90-7AC1-FD6C-7239-833852FA9317}"/>
              </a:ext>
            </a:extLst>
          </p:cNvPr>
          <p:cNvSpPr/>
          <p:nvPr/>
        </p:nvSpPr>
        <p:spPr>
          <a:xfrm>
            <a:off x="4428565" y="5185547"/>
            <a:ext cx="5943600" cy="1280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بتطبيق نظرية فيثاغورس</a:t>
            </a:r>
          </a:p>
        </p:txBody>
      </p:sp>
    </p:spTree>
    <p:extLst>
      <p:ext uri="{BB962C8B-B14F-4D97-AF65-F5344CB8AC3E}">
        <p14:creationId xmlns:p14="http://schemas.microsoft.com/office/powerpoint/2010/main" val="406717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276</Words>
  <Application>Microsoft Office PowerPoint</Application>
  <PresentationFormat>شاشة عريضة</PresentationFormat>
  <Paragraphs>73</Paragraphs>
  <Slides>28</Slides>
  <Notes>0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Cambria</vt:lpstr>
      <vt:lpstr>Sakkal Majalla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فاطمه السبيعي</dc:creator>
  <cp:lastModifiedBy>فاطمه السبيعي</cp:lastModifiedBy>
  <cp:revision>2</cp:revision>
  <dcterms:created xsi:type="dcterms:W3CDTF">2022-10-02T15:02:01Z</dcterms:created>
  <dcterms:modified xsi:type="dcterms:W3CDTF">2022-10-02T18:01:46Z</dcterms:modified>
</cp:coreProperties>
</file>