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61" r:id="rId3"/>
    <p:sldId id="287" r:id="rId4"/>
    <p:sldId id="288" r:id="rId5"/>
    <p:sldId id="289" r:id="rId6"/>
    <p:sldId id="258" r:id="rId7"/>
    <p:sldId id="285" r:id="rId8"/>
    <p:sldId id="262" r:id="rId9"/>
    <p:sldId id="259" r:id="rId10"/>
    <p:sldId id="277" r:id="rId11"/>
    <p:sldId id="265" r:id="rId12"/>
    <p:sldId id="271" r:id="rId13"/>
    <p:sldId id="278" r:id="rId14"/>
    <p:sldId id="272" r:id="rId15"/>
    <p:sldId id="279" r:id="rId16"/>
    <p:sldId id="273" r:id="rId17"/>
    <p:sldId id="282" r:id="rId18"/>
    <p:sldId id="283" r:id="rId19"/>
    <p:sldId id="280" r:id="rId20"/>
    <p:sldId id="290" r:id="rId21"/>
    <p:sldId id="291" r:id="rId22"/>
    <p:sldId id="269" r:id="rId23"/>
    <p:sldId id="270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6CE1"/>
    <a:srgbClr val="FAB04A"/>
    <a:srgbClr val="F4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621FE-41AF-4B94-ACA2-61F5143E673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A18CA11D-CD33-4534-BF40-A4166E030742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675539F8-1062-4E29-B954-84D8B3F72ABB}" type="parTrans" cxnId="{B68A976C-1FDF-4204-AC00-1750AF9043FD}">
      <dgm:prSet/>
      <dgm:spPr/>
      <dgm:t>
        <a:bodyPr/>
        <a:lstStyle/>
        <a:p>
          <a:pPr rtl="1"/>
          <a:endParaRPr lang="ar-SA"/>
        </a:p>
      </dgm:t>
    </dgm:pt>
    <dgm:pt modelId="{E8061686-09B2-4892-9404-DAB9C0E437BA}" type="sibTrans" cxnId="{B68A976C-1FDF-4204-AC00-1750AF9043FD}">
      <dgm:prSet/>
      <dgm:spPr/>
      <dgm:t>
        <a:bodyPr/>
        <a:lstStyle/>
        <a:p>
          <a:pPr rtl="1"/>
          <a:endParaRPr lang="ar-SA"/>
        </a:p>
      </dgm:t>
    </dgm:pt>
    <dgm:pt modelId="{11FAAA4F-E8DC-4484-B460-51FC6E817D5C}">
      <dgm:prSet phldrT="[نص]"/>
      <dgm:spPr/>
      <dgm:t>
        <a:bodyPr/>
        <a:lstStyle/>
        <a:p>
          <a:pPr algn="l" rtl="1"/>
          <a:r>
            <a:rPr lang="en-US" dirty="0">
              <a:latin typeface="Comic Sans MS" panose="030F0702030302020204" pitchFamily="66" charset="0"/>
            </a:rPr>
            <a:t>Recognize adverbs of frequency</a:t>
          </a:r>
          <a:endParaRPr lang="ar-SA" dirty="0">
            <a:latin typeface="Comic Sans MS" panose="030F0702030302020204" pitchFamily="66" charset="0"/>
          </a:endParaRPr>
        </a:p>
      </dgm:t>
    </dgm:pt>
    <dgm:pt modelId="{79B9E244-58E8-4318-8969-36E7021F07EB}" type="parTrans" cxnId="{AB33AD59-9D93-4946-A723-1FF121E322C3}">
      <dgm:prSet/>
      <dgm:spPr/>
      <dgm:t>
        <a:bodyPr/>
        <a:lstStyle/>
        <a:p>
          <a:pPr rtl="1"/>
          <a:endParaRPr lang="ar-SA"/>
        </a:p>
      </dgm:t>
    </dgm:pt>
    <dgm:pt modelId="{AED29AF7-0C0F-4F10-87DC-C774F076142B}" type="sibTrans" cxnId="{AB33AD59-9D93-4946-A723-1FF121E322C3}">
      <dgm:prSet/>
      <dgm:spPr/>
      <dgm:t>
        <a:bodyPr/>
        <a:lstStyle/>
        <a:p>
          <a:pPr rtl="1"/>
          <a:endParaRPr lang="ar-SA"/>
        </a:p>
      </dgm:t>
    </dgm:pt>
    <dgm:pt modelId="{6D411682-C7E8-40B7-BAF5-3AB0EC6BF522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5E06B1F9-90D7-4860-98C5-924FCF5E0E46}" type="parTrans" cxnId="{D7FB865F-47B8-4DFF-9805-5A3DC6FA02B4}">
      <dgm:prSet/>
      <dgm:spPr/>
      <dgm:t>
        <a:bodyPr/>
        <a:lstStyle/>
        <a:p>
          <a:pPr rtl="1"/>
          <a:endParaRPr lang="ar-SA"/>
        </a:p>
      </dgm:t>
    </dgm:pt>
    <dgm:pt modelId="{55DF97B9-8178-4B0F-A8D6-EC983EF2A2DC}" type="sibTrans" cxnId="{D7FB865F-47B8-4DFF-9805-5A3DC6FA02B4}">
      <dgm:prSet/>
      <dgm:spPr/>
      <dgm:t>
        <a:bodyPr/>
        <a:lstStyle/>
        <a:p>
          <a:pPr rtl="1"/>
          <a:endParaRPr lang="ar-SA"/>
        </a:p>
      </dgm:t>
    </dgm:pt>
    <dgm:pt modelId="{615FD36D-9E47-45D3-89F2-02A64AAE8221}">
      <dgm:prSet phldrT="[نص]"/>
      <dgm:spPr/>
      <dgm:t>
        <a:bodyPr/>
        <a:lstStyle/>
        <a:p>
          <a:pPr algn="l" rtl="1"/>
          <a:r>
            <a:rPr lang="en-US" dirty="0">
              <a:latin typeface="Comic Sans MS" panose="030F0702030302020204" pitchFamily="66" charset="0"/>
            </a:rPr>
            <a:t>Assemble someone’s routine </a:t>
          </a:r>
          <a:endParaRPr lang="ar-SA" dirty="0">
            <a:latin typeface="Comic Sans MS" panose="030F0702030302020204" pitchFamily="66" charset="0"/>
          </a:endParaRPr>
        </a:p>
      </dgm:t>
    </dgm:pt>
    <dgm:pt modelId="{2012B683-3E4A-495E-A898-8FA9BF4819D5}" type="parTrans" cxnId="{AD668E68-20FB-47F5-BEA6-22D67ED6C347}">
      <dgm:prSet/>
      <dgm:spPr/>
      <dgm:t>
        <a:bodyPr/>
        <a:lstStyle/>
        <a:p>
          <a:pPr rtl="1"/>
          <a:endParaRPr lang="ar-SA"/>
        </a:p>
      </dgm:t>
    </dgm:pt>
    <dgm:pt modelId="{BA8CC8EB-6699-4D66-AC66-8F9AC64191A9}" type="sibTrans" cxnId="{AD668E68-20FB-47F5-BEA6-22D67ED6C347}">
      <dgm:prSet/>
      <dgm:spPr/>
      <dgm:t>
        <a:bodyPr/>
        <a:lstStyle/>
        <a:p>
          <a:pPr rtl="1"/>
          <a:endParaRPr lang="ar-SA"/>
        </a:p>
      </dgm:t>
    </dgm:pt>
    <dgm:pt modelId="{9D741192-74BC-47DD-A91C-4521C1323C48}">
      <dgm:prSet phldrT="[نص]"/>
      <dgm:spPr/>
      <dgm:t>
        <a:bodyPr/>
        <a:lstStyle/>
        <a:p>
          <a:pPr algn="l" rtl="1"/>
          <a:r>
            <a:rPr lang="en-US" dirty="0">
              <a:latin typeface="Comic Sans MS" panose="030F0702030302020204" pitchFamily="66" charset="0"/>
            </a:rPr>
            <a:t> </a:t>
          </a:r>
          <a:endParaRPr lang="ar-SA" dirty="0">
            <a:latin typeface="Comic Sans MS" panose="030F0702030302020204" pitchFamily="66" charset="0"/>
          </a:endParaRPr>
        </a:p>
      </dgm:t>
    </dgm:pt>
    <dgm:pt modelId="{CAA6665C-FF94-41F1-A89A-CC3A8710D809}" type="parTrans" cxnId="{7291F456-E8DF-47A0-AD15-4824A6955C2D}">
      <dgm:prSet/>
      <dgm:spPr/>
      <dgm:t>
        <a:bodyPr/>
        <a:lstStyle/>
        <a:p>
          <a:pPr rtl="1"/>
          <a:endParaRPr lang="ar-SA"/>
        </a:p>
      </dgm:t>
    </dgm:pt>
    <dgm:pt modelId="{A5CCE64E-6E77-4211-8D55-E3EAFD43A68F}" type="sibTrans" cxnId="{7291F456-E8DF-47A0-AD15-4824A6955C2D}">
      <dgm:prSet/>
      <dgm:spPr/>
      <dgm:t>
        <a:bodyPr/>
        <a:lstStyle/>
        <a:p>
          <a:pPr rtl="1"/>
          <a:endParaRPr lang="ar-SA"/>
        </a:p>
      </dgm:t>
    </dgm:pt>
    <dgm:pt modelId="{0CFE6ED3-200E-458F-B44C-DB5531DDC863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6074A6D0-1A41-4CD0-8ECC-BDEC5430F129}" type="parTrans" cxnId="{58348CED-55A0-4D24-8E03-8B6706B02C5B}">
      <dgm:prSet/>
      <dgm:spPr/>
      <dgm:t>
        <a:bodyPr/>
        <a:lstStyle/>
        <a:p>
          <a:pPr rtl="1"/>
          <a:endParaRPr lang="ar-SA"/>
        </a:p>
      </dgm:t>
    </dgm:pt>
    <dgm:pt modelId="{5FFFF35D-EB06-456B-9EF4-73292E797772}" type="sibTrans" cxnId="{58348CED-55A0-4D24-8E03-8B6706B02C5B}">
      <dgm:prSet/>
      <dgm:spPr/>
      <dgm:t>
        <a:bodyPr/>
        <a:lstStyle/>
        <a:p>
          <a:pPr rtl="1"/>
          <a:endParaRPr lang="ar-SA"/>
        </a:p>
      </dgm:t>
    </dgm:pt>
    <dgm:pt modelId="{66F4F249-F1AC-4E04-ABFE-9BC8471F8926}">
      <dgm:prSet phldrT="[نص]"/>
      <dgm:spPr/>
      <dgm:t>
        <a:bodyPr/>
        <a:lstStyle/>
        <a:p>
          <a:pPr rtl="1"/>
          <a:r>
            <a:rPr lang="en-US" dirty="0">
              <a:latin typeface="Comic Sans MS" panose="030F0702030302020204" pitchFamily="66" charset="0"/>
            </a:rPr>
            <a:t>Practice asking someone about their routine </a:t>
          </a:r>
          <a:endParaRPr lang="ar-SA" dirty="0">
            <a:latin typeface="Comic Sans MS" panose="030F0702030302020204" pitchFamily="66" charset="0"/>
          </a:endParaRPr>
        </a:p>
      </dgm:t>
    </dgm:pt>
    <dgm:pt modelId="{B92DCEE5-B7D8-4DDE-9E75-844FBC6D6767}" type="parTrans" cxnId="{19165E05-4A48-4CB5-BB95-F8BC58EF03B6}">
      <dgm:prSet/>
      <dgm:spPr/>
      <dgm:t>
        <a:bodyPr/>
        <a:lstStyle/>
        <a:p>
          <a:pPr rtl="1"/>
          <a:endParaRPr lang="ar-SA"/>
        </a:p>
      </dgm:t>
    </dgm:pt>
    <dgm:pt modelId="{98378F0F-E24F-48C2-B232-C69ADD465A1E}" type="sibTrans" cxnId="{19165E05-4A48-4CB5-BB95-F8BC58EF03B6}">
      <dgm:prSet/>
      <dgm:spPr/>
      <dgm:t>
        <a:bodyPr/>
        <a:lstStyle/>
        <a:p>
          <a:pPr rtl="1"/>
          <a:endParaRPr lang="ar-SA"/>
        </a:p>
      </dgm:t>
    </dgm:pt>
    <dgm:pt modelId="{FBB77511-BD9C-430E-A980-8EFE5E5488C9}">
      <dgm:prSet phldrT="[نص]"/>
      <dgm:spPr/>
      <dgm:t>
        <a:bodyPr/>
        <a:lstStyle/>
        <a:p>
          <a:pPr rtl="1"/>
          <a:r>
            <a:rPr lang="en-US" dirty="0">
              <a:latin typeface="Comic Sans MS" panose="030F0702030302020204" pitchFamily="66" charset="0"/>
            </a:rPr>
            <a:t> </a:t>
          </a:r>
          <a:endParaRPr lang="ar-SA" dirty="0">
            <a:latin typeface="Comic Sans MS" panose="030F0702030302020204" pitchFamily="66" charset="0"/>
          </a:endParaRPr>
        </a:p>
      </dgm:t>
    </dgm:pt>
    <dgm:pt modelId="{C30923BD-B7E5-4211-837E-8CFA12A4D96D}" type="parTrans" cxnId="{9563274B-A016-493A-82EC-400F2D951A0E}">
      <dgm:prSet/>
      <dgm:spPr/>
      <dgm:t>
        <a:bodyPr/>
        <a:lstStyle/>
        <a:p>
          <a:pPr rtl="1"/>
          <a:endParaRPr lang="ar-SA"/>
        </a:p>
      </dgm:t>
    </dgm:pt>
    <dgm:pt modelId="{CA20D2E8-D7F8-41D1-B583-7550D65A8246}" type="sibTrans" cxnId="{9563274B-A016-493A-82EC-400F2D951A0E}">
      <dgm:prSet/>
      <dgm:spPr/>
      <dgm:t>
        <a:bodyPr/>
        <a:lstStyle/>
        <a:p>
          <a:pPr rtl="1"/>
          <a:endParaRPr lang="ar-SA"/>
        </a:p>
      </dgm:t>
    </dgm:pt>
    <dgm:pt modelId="{94679428-DCAB-4D0B-BDE2-52528C578504}">
      <dgm:prSet phldrT="[نص]"/>
      <dgm:spPr/>
      <dgm:t>
        <a:bodyPr/>
        <a:lstStyle/>
        <a:p>
          <a:pPr algn="l" rtl="1"/>
          <a:r>
            <a:rPr lang="en-US" dirty="0">
              <a:latin typeface="Comic Sans MS" panose="030F0702030302020204" pitchFamily="66" charset="0"/>
            </a:rPr>
            <a:t>  </a:t>
          </a:r>
          <a:endParaRPr lang="ar-SA" dirty="0">
            <a:latin typeface="Comic Sans MS" panose="030F0702030302020204" pitchFamily="66" charset="0"/>
          </a:endParaRPr>
        </a:p>
      </dgm:t>
    </dgm:pt>
    <dgm:pt modelId="{051A6DC5-F9BC-45CE-8585-7E23EE3A859E}" type="sibTrans" cxnId="{F08EF934-B6F7-4318-BE71-1A248F12A647}">
      <dgm:prSet/>
      <dgm:spPr/>
      <dgm:t>
        <a:bodyPr/>
        <a:lstStyle/>
        <a:p>
          <a:pPr rtl="1"/>
          <a:endParaRPr lang="ar-SA"/>
        </a:p>
      </dgm:t>
    </dgm:pt>
    <dgm:pt modelId="{78ED88BB-BA05-44F4-9A0B-A6C7855BC8B7}" type="parTrans" cxnId="{F08EF934-B6F7-4318-BE71-1A248F12A647}">
      <dgm:prSet/>
      <dgm:spPr/>
      <dgm:t>
        <a:bodyPr/>
        <a:lstStyle/>
        <a:p>
          <a:pPr rtl="1"/>
          <a:endParaRPr lang="ar-SA"/>
        </a:p>
      </dgm:t>
    </dgm:pt>
    <dgm:pt modelId="{03C9A574-9B03-4B5E-9797-BD067CB2A2BD}" type="pres">
      <dgm:prSet presAssocID="{1DE621FE-41AF-4B94-ACA2-61F5143E6739}" presName="Name0" presStyleCnt="0">
        <dgm:presLayoutVars>
          <dgm:dir/>
          <dgm:animLvl val="lvl"/>
          <dgm:resizeHandles val="exact"/>
        </dgm:presLayoutVars>
      </dgm:prSet>
      <dgm:spPr/>
    </dgm:pt>
    <dgm:pt modelId="{355F3E2A-6A58-491B-BD09-5ED8D0A99D0D}" type="pres">
      <dgm:prSet presAssocID="{A18CA11D-CD33-4534-BF40-A4166E030742}" presName="linNode" presStyleCnt="0"/>
      <dgm:spPr/>
    </dgm:pt>
    <dgm:pt modelId="{0835473F-8EAA-4B0B-83D7-39715AD78E52}" type="pres">
      <dgm:prSet presAssocID="{A18CA11D-CD33-4534-BF40-A4166E030742}" presName="parentText" presStyleLbl="node1" presStyleIdx="0" presStyleCnt="3" custScaleX="31945">
        <dgm:presLayoutVars>
          <dgm:chMax val="1"/>
          <dgm:bulletEnabled val="1"/>
        </dgm:presLayoutVars>
      </dgm:prSet>
      <dgm:spPr/>
    </dgm:pt>
    <dgm:pt modelId="{4E071873-C195-463D-B40F-D203F3000FCE}" type="pres">
      <dgm:prSet presAssocID="{A18CA11D-CD33-4534-BF40-A4166E030742}" presName="descendantText" presStyleLbl="alignAccFollowNode1" presStyleIdx="0" presStyleCnt="3">
        <dgm:presLayoutVars>
          <dgm:bulletEnabled val="1"/>
        </dgm:presLayoutVars>
      </dgm:prSet>
      <dgm:spPr/>
    </dgm:pt>
    <dgm:pt modelId="{AC42814F-CD3F-4E3F-B549-87949294635D}" type="pres">
      <dgm:prSet presAssocID="{E8061686-09B2-4892-9404-DAB9C0E437BA}" presName="sp" presStyleCnt="0"/>
      <dgm:spPr/>
    </dgm:pt>
    <dgm:pt modelId="{C2264127-3666-4BEF-AC57-CBD528545E66}" type="pres">
      <dgm:prSet presAssocID="{6D411682-C7E8-40B7-BAF5-3AB0EC6BF522}" presName="linNode" presStyleCnt="0"/>
      <dgm:spPr/>
    </dgm:pt>
    <dgm:pt modelId="{D733455F-1D91-46C0-B7F7-C8C4BA5FD038}" type="pres">
      <dgm:prSet presAssocID="{6D411682-C7E8-40B7-BAF5-3AB0EC6BF522}" presName="parentText" presStyleLbl="node1" presStyleIdx="1" presStyleCnt="3" custScaleX="26736">
        <dgm:presLayoutVars>
          <dgm:chMax val="1"/>
          <dgm:bulletEnabled val="1"/>
        </dgm:presLayoutVars>
      </dgm:prSet>
      <dgm:spPr/>
    </dgm:pt>
    <dgm:pt modelId="{0CD29E9D-8C6E-404D-9DC5-6E8DF6345F76}" type="pres">
      <dgm:prSet presAssocID="{6D411682-C7E8-40B7-BAF5-3AB0EC6BF522}" presName="descendantText" presStyleLbl="alignAccFollowNode1" presStyleIdx="1" presStyleCnt="3" custScaleX="102515">
        <dgm:presLayoutVars>
          <dgm:bulletEnabled val="1"/>
        </dgm:presLayoutVars>
      </dgm:prSet>
      <dgm:spPr/>
    </dgm:pt>
    <dgm:pt modelId="{9A4AD465-2B27-44D4-AAFC-D8BD8B94281C}" type="pres">
      <dgm:prSet presAssocID="{55DF97B9-8178-4B0F-A8D6-EC983EF2A2DC}" presName="sp" presStyleCnt="0"/>
      <dgm:spPr/>
    </dgm:pt>
    <dgm:pt modelId="{6BCC759B-096B-46A8-9CA9-02F9B90BCF6E}" type="pres">
      <dgm:prSet presAssocID="{0CFE6ED3-200E-458F-B44C-DB5531DDC863}" presName="linNode" presStyleCnt="0"/>
      <dgm:spPr/>
    </dgm:pt>
    <dgm:pt modelId="{81A4D677-EFE0-4815-A463-D8545C2B2720}" type="pres">
      <dgm:prSet presAssocID="{0CFE6ED3-200E-458F-B44C-DB5531DDC863}" presName="parentText" presStyleLbl="node1" presStyleIdx="2" presStyleCnt="3" custScaleX="29254">
        <dgm:presLayoutVars>
          <dgm:chMax val="1"/>
          <dgm:bulletEnabled val="1"/>
        </dgm:presLayoutVars>
      </dgm:prSet>
      <dgm:spPr/>
    </dgm:pt>
    <dgm:pt modelId="{8B2F253D-545C-4620-A16B-A6CF918AF760}" type="pres">
      <dgm:prSet presAssocID="{0CFE6ED3-200E-458F-B44C-DB5531DDC863}" presName="descendantText" presStyleLbl="alignAccFollowNode1" presStyleIdx="2" presStyleCnt="3" custScaleX="102515">
        <dgm:presLayoutVars>
          <dgm:bulletEnabled val="1"/>
        </dgm:presLayoutVars>
      </dgm:prSet>
      <dgm:spPr/>
    </dgm:pt>
  </dgm:ptLst>
  <dgm:cxnLst>
    <dgm:cxn modelId="{196C2803-9F36-4CBD-ADCA-9FC059B31FDA}" type="presOf" srcId="{A18CA11D-CD33-4534-BF40-A4166E030742}" destId="{0835473F-8EAA-4B0B-83D7-39715AD78E52}" srcOrd="0" destOrd="0" presId="urn:microsoft.com/office/officeart/2005/8/layout/vList5"/>
    <dgm:cxn modelId="{19165E05-4A48-4CB5-BB95-F8BC58EF03B6}" srcId="{0CFE6ED3-200E-458F-B44C-DB5531DDC863}" destId="{66F4F249-F1AC-4E04-ABFE-9BC8471F8926}" srcOrd="0" destOrd="0" parTransId="{B92DCEE5-B7D8-4DDE-9E75-844FBC6D6767}" sibTransId="{98378F0F-E24F-48C2-B232-C69ADD465A1E}"/>
    <dgm:cxn modelId="{F08EF934-B6F7-4318-BE71-1A248F12A647}" srcId="{A18CA11D-CD33-4534-BF40-A4166E030742}" destId="{94679428-DCAB-4D0B-BDE2-52528C578504}" srcOrd="1" destOrd="0" parTransId="{78ED88BB-BA05-44F4-9A0B-A6C7855BC8B7}" sibTransId="{051A6DC5-F9BC-45CE-8585-7E23EE3A859E}"/>
    <dgm:cxn modelId="{5A806537-D2CF-463A-8BEC-A68DD3E85BA4}" type="presOf" srcId="{615FD36D-9E47-45D3-89F2-02A64AAE8221}" destId="{0CD29E9D-8C6E-404D-9DC5-6E8DF6345F76}" srcOrd="0" destOrd="0" presId="urn:microsoft.com/office/officeart/2005/8/layout/vList5"/>
    <dgm:cxn modelId="{D4D24D38-BB40-4B34-BB8B-344978DBD0B2}" type="presOf" srcId="{9D741192-74BC-47DD-A91C-4521C1323C48}" destId="{0CD29E9D-8C6E-404D-9DC5-6E8DF6345F76}" srcOrd="0" destOrd="1" presId="urn:microsoft.com/office/officeart/2005/8/layout/vList5"/>
    <dgm:cxn modelId="{D7FB865F-47B8-4DFF-9805-5A3DC6FA02B4}" srcId="{1DE621FE-41AF-4B94-ACA2-61F5143E6739}" destId="{6D411682-C7E8-40B7-BAF5-3AB0EC6BF522}" srcOrd="1" destOrd="0" parTransId="{5E06B1F9-90D7-4860-98C5-924FCF5E0E46}" sibTransId="{55DF97B9-8178-4B0F-A8D6-EC983EF2A2DC}"/>
    <dgm:cxn modelId="{968EDA45-C1BF-44F0-A7C7-ED193B3223E9}" type="presOf" srcId="{1DE621FE-41AF-4B94-ACA2-61F5143E6739}" destId="{03C9A574-9B03-4B5E-9797-BD067CB2A2BD}" srcOrd="0" destOrd="0" presId="urn:microsoft.com/office/officeart/2005/8/layout/vList5"/>
    <dgm:cxn modelId="{FC13B047-C05B-4349-A86E-9A794D9F4E84}" type="presOf" srcId="{FBB77511-BD9C-430E-A980-8EFE5E5488C9}" destId="{8B2F253D-545C-4620-A16B-A6CF918AF760}" srcOrd="0" destOrd="1" presId="urn:microsoft.com/office/officeart/2005/8/layout/vList5"/>
    <dgm:cxn modelId="{AD668E68-20FB-47F5-BEA6-22D67ED6C347}" srcId="{6D411682-C7E8-40B7-BAF5-3AB0EC6BF522}" destId="{615FD36D-9E47-45D3-89F2-02A64AAE8221}" srcOrd="0" destOrd="0" parTransId="{2012B683-3E4A-495E-A898-8FA9BF4819D5}" sibTransId="{BA8CC8EB-6699-4D66-AC66-8F9AC64191A9}"/>
    <dgm:cxn modelId="{9563274B-A016-493A-82EC-400F2D951A0E}" srcId="{0CFE6ED3-200E-458F-B44C-DB5531DDC863}" destId="{FBB77511-BD9C-430E-A980-8EFE5E5488C9}" srcOrd="1" destOrd="0" parTransId="{C30923BD-B7E5-4211-837E-8CFA12A4D96D}" sibTransId="{CA20D2E8-D7F8-41D1-B583-7550D65A8246}"/>
    <dgm:cxn modelId="{B68A976C-1FDF-4204-AC00-1750AF9043FD}" srcId="{1DE621FE-41AF-4B94-ACA2-61F5143E6739}" destId="{A18CA11D-CD33-4534-BF40-A4166E030742}" srcOrd="0" destOrd="0" parTransId="{675539F8-1062-4E29-B954-84D8B3F72ABB}" sibTransId="{E8061686-09B2-4892-9404-DAB9C0E437BA}"/>
    <dgm:cxn modelId="{7291F456-E8DF-47A0-AD15-4824A6955C2D}" srcId="{6D411682-C7E8-40B7-BAF5-3AB0EC6BF522}" destId="{9D741192-74BC-47DD-A91C-4521C1323C48}" srcOrd="1" destOrd="0" parTransId="{CAA6665C-FF94-41F1-A89A-CC3A8710D809}" sibTransId="{A5CCE64E-6E77-4211-8D55-E3EAFD43A68F}"/>
    <dgm:cxn modelId="{E3C49177-9C06-43F9-B371-9F6747B72446}" type="presOf" srcId="{94679428-DCAB-4D0B-BDE2-52528C578504}" destId="{4E071873-C195-463D-B40F-D203F3000FCE}" srcOrd="0" destOrd="1" presId="urn:microsoft.com/office/officeart/2005/8/layout/vList5"/>
    <dgm:cxn modelId="{AB33AD59-9D93-4946-A723-1FF121E322C3}" srcId="{A18CA11D-CD33-4534-BF40-A4166E030742}" destId="{11FAAA4F-E8DC-4484-B460-51FC6E817D5C}" srcOrd="0" destOrd="0" parTransId="{79B9E244-58E8-4318-8969-36E7021F07EB}" sibTransId="{AED29AF7-0C0F-4F10-87DC-C774F076142B}"/>
    <dgm:cxn modelId="{2C5E1F8E-38E6-4BED-9D0D-D43450E52207}" type="presOf" srcId="{6D411682-C7E8-40B7-BAF5-3AB0EC6BF522}" destId="{D733455F-1D91-46C0-B7F7-C8C4BA5FD038}" srcOrd="0" destOrd="0" presId="urn:microsoft.com/office/officeart/2005/8/layout/vList5"/>
    <dgm:cxn modelId="{6E17D6A5-86D8-4721-BE68-1B34BFB38BF4}" type="presOf" srcId="{0CFE6ED3-200E-458F-B44C-DB5531DDC863}" destId="{81A4D677-EFE0-4815-A463-D8545C2B2720}" srcOrd="0" destOrd="0" presId="urn:microsoft.com/office/officeart/2005/8/layout/vList5"/>
    <dgm:cxn modelId="{37C473AB-E9E4-456A-B332-9475405B9358}" type="presOf" srcId="{66F4F249-F1AC-4E04-ABFE-9BC8471F8926}" destId="{8B2F253D-545C-4620-A16B-A6CF918AF760}" srcOrd="0" destOrd="0" presId="urn:microsoft.com/office/officeart/2005/8/layout/vList5"/>
    <dgm:cxn modelId="{4A2278DB-6F61-4155-B8CE-5918A94B50DC}" type="presOf" srcId="{11FAAA4F-E8DC-4484-B460-51FC6E817D5C}" destId="{4E071873-C195-463D-B40F-D203F3000FCE}" srcOrd="0" destOrd="0" presId="urn:microsoft.com/office/officeart/2005/8/layout/vList5"/>
    <dgm:cxn modelId="{58348CED-55A0-4D24-8E03-8B6706B02C5B}" srcId="{1DE621FE-41AF-4B94-ACA2-61F5143E6739}" destId="{0CFE6ED3-200E-458F-B44C-DB5531DDC863}" srcOrd="2" destOrd="0" parTransId="{6074A6D0-1A41-4CD0-8ECC-BDEC5430F129}" sibTransId="{5FFFF35D-EB06-456B-9EF4-73292E797772}"/>
    <dgm:cxn modelId="{03E7DE3A-8515-40E1-A55D-99BC7927065A}" type="presParOf" srcId="{03C9A574-9B03-4B5E-9797-BD067CB2A2BD}" destId="{355F3E2A-6A58-491B-BD09-5ED8D0A99D0D}" srcOrd="0" destOrd="0" presId="urn:microsoft.com/office/officeart/2005/8/layout/vList5"/>
    <dgm:cxn modelId="{0535FBF7-6033-4E5D-816C-FC4104940111}" type="presParOf" srcId="{355F3E2A-6A58-491B-BD09-5ED8D0A99D0D}" destId="{0835473F-8EAA-4B0B-83D7-39715AD78E52}" srcOrd="0" destOrd="0" presId="urn:microsoft.com/office/officeart/2005/8/layout/vList5"/>
    <dgm:cxn modelId="{8A34B99B-3A9F-44BF-834D-FCEC7B144EF7}" type="presParOf" srcId="{355F3E2A-6A58-491B-BD09-5ED8D0A99D0D}" destId="{4E071873-C195-463D-B40F-D203F3000FCE}" srcOrd="1" destOrd="0" presId="urn:microsoft.com/office/officeart/2005/8/layout/vList5"/>
    <dgm:cxn modelId="{FE1F84AD-375D-4B40-B1AC-3330C2B7EB03}" type="presParOf" srcId="{03C9A574-9B03-4B5E-9797-BD067CB2A2BD}" destId="{AC42814F-CD3F-4E3F-B549-87949294635D}" srcOrd="1" destOrd="0" presId="urn:microsoft.com/office/officeart/2005/8/layout/vList5"/>
    <dgm:cxn modelId="{99E464E8-1AF7-40ED-9625-428DE133CA52}" type="presParOf" srcId="{03C9A574-9B03-4B5E-9797-BD067CB2A2BD}" destId="{C2264127-3666-4BEF-AC57-CBD528545E66}" srcOrd="2" destOrd="0" presId="urn:microsoft.com/office/officeart/2005/8/layout/vList5"/>
    <dgm:cxn modelId="{4EF0118F-C949-4A67-B7B6-0339A475CE0B}" type="presParOf" srcId="{C2264127-3666-4BEF-AC57-CBD528545E66}" destId="{D733455F-1D91-46C0-B7F7-C8C4BA5FD038}" srcOrd="0" destOrd="0" presId="urn:microsoft.com/office/officeart/2005/8/layout/vList5"/>
    <dgm:cxn modelId="{51B374B6-E327-44CB-A6A2-F8792B05DA28}" type="presParOf" srcId="{C2264127-3666-4BEF-AC57-CBD528545E66}" destId="{0CD29E9D-8C6E-404D-9DC5-6E8DF6345F76}" srcOrd="1" destOrd="0" presId="urn:microsoft.com/office/officeart/2005/8/layout/vList5"/>
    <dgm:cxn modelId="{30894833-D531-40AD-8A0A-A31C768A6D63}" type="presParOf" srcId="{03C9A574-9B03-4B5E-9797-BD067CB2A2BD}" destId="{9A4AD465-2B27-44D4-AAFC-D8BD8B94281C}" srcOrd="3" destOrd="0" presId="urn:microsoft.com/office/officeart/2005/8/layout/vList5"/>
    <dgm:cxn modelId="{5774B029-6DB6-4106-BA02-E99448EC0524}" type="presParOf" srcId="{03C9A574-9B03-4B5E-9797-BD067CB2A2BD}" destId="{6BCC759B-096B-46A8-9CA9-02F9B90BCF6E}" srcOrd="4" destOrd="0" presId="urn:microsoft.com/office/officeart/2005/8/layout/vList5"/>
    <dgm:cxn modelId="{CE5B87E8-BC1E-40B6-AF60-1F994118F498}" type="presParOf" srcId="{6BCC759B-096B-46A8-9CA9-02F9B90BCF6E}" destId="{81A4D677-EFE0-4815-A463-D8545C2B2720}" srcOrd="0" destOrd="0" presId="urn:microsoft.com/office/officeart/2005/8/layout/vList5"/>
    <dgm:cxn modelId="{8CC6411F-4725-4219-91BA-2A383F9187A0}" type="presParOf" srcId="{6BCC759B-096B-46A8-9CA9-02F9B90BCF6E}" destId="{8B2F253D-545C-4620-A16B-A6CF918AF7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71873-C195-463D-B40F-D203F3000FCE}">
      <dsp:nvSpPr>
        <dsp:cNvPr id="0" name=""/>
        <dsp:cNvSpPr/>
      </dsp:nvSpPr>
      <dsp:spPr>
        <a:xfrm rot="5400000">
          <a:off x="4002595" y="-1970644"/>
          <a:ext cx="1005457" cy="520192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Recognize adverbs of frequency</a:t>
          </a:r>
          <a:endParaRPr lang="ar-SA" sz="1800" kern="1200" dirty="0">
            <a:latin typeface="Comic Sans MS" panose="030F0702030302020204" pitchFamily="66" charset="0"/>
          </a:endParaRPr>
        </a:p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  </a:t>
          </a:r>
          <a:endParaRPr lang="ar-SA" sz="1800" kern="1200" dirty="0">
            <a:latin typeface="Comic Sans MS" panose="030F0702030302020204" pitchFamily="66" charset="0"/>
          </a:endParaRPr>
        </a:p>
      </dsp:txBody>
      <dsp:txXfrm rot="-5400000">
        <a:off x="1904364" y="176669"/>
        <a:ext cx="5152838" cy="907293"/>
      </dsp:txXfrm>
    </dsp:sp>
    <dsp:sp modelId="{0835473F-8EAA-4B0B-83D7-39715AD78E52}">
      <dsp:nvSpPr>
        <dsp:cNvPr id="0" name=""/>
        <dsp:cNvSpPr/>
      </dsp:nvSpPr>
      <dsp:spPr>
        <a:xfrm>
          <a:off x="969628" y="1904"/>
          <a:ext cx="934736" cy="12568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1</a:t>
          </a:r>
          <a:endParaRPr lang="ar-SA" sz="5000" kern="1200" dirty="0"/>
        </a:p>
      </dsp:txBody>
      <dsp:txXfrm>
        <a:off x="1015258" y="47534"/>
        <a:ext cx="843476" cy="1165562"/>
      </dsp:txXfrm>
    </dsp:sp>
    <dsp:sp modelId="{0CD29E9D-8C6E-404D-9DC5-6E8DF6345F76}">
      <dsp:nvSpPr>
        <dsp:cNvPr id="0" name=""/>
        <dsp:cNvSpPr/>
      </dsp:nvSpPr>
      <dsp:spPr>
        <a:xfrm rot="5400000">
          <a:off x="3915590" y="-716395"/>
          <a:ext cx="1005457" cy="5332748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Assemble someone’s routine </a:t>
          </a:r>
          <a:endParaRPr lang="ar-SA" sz="1800" kern="1200" dirty="0">
            <a:latin typeface="Comic Sans MS" panose="030F0702030302020204" pitchFamily="66" charset="0"/>
          </a:endParaRPr>
        </a:p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 </a:t>
          </a:r>
          <a:endParaRPr lang="ar-SA" sz="1800" kern="1200" dirty="0">
            <a:latin typeface="Comic Sans MS" panose="030F0702030302020204" pitchFamily="66" charset="0"/>
          </a:endParaRPr>
        </a:p>
      </dsp:txBody>
      <dsp:txXfrm rot="-5400000">
        <a:off x="1751945" y="1496332"/>
        <a:ext cx="5283666" cy="907293"/>
      </dsp:txXfrm>
    </dsp:sp>
    <dsp:sp modelId="{D733455F-1D91-46C0-B7F7-C8C4BA5FD038}">
      <dsp:nvSpPr>
        <dsp:cNvPr id="0" name=""/>
        <dsp:cNvSpPr/>
      </dsp:nvSpPr>
      <dsp:spPr>
        <a:xfrm>
          <a:off x="969628" y="1321567"/>
          <a:ext cx="782316" cy="125682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</a:t>
          </a:r>
          <a:endParaRPr lang="ar-SA" sz="5000" kern="1200" dirty="0"/>
        </a:p>
      </dsp:txBody>
      <dsp:txXfrm>
        <a:off x="1007818" y="1359757"/>
        <a:ext cx="705936" cy="1180442"/>
      </dsp:txXfrm>
    </dsp:sp>
    <dsp:sp modelId="{8B2F253D-545C-4620-A16B-A6CF918AF760}">
      <dsp:nvSpPr>
        <dsp:cNvPr id="0" name=""/>
        <dsp:cNvSpPr/>
      </dsp:nvSpPr>
      <dsp:spPr>
        <a:xfrm rot="5400000">
          <a:off x="3989268" y="603268"/>
          <a:ext cx="1005457" cy="5332748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Practice asking someone about their routine </a:t>
          </a:r>
          <a:endParaRPr lang="ar-SA" sz="1800" kern="1200" dirty="0">
            <a:latin typeface="Comic Sans MS" panose="030F0702030302020204" pitchFamily="66" charset="0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omic Sans MS" panose="030F0702030302020204" pitchFamily="66" charset="0"/>
            </a:rPr>
            <a:t> </a:t>
          </a:r>
          <a:endParaRPr lang="ar-SA" sz="1800" kern="1200" dirty="0">
            <a:latin typeface="Comic Sans MS" panose="030F0702030302020204" pitchFamily="66" charset="0"/>
          </a:endParaRPr>
        </a:p>
      </dsp:txBody>
      <dsp:txXfrm rot="-5400000">
        <a:off x="1825623" y="2815995"/>
        <a:ext cx="5283666" cy="907293"/>
      </dsp:txXfrm>
    </dsp:sp>
    <dsp:sp modelId="{81A4D677-EFE0-4815-A463-D8545C2B2720}">
      <dsp:nvSpPr>
        <dsp:cNvPr id="0" name=""/>
        <dsp:cNvSpPr/>
      </dsp:nvSpPr>
      <dsp:spPr>
        <a:xfrm>
          <a:off x="969628" y="2641231"/>
          <a:ext cx="855995" cy="125682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3</a:t>
          </a:r>
          <a:endParaRPr lang="ar-SA" sz="5000" kern="1200" dirty="0"/>
        </a:p>
      </dsp:txBody>
      <dsp:txXfrm>
        <a:off x="1011414" y="2683017"/>
        <a:ext cx="772423" cy="1173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1:38:44.836"/>
    </inkml:context>
    <inkml:brush xml:id="br0">
      <inkml:brushProperty name="width" value="0.05" units="cm"/>
      <inkml:brushProperty name="height" value="0.05" units="cm"/>
      <inkml:brushProperty name="color" value="#5B2D90"/>
      <inkml:brushProperty name="ignorePressure" value="1"/>
    </inkml:brush>
  </inkml:definitions>
  <inkml:trace contextRef="#ctx0" brushRef="#br0">19129 3571,'0'0,"0"0,0 0,-4-1,-71-13,-155-22,-190 24,-3 29,388-15,-729 48,314-18,419-30,-149 5,154-7,1-2,-1-1,0-1,-41-12,59 14,0-1,1-1,-1 1,1-1,0 0,0-1,1 0,-1 0,1 0,0-1,0 0,1 0,0 0,0-1,0 0,1 0,0 0,-3-8,-1-5,2-1,0 1,2-1,0 0,-2-37,3 0,0 15,-13-83,13 112,-1 1,0 1,0-1,-2 0,1 1,-1 0,-1 1,0-1,-1 1,-15-16,7 12,-1 1,-1 0,0 1,-1 1,0 1,-1 1,0 1,-1 0,0 2,-24-6,-15-1,-1 2,-88-4,29 11,1 6,-1 4,-200 37,-352 114,593-136,-3222 679,-94-315,1625-346,7-188,1355 81,-483-146,651 139,3-10,5-11,-278-158,375 175,3-6,4-5,4-6,-189-193,242 212,3-4,-110-176,136 185,3-3,4-1,3-1,-27-100,41 100,3-1,3 0,4 0,4-1,3 0,9-84,8 30,6 1,65-221,35-11,-121 363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54.6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36,'0'0,"0"0,0 0,0 0,0 0,0 0,0 0,9 6,20 10,1-1,0-2,0-2,1-2,1-2,-1-1,1-1,0-2,62-6,-11-8,-1-4,129-46,-174 50,1 2,-1 2,1 0,71 5,-101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7:03.2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72,'0'0,"0"0,0 0,0 0,0 0,8 8,-2-3,0-1,0 0,0-1,1 1,-1-1,1-1,0 1,0-1,0 0,0-1,10 2,9-1,49-3,-32 0,41-1,146-23,145-33,-262 42,-6 5,195 8,-158 5,-97-2,-41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7:28.9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 0,'0'0,"-15"15,-14 13,50-12,-10-11,0 0,0 0,1-1,-1 0,1-1,0-1,14 2,89 2,-83-5,598-1,-559-6,1-2,109-27,-176 34,13-3,-4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7:37.0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1 197,'0'0,"0"0,0 0,0 0,0 0,0 0,0 0,0 0,0 0,0 0,0 0,0 0,0 0,9 0,37 5,0-2,1-1,-1-3,77-11,259-64,-171 31,296-24,-475 66,-9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7:55.8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0 106,'3'-1,"0"0,0 1,1-1,-1 1,0 0,0 0,0 0,6 1,5 1,45-3,-1-1,61-12,269-45,3 36,-297 24,105-1,-170-5,-20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8:05.7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1255 1,'-5'4,"-1"-1,1 0,-1 0,1-1,-1 1,0-1,0 0,0-1,0 1,-7 0,6-1,-50 7,0-2,-104-4,28-1,80 0,-225 16,226-10,1 1,0 3,-67 24,88-25,0-1,-51 8,55-13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1:38:47.041"/>
    </inkml:context>
    <inkml:brush xml:id="br0">
      <inkml:brushProperty name="width" value="0.05" units="cm"/>
      <inkml:brushProperty name="height" value="0.05" units="cm"/>
      <inkml:brushProperty name="color" value="#5B2D90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1:38:50.283"/>
    </inkml:context>
    <inkml:brush xml:id="br0">
      <inkml:brushProperty name="width" value="0.05" units="cm"/>
      <inkml:brushProperty name="height" value="0.05" units="cm"/>
      <inkml:brushProperty name="color" value="#5B2D90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06.8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0,'0'0,"0"0,0 0,0 0,0 0,0 0,0 0,9 0,152 30,-97-16,0-4,81 5,-37-18,145-23,-139 12,121-1,-50 17,-172-2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17.1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1 141,'0'0,"0"0,0 0,0 0,0 0,2-30,2 26,-1 0,1 0,0 0,0 1,1-1,-1 1,1 0,-1 0,1 1,0-1,0 1,0 0,0 0,9-1,10-3,45-3,-65 9,367-34,219 19,-400 16,-182-1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28.3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30,'111'1,"437"-16,202-1,-491 18,-218-2,-42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31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84,'4'0,"-1"-1,1 1,0 0,-1 0,1 0,0 0,-1 0,1 1,0 0,4 1,8 1,130 10,0-7,0-6,202-26,360-16,-382 22,36-1,-121 23,-242-2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47.5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24,'8'8,"0"-1,0 0,1-1,-1 0,1 0,1-1,-1 0,1 0,0-1,17 4,11 2,58 6,-90-15,94 10,1-5,-1-5,140-14,297-67,-430 61,-41 11,22-5,-76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9T23:36:51.2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72,'0'0,"0"0,0 0,0 0,0 0,0 0,0 0,17 0,30 0,42 1,0-4,133-20,-221 23,83-17,2 3,85-1,232 15,-173 1,-230-1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4FBA0E-DCE8-447B-BA64-28A4449D2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9E83AC-FCAC-4893-A7B3-EA482403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BEC86A-BF03-4AAF-9D8E-52CA06F9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DC505A-76AC-49F6-9068-10C13924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2BB43D-123A-4BB8-97D8-9601E7AE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17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0B0F31-7CE8-47BD-8EE2-D508C8AC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5134F7-EE16-48E7-9190-1FB7191D5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3131F2-0195-4F39-AD40-C02A3C9B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5C513E-9B53-4808-8280-5FE18199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46C28DA-E5B0-4B68-AA1A-5AB03365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3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6970909-5977-43B0-BA65-ECAF9F51F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C16854-35DB-49A0-A48F-88ED239CD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11A69F-87A3-46CF-84D7-D97AC8BA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3DCF30-1941-4801-AE00-5B12DF9E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32341C-B5E3-4AC7-9FC5-C7BEBEFE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667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66BA1C-87B6-48FD-A489-9B853AA5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B34690-6054-47C4-AD19-F4CDD15D9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A89C66-BE7D-4B7C-81B4-4EBEADEE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82E30D-3B7F-49CD-A0A0-049E4D91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0084EF-0223-4B8D-969C-D22E33D4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3220BC-18C7-4893-AB45-3CCD1C900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896865-EB4B-4820-88B7-B6C63084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90884A-56B8-4D98-9B5F-934EB1D6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0CC14C-9D37-42A3-BF53-0560552A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251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7DD482-9138-4322-8623-EAB80493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19A3B2-8088-45D2-9B56-8D615FEC5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C29EB8-EE0C-4F05-A486-EA3EA9519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9ADEB9-3DD6-4118-B473-8CBE723B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C8C420-9377-4368-B57E-C3B179A8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B9711D-5712-48A5-BC3B-C7BC782F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13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0437A7-3897-4067-A9D6-9087602F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47C241-871D-4ADF-A73A-5C13CBAFF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5F9742-693A-4891-B767-8817F9F8E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C64F278-6FD9-47AC-8A4C-8FB3ABDE9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EA4EB24-B7A8-4912-944C-513C6571F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A858304-4267-454F-91F0-4F4AE787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C027D0E-F731-4365-906B-54A62F2A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869FAFA-7723-4163-B40B-48511761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837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FF7BDE-9520-41C6-9749-F00370B4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2C15AB5-C32E-4D3B-8A2A-0BF08F9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B26CD7E-22DC-4F8A-9763-3DAC72A8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1B8E320-45DA-423F-8400-841E1F01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57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8F8CEF1-7A56-400E-81D1-9851A6A9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1903CBA-D1FE-43A9-894B-BC81C0CA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BD45BE-CD10-49AF-A701-887B7A06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911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FB453D-042F-44DC-94AA-339EB549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EF0F26A-AC71-4267-8620-99EE1A4B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4E12AEE-DDDB-45F4-9591-DE7437762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9D42F5B-BC12-4CDE-B58F-CA12EB0A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D7839B-D764-46DA-ADC9-731C5A0F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FA0E617-9E88-4441-90E9-FCB80F97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56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D3F40F-A3BA-4942-9B87-26874AEAD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1A3321A-979A-49BD-A3D9-7DC82A27D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AF438EE-9442-4BAD-8F74-0394B0A08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14E53E5-3025-410E-8367-1E0BE93C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087554-6314-4111-932E-F9A976C8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3F83C6-1263-42D0-A9DC-C8C6434F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971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F369FE6-5600-4E6B-BD7A-5E4F4709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7E6D4C1-53AE-4E90-9261-9859DB715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CA17AD-E3C9-4A72-B3AC-700272D5C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49BAD-95EF-4F4A-A898-8B700E15A0B7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751206-B814-4864-9D48-B874A686B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6844D-4B0B-49BC-8090-82C3900C0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7E92-C8C3-48BB-8BC5-B088FDA9C4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90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5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image" Target="../media/image22.png"/><Relationship Id="rId21" Type="http://schemas.openxmlformats.org/officeDocument/2006/relationships/image" Target="../media/image49.png"/><Relationship Id="rId7" Type="http://schemas.openxmlformats.org/officeDocument/2006/relationships/image" Target="../media/image42.png"/><Relationship Id="rId12" Type="http://schemas.openxmlformats.org/officeDocument/2006/relationships/customXml" Target="../ink/ink7.xml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image" Target="../media/image34.png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24" Type="http://schemas.openxmlformats.org/officeDocument/2006/relationships/customXml" Target="../ink/ink13.xml"/><Relationship Id="rId5" Type="http://schemas.openxmlformats.org/officeDocument/2006/relationships/customXml" Target="../ink/ink4.xml"/><Relationship Id="rId15" Type="http://schemas.openxmlformats.org/officeDocument/2006/relationships/image" Target="../media/image35.png"/><Relationship Id="rId23" Type="http://schemas.openxmlformats.org/officeDocument/2006/relationships/image" Target="../media/image38.png"/><Relationship Id="rId28" Type="http://schemas.openxmlformats.org/officeDocument/2006/relationships/customXml" Target="../ink/ink15.xml"/><Relationship Id="rId10" Type="http://schemas.openxmlformats.org/officeDocument/2006/relationships/customXml" Target="../ink/ink6.xml"/><Relationship Id="rId19" Type="http://schemas.openxmlformats.org/officeDocument/2006/relationships/image" Target="../media/image37.png"/><Relationship Id="rId31" Type="http://schemas.openxmlformats.org/officeDocument/2006/relationships/image" Target="../media/image41.gif"/><Relationship Id="rId4" Type="http://schemas.openxmlformats.org/officeDocument/2006/relationships/image" Target="../media/image23.png"/><Relationship Id="rId9" Type="http://schemas.openxmlformats.org/officeDocument/2006/relationships/image" Target="../media/image43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52.png"/><Relationship Id="rId30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E8B9C14-2E2B-472B-AAFF-E51172EF21D3}"/>
              </a:ext>
            </a:extLst>
          </p:cNvPr>
          <p:cNvSpPr/>
          <p:nvPr/>
        </p:nvSpPr>
        <p:spPr>
          <a:xfrm>
            <a:off x="2552700" y="1181100"/>
            <a:ext cx="7639050" cy="2628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L</a:t>
            </a:r>
            <a:r>
              <a:rPr lang="en-US" sz="9600" dirty="0">
                <a:solidFill>
                  <a:srgbClr val="746CE1"/>
                </a:solidFill>
                <a:latin typeface="Forte" panose="03060902040502070203" pitchFamily="66" charset="0"/>
              </a:rPr>
              <a:t>i</a:t>
            </a:r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f</a:t>
            </a:r>
            <a:r>
              <a:rPr lang="en-US" sz="9600" dirty="0">
                <a:solidFill>
                  <a:srgbClr val="746CE1"/>
                </a:solidFill>
                <a:latin typeface="Forte" panose="03060902040502070203" pitchFamily="66" charset="0"/>
              </a:rPr>
              <a:t>e</a:t>
            </a:r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s</a:t>
            </a:r>
            <a:r>
              <a:rPr lang="en-US" sz="9600" dirty="0">
                <a:solidFill>
                  <a:srgbClr val="746CE1"/>
                </a:solidFill>
                <a:latin typeface="Forte" panose="03060902040502070203" pitchFamily="66" charset="0"/>
              </a:rPr>
              <a:t>t</a:t>
            </a:r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y</a:t>
            </a:r>
            <a:r>
              <a:rPr lang="en-US" sz="9600" dirty="0">
                <a:solidFill>
                  <a:srgbClr val="746CE1"/>
                </a:solidFill>
                <a:latin typeface="Forte" panose="03060902040502070203" pitchFamily="66" charset="0"/>
              </a:rPr>
              <a:t>l</a:t>
            </a:r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e</a:t>
            </a:r>
            <a:r>
              <a:rPr lang="en-US" sz="9600" dirty="0">
                <a:solidFill>
                  <a:srgbClr val="746CE1"/>
                </a:solidFill>
                <a:latin typeface="Forte" panose="03060902040502070203" pitchFamily="66" charset="0"/>
              </a:rPr>
              <a:t>s</a:t>
            </a:r>
            <a:r>
              <a:rPr lang="en-US" sz="9600" dirty="0">
                <a:solidFill>
                  <a:srgbClr val="FAB04A"/>
                </a:solidFill>
                <a:latin typeface="Forte" panose="03060902040502070203" pitchFamily="66" charset="0"/>
              </a:rPr>
              <a:t> </a:t>
            </a:r>
            <a:endParaRPr lang="ar-SA" sz="9600" dirty="0">
              <a:solidFill>
                <a:srgbClr val="FAB04A"/>
              </a:solidFill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A0E8B9E5-1911-4B5E-A55E-09C939D5D14A}"/>
                  </a:ext>
                </a:extLst>
              </p14:cNvPr>
              <p14:cNvContentPartPr/>
              <p14:nvPr/>
            </p14:nvContentPartPr>
            <p14:xfrm>
              <a:off x="2281755" y="2281590"/>
              <a:ext cx="6886440" cy="148320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A0E8B9E5-1911-4B5E-A55E-09C939D5D1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3115" y="2272590"/>
                <a:ext cx="6904080" cy="15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2038A084-F7F8-42CA-B9D3-05A136AF38D6}"/>
                  </a:ext>
                </a:extLst>
              </p14:cNvPr>
              <p14:cNvContentPartPr/>
              <p14:nvPr/>
            </p14:nvContentPartPr>
            <p14:xfrm>
              <a:off x="13420515" y="1561950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2038A084-F7F8-42CA-B9D3-05A136AF38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11515" y="15529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D613433E-50C2-4F4D-A5A3-5D4258BC8567}"/>
                  </a:ext>
                </a:extLst>
              </p14:cNvPr>
              <p14:cNvContentPartPr/>
              <p14:nvPr/>
            </p14:nvContentPartPr>
            <p14:xfrm>
              <a:off x="6381435" y="2400030"/>
              <a:ext cx="360" cy="3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D613433E-50C2-4F4D-A5A3-5D4258BC85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2795" y="239103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5E7491C-9D50-4CEC-ADBA-1B28E935A7F0}"/>
              </a:ext>
            </a:extLst>
          </p:cNvPr>
          <p:cNvSpPr/>
          <p:nvPr/>
        </p:nvSpPr>
        <p:spPr>
          <a:xfrm>
            <a:off x="3819525" y="4185030"/>
            <a:ext cx="4552950" cy="504825"/>
          </a:xfrm>
          <a:prstGeom prst="roundRect">
            <a:avLst/>
          </a:prstGeom>
          <a:solidFill>
            <a:srgbClr val="FAB04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Forte" panose="03060902040502070203" pitchFamily="66" charset="0"/>
              </a:rPr>
              <a:t>Listen and discuss</a:t>
            </a:r>
            <a:endParaRPr lang="ar-SA" sz="20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B69B1D7-1D3C-4E8B-9A2F-5F96E44B7238}"/>
              </a:ext>
            </a:extLst>
          </p:cNvPr>
          <p:cNvSpPr/>
          <p:nvPr/>
        </p:nvSpPr>
        <p:spPr>
          <a:xfrm>
            <a:off x="7010400" y="4969065"/>
            <a:ext cx="3381375" cy="504825"/>
          </a:xfrm>
          <a:prstGeom prst="roundRect">
            <a:avLst/>
          </a:prstGeom>
          <a:solidFill>
            <a:srgbClr val="FAB04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Forte" panose="03060902040502070203" pitchFamily="66" charset="0"/>
              </a:rPr>
              <a:t>By: Nora Khalid</a:t>
            </a:r>
            <a:endParaRPr lang="ar-SA" sz="20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695797B-34AC-4A83-95CE-08C892B4C02E}"/>
              </a:ext>
            </a:extLst>
          </p:cNvPr>
          <p:cNvSpPr txBox="1"/>
          <p:nvPr/>
        </p:nvSpPr>
        <p:spPr>
          <a:xfrm>
            <a:off x="1266825" y="1040950"/>
            <a:ext cx="27717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746CE1"/>
                </a:solidFill>
                <a:latin typeface="Gabriola" panose="04040605051002020D02" pitchFamily="82" charset="0"/>
              </a:rPr>
              <a:t>U</a:t>
            </a:r>
            <a:r>
              <a:rPr lang="en-US" sz="5400" b="1" dirty="0">
                <a:latin typeface="Gabriola" panose="04040605051002020D02" pitchFamily="82" charset="0"/>
              </a:rPr>
              <a:t>nit : </a:t>
            </a:r>
            <a:r>
              <a:rPr lang="en-US" sz="5400" b="1" dirty="0">
                <a:solidFill>
                  <a:srgbClr val="FAB04A"/>
                </a:solidFill>
                <a:latin typeface="Gabriola" panose="04040605051002020D02" pitchFamily="82" charset="0"/>
              </a:rPr>
              <a:t>1</a:t>
            </a:r>
            <a:endParaRPr lang="ar-SA" sz="5400" b="1" dirty="0">
              <a:solidFill>
                <a:srgbClr val="FAB04A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B0C93F-19F5-4509-B6D4-1DD9C6834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6" t="29976" r="41407" b="16528"/>
          <a:stretch/>
        </p:blipFill>
        <p:spPr>
          <a:xfrm>
            <a:off x="1828800" y="365125"/>
            <a:ext cx="7810500" cy="480218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A7B261C-C34F-48B8-B97D-C2A10627BFD3}"/>
              </a:ext>
            </a:extLst>
          </p:cNvPr>
          <p:cNvSpPr/>
          <p:nvPr/>
        </p:nvSpPr>
        <p:spPr>
          <a:xfrm>
            <a:off x="552450" y="2075657"/>
            <a:ext cx="5476875" cy="723900"/>
          </a:xfrm>
          <a:prstGeom prst="roundRect">
            <a:avLst/>
          </a:prstGeom>
          <a:solidFill>
            <a:srgbClr val="FAB04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Where is the man in the first picture?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0E13762-C1AE-4EEB-8854-BDED0CD7B7F2}"/>
              </a:ext>
            </a:extLst>
          </p:cNvPr>
          <p:cNvSpPr/>
          <p:nvPr/>
        </p:nvSpPr>
        <p:spPr>
          <a:xfrm>
            <a:off x="7986713" y="2329656"/>
            <a:ext cx="3095625" cy="612776"/>
          </a:xfrm>
          <a:prstGeom prst="roundRect">
            <a:avLst/>
          </a:prstGeom>
          <a:solidFill>
            <a:srgbClr val="FAB04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What is he doing?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9E99DE5-6768-4A34-BC49-69069CFB93E6}"/>
              </a:ext>
            </a:extLst>
          </p:cNvPr>
          <p:cNvSpPr/>
          <p:nvPr/>
        </p:nvSpPr>
        <p:spPr>
          <a:xfrm>
            <a:off x="6019800" y="5302250"/>
            <a:ext cx="4962525" cy="612776"/>
          </a:xfrm>
          <a:prstGeom prst="roundRect">
            <a:avLst/>
          </a:prstGeom>
          <a:solidFill>
            <a:srgbClr val="FAB04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What is he doing in the next picture?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SG Bk 5 F-SA_2020_1-02">
            <a:hlinkClick r:id="" action="ppaction://media"/>
            <a:extLst>
              <a:ext uri="{FF2B5EF4-FFF2-40B4-BE49-F238E27FC236}">
                <a16:creationId xmlns:a16="http://schemas.microsoft.com/office/drawing/2014/main" id="{EEAFBD75-D363-43F3-B752-C7A717A4C3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18" end="118176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7613" y="662385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4FBA928-A381-4A3C-9151-5750CC264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22" t="64914" r="7577" b="6631"/>
          <a:stretch/>
        </p:blipFill>
        <p:spPr>
          <a:xfrm>
            <a:off x="3200401" y="3345656"/>
            <a:ext cx="7210424" cy="293767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B67E21-5817-405D-A8E8-20B3700A4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67" t="24652" r="7578" b="36956"/>
          <a:stretch/>
        </p:blipFill>
        <p:spPr>
          <a:xfrm>
            <a:off x="7896224" y="126206"/>
            <a:ext cx="4105275" cy="3128963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52CFF2F-0906-4E53-B024-C665A9BDC6A5}"/>
              </a:ext>
            </a:extLst>
          </p:cNvPr>
          <p:cNvSpPr/>
          <p:nvPr/>
        </p:nvSpPr>
        <p:spPr>
          <a:xfrm>
            <a:off x="952500" y="574674"/>
            <a:ext cx="5495925" cy="742950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is in the third picture?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5009100-13A6-407B-BF79-43AA891C82F9}"/>
              </a:ext>
            </a:extLst>
          </p:cNvPr>
          <p:cNvSpPr/>
          <p:nvPr/>
        </p:nvSpPr>
        <p:spPr>
          <a:xfrm>
            <a:off x="838200" y="1781175"/>
            <a:ext cx="3467100" cy="742950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is the next picture?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D1E2DBA-DC40-472B-8672-2BFFCF98D088}"/>
              </a:ext>
            </a:extLst>
          </p:cNvPr>
          <p:cNvSpPr/>
          <p:nvPr/>
        </p:nvSpPr>
        <p:spPr>
          <a:xfrm>
            <a:off x="1476375" y="2743994"/>
            <a:ext cx="5495925" cy="742950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these healthy food?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1" name="SG Bk 5 F-SA_2020_1-02">
            <a:hlinkClick r:id="" action="ppaction://media"/>
            <a:extLst>
              <a:ext uri="{FF2B5EF4-FFF2-40B4-BE49-F238E27FC236}">
                <a16:creationId xmlns:a16="http://schemas.microsoft.com/office/drawing/2014/main" id="{ED7E0C92-E210-4D43-8899-C9095F62F3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43" end="10051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38" y="4327128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E2208FE-36BD-4E6D-ACF6-E7E86FBFA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78" t="47639" r="23438" b="29722"/>
          <a:stretch/>
        </p:blipFill>
        <p:spPr>
          <a:xfrm>
            <a:off x="5334001" y="3173810"/>
            <a:ext cx="6095999" cy="25011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A7CC3C-7596-4134-8944-BC527CD1D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6528" r="63673" b="14862"/>
          <a:stretch/>
        </p:blipFill>
        <p:spPr>
          <a:xfrm>
            <a:off x="838200" y="140492"/>
            <a:ext cx="4267200" cy="4705351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24A9F86-F5FA-4AC9-AF4F-E1E6067C3C31}"/>
              </a:ext>
            </a:extLst>
          </p:cNvPr>
          <p:cNvSpPr/>
          <p:nvPr/>
        </p:nvSpPr>
        <p:spPr>
          <a:xfrm>
            <a:off x="5524500" y="590550"/>
            <a:ext cx="4867275" cy="733028"/>
          </a:xfrm>
          <a:prstGeom prst="roundRect">
            <a:avLst/>
          </a:prstGeom>
          <a:solidFill>
            <a:srgbClr val="FAB04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Is the teen on the couch exercising? 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B026577-82C3-47CB-AD18-EAE2F228B148}"/>
              </a:ext>
            </a:extLst>
          </p:cNvPr>
          <p:cNvSpPr/>
          <p:nvPr/>
        </p:nvSpPr>
        <p:spPr>
          <a:xfrm>
            <a:off x="6296025" y="1450183"/>
            <a:ext cx="4867275" cy="733028"/>
          </a:xfrm>
          <a:prstGeom prst="roundRect">
            <a:avLst/>
          </a:prstGeom>
          <a:solidFill>
            <a:srgbClr val="FAB04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What’s he doing?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1B4B414-3EB3-452E-B2FC-CD51BA453F8D}"/>
              </a:ext>
            </a:extLst>
          </p:cNvPr>
          <p:cNvSpPr/>
          <p:nvPr/>
        </p:nvSpPr>
        <p:spPr>
          <a:xfrm>
            <a:off x="5948362" y="2318148"/>
            <a:ext cx="4867275" cy="733028"/>
          </a:xfrm>
          <a:prstGeom prst="roundRect">
            <a:avLst/>
          </a:prstGeom>
          <a:solidFill>
            <a:srgbClr val="FAB04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Does John like video games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SG Bk 5 F-SA_2020_1-02">
            <a:hlinkClick r:id="" action="ppaction://media"/>
            <a:extLst>
              <a:ext uri="{FF2B5EF4-FFF2-40B4-BE49-F238E27FC236}">
                <a16:creationId xmlns:a16="http://schemas.microsoft.com/office/drawing/2014/main" id="{49CF193C-BE87-4789-AE32-0F02FA7F49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53" end="8712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743" y="5303492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19D34A7-764F-450D-A33F-888B8619F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7" t="55416" r="50000" b="21389"/>
          <a:stretch/>
        </p:blipFill>
        <p:spPr>
          <a:xfrm>
            <a:off x="533401" y="1690688"/>
            <a:ext cx="5410200" cy="27813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A22E70-BB09-4D74-A3C9-D93602ADA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25" t="36551" r="2733" b="9931"/>
          <a:stretch/>
        </p:blipFill>
        <p:spPr>
          <a:xfrm>
            <a:off x="6477002" y="2847180"/>
            <a:ext cx="5686425" cy="3670301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8A8CF95-1D36-4FAC-B947-9D2412F19C91}"/>
              </a:ext>
            </a:extLst>
          </p:cNvPr>
          <p:cNvSpPr/>
          <p:nvPr/>
        </p:nvSpPr>
        <p:spPr>
          <a:xfrm>
            <a:off x="7300912" y="113506"/>
            <a:ext cx="3686175" cy="779463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is the teen doing?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084DAF0-B325-48C0-BAB4-A02D47CE53D5}"/>
              </a:ext>
            </a:extLst>
          </p:cNvPr>
          <p:cNvSpPr/>
          <p:nvPr/>
        </p:nvSpPr>
        <p:spPr>
          <a:xfrm>
            <a:off x="1076324" y="1027906"/>
            <a:ext cx="8067676" cy="779463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much time every day do you think he spends on the computer?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" name="SG Bk 5 F-SA_2020_1-02">
            <a:hlinkClick r:id="" action="ppaction://media"/>
            <a:extLst>
              <a:ext uri="{FF2B5EF4-FFF2-40B4-BE49-F238E27FC236}">
                <a16:creationId xmlns:a16="http://schemas.microsoft.com/office/drawing/2014/main" id="{5BB220BB-FFB8-4C68-8C60-4DDDECA63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92" end="7371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437" y="4682330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8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1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4448C36-33AB-4F43-B534-AB998E7A2CBD}"/>
              </a:ext>
            </a:extLst>
          </p:cNvPr>
          <p:cNvSpPr/>
          <p:nvPr/>
        </p:nvSpPr>
        <p:spPr>
          <a:xfrm>
            <a:off x="7227095" y="1163638"/>
            <a:ext cx="3926682" cy="901700"/>
          </a:xfrm>
          <a:prstGeom prst="roundRect">
            <a:avLst/>
          </a:prstGeom>
          <a:solidFill>
            <a:srgbClr val="FAB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Noura doing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F867F-FD5A-936B-020A-3E37FB4E2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2402" r="47826" b="23658"/>
          <a:stretch/>
        </p:blipFill>
        <p:spPr>
          <a:xfrm>
            <a:off x="571500" y="392683"/>
            <a:ext cx="6520070" cy="5319006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157BAB7-F521-46A4-A733-74DA57B781A0}"/>
              </a:ext>
            </a:extLst>
          </p:cNvPr>
          <p:cNvSpPr/>
          <p:nvPr/>
        </p:nvSpPr>
        <p:spPr>
          <a:xfrm>
            <a:off x="7288696" y="2638354"/>
            <a:ext cx="4331804" cy="827664"/>
          </a:xfrm>
          <a:prstGeom prst="roundRect">
            <a:avLst/>
          </a:prstGeom>
          <a:solidFill>
            <a:srgbClr val="FAB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often do you think she paints pictures?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AEB3A7C-9ED0-4852-9FAA-2164CF9E4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1" t="48194" r="7968" b="7963"/>
          <a:stretch/>
        </p:blipFill>
        <p:spPr>
          <a:xfrm>
            <a:off x="2209800" y="1838325"/>
            <a:ext cx="7772400" cy="398700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FD427E4-B2B3-4B6E-B3CF-C2AB69CFBF72}"/>
              </a:ext>
            </a:extLst>
          </p:cNvPr>
          <p:cNvSpPr/>
          <p:nvPr/>
        </p:nvSpPr>
        <p:spPr>
          <a:xfrm>
            <a:off x="3335391" y="394140"/>
            <a:ext cx="5143097" cy="800100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Where is the man in the last picture?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5AEF313-6FC0-439F-B5B1-DAA508A401A5}"/>
              </a:ext>
            </a:extLst>
          </p:cNvPr>
          <p:cNvSpPr/>
          <p:nvPr/>
        </p:nvSpPr>
        <p:spPr>
          <a:xfrm>
            <a:off x="4667250" y="1838325"/>
            <a:ext cx="6219825" cy="70524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How much time do you think he spends at the office every day?</a:t>
            </a:r>
            <a:endParaRPr lang="ar-SA" sz="2000">
              <a:latin typeface="Comic Sans MS" panose="030F0702030302020204" pitchFamily="66" charset="0"/>
            </a:endParaRPr>
          </a:p>
        </p:txBody>
      </p:sp>
      <p:pic>
        <p:nvPicPr>
          <p:cNvPr id="8" name="SG Bk 5 F-SA_2020_1-02">
            <a:hlinkClick r:id="" action="ppaction://media"/>
            <a:extLst>
              <a:ext uri="{FF2B5EF4-FFF2-40B4-BE49-F238E27FC236}">
                <a16:creationId xmlns:a16="http://schemas.microsoft.com/office/drawing/2014/main" id="{B15CA783-1E7B-4F23-88AE-564BCAD904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86" end="4617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4430" y="3429000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66CEC58-A6F9-4B31-9510-881F11D03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24652" r="12578" b="6528"/>
          <a:stretch/>
        </p:blipFill>
        <p:spPr>
          <a:xfrm>
            <a:off x="490330" y="331303"/>
            <a:ext cx="11375438" cy="6294783"/>
          </a:xfrm>
          <a:prstGeom prst="rect">
            <a:avLst/>
          </a:prstGeom>
        </p:spPr>
      </p:pic>
      <p:pic>
        <p:nvPicPr>
          <p:cNvPr id="16386" name="Picture 2" descr="Booklings: About Us">
            <a:extLst>
              <a:ext uri="{FF2B5EF4-FFF2-40B4-BE49-F238E27FC236}">
                <a16:creationId xmlns:a16="http://schemas.microsoft.com/office/drawing/2014/main" id="{04BE35EB-77D0-4340-98FB-81D8A14F18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152102"/>
            <a:ext cx="1251922" cy="85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51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F90FDE-9FDE-4C71-AEC9-223CC8AAA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1" t="39446" r="47969" b="41017"/>
          <a:stretch/>
        </p:blipFill>
        <p:spPr>
          <a:xfrm>
            <a:off x="7160047" y="1778427"/>
            <a:ext cx="4181475" cy="15081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69D7E6-DCB0-454E-B999-2D76DD629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4" t="35116" r="33360" b="6668"/>
          <a:stretch/>
        </p:blipFill>
        <p:spPr>
          <a:xfrm>
            <a:off x="157162" y="325368"/>
            <a:ext cx="6858001" cy="61277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85E0434-6CD3-464E-9F71-BC184C14A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2" t="17778" r="55468" b="63796"/>
          <a:stretch/>
        </p:blipFill>
        <p:spPr>
          <a:xfrm>
            <a:off x="6932414" y="3429000"/>
            <a:ext cx="5342335" cy="3058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9373BB7D-E788-4E5A-84BF-B9C5A85CA484}"/>
                  </a:ext>
                </a:extLst>
              </p14:cNvPr>
              <p14:cNvContentPartPr/>
              <p14:nvPr/>
            </p14:nvContentPartPr>
            <p14:xfrm>
              <a:off x="3337995" y="2230410"/>
              <a:ext cx="486720" cy="2484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9373BB7D-E788-4E5A-84BF-B9C5A85CA4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9995" y="2212410"/>
                <a:ext cx="5223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B699FD8F-EAF5-4B39-8A9B-141853F2C0B1}"/>
                  </a:ext>
                </a:extLst>
              </p14:cNvPr>
              <p14:cNvContentPartPr/>
              <p14:nvPr/>
            </p14:nvContentPartPr>
            <p14:xfrm>
              <a:off x="2479755" y="2349210"/>
              <a:ext cx="480600" cy="507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B699FD8F-EAF5-4B39-8A9B-141853F2C0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2115" y="2331570"/>
                <a:ext cx="5162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E2F0DFA4-2612-4ABE-BB32-69450287D9F4}"/>
                  </a:ext>
                </a:extLst>
              </p14:cNvPr>
              <p14:cNvContentPartPr/>
              <p14:nvPr/>
            </p14:nvContentPartPr>
            <p14:xfrm>
              <a:off x="2195985" y="2519892"/>
              <a:ext cx="615600" cy="111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E2F0DFA4-2612-4ABE-BB32-69450287D9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78345" y="2501892"/>
                <a:ext cx="651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71620B37-7FFB-40D4-A3F6-529C88FA75F7}"/>
                  </a:ext>
                </a:extLst>
              </p14:cNvPr>
              <p14:cNvContentPartPr/>
              <p14:nvPr/>
            </p14:nvContentPartPr>
            <p14:xfrm>
              <a:off x="3020295" y="2499438"/>
              <a:ext cx="894600" cy="3960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71620B37-7FFB-40D4-A3F6-529C88FA75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02295" y="2481438"/>
                <a:ext cx="9302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FB368172-768F-4DDC-9A58-FCAC10868606}"/>
                  </a:ext>
                </a:extLst>
              </p14:cNvPr>
              <p14:cNvContentPartPr/>
              <p14:nvPr/>
            </p14:nvContentPartPr>
            <p14:xfrm>
              <a:off x="3245835" y="3131189"/>
              <a:ext cx="578880" cy="49320"/>
            </p14:xfrm>
          </p:contentPart>
        </mc:Choice>
        <mc:Fallback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FB368172-768F-4DDC-9A58-FCAC108686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27835" y="3113189"/>
                <a:ext cx="6145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1D5F26DA-2332-4A98-919D-A7FE42538847}"/>
                  </a:ext>
                </a:extLst>
              </p14:cNvPr>
              <p14:cNvContentPartPr/>
              <p14:nvPr/>
            </p14:nvContentPartPr>
            <p14:xfrm>
              <a:off x="3467595" y="3323030"/>
              <a:ext cx="518400" cy="2628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1D5F26DA-2332-4A98-919D-A7FE425388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49595" y="3305030"/>
                <a:ext cx="55404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0A2FFD1F-709A-4496-9C00-57F12AD59645}"/>
                  </a:ext>
                </a:extLst>
              </p14:cNvPr>
              <p14:cNvContentPartPr/>
              <p14:nvPr/>
            </p14:nvContentPartPr>
            <p14:xfrm>
              <a:off x="4908239" y="3285591"/>
              <a:ext cx="368640" cy="45719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0A2FFD1F-709A-4496-9C00-57F12AD5964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90239" y="3267591"/>
                <a:ext cx="404280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33768689-6889-4115-AECF-81E1223A9FF2}"/>
                  </a:ext>
                </a:extLst>
              </p14:cNvPr>
              <p14:cNvContentPartPr/>
              <p14:nvPr/>
            </p14:nvContentPartPr>
            <p14:xfrm>
              <a:off x="3170595" y="3658890"/>
              <a:ext cx="594000" cy="4248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33768689-6889-4115-AECF-81E1223A9FF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52595" y="3641250"/>
                <a:ext cx="6296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3C5576FC-C158-48A6-B55F-F952C67D2CD8}"/>
                  </a:ext>
                </a:extLst>
              </p14:cNvPr>
              <p14:cNvContentPartPr/>
              <p14:nvPr/>
            </p14:nvContentPartPr>
            <p14:xfrm>
              <a:off x="2472555" y="5414434"/>
              <a:ext cx="455760" cy="3528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3C5576FC-C158-48A6-B55F-F952C67D2CD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54555" y="5396616"/>
                <a:ext cx="4914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BF197195-AFC0-464F-AB61-EE69D6FB85D6}"/>
                  </a:ext>
                </a:extLst>
              </p14:cNvPr>
              <p14:cNvContentPartPr/>
              <p14:nvPr/>
            </p14:nvContentPartPr>
            <p14:xfrm>
              <a:off x="2279408" y="5694926"/>
              <a:ext cx="530280" cy="7452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BF197195-AFC0-464F-AB61-EE69D6FB85D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61408" y="5677013"/>
                <a:ext cx="565920" cy="109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7F33B12B-806E-43C7-ABEC-70B9202CB5E4}"/>
                  </a:ext>
                </a:extLst>
              </p14:cNvPr>
              <p14:cNvContentPartPr/>
              <p14:nvPr/>
            </p14:nvContentPartPr>
            <p14:xfrm>
              <a:off x="11179155" y="5047050"/>
              <a:ext cx="502200" cy="3852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7F33B12B-806E-43C7-ABEC-70B9202CB5E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161155" y="5029050"/>
                <a:ext cx="537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56D830DE-4A12-4274-B36F-D9B7959A113B}"/>
                  </a:ext>
                </a:extLst>
              </p14:cNvPr>
              <p14:cNvContentPartPr/>
              <p14:nvPr/>
            </p14:nvContentPartPr>
            <p14:xfrm>
              <a:off x="11138835" y="6150810"/>
              <a:ext cx="452160" cy="5940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56D830DE-4A12-4274-B36F-D9B7959A11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20835" y="6133170"/>
                <a:ext cx="487800" cy="95040"/>
              </a:xfrm>
              <a:prstGeom prst="rect">
                <a:avLst/>
              </a:prstGeom>
            </p:spPr>
          </p:pic>
        </mc:Fallback>
      </mc:AlternateContent>
      <p:pic>
        <p:nvPicPr>
          <p:cNvPr id="17410" name="Picture 2" descr="Searches GIFs - Get the best gif on GIFER">
            <a:extLst>
              <a:ext uri="{FF2B5EF4-FFF2-40B4-BE49-F238E27FC236}">
                <a16:creationId xmlns:a16="http://schemas.microsoft.com/office/drawing/2014/main" id="{B74D525C-5CE3-4111-A8E2-F6E43A4C9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139" y="94471"/>
            <a:ext cx="1596217" cy="15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est 1 Minute Timer GIFs | Gfycat">
            <a:extLst>
              <a:ext uri="{FF2B5EF4-FFF2-40B4-BE49-F238E27FC236}">
                <a16:creationId xmlns:a16="http://schemas.microsoft.com/office/drawing/2014/main" id="{F12E5F43-FF07-4DEB-87E5-53A7226CF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56" y="539056"/>
            <a:ext cx="2083594" cy="96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990002-9B4A-496E-A010-E02C1B20A5F0}"/>
              </a:ext>
            </a:extLst>
          </p:cNvPr>
          <p:cNvSpPr/>
          <p:nvPr/>
        </p:nvSpPr>
        <p:spPr>
          <a:xfrm>
            <a:off x="7579519" y="837978"/>
            <a:ext cx="4248150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Arthur goes rock climbing from time to time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FA2DB79-2817-4C41-AD82-87CC907425E3}"/>
              </a:ext>
            </a:extLst>
          </p:cNvPr>
          <p:cNvSpPr/>
          <p:nvPr/>
        </p:nvSpPr>
        <p:spPr>
          <a:xfrm>
            <a:off x="4002880" y="3714861"/>
            <a:ext cx="7550945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4. Josh seldom spends less than three hours a day on the computer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193BA22-A3E0-4A8A-BABB-775BD0AF6A3A}"/>
              </a:ext>
            </a:extLst>
          </p:cNvPr>
          <p:cNvSpPr/>
          <p:nvPr/>
        </p:nvSpPr>
        <p:spPr>
          <a:xfrm>
            <a:off x="3971925" y="4617299"/>
            <a:ext cx="4248150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5. Noura spends at least two hours a day painting.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1CF36D8-F791-4E8F-8D9F-5A4EAE3AD898}"/>
              </a:ext>
            </a:extLst>
          </p:cNvPr>
          <p:cNvSpPr/>
          <p:nvPr/>
        </p:nvSpPr>
        <p:spPr>
          <a:xfrm>
            <a:off x="7524750" y="1880817"/>
            <a:ext cx="4248150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2. John never exercises.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7BE7732-30A5-48D4-B287-8C896E4DC59E}"/>
              </a:ext>
            </a:extLst>
          </p:cNvPr>
          <p:cNvSpPr/>
          <p:nvPr/>
        </p:nvSpPr>
        <p:spPr>
          <a:xfrm>
            <a:off x="7524750" y="2833986"/>
            <a:ext cx="4248150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3. Refaa hardly ever eats meat.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060513E-DB2D-474E-8E2C-440B92774BE8}"/>
              </a:ext>
            </a:extLst>
          </p:cNvPr>
          <p:cNvSpPr/>
          <p:nvPr/>
        </p:nvSpPr>
        <p:spPr>
          <a:xfrm>
            <a:off x="3971925" y="5661350"/>
            <a:ext cx="4248150" cy="657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6. Martin rarely takes a vacation.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1B2F3-A402-7977-E22A-356F42326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6" t="44922" r="46948" b="27820"/>
          <a:stretch/>
        </p:blipFill>
        <p:spPr>
          <a:xfrm>
            <a:off x="278038" y="235427"/>
            <a:ext cx="7387773" cy="34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G Bk 5 F-SA_2020_1-03">
            <a:hlinkClick r:id="" action="ppaction://media"/>
            <a:extLst>
              <a:ext uri="{FF2B5EF4-FFF2-40B4-BE49-F238E27FC236}">
                <a16:creationId xmlns:a16="http://schemas.microsoft.com/office/drawing/2014/main" id="{1A96F7D8-7B4C-4D44-8009-FBEFD006DB5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0250" y="2827337"/>
            <a:ext cx="1203325" cy="1203325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8E9AE8-1040-46A2-B57E-88380B48D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1603375"/>
            <a:ext cx="904875" cy="904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81054-65C0-ACAD-C6F9-E0B14C65C8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71" t="28984" r="15476" b="34384"/>
          <a:stretch/>
        </p:blipFill>
        <p:spPr>
          <a:xfrm>
            <a:off x="1101724" y="956205"/>
            <a:ext cx="7432675" cy="494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E83C791B-5707-49A5-9073-3B0145DE7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77154"/>
              </p:ext>
            </p:extLst>
          </p:nvPr>
        </p:nvGraphicFramePr>
        <p:xfrm>
          <a:off x="1898650" y="1647825"/>
          <a:ext cx="8128000" cy="3899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C2F6E18-A195-4928-B0B0-523192BF3C19}"/>
              </a:ext>
            </a:extLst>
          </p:cNvPr>
          <p:cNvSpPr/>
          <p:nvPr/>
        </p:nvSpPr>
        <p:spPr>
          <a:xfrm>
            <a:off x="1143000" y="533400"/>
            <a:ext cx="3524250" cy="942975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solidFill>
                  <a:srgbClr val="FAB04A"/>
                </a:solidFill>
                <a:latin typeface="Forte" panose="03060902040502070203" pitchFamily="66" charset="0"/>
              </a:rPr>
              <a:t>Objectives </a:t>
            </a:r>
            <a:endParaRPr lang="ar-SA" sz="5400" dirty="0">
              <a:solidFill>
                <a:srgbClr val="FAB04A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7F5562-4550-416D-9BA9-5C6BC428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09862FA-432F-437D-BABB-E1747D24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1" t="16666" r="19922" b="7639"/>
          <a:stretch/>
        </p:blipFill>
        <p:spPr>
          <a:xfrm>
            <a:off x="2514599" y="101048"/>
            <a:ext cx="8972551" cy="628332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3E13BDB-A2BF-4D98-9296-6C295FA67865}"/>
              </a:ext>
            </a:extLst>
          </p:cNvPr>
          <p:cNvSpPr txBox="1"/>
          <p:nvPr/>
        </p:nvSpPr>
        <p:spPr>
          <a:xfrm>
            <a:off x="457200" y="1362075"/>
            <a:ext cx="19526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@ page 89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7F5562-4550-416D-9BA9-5C6BC428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E787400-B52D-41D7-8070-12807A93D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8" t="34861" r="25391" b="11944"/>
          <a:stretch/>
        </p:blipFill>
        <p:spPr>
          <a:xfrm>
            <a:off x="2314574" y="520147"/>
            <a:ext cx="9039226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ou do your homework this evening -">
            <a:extLst>
              <a:ext uri="{FF2B5EF4-FFF2-40B4-BE49-F238E27FC236}">
                <a16:creationId xmlns:a16="http://schemas.microsoft.com/office/drawing/2014/main" id="{2975B78A-8D3D-40A8-8D71-C49204E56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D9D16E20-9F72-4239-9B06-B34141C6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681037"/>
            <a:ext cx="66389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نصة مدرستي">
            <a:extLst>
              <a:ext uri="{FF2B5EF4-FFF2-40B4-BE49-F238E27FC236}">
                <a16:creationId xmlns:a16="http://schemas.microsoft.com/office/drawing/2014/main" id="{0E72215C-9E61-40B0-9062-75163B56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ke of the day – Purrlease | New Bloggy Cat [NBC]">
            <a:extLst>
              <a:ext uri="{FF2B5EF4-FFF2-40B4-BE49-F238E27FC236}">
                <a16:creationId xmlns:a16="http://schemas.microsoft.com/office/drawing/2014/main" id="{0E9FCFC1-35C9-4710-A4CA-3DF0C6E39E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34604"/>
            <a:ext cx="5940425" cy="47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9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F6E79DC-E19C-4F95-A096-18E0EDF3B87D}"/>
              </a:ext>
            </a:extLst>
          </p:cNvPr>
          <p:cNvSpPr/>
          <p:nvPr/>
        </p:nvSpPr>
        <p:spPr>
          <a:xfrm>
            <a:off x="5497496" y="561975"/>
            <a:ext cx="4361097" cy="540702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D91909E3-30E7-4628-8779-BDDD466B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61" y="929482"/>
            <a:ext cx="577870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532EA76-635A-48DC-9D77-970533C195D0}"/>
              </a:ext>
            </a:extLst>
          </p:cNvPr>
          <p:cNvSpPr/>
          <p:nvPr/>
        </p:nvSpPr>
        <p:spPr>
          <a:xfrm>
            <a:off x="6034451" y="929482"/>
            <a:ext cx="3185858" cy="4672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1827C764-7375-416F-9D60-89261E5EF3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49" y="1386682"/>
            <a:ext cx="2053799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ransparent Background Png Online Class Clipart Png - Novocom.top">
            <a:extLst>
              <a:ext uri="{FF2B5EF4-FFF2-40B4-BE49-F238E27FC236}">
                <a16:creationId xmlns:a16="http://schemas.microsoft.com/office/drawing/2014/main" id="{EC4AAF67-AF41-4D22-A1C0-BDED44D5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45" y="2617212"/>
            <a:ext cx="3959600" cy="29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BCE28B8-C0D6-4F4D-8266-5818F71BFE6C}"/>
              </a:ext>
            </a:extLst>
          </p:cNvPr>
          <p:cNvSpPr txBox="1"/>
          <p:nvPr/>
        </p:nvSpPr>
        <p:spPr>
          <a:xfrm>
            <a:off x="5948617" y="1533525"/>
            <a:ext cx="2633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51B18"/>
                </a:solidFill>
                <a:latin typeface="Forte" panose="03060902040502070203" pitchFamily="66" charset="0"/>
              </a:rPr>
              <a:t>New Words</a:t>
            </a:r>
            <a:endParaRPr lang="ar-SA" sz="36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8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4920473-64B1-4D35-A197-BEEEAD4D444B}"/>
              </a:ext>
            </a:extLst>
          </p:cNvPr>
          <p:cNvSpPr/>
          <p:nvPr/>
        </p:nvSpPr>
        <p:spPr>
          <a:xfrm>
            <a:off x="6402153" y="578126"/>
            <a:ext cx="4361097" cy="540702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EE63B07-42D3-4799-8656-657701F2E7AB}"/>
              </a:ext>
            </a:extLst>
          </p:cNvPr>
          <p:cNvSpPr/>
          <p:nvPr/>
        </p:nvSpPr>
        <p:spPr>
          <a:xfrm>
            <a:off x="1973280" y="568601"/>
            <a:ext cx="4361097" cy="540702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E6A79E4-CDE3-4B25-AC65-301775FBCF99}"/>
              </a:ext>
            </a:extLst>
          </p:cNvPr>
          <p:cNvSpPr/>
          <p:nvPr/>
        </p:nvSpPr>
        <p:spPr>
          <a:xfrm>
            <a:off x="6328686" y="739655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5041020-8540-4B96-B83C-0D3B6925E34C}"/>
              </a:ext>
            </a:extLst>
          </p:cNvPr>
          <p:cNvSpPr/>
          <p:nvPr/>
        </p:nvSpPr>
        <p:spPr>
          <a:xfrm>
            <a:off x="2193906" y="804236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C4E0702E-BFBE-412E-B678-9559D6FF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56" y="1023312"/>
            <a:ext cx="571488" cy="46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F4EEB26-0B62-4202-812B-D5D5C5E0A103}"/>
              </a:ext>
            </a:extLst>
          </p:cNvPr>
          <p:cNvSpPr txBox="1"/>
          <p:nvPr/>
        </p:nvSpPr>
        <p:spPr>
          <a:xfrm>
            <a:off x="1571502" y="2533474"/>
            <a:ext cx="3552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E7000FE-6DD0-4008-B6FA-ADF05AC9D7F1}"/>
              </a:ext>
            </a:extLst>
          </p:cNvPr>
          <p:cNvSpPr txBox="1"/>
          <p:nvPr/>
        </p:nvSpPr>
        <p:spPr>
          <a:xfrm>
            <a:off x="2369738" y="5204935"/>
            <a:ext cx="28619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vegetarian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37790D7-FD04-432C-B7F0-823FF753147E}"/>
              </a:ext>
            </a:extLst>
          </p:cNvPr>
          <p:cNvSpPr txBox="1"/>
          <p:nvPr/>
        </p:nvSpPr>
        <p:spPr>
          <a:xfrm>
            <a:off x="6469613" y="877589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herbal tea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EF1F98C-3EE7-47F5-A8EF-F4558230E49F}"/>
              </a:ext>
            </a:extLst>
          </p:cNvPr>
          <p:cNvSpPr txBox="1"/>
          <p:nvPr/>
        </p:nvSpPr>
        <p:spPr>
          <a:xfrm>
            <a:off x="7851652" y="4907101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Workout | Animated gift, Animation tutorial, Animation design">
            <a:extLst>
              <a:ext uri="{FF2B5EF4-FFF2-40B4-BE49-F238E27FC236}">
                <a16:creationId xmlns:a16="http://schemas.microsoft.com/office/drawing/2014/main" id="{F5CFB599-BBFA-4FB0-876E-70AEEEB77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76" y="1086575"/>
            <a:ext cx="1929199" cy="14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egetarian Yoga Stock Illustrations – 1,795 Vegetarian Yoga Stock  Illustrations, Vectors &amp;amp; Clipart - Dreamstime">
            <a:extLst>
              <a:ext uri="{FF2B5EF4-FFF2-40B4-BE49-F238E27FC236}">
                <a16:creationId xmlns:a16="http://schemas.microsoft.com/office/drawing/2014/main" id="{C6F4542C-D149-4E35-9F75-FD180551B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r="19178"/>
          <a:stretch/>
        </p:blipFill>
        <p:spPr bwMode="auto">
          <a:xfrm>
            <a:off x="3186439" y="3101168"/>
            <a:ext cx="1785874" cy="20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eautiful Cup Of Herbal Tea Royalty Free Cliparts, Vectors, And Stock  Illustration. Image 14397820.">
            <a:extLst>
              <a:ext uri="{FF2B5EF4-FFF2-40B4-BE49-F238E27FC236}">
                <a16:creationId xmlns:a16="http://schemas.microsoft.com/office/drawing/2014/main" id="{E25D7765-FB1F-490C-B901-4E355F4E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9955" y="1462364"/>
            <a:ext cx="2199867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hallenge Royalty Free Vector Clip Art illustration -vc092713-CoolCLIPS.com">
            <a:extLst>
              <a:ext uri="{FF2B5EF4-FFF2-40B4-BE49-F238E27FC236}">
                <a16:creationId xmlns:a16="http://schemas.microsoft.com/office/drawing/2014/main" id="{148400C4-8BC1-4FF4-B404-04C39E2F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05" y="3260248"/>
            <a:ext cx="1600200" cy="16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3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4920473-64B1-4D35-A197-BEEEAD4D444B}"/>
              </a:ext>
            </a:extLst>
          </p:cNvPr>
          <p:cNvSpPr/>
          <p:nvPr/>
        </p:nvSpPr>
        <p:spPr>
          <a:xfrm>
            <a:off x="6466450" y="583713"/>
            <a:ext cx="4361097" cy="540702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EE63B07-42D3-4799-8656-657701F2E7AB}"/>
              </a:ext>
            </a:extLst>
          </p:cNvPr>
          <p:cNvSpPr/>
          <p:nvPr/>
        </p:nvSpPr>
        <p:spPr>
          <a:xfrm>
            <a:off x="2145750" y="583713"/>
            <a:ext cx="4361097" cy="5407026"/>
          </a:xfrm>
          <a:prstGeom prst="roundRect">
            <a:avLst/>
          </a:prstGeom>
          <a:solidFill>
            <a:srgbClr val="746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E6A79E4-CDE3-4B25-AC65-301775FBCF99}"/>
              </a:ext>
            </a:extLst>
          </p:cNvPr>
          <p:cNvSpPr/>
          <p:nvPr/>
        </p:nvSpPr>
        <p:spPr>
          <a:xfrm>
            <a:off x="6436651" y="745242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5041020-8540-4B96-B83C-0D3B6925E34C}"/>
              </a:ext>
            </a:extLst>
          </p:cNvPr>
          <p:cNvSpPr/>
          <p:nvPr/>
        </p:nvSpPr>
        <p:spPr>
          <a:xfrm>
            <a:off x="2392603" y="745242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C4E0702E-BFBE-412E-B678-9559D6FF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38" y="1016987"/>
            <a:ext cx="571488" cy="44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F4EEB26-0B62-4202-812B-D5D5C5E0A103}"/>
              </a:ext>
            </a:extLst>
          </p:cNvPr>
          <p:cNvSpPr txBox="1"/>
          <p:nvPr/>
        </p:nvSpPr>
        <p:spPr>
          <a:xfrm>
            <a:off x="1721240" y="4297705"/>
            <a:ext cx="3552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 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37790D7-FD04-432C-B7F0-823FF753147E}"/>
              </a:ext>
            </a:extLst>
          </p:cNvPr>
          <p:cNvSpPr txBox="1"/>
          <p:nvPr/>
        </p:nvSpPr>
        <p:spPr>
          <a:xfrm>
            <a:off x="7601572" y="1643137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vacation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Addict GIFs | Tenor">
            <a:extLst>
              <a:ext uri="{FF2B5EF4-FFF2-40B4-BE49-F238E27FC236}">
                <a16:creationId xmlns:a16="http://schemas.microsoft.com/office/drawing/2014/main" id="{53E8EA1E-A8F7-4DB1-8282-FE6081B34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042" y="1783521"/>
            <a:ext cx="2511457" cy="21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ree Vacation Cliparts, Download Free Vacation Cliparts png images, Free  ClipArts on Clipart Library">
            <a:extLst>
              <a:ext uri="{FF2B5EF4-FFF2-40B4-BE49-F238E27FC236}">
                <a16:creationId xmlns:a16="http://schemas.microsoft.com/office/drawing/2014/main" id="{A9327EB0-8B22-456A-8AF1-CA4D5E5B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88" y="2898288"/>
            <a:ext cx="2857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9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ree Time Clock Clipart, Download Free Time Clock Clipart png images, Free  ClipArts on Clipart Library">
            <a:extLst>
              <a:ext uri="{FF2B5EF4-FFF2-40B4-BE49-F238E27FC236}">
                <a16:creationId xmlns:a16="http://schemas.microsoft.com/office/drawing/2014/main" id="{D7B31D22-3103-4F1E-879A-DD15C7362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39" y="2015625"/>
            <a:ext cx="183356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9523578-9F2A-4C88-B311-2CD61FF5484F}"/>
              </a:ext>
            </a:extLst>
          </p:cNvPr>
          <p:cNvSpPr/>
          <p:nvPr/>
        </p:nvSpPr>
        <p:spPr>
          <a:xfrm>
            <a:off x="1938338" y="3153861"/>
            <a:ext cx="6838950" cy="904875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AB04A"/>
                </a:solidFill>
                <a:latin typeface="Comic Sans MS" panose="030F0702030302020204" pitchFamily="66" charset="0"/>
              </a:rPr>
              <a:t>What do you do in your free-time?</a:t>
            </a:r>
            <a:endParaRPr lang="ar-SA" sz="2800" dirty="0">
              <a:solidFill>
                <a:srgbClr val="FAB04A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People Doing Different Activities Stock Vector - Illustration of drawing,  clip: 61343517">
            <a:extLst>
              <a:ext uri="{FF2B5EF4-FFF2-40B4-BE49-F238E27FC236}">
                <a16:creationId xmlns:a16="http://schemas.microsoft.com/office/drawing/2014/main" id="{0B4CC718-6865-4933-9389-2DAB2B446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6"/>
          <a:stretch/>
        </p:blipFill>
        <p:spPr bwMode="auto">
          <a:xfrm>
            <a:off x="547688" y="99229"/>
            <a:ext cx="4810125" cy="27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7CCFB11-5D2E-4969-8C80-622EC8370F53}"/>
              </a:ext>
            </a:extLst>
          </p:cNvPr>
          <p:cNvSpPr/>
          <p:nvPr/>
        </p:nvSpPr>
        <p:spPr>
          <a:xfrm>
            <a:off x="4138614" y="4327274"/>
            <a:ext cx="6838950" cy="904875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AB04A"/>
                </a:solidFill>
                <a:latin typeface="Comic Sans MS" panose="030F0702030302020204" pitchFamily="66" charset="0"/>
              </a:rPr>
              <a:t>What activities do you do every day?</a:t>
            </a:r>
            <a:endParaRPr lang="ar-SA" sz="2800" dirty="0">
              <a:solidFill>
                <a:srgbClr val="FAB04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ke Money Teaching English Online | Преподавание английского языка,  Учебные идеи, Английский язык">
            <a:extLst>
              <a:ext uri="{FF2B5EF4-FFF2-40B4-BE49-F238E27FC236}">
                <a16:creationId xmlns:a16="http://schemas.microsoft.com/office/drawing/2014/main" id="{7D04BE33-917F-4963-9F28-DAE39B956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 bwMode="auto">
          <a:xfrm>
            <a:off x="7790169" y="-66573"/>
            <a:ext cx="24288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02C4432-0CC3-415F-BC2B-DBF6A424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8" y="1197892"/>
            <a:ext cx="1909761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4864E510-9E3F-4DFF-A3CB-32A2543B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334" y="1965296"/>
            <a:ext cx="2129016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7A569904-2904-4F4F-AA24-81FD321B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1" y="4562474"/>
            <a:ext cx="1197683" cy="16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798137F-2C7C-419A-9897-668C45829103}"/>
              </a:ext>
            </a:extLst>
          </p:cNvPr>
          <p:cNvSpPr/>
          <p:nvPr/>
        </p:nvSpPr>
        <p:spPr>
          <a:xfrm>
            <a:off x="1031083" y="155632"/>
            <a:ext cx="6569868" cy="939787"/>
          </a:xfrm>
          <a:prstGeom prst="roundRect">
            <a:avLst/>
          </a:prstGeom>
          <a:solidFill>
            <a:srgbClr val="F4F8FB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teach English twenty hours a week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7CBC792-2B8B-4506-AA65-A98FDD1EE420}"/>
              </a:ext>
            </a:extLst>
          </p:cNvPr>
          <p:cNvSpPr/>
          <p:nvPr/>
        </p:nvSpPr>
        <p:spPr>
          <a:xfrm>
            <a:off x="2301389" y="1751937"/>
            <a:ext cx="6569868" cy="939787"/>
          </a:xfrm>
          <a:prstGeom prst="roundRect">
            <a:avLst/>
          </a:prstGeom>
          <a:solidFill>
            <a:srgbClr val="F4F8FB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exercise  everyday 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799053C-0765-4658-991D-2FFE46B0D14A}"/>
              </a:ext>
            </a:extLst>
          </p:cNvPr>
          <p:cNvSpPr/>
          <p:nvPr/>
        </p:nvSpPr>
        <p:spPr>
          <a:xfrm>
            <a:off x="2819816" y="3117028"/>
            <a:ext cx="6569868" cy="939787"/>
          </a:xfrm>
          <a:prstGeom prst="roundRect">
            <a:avLst/>
          </a:prstGeom>
          <a:solidFill>
            <a:srgbClr val="F4F8FB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drink coffee twice a day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F0AF846-95E3-4AC0-8BD8-B0D2947E8E73}"/>
              </a:ext>
            </a:extLst>
          </p:cNvPr>
          <p:cNvSpPr/>
          <p:nvPr/>
        </p:nvSpPr>
        <p:spPr>
          <a:xfrm>
            <a:off x="4093369" y="5069527"/>
            <a:ext cx="6569868" cy="939787"/>
          </a:xfrm>
          <a:prstGeom prst="roundRect">
            <a:avLst/>
          </a:prstGeom>
          <a:solidFill>
            <a:srgbClr val="F4F8FB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sometimes read books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FFA876D-9A82-4503-9A18-8C9804F4EAA5}"/>
              </a:ext>
            </a:extLst>
          </p:cNvPr>
          <p:cNvSpPr/>
          <p:nvPr/>
        </p:nvSpPr>
        <p:spPr>
          <a:xfrm>
            <a:off x="485774" y="176086"/>
            <a:ext cx="4667250" cy="752560"/>
          </a:xfrm>
          <a:prstGeom prst="roundRect">
            <a:avLst/>
          </a:prstGeom>
          <a:solidFill>
            <a:srgbClr val="746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about you?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You clipart free download on jpg - Clipartix">
            <a:extLst>
              <a:ext uri="{FF2B5EF4-FFF2-40B4-BE49-F238E27FC236}">
                <a16:creationId xmlns:a16="http://schemas.microsoft.com/office/drawing/2014/main" id="{6A1ECE0C-E05A-4489-AB73-0481CFBC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57" y="476249"/>
            <a:ext cx="1412081" cy="12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ree Morning Routine, Download Free Morning Routine png images, Free  ClipArts on Clipart Library">
            <a:extLst>
              <a:ext uri="{FF2B5EF4-FFF2-40B4-BE49-F238E27FC236}">
                <a16:creationId xmlns:a16="http://schemas.microsoft.com/office/drawing/2014/main" id="{354379EB-C7A0-4F9B-BEBB-3156B2CE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93" y="2571751"/>
            <a:ext cx="477678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aily Routine Clipart Images, Stock Photos &amp;amp; Vectors | Shutterstock">
            <a:extLst>
              <a:ext uri="{FF2B5EF4-FFF2-40B4-BE49-F238E27FC236}">
                <a16:creationId xmlns:a16="http://schemas.microsoft.com/office/drawing/2014/main" id="{5706FFC4-AC8E-4991-8779-0747C8326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1" b="9575"/>
          <a:stretch/>
        </p:blipFill>
        <p:spPr bwMode="auto">
          <a:xfrm>
            <a:off x="7748589" y="308465"/>
            <a:ext cx="3957637" cy="412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Jumping jacks GIFs - Get the best gif on GIFER">
            <a:extLst>
              <a:ext uri="{FF2B5EF4-FFF2-40B4-BE49-F238E27FC236}">
                <a16:creationId xmlns:a16="http://schemas.microsoft.com/office/drawing/2014/main" id="{4A972404-639D-4D7F-8718-458BF0094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84" y="4538664"/>
            <a:ext cx="2819867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Free Daily Routine Clipart, Download Free Daily Routine Clipart png images,  Free ClipArts on Clipart Library">
            <a:extLst>
              <a:ext uri="{FF2B5EF4-FFF2-40B4-BE49-F238E27FC236}">
                <a16:creationId xmlns:a16="http://schemas.microsoft.com/office/drawing/2014/main" id="{00514E50-F61B-4B72-B3C3-A370A16BA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49" y="2777550"/>
            <a:ext cx="1407096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C01444F-47AA-4CBF-924C-BF92FC7C6539}"/>
              </a:ext>
            </a:extLst>
          </p:cNvPr>
          <p:cNvSpPr/>
          <p:nvPr/>
        </p:nvSpPr>
        <p:spPr>
          <a:xfrm>
            <a:off x="2260006" y="1123421"/>
            <a:ext cx="3904850" cy="695325"/>
          </a:xfrm>
          <a:prstGeom prst="roundRect">
            <a:avLst/>
          </a:prstGeom>
          <a:solidFill>
            <a:srgbClr val="FAB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Do you exercise?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2E89303-B98A-455F-8817-23957C11C65C}"/>
              </a:ext>
            </a:extLst>
          </p:cNvPr>
          <p:cNvSpPr/>
          <p:nvPr/>
        </p:nvSpPr>
        <p:spPr>
          <a:xfrm>
            <a:off x="665071" y="1976088"/>
            <a:ext cx="5090644" cy="752560"/>
          </a:xfrm>
          <a:prstGeom prst="roundRect">
            <a:avLst/>
          </a:prstGeom>
          <a:solidFill>
            <a:srgbClr val="FAB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How many hours a week do you exercise?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300C386-FA6E-4782-8F4A-0E945149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4" t="15971" r="33360" b="6668"/>
          <a:stretch/>
        </p:blipFill>
        <p:spPr>
          <a:xfrm>
            <a:off x="1026235" y="132107"/>
            <a:ext cx="5758879" cy="67258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0E167A1-5961-4634-88C3-259539F10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2" t="17778" r="55468" b="8472"/>
          <a:stretch/>
        </p:blipFill>
        <p:spPr>
          <a:xfrm>
            <a:off x="6639340" y="132107"/>
            <a:ext cx="5453066" cy="67258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368D958-CA72-4102-BFAF-3DC2164F37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5" y="132108"/>
            <a:ext cx="583510" cy="583510"/>
          </a:xfrm>
          <a:prstGeom prst="rect">
            <a:avLst/>
          </a:prstGeom>
        </p:spPr>
      </p:pic>
      <p:sp>
        <p:nvSpPr>
          <p:cNvPr id="10" name="مستطيل: زوايا مستديرة 1">
            <a:extLst>
              <a:ext uri="{FF2B5EF4-FFF2-40B4-BE49-F238E27FC236}">
                <a16:creationId xmlns:a16="http://schemas.microsoft.com/office/drawing/2014/main" id="{A25FD4E9-6FCB-4318-AC1A-3D7E9309F9E4}"/>
              </a:ext>
            </a:extLst>
          </p:cNvPr>
          <p:cNvSpPr/>
          <p:nvPr/>
        </p:nvSpPr>
        <p:spPr>
          <a:xfrm>
            <a:off x="7184648" y="1943514"/>
            <a:ext cx="4362450" cy="962025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they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8">
            <a:extLst>
              <a:ext uri="{FF2B5EF4-FFF2-40B4-BE49-F238E27FC236}">
                <a16:creationId xmlns:a16="http://schemas.microsoft.com/office/drawing/2014/main" id="{FE17B323-735F-4390-A46C-25BDA16E9DE0}"/>
              </a:ext>
            </a:extLst>
          </p:cNvPr>
          <p:cNvSpPr/>
          <p:nvPr/>
        </p:nvSpPr>
        <p:spPr>
          <a:xfrm>
            <a:off x="7419460" y="3166648"/>
            <a:ext cx="4038600" cy="962025"/>
          </a:xfrm>
          <a:prstGeom prst="roundRect">
            <a:avLst/>
          </a:prstGeom>
          <a:solidFill>
            <a:srgbClr val="746CE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284</Words>
  <Application>Microsoft Office PowerPoint</Application>
  <PresentationFormat>Widescreen</PresentationFormat>
  <Paragraphs>56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Forte</vt:lpstr>
      <vt:lpstr>Gabriola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\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نورا العتيبي</cp:lastModifiedBy>
  <cp:revision>10</cp:revision>
  <dcterms:created xsi:type="dcterms:W3CDTF">2021-08-09T21:35:39Z</dcterms:created>
  <dcterms:modified xsi:type="dcterms:W3CDTF">2023-08-27T16:03:30Z</dcterms:modified>
</cp:coreProperties>
</file>