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8" r:id="rId8"/>
    <p:sldId id="265" r:id="rId9"/>
    <p:sldId id="271" r:id="rId10"/>
    <p:sldId id="269" r:id="rId11"/>
    <p:sldId id="261" r:id="rId12"/>
    <p:sldId id="26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D8"/>
    <a:srgbClr val="FC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621FE-41AF-4B94-ACA2-61F5143E673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18CA11D-CD33-4534-BF40-A4166E030742}">
      <dgm:prSet phldrT="[نص]"/>
      <dgm:spPr/>
      <dgm:t>
        <a:bodyPr/>
        <a:lstStyle/>
        <a:p>
          <a:pPr rtl="1"/>
          <a:r>
            <a:rPr lang="en-US" dirty="0"/>
            <a:t>1</a:t>
          </a:r>
          <a:endParaRPr lang="ar-SA" dirty="0"/>
        </a:p>
      </dgm:t>
    </dgm:pt>
    <dgm:pt modelId="{675539F8-1062-4E29-B954-84D8B3F72ABB}" type="par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E8061686-09B2-4892-9404-DAB9C0E437BA}" type="sib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11FAAA4F-E8DC-4484-B460-51FC6E817D5C}">
      <dgm:prSet phldrT="[نص]"/>
      <dgm:spPr/>
      <dgm:t>
        <a:bodyPr/>
        <a:lstStyle/>
        <a:p>
          <a:pPr rtl="1"/>
          <a:r>
            <a:rPr lang="en-US" dirty="0"/>
            <a:t>Read the conversation correctly </a:t>
          </a:r>
          <a:endParaRPr lang="ar-SA" dirty="0"/>
        </a:p>
      </dgm:t>
    </dgm:pt>
    <dgm:pt modelId="{79B9E244-58E8-4318-8969-36E7021F07EB}" type="par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AED29AF7-0C0F-4F10-87DC-C774F076142B}" type="sib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0CFE6ED3-200E-458F-B44C-DB5531DDC863}">
      <dgm:prSet phldrT="[نص]"/>
      <dgm:spPr/>
      <dgm:t>
        <a:bodyPr/>
        <a:lstStyle/>
        <a:p>
          <a:pPr rtl="1"/>
          <a:r>
            <a:rPr lang="en-US" dirty="0"/>
            <a:t>2</a:t>
          </a:r>
          <a:endParaRPr lang="ar-SA" dirty="0"/>
        </a:p>
      </dgm:t>
    </dgm:pt>
    <dgm:pt modelId="{6074A6D0-1A41-4CD0-8ECC-BDEC5430F129}" type="parTrans" cxnId="{58348CED-55A0-4D24-8E03-8B6706B02C5B}">
      <dgm:prSet/>
      <dgm:spPr/>
      <dgm:t>
        <a:bodyPr/>
        <a:lstStyle/>
        <a:p>
          <a:pPr rtl="1"/>
          <a:endParaRPr lang="ar-SA"/>
        </a:p>
      </dgm:t>
    </dgm:pt>
    <dgm:pt modelId="{5FFFF35D-EB06-456B-9EF4-73292E797772}" type="sibTrans" cxnId="{58348CED-55A0-4D24-8E03-8B6706B02C5B}">
      <dgm:prSet/>
      <dgm:spPr/>
      <dgm:t>
        <a:bodyPr/>
        <a:lstStyle/>
        <a:p>
          <a:pPr rtl="1"/>
          <a:endParaRPr lang="ar-SA"/>
        </a:p>
      </dgm:t>
    </dgm:pt>
    <dgm:pt modelId="{66F4F249-F1AC-4E04-ABFE-9BC8471F8926}">
      <dgm:prSet phldrT="[نص]"/>
      <dgm:spPr/>
      <dgm:t>
        <a:bodyPr/>
        <a:lstStyle/>
        <a:p>
          <a:pPr algn="l" rtl="1"/>
          <a:r>
            <a:rPr lang="en-US" dirty="0"/>
            <a:t>Answer the questions in their books </a:t>
          </a:r>
          <a:endParaRPr lang="ar-SA" dirty="0"/>
        </a:p>
      </dgm:t>
    </dgm:pt>
    <dgm:pt modelId="{B92DCEE5-B7D8-4DDE-9E75-844FBC6D6767}" type="parTrans" cxnId="{19165E05-4A48-4CB5-BB95-F8BC58EF03B6}">
      <dgm:prSet/>
      <dgm:spPr/>
      <dgm:t>
        <a:bodyPr/>
        <a:lstStyle/>
        <a:p>
          <a:pPr rtl="1"/>
          <a:endParaRPr lang="ar-SA"/>
        </a:p>
      </dgm:t>
    </dgm:pt>
    <dgm:pt modelId="{98378F0F-E24F-48C2-B232-C69ADD465A1E}" type="sibTrans" cxnId="{19165E05-4A48-4CB5-BB95-F8BC58EF03B6}">
      <dgm:prSet/>
      <dgm:spPr/>
      <dgm:t>
        <a:bodyPr/>
        <a:lstStyle/>
        <a:p>
          <a:pPr rtl="1"/>
          <a:endParaRPr lang="ar-SA"/>
        </a:p>
      </dgm:t>
    </dgm:pt>
    <dgm:pt modelId="{03C9A574-9B03-4B5E-9797-BD067CB2A2BD}" type="pres">
      <dgm:prSet presAssocID="{1DE621FE-41AF-4B94-ACA2-61F5143E6739}" presName="Name0" presStyleCnt="0">
        <dgm:presLayoutVars>
          <dgm:dir/>
          <dgm:animLvl val="lvl"/>
          <dgm:resizeHandles val="exact"/>
        </dgm:presLayoutVars>
      </dgm:prSet>
      <dgm:spPr/>
    </dgm:pt>
    <dgm:pt modelId="{355F3E2A-6A58-491B-BD09-5ED8D0A99D0D}" type="pres">
      <dgm:prSet presAssocID="{A18CA11D-CD33-4534-BF40-A4166E030742}" presName="linNode" presStyleCnt="0"/>
      <dgm:spPr/>
    </dgm:pt>
    <dgm:pt modelId="{0835473F-8EAA-4B0B-83D7-39715AD78E52}" type="pres">
      <dgm:prSet presAssocID="{A18CA11D-CD33-4534-BF40-A4166E030742}" presName="parentText" presStyleLbl="node1" presStyleIdx="0" presStyleCnt="2" custScaleX="31945">
        <dgm:presLayoutVars>
          <dgm:chMax val="1"/>
          <dgm:bulletEnabled val="1"/>
        </dgm:presLayoutVars>
      </dgm:prSet>
      <dgm:spPr/>
    </dgm:pt>
    <dgm:pt modelId="{4E071873-C195-463D-B40F-D203F3000FCE}" type="pres">
      <dgm:prSet presAssocID="{A18CA11D-CD33-4534-BF40-A4166E030742}" presName="descendantText" presStyleLbl="alignAccFollowNode1" presStyleIdx="0" presStyleCnt="2">
        <dgm:presLayoutVars>
          <dgm:bulletEnabled val="1"/>
        </dgm:presLayoutVars>
      </dgm:prSet>
      <dgm:spPr/>
    </dgm:pt>
    <dgm:pt modelId="{AC42814F-CD3F-4E3F-B549-87949294635D}" type="pres">
      <dgm:prSet presAssocID="{E8061686-09B2-4892-9404-DAB9C0E437BA}" presName="sp" presStyleCnt="0"/>
      <dgm:spPr/>
    </dgm:pt>
    <dgm:pt modelId="{6BCC759B-096B-46A8-9CA9-02F9B90BCF6E}" type="pres">
      <dgm:prSet presAssocID="{0CFE6ED3-200E-458F-B44C-DB5531DDC863}" presName="linNode" presStyleCnt="0"/>
      <dgm:spPr/>
    </dgm:pt>
    <dgm:pt modelId="{81A4D677-EFE0-4815-A463-D8545C2B2720}" type="pres">
      <dgm:prSet presAssocID="{0CFE6ED3-200E-458F-B44C-DB5531DDC863}" presName="parentText" presStyleLbl="node1" presStyleIdx="1" presStyleCnt="2" custScaleX="29254">
        <dgm:presLayoutVars>
          <dgm:chMax val="1"/>
          <dgm:bulletEnabled val="1"/>
        </dgm:presLayoutVars>
      </dgm:prSet>
      <dgm:spPr/>
    </dgm:pt>
    <dgm:pt modelId="{8B2F253D-545C-4620-A16B-A6CF918AF760}" type="pres">
      <dgm:prSet presAssocID="{0CFE6ED3-200E-458F-B44C-DB5531DDC863}" presName="descendantText" presStyleLbl="alignAccFollowNode1" presStyleIdx="1" presStyleCnt="2" custScaleX="102515">
        <dgm:presLayoutVars>
          <dgm:bulletEnabled val="1"/>
        </dgm:presLayoutVars>
      </dgm:prSet>
      <dgm:spPr/>
    </dgm:pt>
  </dgm:ptLst>
  <dgm:cxnLst>
    <dgm:cxn modelId="{196C2803-9F36-4CBD-ADCA-9FC059B31FDA}" type="presOf" srcId="{A18CA11D-CD33-4534-BF40-A4166E030742}" destId="{0835473F-8EAA-4B0B-83D7-39715AD78E52}" srcOrd="0" destOrd="0" presId="urn:microsoft.com/office/officeart/2005/8/layout/vList5"/>
    <dgm:cxn modelId="{19165E05-4A48-4CB5-BB95-F8BC58EF03B6}" srcId="{0CFE6ED3-200E-458F-B44C-DB5531DDC863}" destId="{66F4F249-F1AC-4E04-ABFE-9BC8471F8926}" srcOrd="0" destOrd="0" parTransId="{B92DCEE5-B7D8-4DDE-9E75-844FBC6D6767}" sibTransId="{98378F0F-E24F-48C2-B232-C69ADD465A1E}"/>
    <dgm:cxn modelId="{968EDA45-C1BF-44F0-A7C7-ED193B3223E9}" type="presOf" srcId="{1DE621FE-41AF-4B94-ACA2-61F5143E6739}" destId="{03C9A574-9B03-4B5E-9797-BD067CB2A2BD}" srcOrd="0" destOrd="0" presId="urn:microsoft.com/office/officeart/2005/8/layout/vList5"/>
    <dgm:cxn modelId="{B68A976C-1FDF-4204-AC00-1750AF9043FD}" srcId="{1DE621FE-41AF-4B94-ACA2-61F5143E6739}" destId="{A18CA11D-CD33-4534-BF40-A4166E030742}" srcOrd="0" destOrd="0" parTransId="{675539F8-1062-4E29-B954-84D8B3F72ABB}" sibTransId="{E8061686-09B2-4892-9404-DAB9C0E437BA}"/>
    <dgm:cxn modelId="{AB33AD59-9D93-4946-A723-1FF121E322C3}" srcId="{A18CA11D-CD33-4534-BF40-A4166E030742}" destId="{11FAAA4F-E8DC-4484-B460-51FC6E817D5C}" srcOrd="0" destOrd="0" parTransId="{79B9E244-58E8-4318-8969-36E7021F07EB}" sibTransId="{AED29AF7-0C0F-4F10-87DC-C774F076142B}"/>
    <dgm:cxn modelId="{6E17D6A5-86D8-4721-BE68-1B34BFB38BF4}" type="presOf" srcId="{0CFE6ED3-200E-458F-B44C-DB5531DDC863}" destId="{81A4D677-EFE0-4815-A463-D8545C2B2720}" srcOrd="0" destOrd="0" presId="urn:microsoft.com/office/officeart/2005/8/layout/vList5"/>
    <dgm:cxn modelId="{37C473AB-E9E4-456A-B332-9475405B9358}" type="presOf" srcId="{66F4F249-F1AC-4E04-ABFE-9BC8471F8926}" destId="{8B2F253D-545C-4620-A16B-A6CF918AF760}" srcOrd="0" destOrd="0" presId="urn:microsoft.com/office/officeart/2005/8/layout/vList5"/>
    <dgm:cxn modelId="{4A2278DB-6F61-4155-B8CE-5918A94B50DC}" type="presOf" srcId="{11FAAA4F-E8DC-4484-B460-51FC6E817D5C}" destId="{4E071873-C195-463D-B40F-D203F3000FCE}" srcOrd="0" destOrd="0" presId="urn:microsoft.com/office/officeart/2005/8/layout/vList5"/>
    <dgm:cxn modelId="{58348CED-55A0-4D24-8E03-8B6706B02C5B}" srcId="{1DE621FE-41AF-4B94-ACA2-61F5143E6739}" destId="{0CFE6ED3-200E-458F-B44C-DB5531DDC863}" srcOrd="1" destOrd="0" parTransId="{6074A6D0-1A41-4CD0-8ECC-BDEC5430F129}" sibTransId="{5FFFF35D-EB06-456B-9EF4-73292E797772}"/>
    <dgm:cxn modelId="{03E7DE3A-8515-40E1-A55D-99BC7927065A}" type="presParOf" srcId="{03C9A574-9B03-4B5E-9797-BD067CB2A2BD}" destId="{355F3E2A-6A58-491B-BD09-5ED8D0A99D0D}" srcOrd="0" destOrd="0" presId="urn:microsoft.com/office/officeart/2005/8/layout/vList5"/>
    <dgm:cxn modelId="{0535FBF7-6033-4E5D-816C-FC4104940111}" type="presParOf" srcId="{355F3E2A-6A58-491B-BD09-5ED8D0A99D0D}" destId="{0835473F-8EAA-4B0B-83D7-39715AD78E52}" srcOrd="0" destOrd="0" presId="urn:microsoft.com/office/officeart/2005/8/layout/vList5"/>
    <dgm:cxn modelId="{8A34B99B-3A9F-44BF-834D-FCEC7B144EF7}" type="presParOf" srcId="{355F3E2A-6A58-491B-BD09-5ED8D0A99D0D}" destId="{4E071873-C195-463D-B40F-D203F3000FCE}" srcOrd="1" destOrd="0" presId="urn:microsoft.com/office/officeart/2005/8/layout/vList5"/>
    <dgm:cxn modelId="{FE1F84AD-375D-4B40-B1AC-3330C2B7EB03}" type="presParOf" srcId="{03C9A574-9B03-4B5E-9797-BD067CB2A2BD}" destId="{AC42814F-CD3F-4E3F-B549-87949294635D}" srcOrd="1" destOrd="0" presId="urn:microsoft.com/office/officeart/2005/8/layout/vList5"/>
    <dgm:cxn modelId="{5774B029-6DB6-4106-BA02-E99448EC0524}" type="presParOf" srcId="{03C9A574-9B03-4B5E-9797-BD067CB2A2BD}" destId="{6BCC759B-096B-46A8-9CA9-02F9B90BCF6E}" srcOrd="2" destOrd="0" presId="urn:microsoft.com/office/officeart/2005/8/layout/vList5"/>
    <dgm:cxn modelId="{CE5B87E8-BC1E-40B6-AF60-1F994118F498}" type="presParOf" srcId="{6BCC759B-096B-46A8-9CA9-02F9B90BCF6E}" destId="{81A4D677-EFE0-4815-A463-D8545C2B2720}" srcOrd="0" destOrd="0" presId="urn:microsoft.com/office/officeart/2005/8/layout/vList5"/>
    <dgm:cxn modelId="{8CC6411F-4725-4219-91BA-2A383F9187A0}" type="presParOf" srcId="{6BCC759B-096B-46A8-9CA9-02F9B90BCF6E}" destId="{8B2F253D-545C-4620-A16B-A6CF918AF7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1873-C195-463D-B40F-D203F3000FCE}">
      <dsp:nvSpPr>
        <dsp:cNvPr id="0" name=""/>
        <dsp:cNvSpPr/>
      </dsp:nvSpPr>
      <dsp:spPr>
        <a:xfrm rot="5400000">
          <a:off x="3744375" y="-1649726"/>
          <a:ext cx="1521897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r" defTabSz="1733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Read the conversation correctly </a:t>
          </a:r>
          <a:endParaRPr lang="ar-SA" sz="3900" kern="1200" dirty="0"/>
        </a:p>
      </dsp:txBody>
      <dsp:txXfrm rot="-5400000">
        <a:off x="1904364" y="264578"/>
        <a:ext cx="5127627" cy="1373311"/>
      </dsp:txXfrm>
    </dsp:sp>
    <dsp:sp modelId="{0835473F-8EAA-4B0B-83D7-39715AD78E52}">
      <dsp:nvSpPr>
        <dsp:cNvPr id="0" name=""/>
        <dsp:cNvSpPr/>
      </dsp:nvSpPr>
      <dsp:spPr>
        <a:xfrm>
          <a:off x="969628" y="47"/>
          <a:ext cx="934736" cy="1902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1</a:t>
          </a:r>
          <a:endParaRPr lang="ar-SA" sz="5400" kern="1200" dirty="0"/>
        </a:p>
      </dsp:txBody>
      <dsp:txXfrm>
        <a:off x="1015258" y="45677"/>
        <a:ext cx="843476" cy="1811112"/>
      </dsp:txXfrm>
    </dsp:sp>
    <dsp:sp modelId="{8B2F253D-545C-4620-A16B-A6CF918AF760}">
      <dsp:nvSpPr>
        <dsp:cNvPr id="0" name=""/>
        <dsp:cNvSpPr/>
      </dsp:nvSpPr>
      <dsp:spPr>
        <a:xfrm rot="5400000">
          <a:off x="3731048" y="282350"/>
          <a:ext cx="1521897" cy="533274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Answer the questions in their books </a:t>
          </a:r>
          <a:endParaRPr lang="ar-SA" sz="3900" kern="1200" dirty="0"/>
        </a:p>
      </dsp:txBody>
      <dsp:txXfrm rot="-5400000">
        <a:off x="1825623" y="2262069"/>
        <a:ext cx="5258455" cy="1373311"/>
      </dsp:txXfrm>
    </dsp:sp>
    <dsp:sp modelId="{81A4D677-EFE0-4815-A463-D8545C2B2720}">
      <dsp:nvSpPr>
        <dsp:cNvPr id="0" name=""/>
        <dsp:cNvSpPr/>
      </dsp:nvSpPr>
      <dsp:spPr>
        <a:xfrm>
          <a:off x="969628" y="1997538"/>
          <a:ext cx="855995" cy="190237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2</a:t>
          </a:r>
          <a:endParaRPr lang="ar-SA" sz="5400" kern="1200" dirty="0"/>
        </a:p>
      </dsp:txBody>
      <dsp:txXfrm>
        <a:off x="1011414" y="2039324"/>
        <a:ext cx="772423" cy="181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27:24.62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19129 3571,'0'0,"0"0,0 0,-4-1,-71-13,-155-22,-190 24,-3 29,388-15,-729 48,314-18,419-30,-149 5,154-7,1-2,-1-1,0-1,-41-12,59 14,0-1,1-1,-1 1,1-1,0 0,0-1,1 0,-1 0,1 0,0-1,0 0,1 0,0 0,0-1,0 0,1 0,0 0,-3-8,-1-5,2-1,0 1,2-1,0 0,-2-37,3 0,0 15,-13-83,13 112,-1 1,0 1,0-1,-2 0,1 1,-1 0,-1 1,0-1,-1 1,-15-16,7 12,-1 1,-1 0,0 1,-1 1,0 1,-1 1,0 1,-1 0,0 2,-24-6,-15-1,-1 2,-88-4,29 11,1 6,-1 4,-200 37,-352 114,593-136,-3222 679,-94-315,1625-346,7-188,1355 81,-483-146,651 139,3-10,5-11,-278-158,375 175,3-6,4-5,4-6,-189-193,242 212,3-4,-110-176,136 185,3-3,4-1,3-1,-27-100,41 100,3-1,3 0,4 0,4-1,3 0,9-84,8 30,6 1,65-221,35-11,-121 363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27:24.62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27:24.6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017C87-AB2E-4C98-9A3A-512F429DB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F02FD0-DC3B-4B02-B8E3-DBE152D2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EB852-3B93-4D38-A71E-9A1E0752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61C8AD-1C50-48DE-BDFB-3BA69712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1449B7-1559-465A-83EB-6F27A41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797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6B5E9A-F449-4522-9C6A-A2C20760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1EE6C0-5455-4F6B-AFE8-0904C85B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5DC024-7B0A-45F9-9A5C-D0DCF96B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1A3300-2D25-4875-9E74-386D15DD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00A5A7-BC93-4C97-A7D3-78978CB9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000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B9259E-D2E6-4898-AB1A-148A1AAEF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95EF65-E218-4815-802B-18B7BEFCE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1C208E-0E29-4FB2-B67C-7FAB00D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0DA36F-4144-4B51-BBDA-4CAC68A8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E51113-ECCC-4138-9680-D7C6B641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1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295375-B926-40A0-8F26-F79E0CB4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806CC0-2573-4A2B-8EAB-50D17F0E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8059D-5435-4B38-99EE-3BF630A8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4AB30C-84C2-4024-9859-F4CF39A1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C008E0-7487-4D0C-A6D7-D557F9AA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43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D1A6C7-CB7E-435C-9281-8523BA2E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F84C5D-5D59-47C9-9186-2C35B87B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62427B-F510-499C-9F8C-61E368E4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EB90EF-58B6-4DBF-9857-CE7C4027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8005EE-8ED0-4346-86A1-A5721E71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55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FC14D1-53CB-4FA8-9FD2-5F1D23C0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D12B08-C640-4221-911D-AF63D0333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1A0F8F-923A-435D-B482-45E52124E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0E7D7E-CFA9-40F8-97B1-33F28A8F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9BD2B9-1571-44D4-B190-4F7952F4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224B50-DA36-4B13-8FF0-9444137D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21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9E3C13-B689-40C5-969F-EA4D0ED7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8607B3-672E-421A-9F9D-05797782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777CE9-8585-4FF6-B3A2-6A1A84149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3441D83-6A13-44BE-9906-F13631165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540CEAF-FD7F-4095-9554-2AB9A4626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284C44-2439-4A2C-87B7-E389BC0F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C86B83-7C55-478A-906B-8778134A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8DD3A01-B49D-4F46-8676-481F2C90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776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13F1E3-103E-4AE4-94F8-2F46332B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7DC099-0476-40E0-A380-690F6C2F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70A321-A400-4947-BCB9-7E6C6551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3FBA59A-D7F8-4324-A11F-5C95509F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2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46610B-A247-488F-AB51-3DA849A7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01D2D6-3174-4FA7-86BF-8163825E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4E77F7-EF39-4BB9-A6B6-34322BB6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05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B0AB2-6B27-4316-9DFE-BFA5FA9A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C42BAF-1AC4-489C-9D19-A8E7D42C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FA2567-6D45-4A8C-9B1C-6D6BF239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FA3570-1CC4-47D8-956D-F46715AE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DACFF3-A9FC-494B-AFA0-0FDFF370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9460BC-57D8-4FEF-B032-56B14833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1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3954A8-2801-4093-A1C0-3F15AD86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A791FBE-B466-42DB-99FC-D9281F87B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BC7D1-3958-41D8-AB19-5B990FB0E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277D99-9EAC-4DBE-B9D8-AD6C1144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D2C4E6-1D20-4626-9D0C-B2184A76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AFD84B-2236-47A4-836A-3ACD1C3A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4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78E38B8-5AD5-4DCD-B472-8D27A7A1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60B875-99AF-4AEC-BBE4-BBA793B8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036C0B-9D32-455C-8B05-7782FEC14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682F-A0A8-4479-83ED-023CF0BAE31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062C49-2658-4233-AF87-125836135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44A149-265E-4E17-962A-60F07F324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8C21-EAE4-4795-BB34-DE9420914D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04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4CC7E50-4BDF-4660-9AEE-24B847F83FE8}"/>
              </a:ext>
            </a:extLst>
          </p:cNvPr>
          <p:cNvSpPr/>
          <p:nvPr/>
        </p:nvSpPr>
        <p:spPr>
          <a:xfrm>
            <a:off x="2552700" y="1181100"/>
            <a:ext cx="7639050" cy="2628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i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f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t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y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 </a:t>
            </a:r>
            <a:endParaRPr lang="ar-SA" sz="96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06EEEDEE-D1F3-439E-87E0-0E0A791E5C32}"/>
                  </a:ext>
                </a:extLst>
              </p14:cNvPr>
              <p14:cNvContentPartPr/>
              <p14:nvPr/>
            </p14:nvContentPartPr>
            <p14:xfrm>
              <a:off x="2281755" y="2281590"/>
              <a:ext cx="6886440" cy="148320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06EEEDEE-D1F3-439E-87E0-0E0A791E5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3115" y="2272590"/>
                <a:ext cx="69040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7EAAA553-25E9-4507-8FDB-DA55E48C13D8}"/>
                  </a:ext>
                </a:extLst>
              </p14:cNvPr>
              <p14:cNvContentPartPr/>
              <p14:nvPr/>
            </p14:nvContentPartPr>
            <p14:xfrm>
              <a:off x="13420515" y="1561950"/>
              <a:ext cx="36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7EAAA553-25E9-4507-8FDB-DA55E48C13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11515" y="1552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A818A22-846E-43E0-9BE9-8641D5E399C3}"/>
                  </a:ext>
                </a:extLst>
              </p14:cNvPr>
              <p14:cNvContentPartPr/>
              <p14:nvPr/>
            </p14:nvContentPartPr>
            <p14:xfrm>
              <a:off x="6381435" y="2400030"/>
              <a:ext cx="36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A818A22-846E-43E0-9BE9-8641D5E399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2795" y="23910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384169E-F0F0-40C0-9722-1082D1A8C0DA}"/>
              </a:ext>
            </a:extLst>
          </p:cNvPr>
          <p:cNvSpPr/>
          <p:nvPr/>
        </p:nvSpPr>
        <p:spPr>
          <a:xfrm>
            <a:off x="3819525" y="4185030"/>
            <a:ext cx="4552950" cy="504825"/>
          </a:xfrm>
          <a:prstGeom prst="roundRect">
            <a:avLst/>
          </a:prstGeom>
          <a:solidFill>
            <a:srgbClr val="FAB04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orte" panose="03060902040502070203" pitchFamily="66" charset="0"/>
              </a:rPr>
              <a:t>Conversation </a:t>
            </a:r>
            <a:endParaRPr lang="ar-SA" sz="2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511A292-CDC3-4975-9F90-8ECA50BED490}"/>
              </a:ext>
            </a:extLst>
          </p:cNvPr>
          <p:cNvSpPr/>
          <p:nvPr/>
        </p:nvSpPr>
        <p:spPr>
          <a:xfrm>
            <a:off x="7010400" y="4969065"/>
            <a:ext cx="3381375" cy="504825"/>
          </a:xfrm>
          <a:prstGeom prst="roundRect">
            <a:avLst/>
          </a:prstGeom>
          <a:solidFill>
            <a:srgbClr val="FAB04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orte" panose="03060902040502070203" pitchFamily="66" charset="0"/>
              </a:rPr>
              <a:t>By: ET Asma Almjlad</a:t>
            </a:r>
            <a:endParaRPr lang="ar-SA" sz="2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1815AA-A0A0-46DD-A7A5-EE7AE95414FB}"/>
              </a:ext>
            </a:extLst>
          </p:cNvPr>
          <p:cNvSpPr txBox="1"/>
          <p:nvPr/>
        </p:nvSpPr>
        <p:spPr>
          <a:xfrm>
            <a:off x="1266825" y="1046574"/>
            <a:ext cx="27717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>
                <a:solidFill>
                  <a:srgbClr val="746CE1"/>
                </a:solidFill>
                <a:latin typeface="Gabriola" panose="04040605051002020D02" pitchFamily="82" charset="0"/>
              </a:rPr>
              <a:t>U</a:t>
            </a:r>
            <a:r>
              <a:rPr lang="en-US" sz="5400" b="1" dirty="0">
                <a:latin typeface="Gabriola" panose="04040605051002020D02" pitchFamily="82" charset="0"/>
              </a:rPr>
              <a:t>nit : </a:t>
            </a:r>
            <a:r>
              <a:rPr lang="en-US" sz="5400" b="1" dirty="0">
                <a:solidFill>
                  <a:srgbClr val="FAB04A"/>
                </a:solidFill>
                <a:latin typeface="Gabriola" panose="04040605051002020D02" pitchFamily="82" charset="0"/>
              </a:rPr>
              <a:t>1</a:t>
            </a:r>
            <a:endParaRPr lang="ar-SA" sz="5400" b="1" dirty="0">
              <a:solidFill>
                <a:srgbClr val="FAB04A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53F1546-21B8-4671-A3EA-92C375439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1" t="56111" r="12266" b="14722"/>
          <a:stretch/>
        </p:blipFill>
        <p:spPr>
          <a:xfrm>
            <a:off x="2752725" y="1690688"/>
            <a:ext cx="6726304" cy="3090862"/>
          </a:xfrm>
          <a:prstGeom prst="rect">
            <a:avLst/>
          </a:prstGeom>
        </p:spPr>
      </p:pic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8247D32D-2B2F-4096-8BD5-68B37D82CD17}"/>
              </a:ext>
            </a:extLst>
          </p:cNvPr>
          <p:cNvSpPr/>
          <p:nvPr/>
        </p:nvSpPr>
        <p:spPr>
          <a:xfrm>
            <a:off x="4410076" y="365126"/>
            <a:ext cx="5619750" cy="977900"/>
          </a:xfrm>
          <a:prstGeom prst="wedgeRoundRectCallout">
            <a:avLst>
              <a:gd name="adj1" fmla="val 45902"/>
              <a:gd name="adj2" fmla="val 79688"/>
              <a:gd name="adj3" fmla="val 16667"/>
            </a:avLst>
          </a:prstGeom>
          <a:solidFill>
            <a:srgbClr val="636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CB549"/>
                </a:solidFill>
                <a:latin typeface="Comic Sans MS" panose="030F0702030302020204" pitchFamily="66" charset="0"/>
              </a:rPr>
              <a:t>How important is the Internet in your life?</a:t>
            </a:r>
            <a:endParaRPr lang="ar-SA">
              <a:solidFill>
                <a:srgbClr val="FCB54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 do your homework this evening -">
            <a:extLst>
              <a:ext uri="{FF2B5EF4-FFF2-40B4-BE49-F238E27FC236}">
                <a16:creationId xmlns:a16="http://schemas.microsoft.com/office/drawing/2014/main" id="{EB1B0E83-AF9A-40F1-BFB9-2CF8EB12A2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15" y="2667000"/>
            <a:ext cx="251750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work-clipart-no-homework-clipart-2 | New Cumnock Primary School">
            <a:extLst>
              <a:ext uri="{FF2B5EF4-FFF2-40B4-BE49-F238E27FC236}">
                <a16:creationId xmlns:a16="http://schemas.microsoft.com/office/drawing/2014/main" id="{9B983502-4623-4497-87F9-0C3CAEB2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81037"/>
            <a:ext cx="66389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منصة مدرستي">
            <a:extLst>
              <a:ext uri="{FF2B5EF4-FFF2-40B4-BE49-F238E27FC236}">
                <a16:creationId xmlns:a16="http://schemas.microsoft.com/office/drawing/2014/main" id="{FC93104B-673A-456E-8F39-25B11767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029393"/>
            <a:ext cx="3609975" cy="17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B8B07F29-1ED9-4E0A-991C-CE24A7946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934604"/>
            <a:ext cx="5940425" cy="47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4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2D561273-6F1A-4C9A-8D07-147037652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920099"/>
              </p:ext>
            </p:extLst>
          </p:nvPr>
        </p:nvGraphicFramePr>
        <p:xfrm>
          <a:off x="1898650" y="1647825"/>
          <a:ext cx="8128000" cy="389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2D4D15B-4A32-4D0A-8CF8-D5D24A8E3CBF}"/>
              </a:ext>
            </a:extLst>
          </p:cNvPr>
          <p:cNvSpPr/>
          <p:nvPr/>
        </p:nvSpPr>
        <p:spPr>
          <a:xfrm>
            <a:off x="1143000" y="533400"/>
            <a:ext cx="3524250" cy="942975"/>
          </a:xfrm>
          <a:prstGeom prst="roundRect">
            <a:avLst/>
          </a:prstGeom>
          <a:solidFill>
            <a:srgbClr val="746CE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rgbClr val="FAB04A"/>
                </a:solidFill>
                <a:latin typeface="Forte" panose="03060902040502070203" pitchFamily="66" charset="0"/>
              </a:rPr>
              <a:t>Objectives </a:t>
            </a:r>
            <a:endParaRPr lang="ar-SA" sz="54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لموا أبناءكم السباحة والرماية وركوب... - دار الإفتاء المصرية | Facebook">
            <a:extLst>
              <a:ext uri="{FF2B5EF4-FFF2-40B4-BE49-F238E27FC236}">
                <a16:creationId xmlns:a16="http://schemas.microsoft.com/office/drawing/2014/main" id="{0BE4A471-1376-4316-98EF-F90B7239E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7" b="10835"/>
          <a:stretch/>
        </p:blipFill>
        <p:spPr bwMode="auto">
          <a:xfrm>
            <a:off x="2914650" y="1438275"/>
            <a:ext cx="8153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8298720D-D8E1-4AE4-903E-503D60CB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8" t="16252" r="33672" b="6665"/>
          <a:stretch/>
        </p:blipFill>
        <p:spPr>
          <a:xfrm>
            <a:off x="4333874" y="165893"/>
            <a:ext cx="5105401" cy="623014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57C0367-5644-4116-9210-511A04C2224A}"/>
              </a:ext>
            </a:extLst>
          </p:cNvPr>
          <p:cNvSpPr txBox="1"/>
          <p:nvPr/>
        </p:nvSpPr>
        <p:spPr>
          <a:xfrm>
            <a:off x="1152525" y="2419350"/>
            <a:ext cx="2495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@ page 7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Free Animated Book Pictures, Download Free Animated Book Pictures png  images, Free ClipArts on Clipart Library">
            <a:extLst>
              <a:ext uri="{FF2B5EF4-FFF2-40B4-BE49-F238E27FC236}">
                <a16:creationId xmlns:a16="http://schemas.microsoft.com/office/drawing/2014/main" id="{3872273B-F56D-4F40-A4E2-6A023086C9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819944"/>
            <a:ext cx="1952625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9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73D3724-17E6-4A83-9A23-E364D6C3C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41" t="66112" r="27109" b="6805"/>
          <a:stretch/>
        </p:blipFill>
        <p:spPr>
          <a:xfrm>
            <a:off x="2371724" y="1706562"/>
            <a:ext cx="7972425" cy="4552950"/>
          </a:xfrm>
          <a:prstGeom prst="rect">
            <a:avLst/>
          </a:prstGeom>
        </p:spPr>
      </p:pic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EF85DC13-F48A-4407-92EB-1AF01335B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339728"/>
            <a:ext cx="1050923" cy="1050923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9D908B-6436-44D4-92FC-63D0E0190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91" t="20972" r="27109" b="34583"/>
          <a:stretch/>
        </p:blipFill>
        <p:spPr>
          <a:xfrm>
            <a:off x="5953125" y="84136"/>
            <a:ext cx="5695950" cy="2286001"/>
          </a:xfrm>
          <a:prstGeom prst="rect">
            <a:avLst/>
          </a:prstGeom>
        </p:spPr>
      </p:pic>
      <p:pic>
        <p:nvPicPr>
          <p:cNvPr id="4098" name="Picture 2" descr="Yellow Paint Stroke Png, Transparent Png , Transparent Png Image - PNGitem">
            <a:extLst>
              <a:ext uri="{FF2B5EF4-FFF2-40B4-BE49-F238E27FC236}">
                <a16:creationId xmlns:a16="http://schemas.microsoft.com/office/drawing/2014/main" id="{35362762-613C-4819-851C-F24253E9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49251"/>
            <a:ext cx="3257550" cy="10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19C52E-FE42-4222-8008-64FD27EC8316}"/>
              </a:ext>
            </a:extLst>
          </p:cNvPr>
          <p:cNvSpPr txBox="1"/>
          <p:nvPr/>
        </p:nvSpPr>
        <p:spPr>
          <a:xfrm>
            <a:off x="2371725" y="572801"/>
            <a:ext cx="20447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latin typeface="Comic Sans MS" panose="030F0702030302020204" pitchFamily="66" charset="0"/>
              </a:rPr>
              <a:t>listen</a:t>
            </a:r>
            <a:endParaRPr lang="ar-SA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SG Bk 5 F-SA_2020_1-06">
            <a:hlinkClick r:id="" action="ppaction://media"/>
            <a:extLst>
              <a:ext uri="{FF2B5EF4-FFF2-40B4-BE49-F238E27FC236}">
                <a16:creationId xmlns:a16="http://schemas.microsoft.com/office/drawing/2014/main" id="{90D96306-67DE-4F1B-A6BF-B6690307B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798" y="2055813"/>
            <a:ext cx="98425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73D3724-17E6-4A83-9A23-E364D6C3C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29141" t="66112" r="27109" b="6805"/>
          <a:stretch/>
        </p:blipFill>
        <p:spPr>
          <a:xfrm>
            <a:off x="2371724" y="1706562"/>
            <a:ext cx="8029575" cy="45529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9D908B-6436-44D4-92FC-63D0E0190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25391" t="20972" r="27109" b="34583"/>
          <a:stretch/>
        </p:blipFill>
        <p:spPr>
          <a:xfrm>
            <a:off x="5953125" y="84136"/>
            <a:ext cx="5695950" cy="2286001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0A42DBE-9BA6-4EEA-9F19-6983EA4626D0}"/>
              </a:ext>
            </a:extLst>
          </p:cNvPr>
          <p:cNvSpPr/>
          <p:nvPr/>
        </p:nvSpPr>
        <p:spPr>
          <a:xfrm>
            <a:off x="1362074" y="1225551"/>
            <a:ext cx="5648325" cy="6635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How many characters in this conversation?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3E25DA-FBBD-4F27-997A-25EE2092BE24}"/>
              </a:ext>
            </a:extLst>
          </p:cNvPr>
          <p:cNvSpPr/>
          <p:nvPr/>
        </p:nvSpPr>
        <p:spPr>
          <a:xfrm>
            <a:off x="1362073" y="2974181"/>
            <a:ext cx="5648325" cy="6635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young man on the left wearing?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104DFC4-1CB7-4F74-8725-D9FBB30CC42F}"/>
              </a:ext>
            </a:extLst>
          </p:cNvPr>
          <p:cNvSpPr/>
          <p:nvPr/>
        </p:nvSpPr>
        <p:spPr>
          <a:xfrm>
            <a:off x="5762624" y="4282281"/>
            <a:ext cx="5648325" cy="6635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What does that tell you about his lifestyle?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5C500C0-8E5C-48CC-AA3A-65539C26C950}"/>
              </a:ext>
            </a:extLst>
          </p:cNvPr>
          <p:cNvSpPr/>
          <p:nvPr/>
        </p:nvSpPr>
        <p:spPr>
          <a:xfrm>
            <a:off x="3055144" y="5360986"/>
            <a:ext cx="5648325" cy="6635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What is the other young man doing?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E7AA4A0-39DB-4743-B8E9-A081B825DC46}"/>
              </a:ext>
            </a:extLst>
          </p:cNvPr>
          <p:cNvSpPr/>
          <p:nvPr/>
        </p:nvSpPr>
        <p:spPr>
          <a:xfrm>
            <a:off x="6019800" y="2046287"/>
            <a:ext cx="3405188" cy="6635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Who are they?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73D3724-17E6-4A83-9A23-E364D6C3C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t="66112" r="27109" b="6805"/>
          <a:stretch/>
        </p:blipFill>
        <p:spPr>
          <a:xfrm>
            <a:off x="2371724" y="1706562"/>
            <a:ext cx="9115425" cy="45529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9D908B-6436-44D4-92FC-63D0E0190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t="20972" r="27109" b="34583"/>
          <a:stretch/>
        </p:blipFill>
        <p:spPr>
          <a:xfrm>
            <a:off x="6877049" y="349251"/>
            <a:ext cx="4610100" cy="1850208"/>
          </a:xfrm>
          <a:prstGeom prst="rect">
            <a:avLst/>
          </a:prstGeom>
        </p:spPr>
      </p:pic>
      <p:pic>
        <p:nvPicPr>
          <p:cNvPr id="6146" name="Picture 2" descr="toddler tech preschool">
            <a:extLst>
              <a:ext uri="{FF2B5EF4-FFF2-40B4-BE49-F238E27FC236}">
                <a16:creationId xmlns:a16="http://schemas.microsoft.com/office/drawing/2014/main" id="{A01A8954-2A6F-4B80-95C2-55B12F5B9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3018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Paint Stroke Png, Transparent Png , Transparent Png Image - PNGitem">
            <a:extLst>
              <a:ext uri="{FF2B5EF4-FFF2-40B4-BE49-F238E27FC236}">
                <a16:creationId xmlns:a16="http://schemas.microsoft.com/office/drawing/2014/main" id="{867406B9-E969-44ED-ABB9-C9134693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49251"/>
            <a:ext cx="3257550" cy="10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97FA718-3BD5-4999-831B-335DC018CE20}"/>
              </a:ext>
            </a:extLst>
          </p:cNvPr>
          <p:cNvSpPr txBox="1"/>
          <p:nvPr/>
        </p:nvSpPr>
        <p:spPr>
          <a:xfrm>
            <a:off x="2371725" y="572801"/>
            <a:ext cx="14097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read</a:t>
            </a:r>
            <a:endParaRPr lang="ar-SA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4FE1F3F-6475-4EAD-909A-64B9ADA6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5" t="68194" r="45625" b="7963"/>
          <a:stretch/>
        </p:blipFill>
        <p:spPr>
          <a:xfrm>
            <a:off x="360893" y="47625"/>
            <a:ext cx="8649757" cy="3024187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6718A00-02B4-4169-97FA-6D30CC52F77A}"/>
              </a:ext>
            </a:extLst>
          </p:cNvPr>
          <p:cNvSpPr/>
          <p:nvPr/>
        </p:nvSpPr>
        <p:spPr>
          <a:xfrm>
            <a:off x="7771076" y="2488406"/>
            <a:ext cx="4161368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What is an exercise freak?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382E55D-85E9-4210-ADB8-55D24C100C54}"/>
              </a:ext>
            </a:extLst>
          </p:cNvPr>
          <p:cNvSpPr/>
          <p:nvPr/>
        </p:nvSpPr>
        <p:spPr>
          <a:xfrm>
            <a:off x="8425919" y="1489869"/>
            <a:ext cx="3405188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Who is an exercise freak?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788F64-C25B-4FF0-91C5-56357F2DF958}"/>
              </a:ext>
            </a:extLst>
          </p:cNvPr>
          <p:cNvSpPr/>
          <p:nvPr/>
        </p:nvSpPr>
        <p:spPr>
          <a:xfrm>
            <a:off x="4889764" y="2911475"/>
            <a:ext cx="2881312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turns Majid off?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2A676D3-D234-4738-B97F-A6962A965527}"/>
              </a:ext>
            </a:extLst>
          </p:cNvPr>
          <p:cNvSpPr/>
          <p:nvPr/>
        </p:nvSpPr>
        <p:spPr>
          <a:xfrm>
            <a:off x="6916870" y="3455194"/>
            <a:ext cx="3582724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Does he like it or not?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8D4AC23-E507-4E83-B999-6CBE08F79358}"/>
              </a:ext>
            </a:extLst>
          </p:cNvPr>
          <p:cNvSpPr/>
          <p:nvPr/>
        </p:nvSpPr>
        <p:spPr>
          <a:xfrm>
            <a:off x="2992172" y="3833815"/>
            <a:ext cx="3162299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Who says Anyway?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A2AA753-4BFC-4B33-9193-8A96B618BB21}"/>
              </a:ext>
            </a:extLst>
          </p:cNvPr>
          <p:cNvSpPr/>
          <p:nvPr/>
        </p:nvSpPr>
        <p:spPr>
          <a:xfrm>
            <a:off x="6439957" y="4547395"/>
            <a:ext cx="3856568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What do they talk about afterwards?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2A25061-C6BE-49CB-9158-9E21183680F3}"/>
              </a:ext>
            </a:extLst>
          </p:cNvPr>
          <p:cNvSpPr/>
          <p:nvPr/>
        </p:nvSpPr>
        <p:spPr>
          <a:xfrm>
            <a:off x="6143226" y="5711035"/>
            <a:ext cx="4672809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What does Majid explain after he says this?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6C5528A-5199-4E28-B1BE-929F9016DBCC}"/>
              </a:ext>
            </a:extLst>
          </p:cNvPr>
          <p:cNvSpPr/>
          <p:nvPr/>
        </p:nvSpPr>
        <p:spPr>
          <a:xfrm>
            <a:off x="2538145" y="4961735"/>
            <a:ext cx="3557855" cy="685800"/>
          </a:xfrm>
          <a:prstGeom prst="roundRect">
            <a:avLst/>
          </a:prstGeom>
          <a:solidFill>
            <a:srgbClr val="6364D8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Who says You see?</a:t>
            </a:r>
            <a:endParaRPr lang="ar-SA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28BB323-9E70-4543-9170-7A90DEB8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" t="51250" r="51952" b="21203"/>
          <a:stretch/>
        </p:blipFill>
        <p:spPr>
          <a:xfrm>
            <a:off x="838200" y="220112"/>
            <a:ext cx="7752115" cy="4189412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C44251-A388-45B1-842F-87BB1EF75596}"/>
              </a:ext>
            </a:extLst>
          </p:cNvPr>
          <p:cNvSpPr/>
          <p:nvPr/>
        </p:nvSpPr>
        <p:spPr>
          <a:xfrm>
            <a:off x="5715000" y="1690688"/>
            <a:ext cx="6477000" cy="546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 Yes, he does. He works out every day except weekends.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DDC8CB0-E829-4B24-9577-F58064D04B54}"/>
              </a:ext>
            </a:extLst>
          </p:cNvPr>
          <p:cNvSpPr/>
          <p:nvPr/>
        </p:nvSpPr>
        <p:spPr>
          <a:xfrm>
            <a:off x="8420718" y="3016251"/>
            <a:ext cx="1875808" cy="546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 Yes, he does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B58CF95-DB69-42D1-BD73-5F1764729DA5}"/>
              </a:ext>
            </a:extLst>
          </p:cNvPr>
          <p:cNvSpPr/>
          <p:nvPr/>
        </p:nvSpPr>
        <p:spPr>
          <a:xfrm>
            <a:off x="5956652" y="2328070"/>
            <a:ext cx="5572125" cy="546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2. Yes, it does.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D7DBC96-E191-495F-A6F3-C7B0436618EA}"/>
              </a:ext>
            </a:extLst>
          </p:cNvPr>
          <p:cNvSpPr/>
          <p:nvPr/>
        </p:nvSpPr>
        <p:spPr>
          <a:xfrm>
            <a:off x="2481263" y="4323557"/>
            <a:ext cx="9047514" cy="546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4. He has a smartphone, and he can access the Internet almost everywhere.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168</Words>
  <Application>Microsoft Office PowerPoint</Application>
  <PresentationFormat>Widescreen</PresentationFormat>
  <Paragraphs>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Forte</vt:lpstr>
      <vt:lpstr>Gabriola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نورا العتيبي</cp:lastModifiedBy>
  <cp:revision>8</cp:revision>
  <dcterms:created xsi:type="dcterms:W3CDTF">2021-08-10T01:29:10Z</dcterms:created>
  <dcterms:modified xsi:type="dcterms:W3CDTF">2023-08-27T16:16:34Z</dcterms:modified>
</cp:coreProperties>
</file>