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62" r:id="rId6"/>
    <p:sldId id="269" r:id="rId7"/>
    <p:sldId id="280" r:id="rId8"/>
    <p:sldId id="282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slide" Target="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image" Target="../media/image10.jpeg" /><Relationship Id="rId3" Type="http://schemas.microsoft.com/office/2007/relationships/media" Target="../media/media2.mp3" /><Relationship Id="rId7" Type="http://schemas.openxmlformats.org/officeDocument/2006/relationships/slideLayout" Target="../slideLayouts/slideLayout2.xml" /><Relationship Id="rId12" Type="http://schemas.openxmlformats.org/officeDocument/2006/relationships/image" Target="../media/image9.jpe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audio" Target="../media/media3.mp3" /><Relationship Id="rId11" Type="http://schemas.openxmlformats.org/officeDocument/2006/relationships/image" Target="../media/image8.jpeg" /><Relationship Id="rId5" Type="http://schemas.microsoft.com/office/2007/relationships/media" Target="../media/media3.mp3" /><Relationship Id="rId10" Type="http://schemas.openxmlformats.org/officeDocument/2006/relationships/image" Target="../media/image7.png" /><Relationship Id="rId4" Type="http://schemas.openxmlformats.org/officeDocument/2006/relationships/audio" Target="../media/media2.mp3" /><Relationship Id="rId9" Type="http://schemas.openxmlformats.org/officeDocument/2006/relationships/image" Target="../media/image6.png" /><Relationship Id="rId1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3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1</a:t>
            </a:r>
          </a:p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5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writing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658611" y="5526359"/>
            <a:ext cx="38267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/>
              <a:t>اعداد المعلم / يحيى المنقري    متوسطة المأمون بالهفوف  </a:t>
            </a:r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49280"/>
            <a:ext cx="864096" cy="829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0" y="4977740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22627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2348880"/>
            <a:ext cx="61813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1- Write a polite form of a request 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2-  Build a hotel or a hostel registration form .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sport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5656" y="3700069"/>
            <a:ext cx="609600" cy="609600"/>
          </a:xfrm>
          <a:prstGeom prst="rect">
            <a:avLst/>
          </a:prstGeom>
        </p:spPr>
      </p:pic>
      <p:pic>
        <p:nvPicPr>
          <p:cNvPr id="13" name="Date 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198" y="3861048"/>
            <a:ext cx="609600" cy="609600"/>
          </a:xfrm>
          <a:prstGeom prst="rect">
            <a:avLst/>
          </a:prstGeom>
        </p:spPr>
      </p:pic>
      <p:pic>
        <p:nvPicPr>
          <p:cNvPr id="14" name="Arriving 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3597921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131" y="1695069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03742" y="2829686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Passport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1394382" cy="178032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688861"/>
            <a:ext cx="2466975" cy="1847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45111"/>
            <a:ext cx="2304256" cy="169991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322870" y="282968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357918" y="285064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Arriving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187624" y="1628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148064" y="19981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48064" y="23823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187624" y="27413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148064" y="31149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353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125653" y="1124744"/>
            <a:ext cx="202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first  name of guest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5108" y="1700808"/>
            <a:ext cx="280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Letter of last name of guest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08057" y="2204864"/>
            <a:ext cx="317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address and telephone number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22162" y="3861048"/>
            <a:ext cx="185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number of guests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19204" y="4437112"/>
            <a:ext cx="238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passport/identification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932040" y="5013176"/>
            <a:ext cx="381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method of payment (credit card/cash)</a:t>
            </a:r>
          </a:p>
        </p:txBody>
      </p:sp>
    </p:spTree>
    <p:extLst>
      <p:ext uri="{BB962C8B-B14F-4D97-AF65-F5344CB8AC3E}">
        <p14:creationId xmlns:p14="http://schemas.microsoft.com/office/powerpoint/2010/main" val="4478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476672"/>
            <a:ext cx="8820472" cy="590465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177617" y="329632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Adnan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92600" y="3613666"/>
            <a:ext cx="72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Sarah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39571" y="3798332"/>
            <a:ext cx="159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March 2, 1992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17722" y="4167664"/>
            <a:ext cx="214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Arrival Date: July 24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72000" y="44168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64612" y="4610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570359" y="497968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65748 57463 8749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496823" y="5186511"/>
            <a:ext cx="215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Sarah55@gmail.com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ستطيل مستدير الزوايا 53">
            <a:hlinkClick r:id="rId2" action="ppaction://hlinksldjump"/>
          </p:cNvPr>
          <p:cNvSpPr/>
          <p:nvPr/>
        </p:nvSpPr>
        <p:spPr>
          <a:xfrm>
            <a:off x="1873534" y="3297258"/>
            <a:ext cx="170288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26958" y="901924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57294" y="927694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phrase is more polite 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1423677" y="1688904"/>
            <a:ext cx="307252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556201" y="1655867"/>
            <a:ext cx="287286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1240163" y="1688904"/>
            <a:ext cx="33123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Can I help you , sir ?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622588" y="1655867"/>
            <a:ext cx="28728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What do you want ?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149853" y="804582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38531" y="437542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43841" y="436305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85851" y="5537757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date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21571" y="6182045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Castle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5139" y="553775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Departure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00234" y="6203968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Arriving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5" y="4074837"/>
            <a:ext cx="1719655" cy="1288081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58" y="4282841"/>
            <a:ext cx="1634808" cy="1206045"/>
          </a:xfrm>
          <a:prstGeom prst="rect">
            <a:avLst/>
          </a:prstGeom>
        </p:spPr>
      </p:pic>
      <p:sp>
        <p:nvSpPr>
          <p:cNvPr id="49" name="مستطيل مستدير الزوايا 48"/>
          <p:cNvSpPr/>
          <p:nvPr/>
        </p:nvSpPr>
        <p:spPr>
          <a:xfrm>
            <a:off x="755576" y="2492896"/>
            <a:ext cx="7739877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91587" y="2503849"/>
            <a:ext cx="8964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(Where is the meeting room?) is a polite question.</a:t>
            </a:r>
          </a:p>
        </p:txBody>
      </p:sp>
      <p:sp>
        <p:nvSpPr>
          <p:cNvPr id="51" name="مستطيل مستدير الزوايا 50">
            <a:hlinkClick r:id="rId3" action="ppaction://hlinksldjump"/>
          </p:cNvPr>
          <p:cNvSpPr/>
          <p:nvPr/>
        </p:nvSpPr>
        <p:spPr>
          <a:xfrm>
            <a:off x="5698472" y="3233085"/>
            <a:ext cx="142804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مستطيل 51">
            <a:hlinkClick r:id="rId2" action="ppaction://hlinksldjump"/>
          </p:cNvPr>
          <p:cNvSpPr/>
          <p:nvPr/>
        </p:nvSpPr>
        <p:spPr>
          <a:xfrm>
            <a:off x="2026958" y="3242193"/>
            <a:ext cx="13960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True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53" name="مستطيل 52">
            <a:hlinkClick r:id="rId3" action="ppaction://hlinksldjump"/>
          </p:cNvPr>
          <p:cNvSpPr/>
          <p:nvPr/>
        </p:nvSpPr>
        <p:spPr>
          <a:xfrm>
            <a:off x="5796137" y="3225674"/>
            <a:ext cx="1195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False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-1280" y="230234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43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147</Words>
  <Application>Microsoft Office PowerPoint</Application>
  <PresentationFormat>عرض على الشاشة (4:3)</PresentationFormat>
  <Paragraphs>49</Paragraphs>
  <Slides>11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N A</cp:lastModifiedBy>
  <cp:revision>46</cp:revision>
  <dcterms:created xsi:type="dcterms:W3CDTF">2020-08-04T01:19:29Z</dcterms:created>
  <dcterms:modified xsi:type="dcterms:W3CDTF">2023-08-28T10:45:43Z</dcterms:modified>
</cp:coreProperties>
</file>