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67" r:id="rId7"/>
    <p:sldId id="262" r:id="rId8"/>
    <p:sldId id="265" r:id="rId9"/>
    <p:sldId id="268" r:id="rId10"/>
    <p:sldId id="263" r:id="rId11"/>
    <p:sldId id="274" r:id="rId12"/>
    <p:sldId id="269" r:id="rId13"/>
    <p:sldId id="270" r:id="rId14"/>
    <p:sldId id="264" r:id="rId15"/>
    <p:sldId id="266" r:id="rId16"/>
    <p:sldId id="271" r:id="rId17"/>
    <p:sldId id="272" r:id="rId18"/>
  </p:sldIdLst>
  <p:sldSz cx="12192000" cy="6858000"/>
  <p:notesSz cx="6889750" cy="967105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3CEFE"/>
    <a:srgbClr val="D6009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C0EDBF-25BE-4D03-AFF5-E6B4ECEC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B2E6D5-669C-4C3D-B67C-B2F36047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C4E66D-56D4-4BB4-A393-5215D791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3E2215-ABE3-45AD-9C4E-800F923D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DE800F-3CD3-4171-AC0E-BDE358C3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8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2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03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9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64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56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798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98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906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62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48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EBF493-372A-455E-A4B0-612D569D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C0B22-3FE1-40DA-ABE9-C8B2928C6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FCC98E-C305-4416-BC40-187F7F6C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08CAAF-68B2-408A-9F25-CA6C1DD7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6A5E9-953B-4266-967B-6BEF09B6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59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50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198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966F50-1ACD-4E83-B44F-74F07D24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68D0CE-2E4E-44DF-96D4-E08AAE63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F1CD72-DC24-4701-904D-558785A3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B9D728-C026-45EC-A040-BC1279FF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5E6025-1835-4724-AB7F-99895F0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917CCB-3A05-4627-9DC8-BE76C956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0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30BAFF-C5CC-40FA-BDCE-E08546BF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AEA184-1136-4B50-A438-B48D59202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81E435-69D9-4399-B9AF-67258B25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CAD933-0F74-44D4-A983-C35F5CB3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3D27E3-DF79-4274-B328-4CFFD8CC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5AC968-E9DF-4032-B00F-E63FC92A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22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7E7832-9D1A-4484-8F64-5C8084F7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93808A-15A7-4911-85F3-158D20A94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663E17-EDEF-4D70-A284-4DA5184B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5CE30-4540-4A50-8B95-86191A0A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CD8425-7CB5-493C-8B63-F898BDE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91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4F38D6A-962A-41B4-B163-904230308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FD12D6-A320-4CDC-BF5C-BD8F2BB17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39E85C-E84B-4195-A3F2-008DFD12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D1F8D7-6974-42A5-8096-DCBCEC23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D5F616-4EF3-450A-B446-4D9BFD4F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97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FF8FC5-583C-44CF-BBC0-04D2FC2D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539B3F-CECE-47E4-B51B-1E5F3BC55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2C79BA-F820-4D8E-9A2E-4A238F3F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0AD7E9-64BA-42D4-9A4F-6085499F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AEBBD2-5A18-4A0E-8A63-2182AC33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61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1CD6F0-195F-4D24-80D6-8F8AA881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E9A960-32B3-454C-B164-4FD995291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027BFE-2377-41C1-91AA-2AFBEC97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3E742D-BB4D-472F-9068-6EB4839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944F1E-6A55-4726-B045-043E9A90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F87633-B2A1-4D0B-B050-7544E7F7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97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D3F03-E0F6-40BA-994C-1CC2B5E3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CFDE9A-3481-4F85-AC87-9059DC069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CF90D7-662C-4D13-8421-048CF98F5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E2E13EA-65F5-4AFA-842D-ACAA264FB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D67761-D15D-482B-97A6-A364C7304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7864FC-FF2C-4590-93F1-DC877CA2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070109-CDFD-46C4-BD2D-EC707B00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52AD85-F25E-4331-B89D-2EFE391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0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EC254A-D49A-43E8-926E-4489DC6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A6B102-F1E6-4BB1-8129-1C6422CA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16C7F24-7B9A-46C7-BD05-15A4F67C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8889A2-12F5-4447-A593-57F1621F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074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3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7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3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9AE6287-DB3F-4DFD-86C9-E1008FC3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0BDC10-8776-4DDC-9931-55D121D6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8ED96A-AD82-4BFA-A253-10A04FB32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9272-A86E-4D75-85A8-380F5CC2615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64A3E2-ED30-4C70-94E9-FAD02836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548704-C5A2-4141-83E7-611C1E1A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24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8.bin"/><Relationship Id="rId3" Type="http://schemas.microsoft.com/office/2007/relationships/hdphoto" Target="../media/hdphoto1.wdp"/><Relationship Id="rId21" Type="http://schemas.openxmlformats.org/officeDocument/2006/relationships/image" Target="../media/image49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6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3.wmf"/><Relationship Id="rId24" Type="http://schemas.openxmlformats.org/officeDocument/2006/relationships/image" Target="../media/image4.jpg"/><Relationship Id="rId5" Type="http://schemas.openxmlformats.org/officeDocument/2006/relationships/image" Target="../media/image40.png"/><Relationship Id="rId15" Type="http://schemas.openxmlformats.org/officeDocument/2006/relationships/image" Target="../media/image45.wmf"/><Relationship Id="rId23" Type="http://schemas.openxmlformats.org/officeDocument/2006/relationships/image" Target="../media/image51.pn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47.wmf"/><Relationship Id="rId4" Type="http://schemas.openxmlformats.org/officeDocument/2006/relationships/image" Target="../media/image39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wmf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22.png"/><Relationship Id="rId2" Type="http://schemas.openxmlformats.org/officeDocument/2006/relationships/image" Target="../media/image9.jpeg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20.png"/><Relationship Id="rId28" Type="http://schemas.openxmlformats.org/officeDocument/2006/relationships/image" Target="../media/image4.jpg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7.bin"/><Relationship Id="rId4" Type="http://schemas.microsoft.com/office/2007/relationships/hdphoto" Target="../media/hdphoto1.wdp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15" Type="http://schemas.openxmlformats.org/officeDocument/2006/relationships/image" Target="../media/image4.jpg"/><Relationship Id="rId10" Type="http://schemas.openxmlformats.org/officeDocument/2006/relationships/image" Target="../media/image3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FD02F-84B1-4C15-98D6-1C7DBE81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86" y="2857422"/>
            <a:ext cx="936677" cy="9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10066569" y="1192385"/>
            <a:ext cx="1061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قدرات </a:t>
            </a:r>
          </a:p>
        </p:txBody>
      </p:sp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3D9C9A31-C410-42B3-8DE4-599251FEC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79774"/>
              </p:ext>
            </p:extLst>
          </p:nvPr>
        </p:nvGraphicFramePr>
        <p:xfrm>
          <a:off x="1250207" y="4201360"/>
          <a:ext cx="10242192" cy="483928"/>
        </p:xfrm>
        <a:graphic>
          <a:graphicData uri="http://schemas.openxmlformats.org/drawingml/2006/table">
            <a:tbl>
              <a:tblPr rtl="1" firstRow="1" bandRow="1"/>
              <a:tblGrid>
                <a:gridCol w="2560548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3962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القيمة الأولى أكبر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القيمة الثانية أكبر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القيمتان متساويتان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المعطيات غير كافية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B564EC-0BFD-4DBC-9657-DCB9ADA3ECC2}"/>
              </a:ext>
            </a:extLst>
          </p:cNvPr>
          <p:cNvSpPr txBox="1"/>
          <p:nvPr/>
        </p:nvSpPr>
        <p:spPr>
          <a:xfrm>
            <a:off x="995513" y="2077359"/>
            <a:ext cx="10397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ln w="0"/>
                <a:solidFill>
                  <a:srgbClr val="D60093"/>
                </a:solidFill>
                <a:cs typeface="Khalid Art bold" pitchFamily="2" charset="-78"/>
              </a:rPr>
              <a:t>5 قرأ علي كتاب من صفحة 14 إلى صفحة 123 و قرأ محمود نفس الكتاب من صفحة 8 إلى صفحة 117 قارن بين :</a:t>
            </a:r>
            <a:endParaRPr lang="ar-SA" sz="2400" b="1" dirty="0">
              <a:ln w="0"/>
              <a:solidFill>
                <a:srgbClr val="D60093"/>
              </a:solidFill>
            </a:endParaRPr>
          </a:p>
        </p:txBody>
      </p:sp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AD9B5310-870F-48B9-9A2B-8CB5D642C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27977"/>
              </p:ext>
            </p:extLst>
          </p:nvPr>
        </p:nvGraphicFramePr>
        <p:xfrm>
          <a:off x="3254378" y="2977346"/>
          <a:ext cx="623385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6925">
                  <a:extLst>
                    <a:ext uri="{9D8B030D-6E8A-4147-A177-3AD203B41FA5}">
                      <a16:colId xmlns:a16="http://schemas.microsoft.com/office/drawing/2014/main" val="849933331"/>
                    </a:ext>
                  </a:extLst>
                </a:gridCol>
                <a:gridCol w="3116925">
                  <a:extLst>
                    <a:ext uri="{9D8B030D-6E8A-4147-A177-3AD203B41FA5}">
                      <a16:colId xmlns:a16="http://schemas.microsoft.com/office/drawing/2014/main" val="2875461876"/>
                    </a:ext>
                  </a:extLst>
                </a:gridCol>
              </a:tblGrid>
              <a:tr h="2655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ultan bold" pitchFamily="2" charset="-78"/>
                        </a:rPr>
                        <a:t>القيمة الأولى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8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ultan bold" pitchFamily="2" charset="-78"/>
                        </a:rPr>
                        <a:t>القيمة الثانية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8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29905"/>
                  </a:ext>
                </a:extLst>
              </a:tr>
              <a:tr h="3312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solidFill>
                            <a:srgbClr val="0B0761"/>
                          </a:solidFill>
                          <a:cs typeface="Sultan bold" pitchFamily="2" charset="-78"/>
                        </a:rPr>
                        <a:t>عدد الصفحات التي قرأها علي </a:t>
                      </a:r>
                      <a:endParaRPr lang="ar-SA" sz="2400" b="1" dirty="0">
                        <a:solidFill>
                          <a:srgbClr val="0B07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solidFill>
                            <a:srgbClr val="0B0761"/>
                          </a:solidFill>
                          <a:cs typeface="Sultan bold" pitchFamily="2" charset="-78"/>
                        </a:rPr>
                        <a:t>عدد الصفحات التي قرأها محمود </a:t>
                      </a:r>
                      <a:endParaRPr lang="ar-SA" sz="2400" b="1" dirty="0">
                        <a:solidFill>
                          <a:srgbClr val="0B07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66937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62B52557-211C-4C8C-9786-1B955397F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1402497" y="2699079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24792D9-AA37-4EBA-9D78-FFD830814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5265"/>
          <a:stretch/>
        </p:blipFill>
        <p:spPr bwMode="auto">
          <a:xfrm>
            <a:off x="1723626" y="1702304"/>
            <a:ext cx="8309368" cy="10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542476-DA50-4B1F-B872-66CF56E23F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FD02F-84B1-4C15-98D6-1C7DBE81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4" y="1786122"/>
            <a:ext cx="936677" cy="9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10066569" y="1192385"/>
            <a:ext cx="1061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قدرات </a:t>
            </a:r>
          </a:p>
        </p:txBody>
      </p:sp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3D9C9A31-C410-42B3-8DE4-599251FEC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91142"/>
              </p:ext>
            </p:extLst>
          </p:nvPr>
        </p:nvGraphicFramePr>
        <p:xfrm>
          <a:off x="1250207" y="2874214"/>
          <a:ext cx="10242192" cy="483928"/>
        </p:xfrm>
        <a:graphic>
          <a:graphicData uri="http://schemas.openxmlformats.org/drawingml/2006/table">
            <a:tbl>
              <a:tblPr rtl="1" firstRow="1" bandRow="1"/>
              <a:tblGrid>
                <a:gridCol w="2560548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3962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111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110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112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123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62B52557-211C-4C8C-9786-1B955397F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7408A32-7653-4C25-8A36-BA7B4B020279}"/>
              </a:ext>
            </a:extLst>
          </p:cNvPr>
          <p:cNvSpPr txBox="1"/>
          <p:nvPr/>
        </p:nvSpPr>
        <p:spPr>
          <a:xfrm>
            <a:off x="3436374" y="1931773"/>
            <a:ext cx="6851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 rtl="0"/>
            <a:r>
              <a:rPr lang="ar-SA" sz="2800" dirty="0">
                <a:solidFill>
                  <a:srgbClr val="8D2B7F"/>
                </a:solidFill>
                <a:cs typeface="Khalid Art bold" pitchFamily="2" charset="-78"/>
              </a:rPr>
              <a:t>كم عدداً محصورا بين 6 و 117 ؟ </a:t>
            </a:r>
          </a:p>
        </p:txBody>
      </p:sp>
    </p:spTree>
    <p:extLst>
      <p:ext uri="{BB962C8B-B14F-4D97-AF65-F5344CB8AC3E}">
        <p14:creationId xmlns:p14="http://schemas.microsoft.com/office/powerpoint/2010/main" val="29891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F6BC426-3F7D-4C56-B2C7-2F5C0490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591" y="1350459"/>
            <a:ext cx="9227593" cy="17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6EF08AD-C12B-4DA0-BF07-6A2CCC91E8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01717B-2775-440B-960E-47625370E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488" y="3021740"/>
            <a:ext cx="6929023" cy="3284870"/>
          </a:xfrm>
          <a:prstGeom prst="rect">
            <a:avLst/>
          </a:prstGeom>
        </p:spPr>
      </p:pic>
      <p:pic>
        <p:nvPicPr>
          <p:cNvPr id="23" name="IMG_4164.gif" descr="IMG_4164.gif">
            <a:extLst>
              <a:ext uri="{FF2B5EF4-FFF2-40B4-BE49-F238E27FC236}">
                <a16:creationId xmlns:a16="http://schemas.microsoft.com/office/drawing/2014/main" id="{E70E5A29-33F7-441B-AD5F-CA96E1325B2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287118">
            <a:off x="873600" y="3323510"/>
            <a:ext cx="1603017" cy="16030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1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3" name="Google Shape;792;p29">
            <a:extLst>
              <a:ext uri="{FF2B5EF4-FFF2-40B4-BE49-F238E27FC236}">
                <a16:creationId xmlns:a16="http://schemas.microsoft.com/office/drawing/2014/main" id="{06216F12-27A0-4EF1-8E12-83E4CCC05905}"/>
              </a:ext>
            </a:extLst>
          </p:cNvPr>
          <p:cNvSpPr txBox="1"/>
          <p:nvPr/>
        </p:nvSpPr>
        <p:spPr>
          <a:xfrm>
            <a:off x="8134841" y="1498055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F0330E85-A9B0-4AF7-AF59-C2FB458DF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58046" r="2525" b="-2300"/>
          <a:stretch/>
        </p:blipFill>
        <p:spPr bwMode="auto">
          <a:xfrm>
            <a:off x="5106074" y="2145979"/>
            <a:ext cx="4816327" cy="5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F044216A-9FA9-47F5-8DCF-68F1AE7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1664" y="2860361"/>
            <a:ext cx="29384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" name="جدول 74">
            <a:extLst>
              <a:ext uri="{FF2B5EF4-FFF2-40B4-BE49-F238E27FC236}">
                <a16:creationId xmlns:a16="http://schemas.microsoft.com/office/drawing/2014/main" id="{6D061022-E78D-41EF-8F23-06B23331F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43806"/>
              </p:ext>
            </p:extLst>
          </p:nvPr>
        </p:nvGraphicFramePr>
        <p:xfrm>
          <a:off x="1440937" y="1788791"/>
          <a:ext cx="2643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Object 3">
            <a:extLst>
              <a:ext uri="{FF2B5EF4-FFF2-40B4-BE49-F238E27FC236}">
                <a16:creationId xmlns:a16="http://schemas.microsoft.com/office/drawing/2014/main" id="{90C9560D-3DEC-4F69-97BD-B1CE277A3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93176"/>
              </p:ext>
            </p:extLst>
          </p:nvPr>
        </p:nvGraphicFramePr>
        <p:xfrm>
          <a:off x="1583814" y="1860229"/>
          <a:ext cx="28575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26720" progId="Equation.DSMT4">
                  <p:embed/>
                </p:oleObj>
              </mc:Choice>
              <mc:Fallback>
                <p:oleObj name="Equation" r:id="rId6" imgW="152280" imgH="12672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14" y="1860229"/>
                        <a:ext cx="28575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4">
            <a:extLst>
              <a:ext uri="{FF2B5EF4-FFF2-40B4-BE49-F238E27FC236}">
                <a16:creationId xmlns:a16="http://schemas.microsoft.com/office/drawing/2014/main" id="{627DDC67-9440-45EA-8B1D-79B777466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85006"/>
              </p:ext>
            </p:extLst>
          </p:nvPr>
        </p:nvGraphicFramePr>
        <p:xfrm>
          <a:off x="1583814" y="2431731"/>
          <a:ext cx="255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14" y="2431731"/>
                        <a:ext cx="255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1">
            <a:extLst>
              <a:ext uri="{FF2B5EF4-FFF2-40B4-BE49-F238E27FC236}">
                <a16:creationId xmlns:a16="http://schemas.microsoft.com/office/drawing/2014/main" id="{AA56B8E0-2AAD-4C1E-B2B0-D943A8876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29179"/>
              </p:ext>
            </p:extLst>
          </p:nvPr>
        </p:nvGraphicFramePr>
        <p:xfrm>
          <a:off x="2798260" y="2431733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164880" progId="Equation.DSMT4">
                  <p:embed/>
                </p:oleObj>
              </mc:Choice>
              <mc:Fallback>
                <p:oleObj name="Equation" r:id="rId10" imgW="203040" imgH="16488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260" y="2431733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9">
            <a:extLst>
              <a:ext uri="{FF2B5EF4-FFF2-40B4-BE49-F238E27FC236}">
                <a16:creationId xmlns:a16="http://schemas.microsoft.com/office/drawing/2014/main" id="{282A1D27-9E6E-4530-B77D-E95E26599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868800"/>
              </p:ext>
            </p:extLst>
          </p:nvPr>
        </p:nvGraphicFramePr>
        <p:xfrm>
          <a:off x="3274516" y="2431733"/>
          <a:ext cx="3810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16" y="2431733"/>
                        <a:ext cx="38100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0">
            <a:extLst>
              <a:ext uri="{FF2B5EF4-FFF2-40B4-BE49-F238E27FC236}">
                <a16:creationId xmlns:a16="http://schemas.microsoft.com/office/drawing/2014/main" id="{3C10A057-7192-47F6-9A3C-E05D5F940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05861"/>
              </p:ext>
            </p:extLst>
          </p:nvPr>
        </p:nvGraphicFramePr>
        <p:xfrm>
          <a:off x="2441070" y="2431733"/>
          <a:ext cx="3810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177480" progId="Equation.DSMT4">
                  <p:embed/>
                </p:oleObj>
              </mc:Choice>
              <mc:Fallback>
                <p:oleObj name="Equation" r:id="rId14" imgW="203040" imgH="177480" progId="Equation.DSMT4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070" y="2431733"/>
                        <a:ext cx="38100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1">
            <a:extLst>
              <a:ext uri="{FF2B5EF4-FFF2-40B4-BE49-F238E27FC236}">
                <a16:creationId xmlns:a16="http://schemas.microsoft.com/office/drawing/2014/main" id="{BB31F05E-144F-462E-8CD6-61130801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35451"/>
              </p:ext>
            </p:extLst>
          </p:nvPr>
        </p:nvGraphicFramePr>
        <p:xfrm>
          <a:off x="3703156" y="2441270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156" y="2441270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2">
            <a:extLst>
              <a:ext uri="{FF2B5EF4-FFF2-40B4-BE49-F238E27FC236}">
                <a16:creationId xmlns:a16="http://schemas.microsoft.com/office/drawing/2014/main" id="{BA8827BD-27FB-46E9-A30A-FF5C8FF4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384"/>
              </p:ext>
            </p:extLst>
          </p:nvPr>
        </p:nvGraphicFramePr>
        <p:xfrm>
          <a:off x="1988632" y="2431733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64880" progId="Equation.DSMT4">
                  <p:embed/>
                </p:oleObj>
              </mc:Choice>
              <mc:Fallback>
                <p:oleObj name="Equation" r:id="rId18" imgW="203040" imgH="164880" progId="Equation.DSMT4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632" y="2431733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" name="Picture 13">
            <a:extLst>
              <a:ext uri="{FF2B5EF4-FFF2-40B4-BE49-F238E27FC236}">
                <a16:creationId xmlns:a16="http://schemas.microsoft.com/office/drawing/2014/main" id="{4DB732CD-86A3-4BEB-AFCC-00FC9F18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55252" y="3217551"/>
            <a:ext cx="2500330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4">
            <a:extLst>
              <a:ext uri="{FF2B5EF4-FFF2-40B4-BE49-F238E27FC236}">
                <a16:creationId xmlns:a16="http://schemas.microsoft.com/office/drawing/2014/main" id="{3675F2E7-FF0B-4F97-8A6F-869FEAAE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55780" y="3431865"/>
            <a:ext cx="42862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15">
            <a:extLst>
              <a:ext uri="{FF2B5EF4-FFF2-40B4-BE49-F238E27FC236}">
                <a16:creationId xmlns:a16="http://schemas.microsoft.com/office/drawing/2014/main" id="{C54DD694-65A6-446E-9BB6-81435E33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70226" y="3860493"/>
            <a:ext cx="2747965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16">
            <a:extLst>
              <a:ext uri="{FF2B5EF4-FFF2-40B4-BE49-F238E27FC236}">
                <a16:creationId xmlns:a16="http://schemas.microsoft.com/office/drawing/2014/main" id="{3C38F3C0-8BCB-48DB-B2E5-0159C598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798788" y="5232104"/>
            <a:ext cx="309562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5F712A82-C35D-4D05-8C43-5221C8FB0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-102" r="35716" b="47231"/>
          <a:stretch/>
        </p:blipFill>
        <p:spPr bwMode="auto">
          <a:xfrm>
            <a:off x="3919968" y="1022307"/>
            <a:ext cx="3878937" cy="4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8DD74210-87F9-4C83-80DC-C2970E8FCAF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3AF9BCD4-21D9-4C1A-A68B-2B9112614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88" t="42746" r="-588" b="1571"/>
          <a:stretch/>
        </p:blipFill>
        <p:spPr bwMode="auto">
          <a:xfrm>
            <a:off x="1814543" y="1561134"/>
            <a:ext cx="8095515" cy="6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38252" y="1143581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30454" y="2984093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76C2640A-29CB-40AA-8DBF-14C72A9DDC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مهارات التفكير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E021E05-E31A-42F6-850D-240836CC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685" y="1887413"/>
            <a:ext cx="8613521" cy="33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D289313-89C2-4926-836E-67B05F8C3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10000584" y="1177248"/>
            <a:ext cx="1217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تحصيلي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1AD89D66-A1A0-405E-BC12-0DE64136DF8C}"/>
                  </a:ext>
                </a:extLst>
              </p:cNvPr>
              <p:cNvSpPr/>
              <p:nvPr/>
            </p:nvSpPr>
            <p:spPr>
              <a:xfrm>
                <a:off x="7858343" y="2501233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ar-SA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1AD89D66-A1A0-405E-BC12-0DE64136D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2501233"/>
                <a:ext cx="2934013" cy="7324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925D3D6-F2A6-4D7D-9BF1-F34BA288C128}"/>
              </a:ext>
            </a:extLst>
          </p:cNvPr>
          <p:cNvSpPr/>
          <p:nvPr/>
        </p:nvSpPr>
        <p:spPr>
          <a:xfrm>
            <a:off x="10871098" y="2500264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CED746-CE64-446B-9497-CFAA600A6293}"/>
              </a:ext>
            </a:extLst>
          </p:cNvPr>
          <p:cNvSpPr txBox="1"/>
          <p:nvPr/>
        </p:nvSpPr>
        <p:spPr>
          <a:xfrm>
            <a:off x="10942845" y="2713561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93DAC04-4D83-4300-8685-B3F6671AF840}"/>
                  </a:ext>
                </a:extLst>
              </p:cNvPr>
              <p:cNvSpPr/>
              <p:nvPr/>
            </p:nvSpPr>
            <p:spPr>
              <a:xfrm>
                <a:off x="7839225" y="5234298"/>
                <a:ext cx="2934013" cy="7444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93DAC04-4D83-4300-8685-B3F6671AF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25" y="5234298"/>
                <a:ext cx="2934013" cy="7444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63806BC-6A15-40E0-807B-988E5BE27CD9}"/>
              </a:ext>
            </a:extLst>
          </p:cNvPr>
          <p:cNvSpPr/>
          <p:nvPr/>
        </p:nvSpPr>
        <p:spPr>
          <a:xfrm>
            <a:off x="10849218" y="5268149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638C21-E249-48FB-AD3C-32DB3B4B825D}"/>
              </a:ext>
            </a:extLst>
          </p:cNvPr>
          <p:cNvSpPr txBox="1"/>
          <p:nvPr/>
        </p:nvSpPr>
        <p:spPr>
          <a:xfrm>
            <a:off x="10942845" y="5287328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53D1509-4B0A-44D2-BD3C-DF6456DD7448}"/>
                  </a:ext>
                </a:extLst>
              </p:cNvPr>
              <p:cNvSpPr/>
              <p:nvPr/>
            </p:nvSpPr>
            <p:spPr>
              <a:xfrm>
                <a:off x="7858343" y="3423537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53D1509-4B0A-44D2-BD3C-DF6456DD7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3423537"/>
                <a:ext cx="2934013" cy="7324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631D891-6AEA-42BE-B28B-2023CD70B24D}"/>
              </a:ext>
            </a:extLst>
          </p:cNvPr>
          <p:cNvSpPr/>
          <p:nvPr/>
        </p:nvSpPr>
        <p:spPr>
          <a:xfrm>
            <a:off x="10884923" y="3458007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445C688-7F18-48AC-9CFB-F7227465BA02}"/>
              </a:ext>
            </a:extLst>
          </p:cNvPr>
          <p:cNvSpPr txBox="1"/>
          <p:nvPr/>
        </p:nvSpPr>
        <p:spPr>
          <a:xfrm>
            <a:off x="11042350" y="3593400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8043F9A-98D8-4D94-9BC6-7CE121D10CFF}"/>
                  </a:ext>
                </a:extLst>
              </p:cNvPr>
              <p:cNvSpPr/>
              <p:nvPr/>
            </p:nvSpPr>
            <p:spPr>
              <a:xfrm>
                <a:off x="7858343" y="4314503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8043F9A-98D8-4D94-9BC6-7CE121D10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4314503"/>
                <a:ext cx="2934013" cy="7324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872BF1-9CA1-470A-821A-35E9CA5C235E}"/>
              </a:ext>
            </a:extLst>
          </p:cNvPr>
          <p:cNvSpPr/>
          <p:nvPr/>
        </p:nvSpPr>
        <p:spPr>
          <a:xfrm>
            <a:off x="10871098" y="4381691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98BE26F-8EBE-4498-9BCD-BE88BA8619CD}"/>
              </a:ext>
            </a:extLst>
          </p:cNvPr>
          <p:cNvSpPr txBox="1"/>
          <p:nvPr/>
        </p:nvSpPr>
        <p:spPr>
          <a:xfrm>
            <a:off x="10871098" y="4458980"/>
            <a:ext cx="5533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D0E8F9D-4C0B-4DD4-BA79-0EB0391AA737}"/>
              </a:ext>
            </a:extLst>
          </p:cNvPr>
          <p:cNvSpPr txBox="1"/>
          <p:nvPr/>
        </p:nvSpPr>
        <p:spPr>
          <a:xfrm>
            <a:off x="5253511" y="1933612"/>
            <a:ext cx="609845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9D05A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أي المتباينات الخطية تمثل بالشكل المقابل 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AA2B2CDE-994D-4344-807F-10B9411849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78"/>
          <a:stretch/>
        </p:blipFill>
        <p:spPr>
          <a:xfrm>
            <a:off x="2314092" y="2268033"/>
            <a:ext cx="3181151" cy="281508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B03F67B-EE35-4F2C-89A6-95F52AE585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9851923" y="1192385"/>
            <a:ext cx="1276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تحصيلي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9FC6827F-B15A-4DC3-8358-A30EC1B792E5}"/>
                  </a:ext>
                </a:extLst>
              </p:cNvPr>
              <p:cNvSpPr/>
              <p:nvPr/>
            </p:nvSpPr>
            <p:spPr>
              <a:xfrm>
                <a:off x="8021169" y="2572524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−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9FC6827F-B15A-4DC3-8358-A30EC1B79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2572524"/>
                <a:ext cx="2934013" cy="7324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54E1F3AD-74E5-4CAF-A5B0-685266DD5335}"/>
              </a:ext>
            </a:extLst>
          </p:cNvPr>
          <p:cNvSpPr/>
          <p:nvPr/>
        </p:nvSpPr>
        <p:spPr>
          <a:xfrm>
            <a:off x="11033924" y="2571555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2F02EC-ACA1-4A66-B75B-B3D2E3CA96C3}"/>
              </a:ext>
            </a:extLst>
          </p:cNvPr>
          <p:cNvSpPr txBox="1"/>
          <p:nvPr/>
        </p:nvSpPr>
        <p:spPr>
          <a:xfrm>
            <a:off x="11105671" y="2784852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988CD4B0-C667-4171-ACDB-C27B41F0BED1}"/>
                  </a:ext>
                </a:extLst>
              </p:cNvPr>
              <p:cNvSpPr/>
              <p:nvPr/>
            </p:nvSpPr>
            <p:spPr>
              <a:xfrm>
                <a:off x="8002051" y="5305589"/>
                <a:ext cx="2934013" cy="7444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988CD4B0-C667-4171-ACDB-C27B41F0B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051" y="5305589"/>
                <a:ext cx="2934013" cy="7444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A623E86-754E-4D75-97B8-4D9ACEB37ADF}"/>
              </a:ext>
            </a:extLst>
          </p:cNvPr>
          <p:cNvSpPr/>
          <p:nvPr/>
        </p:nvSpPr>
        <p:spPr>
          <a:xfrm>
            <a:off x="11012044" y="5339440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1E557C7-61E3-4F92-BA2B-A5538DD312F6}"/>
              </a:ext>
            </a:extLst>
          </p:cNvPr>
          <p:cNvSpPr txBox="1"/>
          <p:nvPr/>
        </p:nvSpPr>
        <p:spPr>
          <a:xfrm>
            <a:off x="11105671" y="5358619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92AAAB19-C96C-4552-9BBB-C61369A30BBC}"/>
                  </a:ext>
                </a:extLst>
              </p:cNvPr>
              <p:cNvSpPr/>
              <p:nvPr/>
            </p:nvSpPr>
            <p:spPr>
              <a:xfrm>
                <a:off x="8021169" y="3494828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92AAAB19-C96C-4552-9BBB-C61369A30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3494828"/>
                <a:ext cx="2934013" cy="7324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12AF56F4-7766-477E-AF4E-583AC21D8A90}"/>
              </a:ext>
            </a:extLst>
          </p:cNvPr>
          <p:cNvSpPr/>
          <p:nvPr/>
        </p:nvSpPr>
        <p:spPr>
          <a:xfrm>
            <a:off x="11047749" y="3529298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DC00641-E408-44B7-8FC4-AA7941DFE4B9}"/>
              </a:ext>
            </a:extLst>
          </p:cNvPr>
          <p:cNvSpPr txBox="1"/>
          <p:nvPr/>
        </p:nvSpPr>
        <p:spPr>
          <a:xfrm>
            <a:off x="11205176" y="3664691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D999595E-9989-4974-B661-4F59E5E7A430}"/>
                  </a:ext>
                </a:extLst>
              </p:cNvPr>
              <p:cNvSpPr/>
              <p:nvPr/>
            </p:nvSpPr>
            <p:spPr>
              <a:xfrm>
                <a:off x="8021169" y="4385794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 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𝟐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 , 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𝟏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D999595E-9989-4974-B661-4F59E5E7A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4385794"/>
                <a:ext cx="2934013" cy="7324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2EB95BB4-20B3-439A-9CDE-53AAA967393B}"/>
              </a:ext>
            </a:extLst>
          </p:cNvPr>
          <p:cNvSpPr/>
          <p:nvPr/>
        </p:nvSpPr>
        <p:spPr>
          <a:xfrm>
            <a:off x="11033924" y="4452982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E05C304-1193-4D2A-B99D-91511C4FA9EF}"/>
              </a:ext>
            </a:extLst>
          </p:cNvPr>
          <p:cNvSpPr txBox="1"/>
          <p:nvPr/>
        </p:nvSpPr>
        <p:spPr>
          <a:xfrm>
            <a:off x="11012044" y="4530271"/>
            <a:ext cx="575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E5BBE0C-6853-418B-B75C-AF1DA5225208}"/>
                  </a:ext>
                </a:extLst>
              </p:cNvPr>
              <p:cNvSpPr txBox="1"/>
              <p:nvPr/>
            </p:nvSpPr>
            <p:spPr>
              <a:xfrm>
                <a:off x="4365523" y="1925393"/>
                <a:ext cx="7221793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cs typeface="Times New Roman" panose="02020603050405020304" pitchFamily="18" charset="0"/>
                  </a:rPr>
                  <a:t>أي نقطة تقع في منطقة حل المتباينة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ar-S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E5BBE0C-6853-418B-B75C-AF1DA5225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23" y="1925393"/>
                <a:ext cx="7221793" cy="480131"/>
              </a:xfrm>
              <a:prstGeom prst="rect">
                <a:avLst/>
              </a:prstGeom>
              <a:blipFill>
                <a:blip r:embed="rId9"/>
                <a:stretch>
                  <a:fillRect t="-22785" r="-1688" b="-3417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صورة 39">
            <a:extLst>
              <a:ext uri="{FF2B5EF4-FFF2-40B4-BE49-F238E27FC236}">
                <a16:creationId xmlns:a16="http://schemas.microsoft.com/office/drawing/2014/main" id="{085380C1-4953-40A4-88B1-8AEAD9702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EE0E2225-A497-4809-98E8-43879842511C}"/>
              </a:ext>
            </a:extLst>
          </p:cNvPr>
          <p:cNvSpPr/>
          <p:nvPr/>
        </p:nvSpPr>
        <p:spPr>
          <a:xfrm>
            <a:off x="2018367" y="1153404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38F21FFC-3BD5-44AD-9504-17FBC6F032FE}"/>
              </a:ext>
            </a:extLst>
          </p:cNvPr>
          <p:cNvSpPr/>
          <p:nvPr/>
        </p:nvSpPr>
        <p:spPr>
          <a:xfrm>
            <a:off x="5198557" y="1133830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39FE5A4-E642-4EDF-B717-E9EF89CC227F}"/>
              </a:ext>
            </a:extLst>
          </p:cNvPr>
          <p:cNvSpPr/>
          <p:nvPr/>
        </p:nvSpPr>
        <p:spPr>
          <a:xfrm>
            <a:off x="8318143" y="1134766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6941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3AEFC2A-51DD-4D18-BB26-EDC7D681CB30}"/>
              </a:ext>
            </a:extLst>
          </p:cNvPr>
          <p:cNvGrpSpPr/>
          <p:nvPr/>
        </p:nvGrpSpPr>
        <p:grpSpPr>
          <a:xfrm>
            <a:off x="4650213" y="2577403"/>
            <a:ext cx="3449940" cy="2233220"/>
            <a:chOff x="10311745" y="2573687"/>
            <a:chExt cx="1588752" cy="1792977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0311745" y="2573687"/>
              <a:ext cx="1588752" cy="1792977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sz="2400" dirty="0" err="1"/>
                  <a:t>أمثل</a:t>
                </a:r>
                <a:r>
                  <a:rPr sz="2400" dirty="0"/>
                  <a:t> </a:t>
                </a:r>
                <a:r>
                  <a:rPr lang="ar-SA" sz="2400" dirty="0"/>
                  <a:t>المتباينات الخطية بيانيا</a:t>
                </a:r>
              </a:p>
              <a:p>
                <a:pPr>
                  <a:defRPr/>
                </a:pPr>
                <a:r>
                  <a:rPr lang="ar-SA" sz="2400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أمثل متباينات القيمة المطلقة بيانيا . </a:t>
                </a:r>
                <a:endParaRPr sz="2400"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10415056" y="2654058"/>
              <a:ext cx="1271352" cy="2965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أهداف</a:t>
              </a:r>
              <a:r>
                <a:rPr sz="2400" dirty="0">
                  <a:solidFill>
                    <a:srgbClr val="D60093"/>
                  </a:solidFill>
                  <a:cs typeface="Khalid Art bold" pitchFamily="2" charset="-78"/>
                </a:rPr>
                <a:t> </a:t>
              </a: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الدرس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16" name="تجميع">
            <a:extLst>
              <a:ext uri="{FF2B5EF4-FFF2-40B4-BE49-F238E27FC236}">
                <a16:creationId xmlns:a16="http://schemas.microsoft.com/office/drawing/2014/main" id="{C8C4C21D-0278-472F-A652-66E9F73422E5}"/>
              </a:ext>
            </a:extLst>
          </p:cNvPr>
          <p:cNvGrpSpPr/>
          <p:nvPr/>
        </p:nvGrpSpPr>
        <p:grpSpPr>
          <a:xfrm>
            <a:off x="1045617" y="2547906"/>
            <a:ext cx="2551067" cy="2233220"/>
            <a:chOff x="117983" y="-3790"/>
            <a:chExt cx="1587503" cy="144301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تجميع">
              <a:extLst>
                <a:ext uri="{FF2B5EF4-FFF2-40B4-BE49-F238E27FC236}">
                  <a16:creationId xmlns:a16="http://schemas.microsoft.com/office/drawing/2014/main" id="{8A7A4EB5-D69C-485B-86F7-16BD3B5CA6F6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29" name="شكل">
                <a:extLst>
                  <a:ext uri="{FF2B5EF4-FFF2-40B4-BE49-F238E27FC236}">
                    <a16:creationId xmlns:a16="http://schemas.microsoft.com/office/drawing/2014/main" id="{9E4CF498-939C-42E8-BFCA-D53599E8B28D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30" name="العبارة">
                <a:extLst>
                  <a:ext uri="{FF2B5EF4-FFF2-40B4-BE49-F238E27FC236}">
                    <a16:creationId xmlns:a16="http://schemas.microsoft.com/office/drawing/2014/main" id="{F73B2A39-75F6-449B-912D-9258C5725D08}"/>
                  </a:ext>
                </a:extLst>
              </p:cNvPr>
              <p:cNvSpPr txBox="1"/>
              <p:nvPr/>
            </p:nvSpPr>
            <p:spPr>
              <a:xfrm>
                <a:off x="237479" y="463634"/>
                <a:ext cx="1452244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المتباينة الخطية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منطقة الحل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الحد  </a:t>
                </a:r>
                <a:endParaRPr sz="2400" dirty="0"/>
              </a:p>
            </p:txBody>
          </p:sp>
        </p:grpSp>
        <p:sp>
          <p:nvSpPr>
            <p:cNvPr id="19" name="المفردات">
              <a:extLst>
                <a:ext uri="{FF2B5EF4-FFF2-40B4-BE49-F238E27FC236}">
                  <a16:creationId xmlns:a16="http://schemas.microsoft.com/office/drawing/2014/main" id="{B54C3AD1-23A4-4CE5-AC96-90986D08CEA8}"/>
                </a:ext>
              </a:extLst>
            </p:cNvPr>
            <p:cNvSpPr txBox="1"/>
            <p:nvPr/>
          </p:nvSpPr>
          <p:spPr>
            <a:xfrm>
              <a:off x="228117" y="91424"/>
              <a:ext cx="1057339" cy="23864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المفردات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20" name="تجميع">
            <a:extLst>
              <a:ext uri="{FF2B5EF4-FFF2-40B4-BE49-F238E27FC236}">
                <a16:creationId xmlns:a16="http://schemas.microsoft.com/office/drawing/2014/main" id="{375BC795-FDF3-41A9-8BEE-1E8832E0DCE2}"/>
              </a:ext>
            </a:extLst>
          </p:cNvPr>
          <p:cNvGrpSpPr/>
          <p:nvPr/>
        </p:nvGrpSpPr>
        <p:grpSpPr>
          <a:xfrm>
            <a:off x="8772297" y="2626019"/>
            <a:ext cx="2551067" cy="2228174"/>
            <a:chOff x="117983" y="-3790"/>
            <a:chExt cx="1587503" cy="144301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21" name="تجميع">
              <a:extLst>
                <a:ext uri="{FF2B5EF4-FFF2-40B4-BE49-F238E27FC236}">
                  <a16:creationId xmlns:a16="http://schemas.microsoft.com/office/drawing/2014/main" id="{CC4DA850-5162-45E4-90EB-A83076F7484F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23" name="شكل">
                <a:extLst>
                  <a:ext uri="{FF2B5EF4-FFF2-40B4-BE49-F238E27FC236}">
                    <a16:creationId xmlns:a16="http://schemas.microsoft.com/office/drawing/2014/main" id="{A2E206ED-6D76-477C-A4D4-39CA3E0B0410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24" name="العبارة">
                <a:extLst>
                  <a:ext uri="{FF2B5EF4-FFF2-40B4-BE49-F238E27FC236}">
                    <a16:creationId xmlns:a16="http://schemas.microsoft.com/office/drawing/2014/main" id="{73032245-F8F8-4A30-A536-87C83ADC75D0}"/>
                  </a:ext>
                </a:extLst>
              </p:cNvPr>
              <p:cNvSpPr txBox="1"/>
              <p:nvPr/>
            </p:nvSpPr>
            <p:spPr>
              <a:xfrm>
                <a:off x="237479" y="463634"/>
                <a:ext cx="1452244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 درست تمثيل الدوال الخطية ( مهارة سابقة ) </a:t>
                </a:r>
                <a:endParaRPr sz="2400" dirty="0"/>
              </a:p>
            </p:txBody>
          </p:sp>
        </p:grpSp>
        <p:sp>
          <p:nvSpPr>
            <p:cNvPr id="22" name="المفردات">
              <a:extLst>
                <a:ext uri="{FF2B5EF4-FFF2-40B4-BE49-F238E27FC236}">
                  <a16:creationId xmlns:a16="http://schemas.microsoft.com/office/drawing/2014/main" id="{9677F7E1-5220-490A-834E-75137E536E00}"/>
                </a:ext>
              </a:extLst>
            </p:cNvPr>
            <p:cNvSpPr txBox="1"/>
            <p:nvPr/>
          </p:nvSpPr>
          <p:spPr>
            <a:xfrm>
              <a:off x="228117" y="91424"/>
              <a:ext cx="1057339" cy="23864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lang="ar-SA" sz="2400" dirty="0">
                  <a:solidFill>
                    <a:srgbClr val="D60093"/>
                  </a:solidFill>
                  <a:cs typeface="Khalid Art bold" pitchFamily="2" charset="-78"/>
                </a:rPr>
                <a:t>فيما سبق 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0412CA2-7AE1-4746-AEE6-599BB5B0EE94}"/>
              </a:ext>
            </a:extLst>
          </p:cNvPr>
          <p:cNvSpPr txBox="1"/>
          <p:nvPr/>
        </p:nvSpPr>
        <p:spPr>
          <a:xfrm>
            <a:off x="1209919" y="1153404"/>
            <a:ext cx="9453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اليوم</a:t>
            </a:r>
            <a:r>
              <a:rPr lang="ar-SA" sz="1800" dirty="0">
                <a:solidFill>
                  <a:schemeClr val="accent1"/>
                </a:solidFill>
              </a:rPr>
              <a:t> ......................                    </a:t>
            </a:r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التاريخ</a:t>
            </a:r>
            <a:r>
              <a:rPr lang="ar-SA" sz="1800" dirty="0">
                <a:solidFill>
                  <a:schemeClr val="accent1"/>
                </a:solidFill>
              </a:rPr>
              <a:t> :..................                   </a:t>
            </a:r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الصف </a:t>
            </a:r>
            <a:r>
              <a:rPr lang="ar-SA" sz="1800" dirty="0">
                <a:solidFill>
                  <a:schemeClr val="accent1"/>
                </a:solidFill>
              </a:rPr>
              <a:t> :..................</a:t>
            </a:r>
          </a:p>
          <a:p>
            <a:endParaRPr lang="ar-SA" dirty="0">
              <a:solidFill>
                <a:schemeClr val="accent1"/>
              </a:solidFill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BE2B6AC-A744-4C1A-8E03-E32C807B0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IMG_5799.png" descr="IMG_5799.png">
            <a:extLst>
              <a:ext uri="{FF2B5EF4-FFF2-40B4-BE49-F238E27FC236}">
                <a16:creationId xmlns:a16="http://schemas.microsoft.com/office/drawing/2014/main" id="{E0B84E2F-EC30-466A-B94E-AF88B627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8461058" y="1264283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2193C17-D191-47CA-BEBB-8C093D3D50AB}"/>
              </a:ext>
            </a:extLst>
          </p:cNvPr>
          <p:cNvSpPr txBox="1"/>
          <p:nvPr/>
        </p:nvSpPr>
        <p:spPr>
          <a:xfrm>
            <a:off x="8861720" y="1389358"/>
            <a:ext cx="1061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لماذا ؟؟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EEE53BE-8395-4434-8A2B-9A9A3F3D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6462" y="2123455"/>
            <a:ext cx="78390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E4CF87B-1BB3-469A-8F13-9DEA4A063659}"/>
              </a:ext>
            </a:extLst>
          </p:cNvPr>
          <p:cNvSpPr txBox="1"/>
          <p:nvPr/>
        </p:nvSpPr>
        <p:spPr>
          <a:xfrm>
            <a:off x="4411011" y="4590430"/>
            <a:ext cx="5304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تعني المتباينة                      ؟؟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1C97DB69-B8F1-4AF5-8C12-686DA537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5999" y="4621207"/>
            <a:ext cx="1587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FC238AC-6D4B-4538-8A99-6197F63F9F9C}"/>
              </a:ext>
            </a:extLst>
          </p:cNvPr>
          <p:cNvSpPr txBox="1"/>
          <p:nvPr/>
        </p:nvSpPr>
        <p:spPr>
          <a:xfrm>
            <a:off x="2176462" y="5163106"/>
            <a:ext cx="7598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هل لدى تركي المبلغ الكافي لشراء </a:t>
            </a:r>
            <a:r>
              <a:rPr lang="en-US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10</a:t>
            </a:r>
            <a:r>
              <a:rPr lang="ar-SA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 فطائر و 20 كوب عصير؟</a:t>
            </a:r>
            <a:endParaRPr lang="en-US" sz="2000" b="1" dirty="0">
              <a:ln w="11430"/>
              <a:solidFill>
                <a:schemeClr val="accent1">
                  <a:lumMod val="75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795BED3-FBBA-4158-8E2F-75D5AEF1F3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282002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9E7D21D-DC18-46CD-B98B-6C7D0EE7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2995" y="1523914"/>
            <a:ext cx="8767025" cy="39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3509579-2817-4E57-B3B1-FFE7BA3C9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67C023-6DF9-40EE-8078-72F8A1304473}"/>
              </a:ext>
            </a:extLst>
          </p:cNvPr>
          <p:cNvSpPr txBox="1"/>
          <p:nvPr/>
        </p:nvSpPr>
        <p:spPr>
          <a:xfrm>
            <a:off x="1274591" y="1523914"/>
            <a:ext cx="885243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ar-SA" sz="2400" b="1" dirty="0">
                <a:solidFill>
                  <a:srgbClr val="9D05A1"/>
                </a:solidFill>
              </a:rPr>
              <a:t>كيف نحدد حل المتباينة بيانياً؟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خطوات تحديد منطقة الحل :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ar-SA" sz="2400" b="1" dirty="0"/>
              <a:t> إذا كان في المتباينة إشارة يساوي فالحد يمثل بمستقيم متصل و إذا لم يوجد فيمثل الحد بمستقيم متقطع</a:t>
            </a:r>
            <a:endParaRPr lang="en-US" sz="2400" b="1" dirty="0"/>
          </a:p>
          <a:p>
            <a:pPr>
              <a:spcAft>
                <a:spcPts val="1200"/>
              </a:spcAft>
            </a:pPr>
            <a:r>
              <a:rPr lang="ar-SA" sz="2400" b="1" dirty="0"/>
              <a:t> تظليل منطقة الحل باختبار نقطة الأصل نعوض في المتباينة بالنقطة ( </a:t>
            </a:r>
            <a:r>
              <a:rPr lang="en-US" sz="2400" b="1" dirty="0"/>
              <a:t>0,0</a:t>
            </a:r>
            <a:r>
              <a:rPr lang="ar-SA" sz="2400" b="1" dirty="0"/>
              <a:t>) فإذا كانت المتباينة صحيحة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A" sz="2400" b="1" dirty="0"/>
              <a:t> نظلل المنطقة الواقعة فيها نقطة الأصل و إذا كانت خاطئة نظلل المنطقة التي لا تقع فيها نقطة الأصل</a:t>
            </a:r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46B686-3C7B-4ECF-BE0C-F4321014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7" y="1415310"/>
            <a:ext cx="824514" cy="8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149FF49-B762-436B-9267-BE7F8302C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رسم شبكة تربيعية جاهزة عربي">
            <a:extLst>
              <a:ext uri="{FF2B5EF4-FFF2-40B4-BE49-F238E27FC236}">
                <a16:creationId xmlns:a16="http://schemas.microsoft.com/office/drawing/2014/main" id="{8AAB8876-6C80-409A-8317-FCF4E0E9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461344" y="2674720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25FD0AC-2502-4814-AD33-05BF5F473AFE}"/>
              </a:ext>
            </a:extLst>
          </p:cNvPr>
          <p:cNvSpPr txBox="1"/>
          <p:nvPr/>
        </p:nvSpPr>
        <p:spPr>
          <a:xfrm>
            <a:off x="8346601" y="863089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94" name="Picture 16">
            <a:extLst>
              <a:ext uri="{FF2B5EF4-FFF2-40B4-BE49-F238E27FC236}">
                <a16:creationId xmlns:a16="http://schemas.microsoft.com/office/drawing/2014/main" id="{8D15CC4D-2A36-4487-B881-7381551D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562" y="4291792"/>
            <a:ext cx="2505075" cy="3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809FDD02-99CB-4D39-8F60-3705C956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7325" y="1999869"/>
            <a:ext cx="4643470" cy="76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7" name="جدول 96">
            <a:extLst>
              <a:ext uri="{FF2B5EF4-FFF2-40B4-BE49-F238E27FC236}">
                <a16:creationId xmlns:a16="http://schemas.microsoft.com/office/drawing/2014/main" id="{14889490-01BC-4B53-84A8-273F6FC7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23867"/>
              </p:ext>
            </p:extLst>
          </p:nvPr>
        </p:nvGraphicFramePr>
        <p:xfrm>
          <a:off x="2585580" y="1284893"/>
          <a:ext cx="1500198" cy="1036320"/>
        </p:xfrm>
        <a:graphic>
          <a:graphicData uri="http://schemas.openxmlformats.org/drawingml/2006/table">
            <a:tbl>
              <a:tblPr firstRow="1" bandRow="1"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39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7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Object 3">
            <a:extLst>
              <a:ext uri="{FF2B5EF4-FFF2-40B4-BE49-F238E27FC236}">
                <a16:creationId xmlns:a16="http://schemas.microsoft.com/office/drawing/2014/main" id="{2B5E584E-7853-4BC4-A5EB-E665C7820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38196"/>
              </p:ext>
            </p:extLst>
          </p:nvPr>
        </p:nvGraphicFramePr>
        <p:xfrm>
          <a:off x="2753852" y="1515631"/>
          <a:ext cx="28575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852" y="1515631"/>
                        <a:ext cx="28575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">
            <a:extLst>
              <a:ext uri="{FF2B5EF4-FFF2-40B4-BE49-F238E27FC236}">
                <a16:creationId xmlns:a16="http://schemas.microsoft.com/office/drawing/2014/main" id="{38A7CE68-1189-4AEC-A99C-634CABFBB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15067"/>
              </p:ext>
            </p:extLst>
          </p:nvPr>
        </p:nvGraphicFramePr>
        <p:xfrm>
          <a:off x="2682414" y="1944259"/>
          <a:ext cx="255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414" y="1944259"/>
                        <a:ext cx="255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074E6E65-C6FC-49C2-AAF6-2857EFF38CFA}"/>
              </a:ext>
            </a:extLst>
          </p:cNvPr>
          <p:cNvCxnSpPr/>
          <p:nvPr/>
        </p:nvCxnSpPr>
        <p:spPr>
          <a:xfrm rot="10800000">
            <a:off x="1110255" y="4288550"/>
            <a:ext cx="3643312" cy="1587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ADDF6F1A-76CD-4C7B-B9CA-221CB7D5995E}"/>
              </a:ext>
            </a:extLst>
          </p:cNvPr>
          <p:cNvCxnSpPr/>
          <p:nvPr/>
        </p:nvCxnSpPr>
        <p:spPr>
          <a:xfrm rot="5400000">
            <a:off x="788816" y="4610033"/>
            <a:ext cx="3500437" cy="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5E939AFC-828B-453A-8607-6AD992125742}"/>
              </a:ext>
            </a:extLst>
          </p:cNvPr>
          <p:cNvSpPr txBox="1"/>
          <p:nvPr/>
        </p:nvSpPr>
        <p:spPr>
          <a:xfrm>
            <a:off x="2387589" y="3871854"/>
            <a:ext cx="365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A2F4133C-1F36-4DAF-BDF1-1CC966926C88}"/>
              </a:ext>
            </a:extLst>
          </p:cNvPr>
          <p:cNvSpPr txBox="1"/>
          <p:nvPr/>
        </p:nvSpPr>
        <p:spPr>
          <a:xfrm>
            <a:off x="2896225" y="401473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cxnSp>
        <p:nvCxnSpPr>
          <p:cNvPr id="104" name="رابط كسهم مستقيم 103">
            <a:extLst>
              <a:ext uri="{FF2B5EF4-FFF2-40B4-BE49-F238E27FC236}">
                <a16:creationId xmlns:a16="http://schemas.microsoft.com/office/drawing/2014/main" id="{5505A342-1F2A-43B9-A99C-2A9331F7E06D}"/>
              </a:ext>
            </a:extLst>
          </p:cNvPr>
          <p:cNvCxnSpPr/>
          <p:nvPr/>
        </p:nvCxnSpPr>
        <p:spPr>
          <a:xfrm rot="10800000">
            <a:off x="1038837" y="3586102"/>
            <a:ext cx="3929090" cy="1357324"/>
          </a:xfrm>
          <a:prstGeom prst="straightConnector1">
            <a:avLst/>
          </a:prstGeom>
          <a:noFill/>
          <a:ln w="47625" cap="flat" cmpd="sng" algn="ctr">
            <a:solidFill>
              <a:srgbClr val="0070C0"/>
            </a:solidFill>
            <a:prstDash val="sysDash"/>
            <a:headEnd type="triangle"/>
            <a:tailEnd type="triangle"/>
          </a:ln>
          <a:effectLst/>
        </p:spPr>
      </p:cxnSp>
      <p:graphicFrame>
        <p:nvGraphicFramePr>
          <p:cNvPr id="105" name="Object 8">
            <a:extLst>
              <a:ext uri="{FF2B5EF4-FFF2-40B4-BE49-F238E27FC236}">
                <a16:creationId xmlns:a16="http://schemas.microsoft.com/office/drawing/2014/main" id="{9B52638C-D924-4E7A-80E3-A86B9EDEA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87706"/>
              </p:ext>
            </p:extLst>
          </p:nvPr>
        </p:nvGraphicFramePr>
        <p:xfrm>
          <a:off x="4995887" y="2857125"/>
          <a:ext cx="2881313" cy="37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480" imgH="203040" progId="Equation.DSMT4">
                  <p:embed/>
                </p:oleObj>
              </mc:Choice>
              <mc:Fallback>
                <p:oleObj name="Equation" r:id="rId11" imgW="1536480" imgH="20304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87" y="2857125"/>
                        <a:ext cx="2881313" cy="37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9">
            <a:extLst>
              <a:ext uri="{FF2B5EF4-FFF2-40B4-BE49-F238E27FC236}">
                <a16:creationId xmlns:a16="http://schemas.microsoft.com/office/drawing/2014/main" id="{A5DE67DE-0E93-4C7A-A249-7B1E31AF9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1813"/>
              </p:ext>
            </p:extLst>
          </p:nvPr>
        </p:nvGraphicFramePr>
        <p:xfrm>
          <a:off x="7944356" y="2725898"/>
          <a:ext cx="15319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4356" y="2725898"/>
                        <a:ext cx="15319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1">
            <a:extLst>
              <a:ext uri="{FF2B5EF4-FFF2-40B4-BE49-F238E27FC236}">
                <a16:creationId xmlns:a16="http://schemas.microsoft.com/office/drawing/2014/main" id="{50947FA5-D543-4337-9E95-281AC7F71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86794"/>
              </p:ext>
            </p:extLst>
          </p:nvPr>
        </p:nvGraphicFramePr>
        <p:xfrm>
          <a:off x="3182480" y="1801383"/>
          <a:ext cx="28575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480" y="1801383"/>
                        <a:ext cx="285752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2">
            <a:extLst>
              <a:ext uri="{FF2B5EF4-FFF2-40B4-BE49-F238E27FC236}">
                <a16:creationId xmlns:a16="http://schemas.microsoft.com/office/drawing/2014/main" id="{14707DE7-B95B-4A6D-B409-C5D14A59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07401"/>
              </p:ext>
            </p:extLst>
          </p:nvPr>
        </p:nvGraphicFramePr>
        <p:xfrm>
          <a:off x="5067325" y="3285753"/>
          <a:ext cx="3048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400" imgH="203040" progId="Equation.DSMT4">
                  <p:embed/>
                </p:oleObj>
              </mc:Choice>
              <mc:Fallback>
                <p:oleObj name="Equation" r:id="rId17" imgW="1625400" imgH="20304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25" y="3285753"/>
                        <a:ext cx="30480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3">
            <a:extLst>
              <a:ext uri="{FF2B5EF4-FFF2-40B4-BE49-F238E27FC236}">
                <a16:creationId xmlns:a16="http://schemas.microsoft.com/office/drawing/2014/main" id="{C1904258-3A22-4C3D-A9B6-9EA7E3AD4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37977"/>
              </p:ext>
            </p:extLst>
          </p:nvPr>
        </p:nvGraphicFramePr>
        <p:xfrm>
          <a:off x="8133221" y="3316861"/>
          <a:ext cx="14017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45760" imgH="203040" progId="Equation.DSMT4">
                  <p:embed/>
                </p:oleObj>
              </mc:Choice>
              <mc:Fallback>
                <p:oleObj name="Equation" r:id="rId19" imgW="545760" imgH="20304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221" y="3316861"/>
                        <a:ext cx="14017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4">
            <a:extLst>
              <a:ext uri="{FF2B5EF4-FFF2-40B4-BE49-F238E27FC236}">
                <a16:creationId xmlns:a16="http://schemas.microsoft.com/office/drawing/2014/main" id="{6B574C6F-91AA-484D-9B75-60DF71687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13890"/>
              </p:ext>
            </p:extLst>
          </p:nvPr>
        </p:nvGraphicFramePr>
        <p:xfrm>
          <a:off x="3682546" y="1372755"/>
          <a:ext cx="268293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64880" progId="Equation.DSMT4">
                  <p:embed/>
                </p:oleObj>
              </mc:Choice>
              <mc:Fallback>
                <p:oleObj name="Equation" r:id="rId21" imgW="126720" imgH="16488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546" y="1372755"/>
                        <a:ext cx="268293" cy="2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" name="Picture 15">
            <a:extLst>
              <a:ext uri="{FF2B5EF4-FFF2-40B4-BE49-F238E27FC236}">
                <a16:creationId xmlns:a16="http://schemas.microsoft.com/office/drawing/2014/main" id="{40446955-009E-451E-8441-2CB71ADE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12583" y="3714381"/>
            <a:ext cx="4464857" cy="6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7">
            <a:extLst>
              <a:ext uri="{FF2B5EF4-FFF2-40B4-BE49-F238E27FC236}">
                <a16:creationId xmlns:a16="http://schemas.microsoft.com/office/drawing/2014/main" id="{89015478-5DCC-40A4-A08B-2A9719F5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731154" y="4763025"/>
            <a:ext cx="103822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2201BF04-2674-458D-848A-80B00A98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133518" y="4787616"/>
            <a:ext cx="243840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F7600EA2-010B-43BB-B609-7561CAFFF698}"/>
              </a:ext>
            </a:extLst>
          </p:cNvPr>
          <p:cNvGrpSpPr/>
          <p:nvPr/>
        </p:nvGrpSpPr>
        <p:grpSpPr>
          <a:xfrm>
            <a:off x="1324589" y="3371788"/>
            <a:ext cx="3357586" cy="1357322"/>
            <a:chOff x="571472" y="2500306"/>
            <a:chExt cx="3357586" cy="1357322"/>
          </a:xfrm>
        </p:grpSpPr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B7734D86-B37A-41E2-93C0-A024A062432A}"/>
                </a:ext>
              </a:extLst>
            </p:cNvPr>
            <p:cNvCxnSpPr/>
            <p:nvPr/>
          </p:nvCxnSpPr>
          <p:spPr>
            <a:xfrm rot="5400000">
              <a:off x="500034" y="257174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6" name="رابط مستقيم 115">
              <a:extLst>
                <a:ext uri="{FF2B5EF4-FFF2-40B4-BE49-F238E27FC236}">
                  <a16:creationId xmlns:a16="http://schemas.microsoft.com/office/drawing/2014/main" id="{79D207F1-F4C8-44D2-86F3-CF4C357954AE}"/>
                </a:ext>
              </a:extLst>
            </p:cNvPr>
            <p:cNvCxnSpPr/>
            <p:nvPr/>
          </p:nvCxnSpPr>
          <p:spPr>
            <a:xfrm rot="5400000">
              <a:off x="714348" y="264318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7" name="رابط مستقيم 116">
              <a:extLst>
                <a:ext uri="{FF2B5EF4-FFF2-40B4-BE49-F238E27FC236}">
                  <a16:creationId xmlns:a16="http://schemas.microsoft.com/office/drawing/2014/main" id="{E58302EB-5F62-4BB4-91FC-0E1676C98BDE}"/>
                </a:ext>
              </a:extLst>
            </p:cNvPr>
            <p:cNvCxnSpPr/>
            <p:nvPr/>
          </p:nvCxnSpPr>
          <p:spPr>
            <a:xfrm rot="5400000">
              <a:off x="928662" y="2714620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8" name="رابط مستقيم 117">
              <a:extLst>
                <a:ext uri="{FF2B5EF4-FFF2-40B4-BE49-F238E27FC236}">
                  <a16:creationId xmlns:a16="http://schemas.microsoft.com/office/drawing/2014/main" id="{8CBC6A0C-0F29-4A30-8D4C-A7F79BCF4091}"/>
                </a:ext>
              </a:extLst>
            </p:cNvPr>
            <p:cNvCxnSpPr/>
            <p:nvPr/>
          </p:nvCxnSpPr>
          <p:spPr>
            <a:xfrm rot="5400000">
              <a:off x="1285852" y="278605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A7795AF0-85B6-4272-AEBE-BBC4D38DE4C3}"/>
                </a:ext>
              </a:extLst>
            </p:cNvPr>
            <p:cNvCxnSpPr/>
            <p:nvPr/>
          </p:nvCxnSpPr>
          <p:spPr>
            <a:xfrm rot="5400000">
              <a:off x="1571604" y="292893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0" name="رابط مستقيم 119">
              <a:extLst>
                <a:ext uri="{FF2B5EF4-FFF2-40B4-BE49-F238E27FC236}">
                  <a16:creationId xmlns:a16="http://schemas.microsoft.com/office/drawing/2014/main" id="{5A7F1516-7724-4464-9AAE-8AD1E040E363}"/>
                </a:ext>
              </a:extLst>
            </p:cNvPr>
            <p:cNvCxnSpPr/>
            <p:nvPr/>
          </p:nvCxnSpPr>
          <p:spPr>
            <a:xfrm rot="5400000">
              <a:off x="1857356" y="300037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1" name="رابط مستقيم 120">
              <a:extLst>
                <a:ext uri="{FF2B5EF4-FFF2-40B4-BE49-F238E27FC236}">
                  <a16:creationId xmlns:a16="http://schemas.microsoft.com/office/drawing/2014/main" id="{ECF847A2-B741-4202-9381-6594B8A77111}"/>
                </a:ext>
              </a:extLst>
            </p:cNvPr>
            <p:cNvCxnSpPr/>
            <p:nvPr/>
          </p:nvCxnSpPr>
          <p:spPr>
            <a:xfrm rot="5400000">
              <a:off x="2143108" y="314324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2" name="رابط مستقيم 121">
              <a:extLst>
                <a:ext uri="{FF2B5EF4-FFF2-40B4-BE49-F238E27FC236}">
                  <a16:creationId xmlns:a16="http://schemas.microsoft.com/office/drawing/2014/main" id="{576C01B9-78A6-441B-B977-AC3E846B67BD}"/>
                </a:ext>
              </a:extLst>
            </p:cNvPr>
            <p:cNvCxnSpPr/>
            <p:nvPr/>
          </p:nvCxnSpPr>
          <p:spPr>
            <a:xfrm rot="5400000">
              <a:off x="2500298" y="3214686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3" name="رابط مستقيم 122">
              <a:extLst>
                <a:ext uri="{FF2B5EF4-FFF2-40B4-BE49-F238E27FC236}">
                  <a16:creationId xmlns:a16="http://schemas.microsoft.com/office/drawing/2014/main" id="{4E0C1A89-1867-4EAA-A2E6-3CF0FCD16F38}"/>
                </a:ext>
              </a:extLst>
            </p:cNvPr>
            <p:cNvCxnSpPr/>
            <p:nvPr/>
          </p:nvCxnSpPr>
          <p:spPr>
            <a:xfrm rot="5400000">
              <a:off x="2857488" y="335756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4" name="رابط مستقيم 123">
              <a:extLst>
                <a:ext uri="{FF2B5EF4-FFF2-40B4-BE49-F238E27FC236}">
                  <a16:creationId xmlns:a16="http://schemas.microsoft.com/office/drawing/2014/main" id="{97207B10-2F0E-4404-918A-0A8F9714E030}"/>
                </a:ext>
              </a:extLst>
            </p:cNvPr>
            <p:cNvCxnSpPr/>
            <p:nvPr/>
          </p:nvCxnSpPr>
          <p:spPr>
            <a:xfrm rot="5400000">
              <a:off x="3143240" y="350043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5" name="رابط مستقيم 124">
              <a:extLst>
                <a:ext uri="{FF2B5EF4-FFF2-40B4-BE49-F238E27FC236}">
                  <a16:creationId xmlns:a16="http://schemas.microsoft.com/office/drawing/2014/main" id="{65EF378B-F81E-41EB-BD7D-973DA37A3465}"/>
                </a:ext>
              </a:extLst>
            </p:cNvPr>
            <p:cNvCxnSpPr/>
            <p:nvPr/>
          </p:nvCxnSpPr>
          <p:spPr>
            <a:xfrm rot="5400000">
              <a:off x="3428992" y="3571876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6" name="رابط مستقيم 125">
              <a:extLst>
                <a:ext uri="{FF2B5EF4-FFF2-40B4-BE49-F238E27FC236}">
                  <a16:creationId xmlns:a16="http://schemas.microsoft.com/office/drawing/2014/main" id="{7F7CE4C3-90B4-44C9-B1B7-B62C51C741E5}"/>
                </a:ext>
              </a:extLst>
            </p:cNvPr>
            <p:cNvCxnSpPr/>
            <p:nvPr/>
          </p:nvCxnSpPr>
          <p:spPr>
            <a:xfrm rot="5400000">
              <a:off x="3714744" y="364331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</p:grpSp>
      <p:pic>
        <p:nvPicPr>
          <p:cNvPr id="127" name="Picture 19">
            <a:extLst>
              <a:ext uri="{FF2B5EF4-FFF2-40B4-BE49-F238E27FC236}">
                <a16:creationId xmlns:a16="http://schemas.microsoft.com/office/drawing/2014/main" id="{D6BBA490-DDF6-45AE-B1B7-506BA105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85910" y="5243209"/>
            <a:ext cx="4642971" cy="12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>
            <a:extLst>
              <a:ext uri="{FF2B5EF4-FFF2-40B4-BE49-F238E27FC236}">
                <a16:creationId xmlns:a16="http://schemas.microsoft.com/office/drawing/2014/main" id="{678DBD66-ED32-4707-B5F8-52F5643A4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/>
          <a:srcRect t="56032"/>
          <a:stretch/>
        </p:blipFill>
        <p:spPr bwMode="auto">
          <a:xfrm>
            <a:off x="6010296" y="1489187"/>
            <a:ext cx="4210058" cy="4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A297C717-E00A-4049-B512-514593B4061F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1E28C80-4DA2-4961-B285-FEB5466B7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7671"/>
          <a:stretch/>
        </p:blipFill>
        <p:spPr bwMode="auto">
          <a:xfrm>
            <a:off x="1600200" y="1568029"/>
            <a:ext cx="8274383" cy="6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30454" y="2984093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C3560A-8988-4F6E-AC8B-3DCC52131F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D9581508-BD9D-43D6-B55D-0DF9DDB21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059" t="54560" r="21345" b="25945"/>
          <a:stretch/>
        </p:blipFill>
        <p:spPr bwMode="auto">
          <a:xfrm>
            <a:off x="2311166" y="1575341"/>
            <a:ext cx="7238576" cy="4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تأكــــــــــد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47463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D1FD602B-350B-4D09-8C53-F739D34F8F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DD4DD64-04BD-439C-AE69-B74CC086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8194"/>
          <a:stretch/>
        </p:blipFill>
        <p:spPr bwMode="auto">
          <a:xfrm>
            <a:off x="1460090" y="1523914"/>
            <a:ext cx="8733130" cy="11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Google Shape;792;p29">
            <a:extLst>
              <a:ext uri="{FF2B5EF4-FFF2-40B4-BE49-F238E27FC236}">
                <a16:creationId xmlns:a16="http://schemas.microsoft.com/office/drawing/2014/main" id="{06216F12-27A0-4EF1-8E12-83E4CCC05905}"/>
              </a:ext>
            </a:extLst>
          </p:cNvPr>
          <p:cNvSpPr txBox="1"/>
          <p:nvPr/>
        </p:nvSpPr>
        <p:spPr>
          <a:xfrm>
            <a:off x="8346601" y="863089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graphicFrame>
        <p:nvGraphicFramePr>
          <p:cNvPr id="50" name="جدول 49">
            <a:extLst>
              <a:ext uri="{FF2B5EF4-FFF2-40B4-BE49-F238E27FC236}">
                <a16:creationId xmlns:a16="http://schemas.microsoft.com/office/drawing/2014/main" id="{75125E11-5DDC-4672-8B13-D0978151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6184"/>
              </p:ext>
            </p:extLst>
          </p:nvPr>
        </p:nvGraphicFramePr>
        <p:xfrm>
          <a:off x="375025" y="2795781"/>
          <a:ext cx="3817157" cy="3595722"/>
        </p:xfrm>
        <a:graphic>
          <a:graphicData uri="http://schemas.openxmlformats.org/drawingml/2006/table">
            <a:tbl>
              <a:tblPr rtl="1"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0E6963F7-605E-430F-B5F6-DF256E3B058D}"/>
              </a:ext>
            </a:extLst>
          </p:cNvPr>
          <p:cNvCxnSpPr>
            <a:cxnSpLocks/>
          </p:cNvCxnSpPr>
          <p:nvPr/>
        </p:nvCxnSpPr>
        <p:spPr>
          <a:xfrm rot="10800000">
            <a:off x="589319" y="6092256"/>
            <a:ext cx="3643312" cy="1587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BD12ADF9-92BA-43DF-8B37-D0F20DC36085}"/>
              </a:ext>
            </a:extLst>
          </p:cNvPr>
          <p:cNvCxnSpPr>
            <a:cxnSpLocks/>
          </p:cNvCxnSpPr>
          <p:nvPr/>
        </p:nvCxnSpPr>
        <p:spPr>
          <a:xfrm rot="5400000">
            <a:off x="-803690" y="4843691"/>
            <a:ext cx="3500437" cy="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297A19-9019-4D3A-8D6F-98A09E2B5E08}"/>
              </a:ext>
            </a:extLst>
          </p:cNvPr>
          <p:cNvSpPr txBox="1"/>
          <p:nvPr/>
        </p:nvSpPr>
        <p:spPr>
          <a:xfrm>
            <a:off x="803653" y="464193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cxnSp>
        <p:nvCxnSpPr>
          <p:cNvPr id="54" name="رابط كسهم مستقيم 53">
            <a:extLst>
              <a:ext uri="{FF2B5EF4-FFF2-40B4-BE49-F238E27FC236}">
                <a16:creationId xmlns:a16="http://schemas.microsoft.com/office/drawing/2014/main" id="{E5BC5291-944F-44F9-8E63-A8CEFC34A8E8}"/>
              </a:ext>
            </a:extLst>
          </p:cNvPr>
          <p:cNvCxnSpPr>
            <a:cxnSpLocks/>
          </p:cNvCxnSpPr>
          <p:nvPr/>
        </p:nvCxnSpPr>
        <p:spPr>
          <a:xfrm rot="10800000">
            <a:off x="446462" y="4617675"/>
            <a:ext cx="3429024" cy="1928826"/>
          </a:xfrm>
          <a:prstGeom prst="straightConnector1">
            <a:avLst/>
          </a:prstGeom>
          <a:noFill/>
          <a:ln w="47625" cap="flat" cmpd="sng" algn="ctr">
            <a:solidFill>
              <a:srgbClr val="0070C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B06CFC0-61F7-4499-9411-8FEF66C46A38}"/>
              </a:ext>
            </a:extLst>
          </p:cNvPr>
          <p:cNvSpPr txBox="1"/>
          <p:nvPr/>
        </p:nvSpPr>
        <p:spPr>
          <a:xfrm>
            <a:off x="1017967" y="6093844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D52ED6E-7D22-43A4-B02A-9D069141028B}"/>
              </a:ext>
            </a:extLst>
          </p:cNvPr>
          <p:cNvSpPr txBox="1"/>
          <p:nvPr/>
        </p:nvSpPr>
        <p:spPr>
          <a:xfrm>
            <a:off x="660777" y="5643191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ECB0E61-9E54-43EA-A5FE-D45FBC4F9A2A}"/>
              </a:ext>
            </a:extLst>
          </p:cNvPr>
          <p:cNvSpPr txBox="1"/>
          <p:nvPr/>
        </p:nvSpPr>
        <p:spPr>
          <a:xfrm>
            <a:off x="1232281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961A577-2F28-45EB-B8A3-FCEB9B43C7B4}"/>
              </a:ext>
            </a:extLst>
          </p:cNvPr>
          <p:cNvSpPr txBox="1"/>
          <p:nvPr/>
        </p:nvSpPr>
        <p:spPr>
          <a:xfrm>
            <a:off x="589339" y="537946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F65204A0-BCED-46B7-B4F2-FA581E869615}"/>
              </a:ext>
            </a:extLst>
          </p:cNvPr>
          <p:cNvSpPr txBox="1"/>
          <p:nvPr/>
        </p:nvSpPr>
        <p:spPr>
          <a:xfrm>
            <a:off x="1518033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9EB13F8-B83C-4442-AE56-CA787678C6DE}"/>
              </a:ext>
            </a:extLst>
          </p:cNvPr>
          <p:cNvSpPr txBox="1"/>
          <p:nvPr/>
        </p:nvSpPr>
        <p:spPr>
          <a:xfrm>
            <a:off x="589339" y="502227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259BF308-8D6D-4149-B8C5-191C2C4AE6EC}"/>
              </a:ext>
            </a:extLst>
          </p:cNvPr>
          <p:cNvSpPr txBox="1"/>
          <p:nvPr/>
        </p:nvSpPr>
        <p:spPr>
          <a:xfrm>
            <a:off x="1803785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FA97E23B-EE7B-4054-B47F-5A3808E6C91D}"/>
              </a:ext>
            </a:extLst>
          </p:cNvPr>
          <p:cNvSpPr txBox="1"/>
          <p:nvPr/>
        </p:nvSpPr>
        <p:spPr>
          <a:xfrm>
            <a:off x="589339" y="473652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F360113-F967-4741-9FBC-DA7EF8BBE065}"/>
              </a:ext>
            </a:extLst>
          </p:cNvPr>
          <p:cNvSpPr txBox="1"/>
          <p:nvPr/>
        </p:nvSpPr>
        <p:spPr>
          <a:xfrm>
            <a:off x="2089537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45E4292-044B-4B18-BB87-B678E050A05F}"/>
              </a:ext>
            </a:extLst>
          </p:cNvPr>
          <p:cNvSpPr txBox="1"/>
          <p:nvPr/>
        </p:nvSpPr>
        <p:spPr>
          <a:xfrm>
            <a:off x="589339" y="445077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FCDAF43-5B1B-44E6-AF10-11F2650D16EC}"/>
              </a:ext>
            </a:extLst>
          </p:cNvPr>
          <p:cNvSpPr txBox="1"/>
          <p:nvPr/>
        </p:nvSpPr>
        <p:spPr>
          <a:xfrm>
            <a:off x="2303851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D4F44DE-591E-486E-B68E-0CBDF075D40A}"/>
              </a:ext>
            </a:extLst>
          </p:cNvPr>
          <p:cNvSpPr txBox="1"/>
          <p:nvPr/>
        </p:nvSpPr>
        <p:spPr>
          <a:xfrm>
            <a:off x="589339" y="414299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05CCD88-1E2A-47C5-BE26-8E65BB44C3DE}"/>
              </a:ext>
            </a:extLst>
          </p:cNvPr>
          <p:cNvSpPr txBox="1"/>
          <p:nvPr/>
        </p:nvSpPr>
        <p:spPr>
          <a:xfrm>
            <a:off x="2589603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144444A-4D2C-43FF-BC3A-B8C52299900C}"/>
              </a:ext>
            </a:extLst>
          </p:cNvPr>
          <p:cNvSpPr txBox="1"/>
          <p:nvPr/>
        </p:nvSpPr>
        <p:spPr>
          <a:xfrm>
            <a:off x="589339" y="385724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A51FF32-512A-4119-9243-0918BED11F34}"/>
              </a:ext>
            </a:extLst>
          </p:cNvPr>
          <p:cNvSpPr txBox="1"/>
          <p:nvPr/>
        </p:nvSpPr>
        <p:spPr>
          <a:xfrm>
            <a:off x="2875355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3929772-F6B9-41E6-8412-88F69F83FB2C}"/>
              </a:ext>
            </a:extLst>
          </p:cNvPr>
          <p:cNvSpPr txBox="1"/>
          <p:nvPr/>
        </p:nvSpPr>
        <p:spPr>
          <a:xfrm>
            <a:off x="2946793" y="585637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sp>
        <p:nvSpPr>
          <p:cNvPr id="71" name="مثلث متساوي الساقين 70">
            <a:extLst>
              <a:ext uri="{FF2B5EF4-FFF2-40B4-BE49-F238E27FC236}">
                <a16:creationId xmlns:a16="http://schemas.microsoft.com/office/drawing/2014/main" id="{4C5328D6-90E4-40E1-BE5A-B4523DDF93D9}"/>
              </a:ext>
            </a:extLst>
          </p:cNvPr>
          <p:cNvSpPr/>
          <p:nvPr/>
        </p:nvSpPr>
        <p:spPr>
          <a:xfrm>
            <a:off x="946529" y="4879398"/>
            <a:ext cx="2071702" cy="1214446"/>
          </a:xfrm>
          <a:prstGeom prst="triangle">
            <a:avLst>
              <a:gd name="adj" fmla="val 0"/>
            </a:avLst>
          </a:prstGeom>
          <a:solidFill>
            <a:srgbClr val="FFFF00">
              <a:alpha val="38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6">
            <a:extLst>
              <a:ext uri="{FF2B5EF4-FFF2-40B4-BE49-F238E27FC236}">
                <a16:creationId xmlns:a16="http://schemas.microsoft.com/office/drawing/2014/main" id="{83697A23-9604-4E4F-ADEB-96D3FE34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816" y="2785576"/>
            <a:ext cx="39433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15">
            <a:extLst>
              <a:ext uri="{FF2B5EF4-FFF2-40B4-BE49-F238E27FC236}">
                <a16:creationId xmlns:a16="http://schemas.microsoft.com/office/drawing/2014/main" id="{3E193489-9B7A-49CB-95D4-AD7BAA97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8053" y="4423385"/>
            <a:ext cx="49291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6" name="Object 8">
            <a:extLst>
              <a:ext uri="{FF2B5EF4-FFF2-40B4-BE49-F238E27FC236}">
                <a16:creationId xmlns:a16="http://schemas.microsoft.com/office/drawing/2014/main" id="{5E59EF35-373A-465C-BBB1-A854C56D1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68228"/>
              </p:ext>
            </p:extLst>
          </p:nvPr>
        </p:nvGraphicFramePr>
        <p:xfrm>
          <a:off x="5685948" y="3071738"/>
          <a:ext cx="2714625" cy="61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393480" progId="Equation.DSMT4">
                  <p:embed/>
                </p:oleObj>
              </mc:Choice>
              <mc:Fallback>
                <p:oleObj name="Equation" r:id="rId7" imgW="1447560" imgH="39348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48" y="3071738"/>
                        <a:ext cx="2714625" cy="615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3ABF61AB-DF6E-41A0-9596-DA8010F6F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73323"/>
              </p:ext>
            </p:extLst>
          </p:nvPr>
        </p:nvGraphicFramePr>
        <p:xfrm>
          <a:off x="5746273" y="3616251"/>
          <a:ext cx="2905125" cy="6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393480" progId="Equation.DSMT4">
                  <p:embed/>
                </p:oleObj>
              </mc:Choice>
              <mc:Fallback>
                <p:oleObj name="Equation" r:id="rId9" imgW="15490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273" y="3616251"/>
                        <a:ext cx="2905125" cy="60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>
            <a:extLst>
              <a:ext uri="{FF2B5EF4-FFF2-40B4-BE49-F238E27FC236}">
                <a16:creationId xmlns:a16="http://schemas.microsoft.com/office/drawing/2014/main" id="{B14EA82F-B0C5-443D-94BE-274CB5330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5018"/>
              </p:ext>
            </p:extLst>
          </p:nvPr>
        </p:nvGraphicFramePr>
        <p:xfrm>
          <a:off x="8721248" y="3778169"/>
          <a:ext cx="15970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03040" progId="Equation.DSMT4">
                  <p:embed/>
                </p:oleObj>
              </mc:Choice>
              <mc:Fallback>
                <p:oleObj name="Equation" r:id="rId11" imgW="6220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248" y="3778169"/>
                        <a:ext cx="15970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16">
            <a:extLst>
              <a:ext uri="{FF2B5EF4-FFF2-40B4-BE49-F238E27FC236}">
                <a16:creationId xmlns:a16="http://schemas.microsoft.com/office/drawing/2014/main" id="{D04209AD-6B76-42EF-86A8-8A57DB77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06232" y="5123257"/>
            <a:ext cx="991619" cy="3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007DF03C-76C7-4B8D-A69F-E179282D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70869" y="5687241"/>
            <a:ext cx="4829183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6A24F027-4A9A-4669-87B2-7742E9845CB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065966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722</Words>
  <Application>Microsoft Office PowerPoint</Application>
  <PresentationFormat>شاشة عريضة</PresentationFormat>
  <Paragraphs>250</Paragraphs>
  <Slides>17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Nahdi-Black</vt:lpstr>
      <vt:lpstr>Sultan bold</vt:lpstr>
      <vt:lpstr>Times New Roman</vt:lpstr>
      <vt:lpstr>Wingdings</vt:lpstr>
      <vt:lpstr>نسق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5</cp:revision>
  <cp:lastPrinted>2022-09-10T20:40:02Z</cp:lastPrinted>
  <dcterms:created xsi:type="dcterms:W3CDTF">2022-09-10T08:02:30Z</dcterms:created>
  <dcterms:modified xsi:type="dcterms:W3CDTF">2023-08-29T16:52:52Z</dcterms:modified>
</cp:coreProperties>
</file>