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media2.mp4" ContentType="video/unknown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Shape 18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0" name="Shape 18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7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0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3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6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9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5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3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6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7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6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6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7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0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0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47697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10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3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11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4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7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15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0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8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3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21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6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24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9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7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0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3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4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5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5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6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99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97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2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00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5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903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8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906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1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909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4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912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5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6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0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3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6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4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64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7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75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78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79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53499" y="162087"/>
            <a:ext cx="555514" cy="716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IMG_1532.jpeg" descr="IMG_1532.jpeg"/>
          <p:cNvPicPr>
            <a:picLocks noChangeAspect="1"/>
          </p:cNvPicPr>
          <p:nvPr/>
        </p:nvPicPr>
        <p:blipFill>
          <a:blip r:embed="rId3">
            <a:alphaModFix amt="28571"/>
            <a:extLst/>
          </a:blip>
          <a:srcRect l="5913" t="1859" r="7751" b="5947"/>
          <a:stretch>
            <a:fillRect/>
          </a:stretch>
        </p:blipFill>
        <p:spPr>
          <a:xfrm>
            <a:off x="442891" y="4546696"/>
            <a:ext cx="436650" cy="435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8" h="21515" fill="norm" stroke="1" extrusionOk="0">
                <a:moveTo>
                  <a:pt x="10624" y="0"/>
                </a:moveTo>
                <a:cubicBezTo>
                  <a:pt x="8897" y="3"/>
                  <a:pt x="8616" y="37"/>
                  <a:pt x="7666" y="333"/>
                </a:cubicBezTo>
                <a:cubicBezTo>
                  <a:pt x="3551" y="1618"/>
                  <a:pt x="889" y="4693"/>
                  <a:pt x="147" y="9014"/>
                </a:cubicBezTo>
                <a:cubicBezTo>
                  <a:pt x="-226" y="11183"/>
                  <a:pt x="114" y="13440"/>
                  <a:pt x="1152" y="15578"/>
                </a:cubicBezTo>
                <a:cubicBezTo>
                  <a:pt x="2192" y="17721"/>
                  <a:pt x="3727" y="19281"/>
                  <a:pt x="5869" y="20359"/>
                </a:cubicBezTo>
                <a:cubicBezTo>
                  <a:pt x="7081" y="20970"/>
                  <a:pt x="8027" y="21274"/>
                  <a:pt x="9309" y="21457"/>
                </a:cubicBezTo>
                <a:cubicBezTo>
                  <a:pt x="10302" y="21598"/>
                  <a:pt x="12236" y="21471"/>
                  <a:pt x="13272" y="21202"/>
                </a:cubicBezTo>
                <a:cubicBezTo>
                  <a:pt x="17009" y="20231"/>
                  <a:pt x="19873" y="17434"/>
                  <a:pt x="20927" y="13717"/>
                </a:cubicBezTo>
                <a:cubicBezTo>
                  <a:pt x="21258" y="12549"/>
                  <a:pt x="21374" y="10060"/>
                  <a:pt x="21159" y="8838"/>
                </a:cubicBezTo>
                <a:cubicBezTo>
                  <a:pt x="20417" y="4618"/>
                  <a:pt x="17467" y="1394"/>
                  <a:pt x="13292" y="216"/>
                </a:cubicBezTo>
                <a:cubicBezTo>
                  <a:pt x="12691" y="47"/>
                  <a:pt x="12101" y="-2"/>
                  <a:pt x="1062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1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2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3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5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96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99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0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2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3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5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6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08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9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1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2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7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015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8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018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9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1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29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2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36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34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7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8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1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89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2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90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3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6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94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99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97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2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00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5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03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8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06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09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5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113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6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116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9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27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1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4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132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3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7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7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9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87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0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88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4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92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7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95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6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0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98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9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3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01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2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6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04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5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0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1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2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3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4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5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1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2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52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3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6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64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7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6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7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2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78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1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2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5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88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1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4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7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8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1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2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45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3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4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6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6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9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7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8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0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1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4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2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6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3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75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78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76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79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2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80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5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83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8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86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1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89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4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92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5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8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0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3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41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4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44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7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55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8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9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2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70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3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1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2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4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7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5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6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0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78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9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3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1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2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6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4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5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9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7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8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90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3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4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4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7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35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8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38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1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49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2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3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4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5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6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67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57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0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68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1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71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4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82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7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85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8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8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9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0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98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1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99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0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2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5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03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4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8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06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7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1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09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0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4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12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3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7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15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6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8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1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2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3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4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4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7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65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8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8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1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79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2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3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4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6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7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87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0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698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1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701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4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712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7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715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1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2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4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7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5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8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1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9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2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7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5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0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8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3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1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7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0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8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6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7" name="Google Shape;881;p13"/>
          <p:cNvSpPr/>
          <p:nvPr/>
        </p:nvSpPr>
        <p:spPr>
          <a:xfrm>
            <a:off x="8341543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740" name="Google Shape;882;p13"/>
          <p:cNvGrpSpPr/>
          <p:nvPr/>
        </p:nvGrpSpPr>
        <p:grpSpPr>
          <a:xfrm>
            <a:off x="8341543" y="2282040"/>
            <a:ext cx="569677" cy="380581"/>
            <a:chOff x="0" y="32"/>
            <a:chExt cx="569675" cy="380579"/>
          </a:xfrm>
        </p:grpSpPr>
        <p:sp>
          <p:nvSpPr>
            <p:cNvPr id="1738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39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3" name="Google Shape;885;p13"/>
          <p:cNvGrpSpPr/>
          <p:nvPr/>
        </p:nvGrpSpPr>
        <p:grpSpPr>
          <a:xfrm>
            <a:off x="8341543" y="1721093"/>
            <a:ext cx="569677" cy="380581"/>
            <a:chOff x="0" y="0"/>
            <a:chExt cx="569675" cy="380579"/>
          </a:xfrm>
        </p:grpSpPr>
        <p:sp>
          <p:nvSpPr>
            <p:cNvPr id="1741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2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6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1744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5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9" name="Google Shape;891;p13"/>
          <p:cNvGrpSpPr/>
          <p:nvPr/>
        </p:nvGrpSpPr>
        <p:grpSpPr>
          <a:xfrm>
            <a:off x="8341543" y="606634"/>
            <a:ext cx="569677" cy="387983"/>
            <a:chOff x="0" y="0"/>
            <a:chExt cx="569675" cy="387981"/>
          </a:xfrm>
        </p:grpSpPr>
        <p:sp>
          <p:nvSpPr>
            <p:cNvPr id="1747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8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2" name="Google Shape;894;p13"/>
          <p:cNvGrpSpPr/>
          <p:nvPr/>
        </p:nvGrpSpPr>
        <p:grpSpPr>
          <a:xfrm>
            <a:off x="8341543" y="2842965"/>
            <a:ext cx="569677" cy="380581"/>
            <a:chOff x="0" y="32"/>
            <a:chExt cx="569675" cy="380579"/>
          </a:xfrm>
        </p:grpSpPr>
        <p:sp>
          <p:nvSpPr>
            <p:cNvPr id="1750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1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5" name="Google Shape;897;p13"/>
          <p:cNvGrpSpPr/>
          <p:nvPr/>
        </p:nvGrpSpPr>
        <p:grpSpPr>
          <a:xfrm>
            <a:off x="8341543" y="3403890"/>
            <a:ext cx="569677" cy="380581"/>
            <a:chOff x="0" y="32"/>
            <a:chExt cx="569675" cy="380579"/>
          </a:xfrm>
        </p:grpSpPr>
        <p:sp>
          <p:nvSpPr>
            <p:cNvPr id="1753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4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756" name="Google Shape;900;p13"/>
          <p:cNvSpPr/>
          <p:nvPr/>
        </p:nvSpPr>
        <p:spPr>
          <a:xfrm>
            <a:off x="8341543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7" name="Google Shape;901;p13"/>
          <p:cNvSpPr/>
          <p:nvPr/>
        </p:nvSpPr>
        <p:spPr>
          <a:xfrm>
            <a:off x="395925" y="219551"/>
            <a:ext cx="8053407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8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9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0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1" name="Google Shape;906;p13"/>
          <p:cNvSpPr/>
          <p:nvPr/>
        </p:nvSpPr>
        <p:spPr>
          <a:xfrm>
            <a:off x="546316" y="1298239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2" name="Google Shape;907;p13"/>
          <p:cNvSpPr/>
          <p:nvPr/>
        </p:nvSpPr>
        <p:spPr>
          <a:xfrm>
            <a:off x="281024" y="1324129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3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4" name="Google Shape;910;p13"/>
          <p:cNvSpPr/>
          <p:nvPr/>
        </p:nvSpPr>
        <p:spPr>
          <a:xfrm>
            <a:off x="282215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5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6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7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8" name="Google Shape;915;p13"/>
          <p:cNvSpPr/>
          <p:nvPr/>
        </p:nvSpPr>
        <p:spPr>
          <a:xfrm>
            <a:off x="282215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9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0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1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2" name="Google Shape;919;p13"/>
          <p:cNvSpPr/>
          <p:nvPr/>
        </p:nvSpPr>
        <p:spPr>
          <a:xfrm>
            <a:off x="605551" y="2071650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3" name="Google Shape;920;p13"/>
          <p:cNvSpPr/>
          <p:nvPr/>
        </p:nvSpPr>
        <p:spPr>
          <a:xfrm>
            <a:off x="282215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4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5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6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7" name="Google Shape;925;p13"/>
          <p:cNvSpPr/>
          <p:nvPr/>
        </p:nvSpPr>
        <p:spPr>
          <a:xfrm>
            <a:off x="282215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8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9" name="Google Shape;927;p13"/>
          <p:cNvSpPr/>
          <p:nvPr/>
        </p:nvSpPr>
        <p:spPr>
          <a:xfrm>
            <a:off x="281024" y="2751718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0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1" name="Google Shape;929;p13"/>
          <p:cNvSpPr/>
          <p:nvPr/>
        </p:nvSpPr>
        <p:spPr>
          <a:xfrm>
            <a:off x="605551" y="2785443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2" name="Google Shape;930;p13"/>
          <p:cNvSpPr/>
          <p:nvPr/>
        </p:nvSpPr>
        <p:spPr>
          <a:xfrm>
            <a:off x="282215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3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4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5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6" name="Google Shape;935;p13"/>
          <p:cNvSpPr/>
          <p:nvPr/>
        </p:nvSpPr>
        <p:spPr>
          <a:xfrm>
            <a:off x="282215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7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8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9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0" name="Google Shape;940;p13"/>
          <p:cNvSpPr/>
          <p:nvPr/>
        </p:nvSpPr>
        <p:spPr>
          <a:xfrm>
            <a:off x="282215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1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2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3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4" name="Google Shape;945;p13"/>
          <p:cNvSpPr/>
          <p:nvPr/>
        </p:nvSpPr>
        <p:spPr>
          <a:xfrm>
            <a:off x="282215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5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6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7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8" name="Google Shape;950;p13"/>
          <p:cNvSpPr/>
          <p:nvPr/>
        </p:nvSpPr>
        <p:spPr>
          <a:xfrm>
            <a:off x="282215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9" name="Google Shape;952;p13"/>
          <p:cNvSpPr/>
          <p:nvPr/>
        </p:nvSpPr>
        <p:spPr>
          <a:xfrm>
            <a:off x="282215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0" name="نص العنوان"/>
          <p:cNvSpPr txBox="1"/>
          <p:nvPr>
            <p:ph type="title"/>
          </p:nvPr>
        </p:nvSpPr>
        <p:spPr>
          <a:xfrm>
            <a:off x="718749" y="438311"/>
            <a:ext cx="7706402" cy="57270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801" name="مستوى النص الأول…"/>
          <p:cNvSpPr txBox="1"/>
          <p:nvPr>
            <p:ph type="body" sz="quarter" idx="1"/>
          </p:nvPr>
        </p:nvSpPr>
        <p:spPr>
          <a:xfrm>
            <a:off x="1796843" y="1229699"/>
            <a:ext cx="2728801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804" name="Google Shape;972;p13"/>
          <p:cNvGrpSpPr/>
          <p:nvPr/>
        </p:nvGrpSpPr>
        <p:grpSpPr>
          <a:xfrm>
            <a:off x="1118671" y="879023"/>
            <a:ext cx="297885" cy="313811"/>
            <a:chOff x="0" y="0"/>
            <a:chExt cx="297884" cy="313810"/>
          </a:xfrm>
        </p:grpSpPr>
        <p:sp>
          <p:nvSpPr>
            <p:cNvPr id="180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5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805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6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7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8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9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0" name="Google Shape;981;p13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1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2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3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4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8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816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7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19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0" name="Google Shape;990;p13"/>
          <p:cNvSpPr/>
          <p:nvPr/>
        </p:nvSpPr>
        <p:spPr>
          <a:xfrm>
            <a:off x="8228955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1" name="Google Shape;632;p19"/>
          <p:cNvSpPr txBox="1"/>
          <p:nvPr/>
        </p:nvSpPr>
        <p:spPr>
          <a:xfrm rot="5400000">
            <a:off x="-248649" y="3630214"/>
            <a:ext cx="94152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822" name="Google Shape;1105;p42"/>
          <p:cNvSpPr/>
          <p:nvPr/>
        </p:nvSpPr>
        <p:spPr>
          <a:xfrm>
            <a:off x="81024" y="3189377"/>
            <a:ext cx="244075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3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6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4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7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8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3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1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6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4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9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7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0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7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8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5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3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8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6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1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19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4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22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7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5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0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8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1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6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476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7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0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488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1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03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6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04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7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0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8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3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11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6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14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9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17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2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20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3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7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8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80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3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81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4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7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5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0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88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3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91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4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9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7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8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0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3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4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5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4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57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0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58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1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4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62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7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65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0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68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3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71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6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74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7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0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1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2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3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5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34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7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35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8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1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39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4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42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45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0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48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3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51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4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7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8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2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21.png"/><Relationship Id="rId13" Type="http://schemas.openxmlformats.org/officeDocument/2006/relationships/image" Target="../media/image8.jpe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0.png"/><Relationship Id="rId17" Type="http://schemas.openxmlformats.org/officeDocument/2006/relationships/image" Target="../media/image7.jpeg"/><Relationship Id="rId18" Type="http://schemas.openxmlformats.org/officeDocument/2006/relationships/image" Target="../media/image9.jpeg"/><Relationship Id="rId19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7.jpeg"/><Relationship Id="rId13" Type="http://schemas.openxmlformats.org/officeDocument/2006/relationships/image" Target="../media/image25.png"/><Relationship Id="rId14" Type="http://schemas.openxmlformats.org/officeDocument/2006/relationships/image" Target="../media/image10.jpeg"/><Relationship Id="rId15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4.jpeg"/><Relationship Id="rId13" Type="http://schemas.openxmlformats.org/officeDocument/2006/relationships/image" Target="../media/image2.png"/><Relationship Id="rId14" Type="http://schemas.openxmlformats.org/officeDocument/2006/relationships/image" Target="../media/image26.png"/><Relationship Id="rId15" Type="http://schemas.openxmlformats.org/officeDocument/2006/relationships/image" Target="../media/image28.png"/><Relationship Id="rId16" Type="http://schemas.openxmlformats.org/officeDocument/2006/relationships/image" Target="../media/image29.png"/><Relationship Id="rId17" Type="http://schemas.openxmlformats.org/officeDocument/2006/relationships/image" Target="../media/image30.png"/><Relationship Id="rId18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6.png"/><Relationship Id="rId12" Type="http://schemas.openxmlformats.org/officeDocument/2006/relationships/image" Target="../media/image28.png"/><Relationship Id="rId13" Type="http://schemas.openxmlformats.org/officeDocument/2006/relationships/image" Target="../media/image32.png"/><Relationship Id="rId14" Type="http://schemas.openxmlformats.org/officeDocument/2006/relationships/image" Target="../media/image2.png"/><Relationship Id="rId15" Type="http://schemas.openxmlformats.org/officeDocument/2006/relationships/image" Target="../media/image33.png"/><Relationship Id="rId16" Type="http://schemas.openxmlformats.org/officeDocument/2006/relationships/image" Target="../media/image3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6.png"/><Relationship Id="rId12" Type="http://schemas.openxmlformats.org/officeDocument/2006/relationships/image" Target="../media/image35.png"/><Relationship Id="rId13" Type="http://schemas.openxmlformats.org/officeDocument/2006/relationships/image" Target="../media/image2.png"/><Relationship Id="rId14" Type="http://schemas.openxmlformats.org/officeDocument/2006/relationships/image" Target="../media/image36.png"/><Relationship Id="rId15" Type="http://schemas.openxmlformats.org/officeDocument/2006/relationships/image" Target="../media/image13.jpeg"/><Relationship Id="rId16" Type="http://schemas.openxmlformats.org/officeDocument/2006/relationships/video" Target="../media/media2.mp4"/><Relationship Id="rId17" Type="http://schemas.microsoft.com/office/2007/relationships/media" Target="../media/media2.mp4"/><Relationship Id="rId18" Type="http://schemas.openxmlformats.org/officeDocument/2006/relationships/image" Target="../media/image37.png"/><Relationship Id="rId19" Type="http://schemas.openxmlformats.org/officeDocument/2006/relationships/image" Target="../media/image1.gif"/><Relationship Id="rId20" Type="http://schemas.openxmlformats.org/officeDocument/2006/relationships/image" Target="../media/image3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6.png"/><Relationship Id="rId12" Type="http://schemas.openxmlformats.org/officeDocument/2006/relationships/image" Target="../media/image35.png"/><Relationship Id="rId13" Type="http://schemas.openxmlformats.org/officeDocument/2006/relationships/image" Target="../media/image2.png"/><Relationship Id="rId14" Type="http://schemas.openxmlformats.org/officeDocument/2006/relationships/image" Target="../media/image2.gif"/><Relationship Id="rId15" Type="http://schemas.openxmlformats.org/officeDocument/2006/relationships/image" Target="../media/image1.g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7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14.jpeg"/><Relationship Id="rId15" Type="http://schemas.openxmlformats.org/officeDocument/2006/relationships/image" Target="../media/image26.png"/><Relationship Id="rId16" Type="http://schemas.openxmlformats.org/officeDocument/2006/relationships/image" Target="../media/image4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6.png"/><Relationship Id="rId12" Type="http://schemas.openxmlformats.org/officeDocument/2006/relationships/image" Target="../media/image2.png"/><Relationship Id="rId13" Type="http://schemas.openxmlformats.org/officeDocument/2006/relationships/image" Target="../media/image42.png"/><Relationship Id="rId14" Type="http://schemas.openxmlformats.org/officeDocument/2006/relationships/image" Target="../media/image12.jpeg"/><Relationship Id="rId15" Type="http://schemas.openxmlformats.org/officeDocument/2006/relationships/image" Target="../media/image43.png"/><Relationship Id="rId16" Type="http://schemas.openxmlformats.org/officeDocument/2006/relationships/image" Target="../media/image2.gif"/><Relationship Id="rId17" Type="http://schemas.openxmlformats.org/officeDocument/2006/relationships/image" Target="../media/image4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jpeg"/><Relationship Id="rId7" Type="http://schemas.openxmlformats.org/officeDocument/2006/relationships/image" Target="../media/image5.png"/><Relationship Id="rId8" Type="http://schemas.openxmlformats.org/officeDocument/2006/relationships/image" Target="../media/image3.jpeg"/><Relationship Id="rId9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6.png"/><Relationship Id="rId12" Type="http://schemas.openxmlformats.org/officeDocument/2006/relationships/image" Target="../media/image2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2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47.png"/><Relationship Id="rId12" Type="http://schemas.openxmlformats.org/officeDocument/2006/relationships/image" Target="../media/image26.png"/><Relationship Id="rId13" Type="http://schemas.openxmlformats.org/officeDocument/2006/relationships/image" Target="../media/image15.jpeg"/><Relationship Id="rId14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21.png"/><Relationship Id="rId13" Type="http://schemas.openxmlformats.org/officeDocument/2006/relationships/image" Target="../media/image8.jpe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48.png"/><Relationship Id="rId17" Type="http://schemas.openxmlformats.org/officeDocument/2006/relationships/image" Target="../media/image16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49.png"/><Relationship Id="rId13" Type="http://schemas.openxmlformats.org/officeDocument/2006/relationships/image" Target="../media/image17.jpeg"/><Relationship Id="rId14" Type="http://schemas.openxmlformats.org/officeDocument/2006/relationships/image" Target="../media/image18.jpeg"/><Relationship Id="rId15" Type="http://schemas.openxmlformats.org/officeDocument/2006/relationships/image" Target="../media/image50.png"/><Relationship Id="rId16" Type="http://schemas.openxmlformats.org/officeDocument/2006/relationships/image" Target="../media/image47.png"/><Relationship Id="rId17" Type="http://schemas.openxmlformats.org/officeDocument/2006/relationships/image" Target="../media/image26.png"/><Relationship Id="rId18" Type="http://schemas.openxmlformats.org/officeDocument/2006/relationships/image" Target="../media/image5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7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7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6.xml"/><Relationship Id="rId3" Type="http://schemas.openxmlformats.org/officeDocument/2006/relationships/slide" Target="slide7.xml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7.jpeg"/><Relationship Id="rId7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19.png"/><Relationship Id="rId13" Type="http://schemas.openxmlformats.org/officeDocument/2006/relationships/image" Target="../media/image8.jpeg"/><Relationship Id="rId14" Type="http://schemas.openxmlformats.org/officeDocument/2006/relationships/image" Target="../media/image20.png"/><Relationship Id="rId15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731;p23"/>
          <p:cNvSpPr txBox="1"/>
          <p:nvPr>
            <p:ph type="subTitle" sz="quarter" idx="1"/>
          </p:nvPr>
        </p:nvSpPr>
        <p:spPr>
          <a:xfrm>
            <a:off x="938639" y="3963246"/>
            <a:ext cx="6866702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1833" name="Google Shape;1730;p23"/>
          <p:cNvSpPr txBox="1"/>
          <p:nvPr/>
        </p:nvSpPr>
        <p:spPr>
          <a:xfrm>
            <a:off x="1938974" y="1519885"/>
            <a:ext cx="4800284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393192" rtl="0">
              <a:lnSpc>
                <a:spcPct val="80000"/>
              </a:lnSpc>
              <a:defRPr b="1" sz="36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٢-٦</a:t>
            </a:r>
          </a:p>
          <a:p>
            <a:pPr algn="ctr" defTabSz="393192" rtl="0">
              <a:lnSpc>
                <a:spcPct val="80000"/>
              </a:lnSpc>
              <a:defRPr b="1" sz="36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تطبيقات على نظرية فيثاغورس </a:t>
            </a:r>
          </a:p>
        </p:txBody>
      </p:sp>
      <p:sp>
        <p:nvSpPr>
          <p:cNvPr id="1834" name="وسيلة شرح"/>
          <p:cNvSpPr/>
          <p:nvPr/>
        </p:nvSpPr>
        <p:spPr>
          <a:xfrm>
            <a:off x="951339" y="1773872"/>
            <a:ext cx="6132117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41" y="0"/>
                </a:moveTo>
                <a:cubicBezTo>
                  <a:pt x="2492" y="0"/>
                  <a:pt x="2290" y="739"/>
                  <a:pt x="2290" y="1649"/>
                </a:cubicBezTo>
                <a:lnTo>
                  <a:pt x="2290" y="8600"/>
                </a:lnTo>
                <a:lnTo>
                  <a:pt x="0" y="10820"/>
                </a:lnTo>
                <a:lnTo>
                  <a:pt x="2290" y="13036"/>
                </a:lnTo>
                <a:lnTo>
                  <a:pt x="2290" y="19951"/>
                </a:lnTo>
                <a:cubicBezTo>
                  <a:pt x="2290" y="20861"/>
                  <a:pt x="2492" y="21600"/>
                  <a:pt x="2741" y="21600"/>
                </a:cubicBezTo>
                <a:lnTo>
                  <a:pt x="21148" y="21600"/>
                </a:lnTo>
                <a:cubicBezTo>
                  <a:pt x="21398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398" y="0"/>
                  <a:pt x="21148" y="0"/>
                </a:cubicBezTo>
                <a:lnTo>
                  <a:pt x="2741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9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9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9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9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9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9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9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9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0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0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0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0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10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1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0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0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1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11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11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1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1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٨٤</a:t>
              </a:r>
            </a:p>
          </p:txBody>
        </p:sp>
      </p:grpSp>
      <p:graphicFrame>
        <p:nvGraphicFramePr>
          <p:cNvPr id="2117" name="الجدول"/>
          <p:cNvGraphicFramePr/>
          <p:nvPr/>
        </p:nvGraphicFramePr>
        <p:xfrm>
          <a:off x="5803729" y="2635248"/>
          <a:ext cx="4485658" cy="193056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2180639"/>
                <a:gridCol w="1607618"/>
                <a:gridCol w="1064301"/>
              </a:tblGrid>
              <a:tr h="95893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958931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128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12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11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2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31" name="تجميع"/>
          <p:cNvGrpSpPr/>
          <p:nvPr/>
        </p:nvGrpSpPr>
        <p:grpSpPr>
          <a:xfrm>
            <a:off x="2202686" y="2293125"/>
            <a:ext cx="2351847" cy="557250"/>
            <a:chOff x="-25400" y="-25400"/>
            <a:chExt cx="2351845" cy="557249"/>
          </a:xfrm>
        </p:grpSpPr>
        <p:pic>
          <p:nvPicPr>
            <p:cNvPr id="2129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2130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2134" name="🔹نظرية فيثاغورس…"/>
          <p:cNvGrpSpPr/>
          <p:nvPr/>
        </p:nvGrpSpPr>
        <p:grpSpPr>
          <a:xfrm>
            <a:off x="3621187" y="3576617"/>
            <a:ext cx="2200614" cy="980656"/>
            <a:chOff x="0" y="0"/>
            <a:chExt cx="2200612" cy="980655"/>
          </a:xfrm>
        </p:grpSpPr>
        <p:sp>
          <p:nvSpPr>
            <p:cNvPr id="2133" name="🔹نظرية فيثاغورس…"/>
            <p:cNvSpPr/>
            <p:nvPr/>
          </p:nvSpPr>
          <p:spPr>
            <a:xfrm>
              <a:off x="38100" y="38100"/>
              <a:ext cx="2124413" cy="904456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🔹نظرية فيثاغورس </a:t>
              </a:r>
            </a:p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🔹عكس نظرية فيثاغورس </a:t>
              </a:r>
            </a:p>
          </p:txBody>
        </p:sp>
        <p:pic>
          <p:nvPicPr>
            <p:cNvPr id="2132" name="🔹نظرية فيثاغورس… 🔹نظرية فيثاغورس 🔹عكس نظرية فيثاغورس " descr="🔹نظرية فيثاغورس… 🔹نظرية فيثاغورس 🔹عكس نظرية فيثاغورس 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200613" cy="980656"/>
            </a:xfrm>
            <a:prstGeom prst="rect">
              <a:avLst/>
            </a:prstGeom>
            <a:effectLst/>
          </p:spPr>
        </p:pic>
      </p:grpSp>
      <p:grpSp>
        <p:nvGrpSpPr>
          <p:cNvPr id="2137" name="🔹حل مسائل باستعمال نظرية فيثاغورس"/>
          <p:cNvGrpSpPr/>
          <p:nvPr/>
        </p:nvGrpSpPr>
        <p:grpSpPr>
          <a:xfrm>
            <a:off x="1984355" y="3566880"/>
            <a:ext cx="1708437" cy="990393"/>
            <a:chOff x="0" y="0"/>
            <a:chExt cx="1708436" cy="990392"/>
          </a:xfrm>
        </p:grpSpPr>
        <p:sp>
          <p:nvSpPr>
            <p:cNvPr id="2136" name="🔹حل مسائل باستعمال نظرية فيثاغورس"/>
            <p:cNvSpPr/>
            <p:nvPr/>
          </p:nvSpPr>
          <p:spPr>
            <a:xfrm>
              <a:off x="38100" y="38100"/>
              <a:ext cx="1632237" cy="914193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🔹</a:t>
              </a:r>
              <a:r>
                <a:rPr b="0">
                  <a:latin typeface="Muna Bold"/>
                  <a:ea typeface="Muna Bold"/>
                  <a:cs typeface="Muna Bold"/>
                  <a:sym typeface="Muna Bold"/>
                </a:rPr>
                <a:t>حل مسائل باستعمال نظرية فيثاغورس </a:t>
              </a:r>
            </a:p>
          </p:txBody>
        </p:sp>
        <p:pic>
          <p:nvPicPr>
            <p:cNvPr id="2135" name="🔹حل مسائل باستعمال نظرية فيثاغورس 🔹حل مسائل باستعمال نظرية فيثاغورس " descr="🔹حل مسائل باستعمال نظرية فيثاغورس 🔹حل مسائل باستعمال نظرية فيثاغورس 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708437" cy="990393"/>
            </a:xfrm>
            <a:prstGeom prst="rect">
              <a:avLst/>
            </a:prstGeom>
            <a:effectLst/>
          </p:spPr>
        </p:pic>
      </p:grpSp>
      <p:grpSp>
        <p:nvGrpSpPr>
          <p:cNvPr id="2140" name="تجميع"/>
          <p:cNvGrpSpPr/>
          <p:nvPr/>
        </p:nvGrpSpPr>
        <p:grpSpPr>
          <a:xfrm>
            <a:off x="6329339" y="847660"/>
            <a:ext cx="1438288" cy="1440044"/>
            <a:chOff x="0" y="0"/>
            <a:chExt cx="1438287" cy="1440043"/>
          </a:xfrm>
        </p:grpSpPr>
        <p:sp>
          <p:nvSpPr>
            <p:cNvPr id="2138" name="تطبيقات…"/>
            <p:cNvSpPr txBox="1"/>
            <p:nvPr/>
          </p:nvSpPr>
          <p:spPr>
            <a:xfrm>
              <a:off x="0" y="0"/>
              <a:ext cx="1438288" cy="459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تطبيقات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على نظرية فيثاغورس </a:t>
              </a:r>
            </a:p>
          </p:txBody>
        </p:sp>
        <p:sp>
          <p:nvSpPr>
            <p:cNvPr id="2139" name="حل مسائل باستعمال نظرية فيثاغورس"/>
            <p:cNvSpPr txBox="1"/>
            <p:nvPr/>
          </p:nvSpPr>
          <p:spPr>
            <a:xfrm>
              <a:off x="138254" y="747350"/>
              <a:ext cx="1161780" cy="692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حل مسائل باستعمال نظرية فيثاغورس </a:t>
              </a:r>
            </a:p>
          </p:txBody>
        </p:sp>
      </p:grpSp>
      <p:pic>
        <p:nvPicPr>
          <p:cNvPr id="2141" name="Google Shape;714;p59" descr="Google Shape;714;p59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10800000">
            <a:off x="1308993" y="1233978"/>
            <a:ext cx="3647422" cy="58165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142" name="Google Shape;713;p59"/>
          <p:cNvSpPr/>
          <p:nvPr/>
        </p:nvSpPr>
        <p:spPr>
          <a:xfrm rot="10800000">
            <a:off x="4737374" y="1212506"/>
            <a:ext cx="1357583" cy="585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ln>
            <a:solidFill>
              <a:srgbClr val="A5B7C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3" name="مرادف كلمة"/>
          <p:cNvSpPr txBox="1"/>
          <p:nvPr/>
        </p:nvSpPr>
        <p:spPr>
          <a:xfrm>
            <a:off x="4957510" y="1311262"/>
            <a:ext cx="113820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7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2144" name="تطبيقات ……"/>
          <p:cNvSpPr txBox="1"/>
          <p:nvPr/>
        </p:nvSpPr>
        <p:spPr>
          <a:xfrm>
            <a:off x="1645795" y="1277643"/>
            <a:ext cx="2973818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تطبيقات … 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بمعنى تطبيق  اي تنفيذ انجاز او حل او اتمام </a:t>
            </a:r>
          </a:p>
        </p:txBody>
      </p:sp>
      <p:grpSp>
        <p:nvGrpSpPr>
          <p:cNvPr id="2147" name="IMG_1881.jpeg"/>
          <p:cNvGrpSpPr/>
          <p:nvPr/>
        </p:nvGrpSpPr>
        <p:grpSpPr>
          <a:xfrm>
            <a:off x="6615195" y="2465191"/>
            <a:ext cx="787334" cy="889644"/>
            <a:chOff x="0" y="0"/>
            <a:chExt cx="787333" cy="889643"/>
          </a:xfrm>
        </p:grpSpPr>
        <p:pic>
          <p:nvPicPr>
            <p:cNvPr id="2146" name="IMG_1881.jpeg" descr="IMG_1881.jpe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6350" y="6350"/>
              <a:ext cx="774634" cy="8769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45" name="IMG_1881.jpeg" descr="IMG_1881.jpeg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0"/>
              <a:ext cx="787334" cy="88964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20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20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2" grpId="1"/>
      <p:bldP build="whole" bldLvl="1" animBg="1" rev="0" advAuto="0" spid="2117" grpId="6"/>
      <p:bldP build="whole" bldLvl="1" animBg="1" rev="0" advAuto="0" spid="2141" grpId="3"/>
      <p:bldP build="whole" bldLvl="1" animBg="1" rev="0" advAuto="0" spid="2131" grpId="5"/>
      <p:bldP build="whole" bldLvl="1" animBg="1" rev="0" advAuto="0" spid="2134" grpId="7"/>
      <p:bldP build="whole" bldLvl="1" animBg="1" rev="0" advAuto="0" spid="2144" grpId="4"/>
      <p:bldP build="whole" bldLvl="1" animBg="1" rev="0" advAuto="0" spid="2143" grpId="2"/>
      <p:bldP build="whole" bldLvl="1" animBg="1" rev="0" advAuto="0" spid="2137" grpId="8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5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5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5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5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5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5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5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5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6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6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62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64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166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6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6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72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17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1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175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7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٨٤</a:t>
              </a:r>
            </a:p>
          </p:txBody>
        </p:sp>
      </p:grpSp>
      <p:grpSp>
        <p:nvGrpSpPr>
          <p:cNvPr id="2186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184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176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7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8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9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0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1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2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3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85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89" name="تجميع"/>
          <p:cNvGrpSpPr/>
          <p:nvPr/>
        </p:nvGrpSpPr>
        <p:grpSpPr>
          <a:xfrm>
            <a:off x="6329339" y="847660"/>
            <a:ext cx="1438288" cy="1440044"/>
            <a:chOff x="0" y="0"/>
            <a:chExt cx="1438287" cy="1440043"/>
          </a:xfrm>
        </p:grpSpPr>
        <p:sp>
          <p:nvSpPr>
            <p:cNvPr id="2187" name="تطبيقات…"/>
            <p:cNvSpPr txBox="1"/>
            <p:nvPr/>
          </p:nvSpPr>
          <p:spPr>
            <a:xfrm>
              <a:off x="0" y="0"/>
              <a:ext cx="1438288" cy="459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تطبيقات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على نظرية فيثاغورس </a:t>
              </a:r>
            </a:p>
          </p:txBody>
        </p:sp>
        <p:sp>
          <p:nvSpPr>
            <p:cNvPr id="2188" name="حل مسائل باستعمال نظرية فيثاغورس"/>
            <p:cNvSpPr txBox="1"/>
            <p:nvPr/>
          </p:nvSpPr>
          <p:spPr>
            <a:xfrm>
              <a:off x="138254" y="747350"/>
              <a:ext cx="1161780" cy="692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حل مسائل باستعمال نظرية فيثاغورس </a:t>
              </a:r>
            </a:p>
          </p:txBody>
        </p:sp>
      </p:grpSp>
      <p:sp>
        <p:nvSpPr>
          <p:cNvPr id="2190" name="التطبيقات في حياتنا"/>
          <p:cNvSpPr txBox="1"/>
          <p:nvPr/>
        </p:nvSpPr>
        <p:spPr>
          <a:xfrm>
            <a:off x="3143365" y="1164439"/>
            <a:ext cx="1879485" cy="333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2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التطبيقات في حياتنا </a:t>
            </a:r>
          </a:p>
        </p:txBody>
      </p:sp>
      <p:pic>
        <p:nvPicPr>
          <p:cNvPr id="2191" name="Google Shape;714;p59" descr="Google Shape;714;p59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0800000">
            <a:off x="1443313" y="1049372"/>
            <a:ext cx="4580434" cy="284591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192" name="……"/>
          <p:cNvSpPr txBox="1"/>
          <p:nvPr/>
        </p:nvSpPr>
        <p:spPr>
          <a:xfrm>
            <a:off x="2021991" y="1446384"/>
            <a:ext cx="3423077" cy="1978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100">
                <a:solidFill>
                  <a:srgbClr val="B51A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… </a:t>
            </a:r>
          </a:p>
          <a:p>
            <a:pPr algn="r" rtl="0">
              <a:defRPr sz="2100">
                <a:solidFill>
                  <a:srgbClr val="B51A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 في مادة المهارات الرقمية التطبيقات هي البرامج مثل برامج الاوفيس التي وفرتها لنا وزارة التعليم مشكورة  ومازلنا نستخدمها حتى اليوم  ،وكذلك تطبيقات التواصل الاجتماعي  ،</a:t>
            </a:r>
          </a:p>
        </p:txBody>
      </p:sp>
      <p:pic>
        <p:nvPicPr>
          <p:cNvPr id="2193" name="IMG_1875.jpeg" descr="IMG_1875.jpeg"/>
          <p:cNvPicPr>
            <a:picLocks noChangeAspect="1"/>
          </p:cNvPicPr>
          <p:nvPr/>
        </p:nvPicPr>
        <p:blipFill>
          <a:blip r:embed="rId14">
            <a:extLst/>
          </a:blip>
          <a:srcRect l="0" t="0" r="4" b="15"/>
          <a:stretch>
            <a:fillRect/>
          </a:stretch>
        </p:blipFill>
        <p:spPr>
          <a:xfrm>
            <a:off x="1625388" y="1186547"/>
            <a:ext cx="1029892" cy="653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7"/>
                </a:lnTo>
                <a:lnTo>
                  <a:pt x="0" y="21600"/>
                </a:lnTo>
                <a:lnTo>
                  <a:pt x="10804" y="21600"/>
                </a:lnTo>
                <a:lnTo>
                  <a:pt x="21600" y="21600"/>
                </a:lnTo>
                <a:lnTo>
                  <a:pt x="21600" y="10807"/>
                </a:lnTo>
                <a:lnTo>
                  <a:pt x="21600" y="0"/>
                </a:lnTo>
                <a:lnTo>
                  <a:pt x="10804" y="0"/>
                </a:lnTo>
                <a:lnTo>
                  <a:pt x="0" y="0"/>
                </a:lnTo>
                <a:close/>
                <a:moveTo>
                  <a:pt x="6351" y="3567"/>
                </a:moveTo>
                <a:cubicBezTo>
                  <a:pt x="6480" y="3441"/>
                  <a:pt x="6695" y="4163"/>
                  <a:pt x="6726" y="4826"/>
                </a:cubicBezTo>
                <a:cubicBezTo>
                  <a:pt x="6750" y="5355"/>
                  <a:pt x="6727" y="5554"/>
                  <a:pt x="6609" y="5784"/>
                </a:cubicBezTo>
                <a:cubicBezTo>
                  <a:pt x="6438" y="6117"/>
                  <a:pt x="6304" y="5945"/>
                  <a:pt x="6434" y="5561"/>
                </a:cubicBezTo>
                <a:cubicBezTo>
                  <a:pt x="6478" y="5431"/>
                  <a:pt x="6511" y="5255"/>
                  <a:pt x="6509" y="5167"/>
                </a:cubicBezTo>
                <a:cubicBezTo>
                  <a:pt x="6507" y="5080"/>
                  <a:pt x="6455" y="5155"/>
                  <a:pt x="6393" y="5338"/>
                </a:cubicBezTo>
                <a:cubicBezTo>
                  <a:pt x="6204" y="5886"/>
                  <a:pt x="5986" y="5734"/>
                  <a:pt x="6168" y="5180"/>
                </a:cubicBezTo>
                <a:cubicBezTo>
                  <a:pt x="6229" y="4993"/>
                  <a:pt x="6284" y="4567"/>
                  <a:pt x="6284" y="4236"/>
                </a:cubicBezTo>
                <a:cubicBezTo>
                  <a:pt x="6284" y="3905"/>
                  <a:pt x="6313" y="3604"/>
                  <a:pt x="6351" y="356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94" name="IMG_1876.jpeg" descr="IMG_1876.jpeg"/>
          <p:cNvPicPr>
            <a:picLocks noChangeAspect="1"/>
          </p:cNvPicPr>
          <p:nvPr/>
        </p:nvPicPr>
        <p:blipFill>
          <a:blip r:embed="rId15">
            <a:extLst/>
          </a:blip>
          <a:srcRect l="3949" t="4" r="4267" b="48"/>
          <a:stretch>
            <a:fillRect/>
          </a:stretch>
        </p:blipFill>
        <p:spPr>
          <a:xfrm>
            <a:off x="834960" y="3117083"/>
            <a:ext cx="2200990" cy="1348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600" fill="norm" stroke="1" extrusionOk="0">
                <a:moveTo>
                  <a:pt x="3565" y="0"/>
                </a:moveTo>
                <a:cubicBezTo>
                  <a:pt x="3446" y="2"/>
                  <a:pt x="3385" y="107"/>
                  <a:pt x="3434" y="235"/>
                </a:cubicBezTo>
                <a:cubicBezTo>
                  <a:pt x="3482" y="364"/>
                  <a:pt x="3585" y="471"/>
                  <a:pt x="3659" y="471"/>
                </a:cubicBezTo>
                <a:cubicBezTo>
                  <a:pt x="3733" y="471"/>
                  <a:pt x="3791" y="364"/>
                  <a:pt x="3791" y="235"/>
                </a:cubicBezTo>
                <a:cubicBezTo>
                  <a:pt x="3791" y="108"/>
                  <a:pt x="3694" y="2"/>
                  <a:pt x="3573" y="0"/>
                </a:cubicBezTo>
                <a:lnTo>
                  <a:pt x="3565" y="0"/>
                </a:lnTo>
                <a:close/>
                <a:moveTo>
                  <a:pt x="9476" y="51"/>
                </a:moveTo>
                <a:cubicBezTo>
                  <a:pt x="9348" y="183"/>
                  <a:pt x="9322" y="549"/>
                  <a:pt x="9460" y="776"/>
                </a:cubicBezTo>
                <a:cubicBezTo>
                  <a:pt x="9594" y="995"/>
                  <a:pt x="9798" y="729"/>
                  <a:pt x="9798" y="337"/>
                </a:cubicBezTo>
                <a:cubicBezTo>
                  <a:pt x="9798" y="212"/>
                  <a:pt x="9754" y="109"/>
                  <a:pt x="9689" y="51"/>
                </a:cubicBezTo>
                <a:cubicBezTo>
                  <a:pt x="9617" y="52"/>
                  <a:pt x="9546" y="49"/>
                  <a:pt x="9476" y="51"/>
                </a:cubicBezTo>
                <a:close/>
                <a:moveTo>
                  <a:pt x="7419" y="127"/>
                </a:moveTo>
                <a:cubicBezTo>
                  <a:pt x="7211" y="143"/>
                  <a:pt x="7081" y="161"/>
                  <a:pt x="7082" y="178"/>
                </a:cubicBezTo>
                <a:cubicBezTo>
                  <a:pt x="7083" y="275"/>
                  <a:pt x="7145" y="506"/>
                  <a:pt x="7217" y="693"/>
                </a:cubicBezTo>
                <a:cubicBezTo>
                  <a:pt x="7412" y="1198"/>
                  <a:pt x="6571" y="2866"/>
                  <a:pt x="6170" y="2772"/>
                </a:cubicBezTo>
                <a:cubicBezTo>
                  <a:pt x="5958" y="2723"/>
                  <a:pt x="5852" y="2503"/>
                  <a:pt x="5820" y="2054"/>
                </a:cubicBezTo>
                <a:cubicBezTo>
                  <a:pt x="5770" y="1333"/>
                  <a:pt x="5742" y="1313"/>
                  <a:pt x="5362" y="1647"/>
                </a:cubicBezTo>
                <a:cubicBezTo>
                  <a:pt x="5043" y="1928"/>
                  <a:pt x="4815" y="1514"/>
                  <a:pt x="5063" y="1106"/>
                </a:cubicBezTo>
                <a:cubicBezTo>
                  <a:pt x="5299" y="719"/>
                  <a:pt x="5255" y="363"/>
                  <a:pt x="5013" y="693"/>
                </a:cubicBezTo>
                <a:cubicBezTo>
                  <a:pt x="4899" y="849"/>
                  <a:pt x="4744" y="917"/>
                  <a:pt x="4668" y="839"/>
                </a:cubicBezTo>
                <a:cubicBezTo>
                  <a:pt x="4427" y="595"/>
                  <a:pt x="4403" y="1501"/>
                  <a:pt x="4633" y="2175"/>
                </a:cubicBezTo>
                <a:cubicBezTo>
                  <a:pt x="4846" y="2800"/>
                  <a:pt x="4841" y="2842"/>
                  <a:pt x="4396" y="3510"/>
                </a:cubicBezTo>
                <a:cubicBezTo>
                  <a:pt x="3854" y="4323"/>
                  <a:pt x="3841" y="4441"/>
                  <a:pt x="4229" y="5252"/>
                </a:cubicBezTo>
                <a:cubicBezTo>
                  <a:pt x="4593" y="6012"/>
                  <a:pt x="4566" y="7201"/>
                  <a:pt x="4186" y="7096"/>
                </a:cubicBezTo>
                <a:cubicBezTo>
                  <a:pt x="3869" y="7008"/>
                  <a:pt x="3872" y="7173"/>
                  <a:pt x="4202" y="7948"/>
                </a:cubicBezTo>
                <a:cubicBezTo>
                  <a:pt x="4497" y="8641"/>
                  <a:pt x="4689" y="9718"/>
                  <a:pt x="4559" y="9932"/>
                </a:cubicBezTo>
                <a:cubicBezTo>
                  <a:pt x="4513" y="10008"/>
                  <a:pt x="4351" y="9946"/>
                  <a:pt x="4198" y="9792"/>
                </a:cubicBezTo>
                <a:cubicBezTo>
                  <a:pt x="3969" y="9562"/>
                  <a:pt x="3893" y="9583"/>
                  <a:pt x="3779" y="9913"/>
                </a:cubicBezTo>
                <a:cubicBezTo>
                  <a:pt x="3695" y="10156"/>
                  <a:pt x="3550" y="10256"/>
                  <a:pt x="3410" y="10167"/>
                </a:cubicBezTo>
                <a:cubicBezTo>
                  <a:pt x="3129" y="9990"/>
                  <a:pt x="2793" y="10674"/>
                  <a:pt x="2793" y="11420"/>
                </a:cubicBezTo>
                <a:cubicBezTo>
                  <a:pt x="2793" y="12197"/>
                  <a:pt x="2527" y="12337"/>
                  <a:pt x="2366" y="11643"/>
                </a:cubicBezTo>
                <a:cubicBezTo>
                  <a:pt x="2282" y="11279"/>
                  <a:pt x="2117" y="11038"/>
                  <a:pt x="1947" y="11038"/>
                </a:cubicBezTo>
                <a:cubicBezTo>
                  <a:pt x="1731" y="11038"/>
                  <a:pt x="1636" y="11269"/>
                  <a:pt x="1544" y="12037"/>
                </a:cubicBezTo>
                <a:cubicBezTo>
                  <a:pt x="1426" y="13015"/>
                  <a:pt x="1413" y="13033"/>
                  <a:pt x="892" y="12959"/>
                </a:cubicBezTo>
                <a:cubicBezTo>
                  <a:pt x="410" y="12891"/>
                  <a:pt x="360" y="12939"/>
                  <a:pt x="360" y="13461"/>
                </a:cubicBezTo>
                <a:cubicBezTo>
                  <a:pt x="360" y="13778"/>
                  <a:pt x="455" y="14163"/>
                  <a:pt x="570" y="14319"/>
                </a:cubicBezTo>
                <a:cubicBezTo>
                  <a:pt x="941" y="14826"/>
                  <a:pt x="963" y="15455"/>
                  <a:pt x="635" y="16183"/>
                </a:cubicBezTo>
                <a:cubicBezTo>
                  <a:pt x="228" y="17088"/>
                  <a:pt x="342" y="18084"/>
                  <a:pt x="853" y="18084"/>
                </a:cubicBezTo>
                <a:cubicBezTo>
                  <a:pt x="1043" y="18084"/>
                  <a:pt x="1358" y="18186"/>
                  <a:pt x="1551" y="18306"/>
                </a:cubicBezTo>
                <a:cubicBezTo>
                  <a:pt x="1840" y="18486"/>
                  <a:pt x="1893" y="18664"/>
                  <a:pt x="1862" y="19305"/>
                </a:cubicBezTo>
                <a:cubicBezTo>
                  <a:pt x="1841" y="19733"/>
                  <a:pt x="1897" y="20163"/>
                  <a:pt x="1986" y="20258"/>
                </a:cubicBezTo>
                <a:cubicBezTo>
                  <a:pt x="2275" y="20567"/>
                  <a:pt x="2854" y="20444"/>
                  <a:pt x="3278" y="19985"/>
                </a:cubicBezTo>
                <a:cubicBezTo>
                  <a:pt x="3689" y="19540"/>
                  <a:pt x="3696" y="19538"/>
                  <a:pt x="4101" y="20029"/>
                </a:cubicBezTo>
                <a:cubicBezTo>
                  <a:pt x="4542" y="20565"/>
                  <a:pt x="4685" y="20475"/>
                  <a:pt x="4994" y="19457"/>
                </a:cubicBezTo>
                <a:cubicBezTo>
                  <a:pt x="5228" y="18683"/>
                  <a:pt x="5723" y="18728"/>
                  <a:pt x="5723" y="19521"/>
                </a:cubicBezTo>
                <a:cubicBezTo>
                  <a:pt x="5723" y="19855"/>
                  <a:pt x="5792" y="20273"/>
                  <a:pt x="5878" y="20455"/>
                </a:cubicBezTo>
                <a:cubicBezTo>
                  <a:pt x="5965" y="20638"/>
                  <a:pt x="6074" y="20973"/>
                  <a:pt x="6123" y="21199"/>
                </a:cubicBezTo>
                <a:cubicBezTo>
                  <a:pt x="6189" y="21506"/>
                  <a:pt x="6813" y="21581"/>
                  <a:pt x="10838" y="21600"/>
                </a:cubicBezTo>
                <a:cubicBezTo>
                  <a:pt x="13603" y="21577"/>
                  <a:pt x="13916" y="21497"/>
                  <a:pt x="13997" y="21218"/>
                </a:cubicBezTo>
                <a:lnTo>
                  <a:pt x="14044" y="20926"/>
                </a:lnTo>
                <a:cubicBezTo>
                  <a:pt x="14060" y="20728"/>
                  <a:pt x="14052" y="20531"/>
                  <a:pt x="14017" y="20436"/>
                </a:cubicBezTo>
                <a:cubicBezTo>
                  <a:pt x="13860" y="20019"/>
                  <a:pt x="14082" y="19714"/>
                  <a:pt x="14362" y="19959"/>
                </a:cubicBezTo>
                <a:cubicBezTo>
                  <a:pt x="14408" y="20000"/>
                  <a:pt x="14456" y="20022"/>
                  <a:pt x="14502" y="20036"/>
                </a:cubicBezTo>
                <a:cubicBezTo>
                  <a:pt x="14573" y="20026"/>
                  <a:pt x="14638" y="20020"/>
                  <a:pt x="14711" y="20010"/>
                </a:cubicBezTo>
                <a:cubicBezTo>
                  <a:pt x="14914" y="19898"/>
                  <a:pt x="15082" y="19535"/>
                  <a:pt x="15130" y="19025"/>
                </a:cubicBezTo>
                <a:cubicBezTo>
                  <a:pt x="15160" y="18711"/>
                  <a:pt x="15233" y="18278"/>
                  <a:pt x="15293" y="18039"/>
                </a:cubicBezTo>
                <a:cubicBezTo>
                  <a:pt x="15317" y="17741"/>
                  <a:pt x="15303" y="17548"/>
                  <a:pt x="15243" y="17352"/>
                </a:cubicBezTo>
                <a:cubicBezTo>
                  <a:pt x="15204" y="17249"/>
                  <a:pt x="15151" y="17139"/>
                  <a:pt x="15084" y="17022"/>
                </a:cubicBezTo>
                <a:cubicBezTo>
                  <a:pt x="14811" y="16545"/>
                  <a:pt x="14789" y="16401"/>
                  <a:pt x="14944" y="16093"/>
                </a:cubicBezTo>
                <a:cubicBezTo>
                  <a:pt x="14949" y="16084"/>
                  <a:pt x="14955" y="16077"/>
                  <a:pt x="14960" y="16068"/>
                </a:cubicBezTo>
                <a:cubicBezTo>
                  <a:pt x="14962" y="16063"/>
                  <a:pt x="14961" y="16054"/>
                  <a:pt x="14963" y="16049"/>
                </a:cubicBezTo>
                <a:cubicBezTo>
                  <a:pt x="14976" y="16023"/>
                  <a:pt x="14990" y="16006"/>
                  <a:pt x="15002" y="15985"/>
                </a:cubicBezTo>
                <a:cubicBezTo>
                  <a:pt x="15013" y="15967"/>
                  <a:pt x="15023" y="15949"/>
                  <a:pt x="15033" y="15935"/>
                </a:cubicBezTo>
                <a:cubicBezTo>
                  <a:pt x="15041" y="15923"/>
                  <a:pt x="15053" y="15911"/>
                  <a:pt x="15060" y="15903"/>
                </a:cubicBezTo>
                <a:cubicBezTo>
                  <a:pt x="15153" y="15801"/>
                  <a:pt x="15225" y="15895"/>
                  <a:pt x="15406" y="16214"/>
                </a:cubicBezTo>
                <a:cubicBezTo>
                  <a:pt x="15430" y="16257"/>
                  <a:pt x="15454" y="16293"/>
                  <a:pt x="15480" y="16329"/>
                </a:cubicBezTo>
                <a:cubicBezTo>
                  <a:pt x="15555" y="16436"/>
                  <a:pt x="15639" y="16519"/>
                  <a:pt x="15728" y="16570"/>
                </a:cubicBezTo>
                <a:cubicBezTo>
                  <a:pt x="15758" y="16587"/>
                  <a:pt x="15785" y="16598"/>
                  <a:pt x="15817" y="16609"/>
                </a:cubicBezTo>
                <a:cubicBezTo>
                  <a:pt x="15881" y="16631"/>
                  <a:pt x="15950" y="16641"/>
                  <a:pt x="16023" y="16640"/>
                </a:cubicBezTo>
                <a:cubicBezTo>
                  <a:pt x="16059" y="16640"/>
                  <a:pt x="16096" y="16634"/>
                  <a:pt x="16135" y="16628"/>
                </a:cubicBezTo>
                <a:cubicBezTo>
                  <a:pt x="16448" y="16578"/>
                  <a:pt x="16546" y="16594"/>
                  <a:pt x="16558" y="16857"/>
                </a:cubicBezTo>
                <a:cubicBezTo>
                  <a:pt x="16563" y="16945"/>
                  <a:pt x="16556" y="17057"/>
                  <a:pt x="16547" y="17206"/>
                </a:cubicBezTo>
                <a:cubicBezTo>
                  <a:pt x="16537" y="17366"/>
                  <a:pt x="16542" y="17506"/>
                  <a:pt x="16558" y="17620"/>
                </a:cubicBezTo>
                <a:cubicBezTo>
                  <a:pt x="16569" y="17696"/>
                  <a:pt x="16587" y="17762"/>
                  <a:pt x="16609" y="17817"/>
                </a:cubicBezTo>
                <a:cubicBezTo>
                  <a:pt x="16620" y="17845"/>
                  <a:pt x="16630" y="17871"/>
                  <a:pt x="16644" y="17893"/>
                </a:cubicBezTo>
                <a:cubicBezTo>
                  <a:pt x="16658" y="17915"/>
                  <a:pt x="16674" y="17933"/>
                  <a:pt x="16690" y="17950"/>
                </a:cubicBezTo>
                <a:cubicBezTo>
                  <a:pt x="16741" y="18002"/>
                  <a:pt x="16806" y="18028"/>
                  <a:pt x="16881" y="18033"/>
                </a:cubicBezTo>
                <a:cubicBezTo>
                  <a:pt x="16930" y="18036"/>
                  <a:pt x="16984" y="18032"/>
                  <a:pt x="17044" y="18014"/>
                </a:cubicBezTo>
                <a:cubicBezTo>
                  <a:pt x="17163" y="17977"/>
                  <a:pt x="17301" y="17896"/>
                  <a:pt x="17459" y="17772"/>
                </a:cubicBezTo>
                <a:lnTo>
                  <a:pt x="17944" y="17391"/>
                </a:lnTo>
                <a:lnTo>
                  <a:pt x="18153" y="18211"/>
                </a:lnTo>
                <a:cubicBezTo>
                  <a:pt x="18251" y="18593"/>
                  <a:pt x="18310" y="18793"/>
                  <a:pt x="18386" y="18866"/>
                </a:cubicBezTo>
                <a:cubicBezTo>
                  <a:pt x="18463" y="18938"/>
                  <a:pt x="18557" y="18879"/>
                  <a:pt x="18728" y="18751"/>
                </a:cubicBezTo>
                <a:cubicBezTo>
                  <a:pt x="18778" y="18714"/>
                  <a:pt x="18824" y="18671"/>
                  <a:pt x="18868" y="18618"/>
                </a:cubicBezTo>
                <a:cubicBezTo>
                  <a:pt x="18911" y="18565"/>
                  <a:pt x="18951" y="18507"/>
                  <a:pt x="18984" y="18446"/>
                </a:cubicBezTo>
                <a:cubicBezTo>
                  <a:pt x="19050" y="18325"/>
                  <a:pt x="19093" y="18193"/>
                  <a:pt x="19093" y="18084"/>
                </a:cubicBezTo>
                <a:cubicBezTo>
                  <a:pt x="19093" y="17929"/>
                  <a:pt x="19121" y="17775"/>
                  <a:pt x="19174" y="17632"/>
                </a:cubicBezTo>
                <a:cubicBezTo>
                  <a:pt x="19201" y="17561"/>
                  <a:pt x="19235" y="17492"/>
                  <a:pt x="19271" y="17429"/>
                </a:cubicBezTo>
                <a:cubicBezTo>
                  <a:pt x="19307" y="17366"/>
                  <a:pt x="19345" y="17309"/>
                  <a:pt x="19388" y="17257"/>
                </a:cubicBezTo>
                <a:cubicBezTo>
                  <a:pt x="19472" y="17152"/>
                  <a:pt x="19567" y="17070"/>
                  <a:pt x="19663" y="17028"/>
                </a:cubicBezTo>
                <a:cubicBezTo>
                  <a:pt x="19687" y="17018"/>
                  <a:pt x="19713" y="17008"/>
                  <a:pt x="19737" y="17003"/>
                </a:cubicBezTo>
                <a:cubicBezTo>
                  <a:pt x="19761" y="16997"/>
                  <a:pt x="19783" y="16997"/>
                  <a:pt x="19807" y="16996"/>
                </a:cubicBezTo>
                <a:cubicBezTo>
                  <a:pt x="19855" y="16996"/>
                  <a:pt x="19902" y="17005"/>
                  <a:pt x="19946" y="17028"/>
                </a:cubicBezTo>
                <a:cubicBezTo>
                  <a:pt x="19977" y="17044"/>
                  <a:pt x="20009" y="17052"/>
                  <a:pt x="20040" y="17060"/>
                </a:cubicBezTo>
                <a:cubicBezTo>
                  <a:pt x="20223" y="17101"/>
                  <a:pt x="20424" y="16997"/>
                  <a:pt x="20591" y="16812"/>
                </a:cubicBezTo>
                <a:cubicBezTo>
                  <a:pt x="20602" y="16798"/>
                  <a:pt x="20614" y="16789"/>
                  <a:pt x="20626" y="16774"/>
                </a:cubicBezTo>
                <a:cubicBezTo>
                  <a:pt x="20807" y="16529"/>
                  <a:pt x="20930" y="16166"/>
                  <a:pt x="20948" y="15814"/>
                </a:cubicBezTo>
                <a:cubicBezTo>
                  <a:pt x="20942" y="15557"/>
                  <a:pt x="20896" y="15303"/>
                  <a:pt x="20835" y="15191"/>
                </a:cubicBezTo>
                <a:cubicBezTo>
                  <a:pt x="20826" y="15174"/>
                  <a:pt x="20818" y="15162"/>
                  <a:pt x="20808" y="15152"/>
                </a:cubicBezTo>
                <a:cubicBezTo>
                  <a:pt x="20633" y="14975"/>
                  <a:pt x="20612" y="14555"/>
                  <a:pt x="20699" y="14192"/>
                </a:cubicBezTo>
                <a:cubicBezTo>
                  <a:pt x="20716" y="14026"/>
                  <a:pt x="20751" y="13903"/>
                  <a:pt x="20800" y="13900"/>
                </a:cubicBezTo>
                <a:cubicBezTo>
                  <a:pt x="20859" y="13778"/>
                  <a:pt x="20934" y="13681"/>
                  <a:pt x="21021" y="13626"/>
                </a:cubicBezTo>
                <a:cubicBezTo>
                  <a:pt x="21270" y="13471"/>
                  <a:pt x="21378" y="13225"/>
                  <a:pt x="21378" y="12819"/>
                </a:cubicBezTo>
                <a:cubicBezTo>
                  <a:pt x="21378" y="12665"/>
                  <a:pt x="21372" y="12531"/>
                  <a:pt x="21351" y="12412"/>
                </a:cubicBezTo>
                <a:cubicBezTo>
                  <a:pt x="21301" y="12226"/>
                  <a:pt x="21221" y="12041"/>
                  <a:pt x="21111" y="11865"/>
                </a:cubicBezTo>
                <a:cubicBezTo>
                  <a:pt x="20991" y="11700"/>
                  <a:pt x="20820" y="11521"/>
                  <a:pt x="20579" y="11286"/>
                </a:cubicBezTo>
                <a:cubicBezTo>
                  <a:pt x="20234" y="10951"/>
                  <a:pt x="20158" y="10769"/>
                  <a:pt x="20191" y="10263"/>
                </a:cubicBezTo>
                <a:cubicBezTo>
                  <a:pt x="20188" y="10164"/>
                  <a:pt x="20187" y="10058"/>
                  <a:pt x="20187" y="9932"/>
                </a:cubicBezTo>
                <a:cubicBezTo>
                  <a:pt x="20187" y="9792"/>
                  <a:pt x="20192" y="9672"/>
                  <a:pt x="20199" y="9557"/>
                </a:cubicBezTo>
                <a:cubicBezTo>
                  <a:pt x="20162" y="9383"/>
                  <a:pt x="20071" y="9281"/>
                  <a:pt x="19892" y="9169"/>
                </a:cubicBezTo>
                <a:cubicBezTo>
                  <a:pt x="19687" y="9041"/>
                  <a:pt x="19520" y="8831"/>
                  <a:pt x="19519" y="8698"/>
                </a:cubicBezTo>
                <a:cubicBezTo>
                  <a:pt x="19519" y="8633"/>
                  <a:pt x="19498" y="8584"/>
                  <a:pt x="19465" y="8546"/>
                </a:cubicBezTo>
                <a:cubicBezTo>
                  <a:pt x="19439" y="8541"/>
                  <a:pt x="19412" y="8539"/>
                  <a:pt x="19384" y="8527"/>
                </a:cubicBezTo>
                <a:cubicBezTo>
                  <a:pt x="19221" y="8457"/>
                  <a:pt x="18997" y="8530"/>
                  <a:pt x="18883" y="8686"/>
                </a:cubicBezTo>
                <a:cubicBezTo>
                  <a:pt x="18865" y="8711"/>
                  <a:pt x="18844" y="8724"/>
                  <a:pt x="18825" y="8743"/>
                </a:cubicBezTo>
                <a:cubicBezTo>
                  <a:pt x="18710" y="8909"/>
                  <a:pt x="18587" y="8905"/>
                  <a:pt x="18514" y="8807"/>
                </a:cubicBezTo>
                <a:cubicBezTo>
                  <a:pt x="18425" y="8738"/>
                  <a:pt x="18391" y="8581"/>
                  <a:pt x="18495" y="8400"/>
                </a:cubicBezTo>
                <a:cubicBezTo>
                  <a:pt x="18503" y="8378"/>
                  <a:pt x="18507" y="8358"/>
                  <a:pt x="18518" y="8336"/>
                </a:cubicBezTo>
                <a:cubicBezTo>
                  <a:pt x="18543" y="8286"/>
                  <a:pt x="18562" y="8244"/>
                  <a:pt x="18576" y="8203"/>
                </a:cubicBezTo>
                <a:cubicBezTo>
                  <a:pt x="18596" y="8095"/>
                  <a:pt x="18572" y="7988"/>
                  <a:pt x="18510" y="7859"/>
                </a:cubicBezTo>
                <a:cubicBezTo>
                  <a:pt x="18408" y="7744"/>
                  <a:pt x="18393" y="7509"/>
                  <a:pt x="18441" y="7344"/>
                </a:cubicBezTo>
                <a:cubicBezTo>
                  <a:pt x="18441" y="7342"/>
                  <a:pt x="18440" y="7340"/>
                  <a:pt x="18441" y="7338"/>
                </a:cubicBezTo>
                <a:cubicBezTo>
                  <a:pt x="18470" y="7177"/>
                  <a:pt x="18547" y="7081"/>
                  <a:pt x="18642" y="7153"/>
                </a:cubicBezTo>
                <a:cubicBezTo>
                  <a:pt x="18924" y="7092"/>
                  <a:pt x="19358" y="6397"/>
                  <a:pt x="19325" y="6034"/>
                </a:cubicBezTo>
                <a:cubicBezTo>
                  <a:pt x="19306" y="5816"/>
                  <a:pt x="19106" y="5329"/>
                  <a:pt x="18883" y="4947"/>
                </a:cubicBezTo>
                <a:lnTo>
                  <a:pt x="18479" y="4248"/>
                </a:lnTo>
                <a:lnTo>
                  <a:pt x="18821" y="4025"/>
                </a:lnTo>
                <a:cubicBezTo>
                  <a:pt x="18844" y="4010"/>
                  <a:pt x="18873" y="3990"/>
                  <a:pt x="18899" y="3974"/>
                </a:cubicBezTo>
                <a:cubicBezTo>
                  <a:pt x="18973" y="3885"/>
                  <a:pt x="19054" y="3832"/>
                  <a:pt x="19120" y="3834"/>
                </a:cubicBezTo>
                <a:cubicBezTo>
                  <a:pt x="19233" y="3766"/>
                  <a:pt x="19342" y="3706"/>
                  <a:pt x="19415" y="3669"/>
                </a:cubicBezTo>
                <a:cubicBezTo>
                  <a:pt x="19516" y="3617"/>
                  <a:pt x="19600" y="3519"/>
                  <a:pt x="19640" y="3427"/>
                </a:cubicBezTo>
                <a:cubicBezTo>
                  <a:pt x="19641" y="3425"/>
                  <a:pt x="19643" y="3423"/>
                  <a:pt x="19644" y="3421"/>
                </a:cubicBezTo>
                <a:cubicBezTo>
                  <a:pt x="19657" y="3389"/>
                  <a:pt x="19663" y="3360"/>
                  <a:pt x="19663" y="3332"/>
                </a:cubicBezTo>
                <a:cubicBezTo>
                  <a:pt x="19663" y="3166"/>
                  <a:pt x="19411" y="3137"/>
                  <a:pt x="19128" y="3205"/>
                </a:cubicBezTo>
                <a:cubicBezTo>
                  <a:pt x="18912" y="3269"/>
                  <a:pt x="18683" y="3380"/>
                  <a:pt x="18557" y="3491"/>
                </a:cubicBezTo>
                <a:cubicBezTo>
                  <a:pt x="18428" y="3605"/>
                  <a:pt x="18344" y="3655"/>
                  <a:pt x="18278" y="3631"/>
                </a:cubicBezTo>
                <a:cubicBezTo>
                  <a:pt x="18235" y="3634"/>
                  <a:pt x="18201" y="3626"/>
                  <a:pt x="18185" y="3599"/>
                </a:cubicBezTo>
                <a:cubicBezTo>
                  <a:pt x="18137" y="3520"/>
                  <a:pt x="18002" y="3586"/>
                  <a:pt x="17886" y="3745"/>
                </a:cubicBezTo>
                <a:cubicBezTo>
                  <a:pt x="17638" y="4083"/>
                  <a:pt x="17377" y="3887"/>
                  <a:pt x="17377" y="3364"/>
                </a:cubicBezTo>
                <a:cubicBezTo>
                  <a:pt x="17377" y="3064"/>
                  <a:pt x="17335" y="3049"/>
                  <a:pt x="17160" y="3287"/>
                </a:cubicBezTo>
                <a:cubicBezTo>
                  <a:pt x="16813" y="3761"/>
                  <a:pt x="16516" y="3167"/>
                  <a:pt x="16516" y="1997"/>
                </a:cubicBezTo>
                <a:cubicBezTo>
                  <a:pt x="16516" y="1395"/>
                  <a:pt x="16604" y="882"/>
                  <a:pt x="16733" y="706"/>
                </a:cubicBezTo>
                <a:cubicBezTo>
                  <a:pt x="16851" y="545"/>
                  <a:pt x="16947" y="317"/>
                  <a:pt x="16947" y="203"/>
                </a:cubicBezTo>
                <a:cubicBezTo>
                  <a:pt x="16947" y="178"/>
                  <a:pt x="16731" y="156"/>
                  <a:pt x="16384" y="134"/>
                </a:cubicBezTo>
                <a:lnTo>
                  <a:pt x="16395" y="528"/>
                </a:lnTo>
                <a:cubicBezTo>
                  <a:pt x="16419" y="1217"/>
                  <a:pt x="16137" y="2346"/>
                  <a:pt x="15941" y="2346"/>
                </a:cubicBezTo>
                <a:cubicBezTo>
                  <a:pt x="15857" y="2346"/>
                  <a:pt x="15810" y="2497"/>
                  <a:pt x="15833" y="2677"/>
                </a:cubicBezTo>
                <a:cubicBezTo>
                  <a:pt x="15856" y="2857"/>
                  <a:pt x="15715" y="3261"/>
                  <a:pt x="15518" y="3574"/>
                </a:cubicBezTo>
                <a:cubicBezTo>
                  <a:pt x="15322" y="3886"/>
                  <a:pt x="15089" y="4347"/>
                  <a:pt x="15002" y="4597"/>
                </a:cubicBezTo>
                <a:cubicBezTo>
                  <a:pt x="14773" y="5256"/>
                  <a:pt x="14582" y="5032"/>
                  <a:pt x="14626" y="4158"/>
                </a:cubicBezTo>
                <a:cubicBezTo>
                  <a:pt x="14682" y="3026"/>
                  <a:pt x="14484" y="2663"/>
                  <a:pt x="14075" y="3135"/>
                </a:cubicBezTo>
                <a:cubicBezTo>
                  <a:pt x="13832" y="3414"/>
                  <a:pt x="13698" y="3440"/>
                  <a:pt x="13559" y="3249"/>
                </a:cubicBezTo>
                <a:cubicBezTo>
                  <a:pt x="13455" y="3108"/>
                  <a:pt x="13176" y="3056"/>
                  <a:pt x="12938" y="3135"/>
                </a:cubicBezTo>
                <a:cubicBezTo>
                  <a:pt x="12564" y="3257"/>
                  <a:pt x="12486" y="3195"/>
                  <a:pt x="12363" y="2664"/>
                </a:cubicBezTo>
                <a:cubicBezTo>
                  <a:pt x="12206" y="1985"/>
                  <a:pt x="12270" y="1766"/>
                  <a:pt x="12631" y="1761"/>
                </a:cubicBezTo>
                <a:cubicBezTo>
                  <a:pt x="12965" y="1757"/>
                  <a:pt x="13025" y="806"/>
                  <a:pt x="12705" y="604"/>
                </a:cubicBezTo>
                <a:cubicBezTo>
                  <a:pt x="12539" y="500"/>
                  <a:pt x="12380" y="609"/>
                  <a:pt x="12235" y="916"/>
                </a:cubicBezTo>
                <a:cubicBezTo>
                  <a:pt x="12114" y="1172"/>
                  <a:pt x="11845" y="1450"/>
                  <a:pt x="11638" y="1532"/>
                </a:cubicBezTo>
                <a:cubicBezTo>
                  <a:pt x="11382" y="1634"/>
                  <a:pt x="11279" y="1807"/>
                  <a:pt x="11315" y="2073"/>
                </a:cubicBezTo>
                <a:cubicBezTo>
                  <a:pt x="11345" y="2289"/>
                  <a:pt x="11210" y="2781"/>
                  <a:pt x="11017" y="3167"/>
                </a:cubicBezTo>
                <a:lnTo>
                  <a:pt x="10663" y="3866"/>
                </a:lnTo>
                <a:lnTo>
                  <a:pt x="10500" y="3109"/>
                </a:lnTo>
                <a:cubicBezTo>
                  <a:pt x="10315" y="2235"/>
                  <a:pt x="10064" y="2157"/>
                  <a:pt x="9554" y="2817"/>
                </a:cubicBezTo>
                <a:cubicBezTo>
                  <a:pt x="9323" y="3115"/>
                  <a:pt x="9074" y="3233"/>
                  <a:pt x="8867" y="3147"/>
                </a:cubicBezTo>
                <a:cubicBezTo>
                  <a:pt x="8688" y="3074"/>
                  <a:pt x="8500" y="3130"/>
                  <a:pt x="8448" y="3268"/>
                </a:cubicBezTo>
                <a:cubicBezTo>
                  <a:pt x="8384" y="3437"/>
                  <a:pt x="8234" y="3388"/>
                  <a:pt x="7993" y="3128"/>
                </a:cubicBezTo>
                <a:cubicBezTo>
                  <a:pt x="7680" y="2791"/>
                  <a:pt x="7646" y="2630"/>
                  <a:pt x="7726" y="1850"/>
                </a:cubicBezTo>
                <a:cubicBezTo>
                  <a:pt x="7776" y="1359"/>
                  <a:pt x="7777" y="741"/>
                  <a:pt x="7726" y="477"/>
                </a:cubicBezTo>
                <a:cubicBezTo>
                  <a:pt x="7693" y="305"/>
                  <a:pt x="7655" y="198"/>
                  <a:pt x="7419" y="127"/>
                </a:cubicBezTo>
                <a:close/>
                <a:moveTo>
                  <a:pt x="19547" y="191"/>
                </a:moveTo>
                <a:cubicBezTo>
                  <a:pt x="19437" y="301"/>
                  <a:pt x="19244" y="541"/>
                  <a:pt x="19031" y="846"/>
                </a:cubicBezTo>
                <a:cubicBezTo>
                  <a:pt x="18723" y="1285"/>
                  <a:pt x="18532" y="1638"/>
                  <a:pt x="18604" y="1634"/>
                </a:cubicBezTo>
                <a:cubicBezTo>
                  <a:pt x="18741" y="1627"/>
                  <a:pt x="19506" y="537"/>
                  <a:pt x="19628" y="210"/>
                </a:cubicBezTo>
                <a:cubicBezTo>
                  <a:pt x="19611" y="203"/>
                  <a:pt x="19583" y="197"/>
                  <a:pt x="19547" y="191"/>
                </a:cubicBezTo>
                <a:close/>
                <a:moveTo>
                  <a:pt x="8653" y="1176"/>
                </a:moveTo>
                <a:cubicBezTo>
                  <a:pt x="8575" y="1176"/>
                  <a:pt x="8510" y="1282"/>
                  <a:pt x="8510" y="1412"/>
                </a:cubicBezTo>
                <a:cubicBezTo>
                  <a:pt x="8510" y="1541"/>
                  <a:pt x="8575" y="1641"/>
                  <a:pt x="8653" y="1641"/>
                </a:cubicBezTo>
                <a:cubicBezTo>
                  <a:pt x="8732" y="1641"/>
                  <a:pt x="8797" y="1541"/>
                  <a:pt x="8797" y="1412"/>
                </a:cubicBezTo>
                <a:cubicBezTo>
                  <a:pt x="8797" y="1282"/>
                  <a:pt x="8732" y="1176"/>
                  <a:pt x="8653" y="1176"/>
                </a:cubicBezTo>
                <a:close/>
                <a:moveTo>
                  <a:pt x="18130" y="2136"/>
                </a:moveTo>
                <a:cubicBezTo>
                  <a:pt x="18012" y="2095"/>
                  <a:pt x="17804" y="2378"/>
                  <a:pt x="17804" y="2626"/>
                </a:cubicBezTo>
                <a:cubicBezTo>
                  <a:pt x="17804" y="2782"/>
                  <a:pt x="17886" y="2767"/>
                  <a:pt x="18022" y="2582"/>
                </a:cubicBezTo>
                <a:cubicBezTo>
                  <a:pt x="18141" y="2418"/>
                  <a:pt x="18209" y="2234"/>
                  <a:pt x="18173" y="2175"/>
                </a:cubicBezTo>
                <a:cubicBezTo>
                  <a:pt x="18160" y="2154"/>
                  <a:pt x="18147" y="2142"/>
                  <a:pt x="18130" y="2136"/>
                </a:cubicBezTo>
                <a:close/>
                <a:moveTo>
                  <a:pt x="2626" y="2702"/>
                </a:moveTo>
                <a:cubicBezTo>
                  <a:pt x="2543" y="2704"/>
                  <a:pt x="2506" y="2817"/>
                  <a:pt x="2506" y="3046"/>
                </a:cubicBezTo>
                <a:cubicBezTo>
                  <a:pt x="2506" y="3291"/>
                  <a:pt x="2617" y="3533"/>
                  <a:pt x="2754" y="3593"/>
                </a:cubicBezTo>
                <a:cubicBezTo>
                  <a:pt x="2892" y="3652"/>
                  <a:pt x="3028" y="3717"/>
                  <a:pt x="3057" y="3732"/>
                </a:cubicBezTo>
                <a:cubicBezTo>
                  <a:pt x="3086" y="3747"/>
                  <a:pt x="3040" y="3613"/>
                  <a:pt x="2952" y="3440"/>
                </a:cubicBezTo>
                <a:cubicBezTo>
                  <a:pt x="2865" y="3267"/>
                  <a:pt x="2829" y="3070"/>
                  <a:pt x="2871" y="3001"/>
                </a:cubicBezTo>
                <a:cubicBezTo>
                  <a:pt x="2913" y="2932"/>
                  <a:pt x="2849" y="2811"/>
                  <a:pt x="2727" y="2734"/>
                </a:cubicBezTo>
                <a:cubicBezTo>
                  <a:pt x="2689" y="2710"/>
                  <a:pt x="2654" y="2702"/>
                  <a:pt x="2626" y="2702"/>
                </a:cubicBezTo>
                <a:close/>
                <a:moveTo>
                  <a:pt x="3193" y="5106"/>
                </a:moveTo>
                <a:cubicBezTo>
                  <a:pt x="3145" y="5127"/>
                  <a:pt x="3137" y="5325"/>
                  <a:pt x="3123" y="5761"/>
                </a:cubicBezTo>
                <a:cubicBezTo>
                  <a:pt x="3105" y="6337"/>
                  <a:pt x="3158" y="6575"/>
                  <a:pt x="3305" y="6575"/>
                </a:cubicBezTo>
                <a:cubicBezTo>
                  <a:pt x="3645" y="6575"/>
                  <a:pt x="3712" y="5873"/>
                  <a:pt x="3418" y="5392"/>
                </a:cubicBezTo>
                <a:cubicBezTo>
                  <a:pt x="3319" y="5230"/>
                  <a:pt x="3257" y="5126"/>
                  <a:pt x="3216" y="5106"/>
                </a:cubicBezTo>
                <a:cubicBezTo>
                  <a:pt x="3208" y="5102"/>
                  <a:pt x="3200" y="5103"/>
                  <a:pt x="3193" y="5106"/>
                </a:cubicBezTo>
                <a:close/>
                <a:moveTo>
                  <a:pt x="20327" y="7999"/>
                </a:moveTo>
                <a:cubicBezTo>
                  <a:pt x="20083" y="8002"/>
                  <a:pt x="19895" y="8075"/>
                  <a:pt x="19807" y="8209"/>
                </a:cubicBezTo>
                <a:cubicBezTo>
                  <a:pt x="19806" y="8212"/>
                  <a:pt x="19807" y="8218"/>
                  <a:pt x="19807" y="8222"/>
                </a:cubicBezTo>
                <a:cubicBezTo>
                  <a:pt x="19807" y="8351"/>
                  <a:pt x="19998" y="8457"/>
                  <a:pt x="20234" y="8457"/>
                </a:cubicBezTo>
                <a:cubicBezTo>
                  <a:pt x="20469" y="8457"/>
                  <a:pt x="20664" y="8351"/>
                  <a:pt x="20664" y="8222"/>
                </a:cubicBezTo>
                <a:cubicBezTo>
                  <a:pt x="20664" y="8110"/>
                  <a:pt x="20518" y="8023"/>
                  <a:pt x="20327" y="7999"/>
                </a:cubicBezTo>
                <a:close/>
                <a:moveTo>
                  <a:pt x="21200" y="7999"/>
                </a:moveTo>
                <a:cubicBezTo>
                  <a:pt x="21140" y="8028"/>
                  <a:pt x="21091" y="8163"/>
                  <a:pt x="21091" y="8336"/>
                </a:cubicBezTo>
                <a:cubicBezTo>
                  <a:pt x="21091" y="8530"/>
                  <a:pt x="21189" y="8692"/>
                  <a:pt x="21305" y="8692"/>
                </a:cubicBezTo>
                <a:cubicBezTo>
                  <a:pt x="21346" y="8692"/>
                  <a:pt x="21377" y="8675"/>
                  <a:pt x="21402" y="8648"/>
                </a:cubicBezTo>
                <a:cubicBezTo>
                  <a:pt x="21451" y="8520"/>
                  <a:pt x="21442" y="8339"/>
                  <a:pt x="21386" y="8196"/>
                </a:cubicBezTo>
                <a:cubicBezTo>
                  <a:pt x="21345" y="8092"/>
                  <a:pt x="21279" y="8019"/>
                  <a:pt x="21200" y="7999"/>
                </a:cubicBezTo>
                <a:close/>
                <a:moveTo>
                  <a:pt x="472" y="9996"/>
                </a:moveTo>
                <a:cubicBezTo>
                  <a:pt x="288" y="10015"/>
                  <a:pt x="-78" y="10473"/>
                  <a:pt x="15" y="10625"/>
                </a:cubicBezTo>
                <a:cubicBezTo>
                  <a:pt x="124" y="10805"/>
                  <a:pt x="647" y="10553"/>
                  <a:pt x="647" y="10320"/>
                </a:cubicBezTo>
                <a:cubicBezTo>
                  <a:pt x="647" y="10213"/>
                  <a:pt x="598" y="10075"/>
                  <a:pt x="538" y="10015"/>
                </a:cubicBezTo>
                <a:cubicBezTo>
                  <a:pt x="521" y="9997"/>
                  <a:pt x="499" y="9993"/>
                  <a:pt x="472" y="9996"/>
                </a:cubicBezTo>
                <a:close/>
                <a:moveTo>
                  <a:pt x="21378" y="18084"/>
                </a:moveTo>
                <a:cubicBezTo>
                  <a:pt x="21339" y="18084"/>
                  <a:pt x="21303" y="18111"/>
                  <a:pt x="21278" y="18154"/>
                </a:cubicBezTo>
                <a:cubicBezTo>
                  <a:pt x="21265" y="18175"/>
                  <a:pt x="21254" y="18202"/>
                  <a:pt x="21246" y="18230"/>
                </a:cubicBezTo>
                <a:cubicBezTo>
                  <a:pt x="21239" y="18258"/>
                  <a:pt x="21235" y="18287"/>
                  <a:pt x="21235" y="18319"/>
                </a:cubicBezTo>
                <a:cubicBezTo>
                  <a:pt x="21235" y="18351"/>
                  <a:pt x="21239" y="18386"/>
                  <a:pt x="21246" y="18414"/>
                </a:cubicBezTo>
                <a:cubicBezTo>
                  <a:pt x="21254" y="18442"/>
                  <a:pt x="21265" y="18469"/>
                  <a:pt x="21278" y="18491"/>
                </a:cubicBezTo>
                <a:cubicBezTo>
                  <a:pt x="21283" y="18499"/>
                  <a:pt x="21291" y="18503"/>
                  <a:pt x="21297" y="18510"/>
                </a:cubicBezTo>
                <a:cubicBezTo>
                  <a:pt x="21321" y="18538"/>
                  <a:pt x="21347" y="18554"/>
                  <a:pt x="21378" y="18554"/>
                </a:cubicBezTo>
                <a:cubicBezTo>
                  <a:pt x="21410" y="18554"/>
                  <a:pt x="21440" y="18538"/>
                  <a:pt x="21464" y="18510"/>
                </a:cubicBezTo>
                <a:cubicBezTo>
                  <a:pt x="21470" y="18503"/>
                  <a:pt x="21474" y="18499"/>
                  <a:pt x="21479" y="18491"/>
                </a:cubicBezTo>
                <a:cubicBezTo>
                  <a:pt x="21492" y="18469"/>
                  <a:pt x="21503" y="18442"/>
                  <a:pt x="21510" y="18414"/>
                </a:cubicBezTo>
                <a:cubicBezTo>
                  <a:pt x="21518" y="18386"/>
                  <a:pt x="21522" y="18351"/>
                  <a:pt x="21522" y="18319"/>
                </a:cubicBezTo>
                <a:cubicBezTo>
                  <a:pt x="21522" y="18287"/>
                  <a:pt x="21518" y="18258"/>
                  <a:pt x="21510" y="18230"/>
                </a:cubicBezTo>
                <a:cubicBezTo>
                  <a:pt x="21503" y="18202"/>
                  <a:pt x="21492" y="18175"/>
                  <a:pt x="21479" y="18154"/>
                </a:cubicBezTo>
                <a:cubicBezTo>
                  <a:pt x="21466" y="18132"/>
                  <a:pt x="21450" y="18115"/>
                  <a:pt x="21433" y="18103"/>
                </a:cubicBezTo>
                <a:cubicBezTo>
                  <a:pt x="21416" y="18091"/>
                  <a:pt x="21398" y="18084"/>
                  <a:pt x="21378" y="18084"/>
                </a:cubicBezTo>
                <a:close/>
                <a:moveTo>
                  <a:pt x="20323" y="18319"/>
                </a:moveTo>
                <a:cubicBezTo>
                  <a:pt x="20269" y="18319"/>
                  <a:pt x="20214" y="18357"/>
                  <a:pt x="20168" y="18414"/>
                </a:cubicBezTo>
                <a:cubicBezTo>
                  <a:pt x="20145" y="18443"/>
                  <a:pt x="20125" y="18479"/>
                  <a:pt x="20106" y="18516"/>
                </a:cubicBezTo>
                <a:cubicBezTo>
                  <a:pt x="20067" y="18591"/>
                  <a:pt x="20037" y="18681"/>
                  <a:pt x="20020" y="18770"/>
                </a:cubicBezTo>
                <a:cubicBezTo>
                  <a:pt x="19995" y="18904"/>
                  <a:pt x="20003" y="19034"/>
                  <a:pt x="20055" y="19120"/>
                </a:cubicBezTo>
                <a:cubicBezTo>
                  <a:pt x="20079" y="19159"/>
                  <a:pt x="20103" y="19192"/>
                  <a:pt x="20129" y="19216"/>
                </a:cubicBezTo>
                <a:cubicBezTo>
                  <a:pt x="20155" y="19239"/>
                  <a:pt x="20180" y="19251"/>
                  <a:pt x="20206" y="19260"/>
                </a:cubicBezTo>
                <a:cubicBezTo>
                  <a:pt x="20233" y="19269"/>
                  <a:pt x="20259" y="19271"/>
                  <a:pt x="20284" y="19266"/>
                </a:cubicBezTo>
                <a:cubicBezTo>
                  <a:pt x="20360" y="19254"/>
                  <a:pt x="20431" y="19189"/>
                  <a:pt x="20474" y="19076"/>
                </a:cubicBezTo>
                <a:cubicBezTo>
                  <a:pt x="20503" y="19000"/>
                  <a:pt x="20521" y="18900"/>
                  <a:pt x="20521" y="18790"/>
                </a:cubicBezTo>
                <a:cubicBezTo>
                  <a:pt x="20521" y="18725"/>
                  <a:pt x="20515" y="18668"/>
                  <a:pt x="20505" y="18611"/>
                </a:cubicBezTo>
                <a:cubicBezTo>
                  <a:pt x="20495" y="18555"/>
                  <a:pt x="20481" y="18501"/>
                  <a:pt x="20463" y="18459"/>
                </a:cubicBezTo>
                <a:cubicBezTo>
                  <a:pt x="20454" y="18438"/>
                  <a:pt x="20442" y="18419"/>
                  <a:pt x="20431" y="18402"/>
                </a:cubicBezTo>
                <a:cubicBezTo>
                  <a:pt x="20414" y="18373"/>
                  <a:pt x="20395" y="18352"/>
                  <a:pt x="20373" y="18338"/>
                </a:cubicBezTo>
                <a:cubicBezTo>
                  <a:pt x="20369" y="18336"/>
                  <a:pt x="20366" y="18334"/>
                  <a:pt x="20362" y="18332"/>
                </a:cubicBezTo>
                <a:cubicBezTo>
                  <a:pt x="20348" y="18325"/>
                  <a:pt x="20337" y="18319"/>
                  <a:pt x="20323" y="1831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9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9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0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0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0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0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0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0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1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1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1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1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1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1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21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1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٨٤</a:t>
              </a:r>
            </a:p>
          </p:txBody>
        </p:sp>
      </p:grpSp>
      <p:grpSp>
        <p:nvGrpSpPr>
          <p:cNvPr id="2221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219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0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232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230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222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3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4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5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6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7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8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9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31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33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6" name="تجميع"/>
          <p:cNvGrpSpPr/>
          <p:nvPr/>
        </p:nvGrpSpPr>
        <p:grpSpPr>
          <a:xfrm>
            <a:off x="6329339" y="847660"/>
            <a:ext cx="1438288" cy="1440044"/>
            <a:chOff x="0" y="0"/>
            <a:chExt cx="1438287" cy="1440043"/>
          </a:xfrm>
        </p:grpSpPr>
        <p:sp>
          <p:nvSpPr>
            <p:cNvPr id="2234" name="تطبيقات…"/>
            <p:cNvSpPr txBox="1"/>
            <p:nvPr/>
          </p:nvSpPr>
          <p:spPr>
            <a:xfrm>
              <a:off x="0" y="0"/>
              <a:ext cx="1438288" cy="459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تطبيقات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على نظرية فيثاغورس </a:t>
              </a:r>
            </a:p>
          </p:txBody>
        </p:sp>
        <p:sp>
          <p:nvSpPr>
            <p:cNvPr id="2235" name="حل مسائل باستعمال نظرية فيثاغورس"/>
            <p:cNvSpPr txBox="1"/>
            <p:nvPr/>
          </p:nvSpPr>
          <p:spPr>
            <a:xfrm>
              <a:off x="138254" y="747350"/>
              <a:ext cx="1161780" cy="692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حل مسائل باستعمال نظرية فيثاغورس </a:t>
              </a:r>
            </a:p>
          </p:txBody>
        </p:sp>
      </p:grpSp>
      <p:pic>
        <p:nvPicPr>
          <p:cNvPr id="2237" name="IMG_1847.png" descr="IMG_1847.png"/>
          <p:cNvPicPr>
            <a:picLocks noChangeAspect="1"/>
          </p:cNvPicPr>
          <p:nvPr/>
        </p:nvPicPr>
        <p:blipFill>
          <a:blip r:embed="rId12">
            <a:extLst/>
          </a:blip>
          <a:srcRect l="10943" t="14098" r="78822" b="66252"/>
          <a:stretch>
            <a:fillRect/>
          </a:stretch>
        </p:blipFill>
        <p:spPr>
          <a:xfrm>
            <a:off x="1893116" y="-41930"/>
            <a:ext cx="701825" cy="1010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8" name="IMG_1847.png" descr="IMG_1847.png"/>
          <p:cNvPicPr>
            <a:picLocks noChangeAspect="1"/>
          </p:cNvPicPr>
          <p:nvPr/>
        </p:nvPicPr>
        <p:blipFill>
          <a:blip r:embed="rId12">
            <a:extLst/>
          </a:blip>
          <a:srcRect l="9982" t="35185" r="31351" b="23060"/>
          <a:stretch>
            <a:fillRect/>
          </a:stretch>
        </p:blipFill>
        <p:spPr>
          <a:xfrm>
            <a:off x="1243629" y="877801"/>
            <a:ext cx="5138073" cy="2742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9" name="صورة 7" descr="صورة 7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0" name="IMG_1079.jpeg" descr="IMG_1079.jpeg"/>
          <p:cNvPicPr>
            <a:picLocks noChangeAspect="1"/>
          </p:cNvPicPr>
          <p:nvPr/>
        </p:nvPicPr>
        <p:blipFill>
          <a:blip r:embed="rId14">
            <a:extLst/>
          </a:blip>
          <a:srcRect l="13789" t="21085" r="26318" b="29618"/>
          <a:stretch>
            <a:fillRect/>
          </a:stretch>
        </p:blipFill>
        <p:spPr>
          <a:xfrm>
            <a:off x="5324715" y="3441789"/>
            <a:ext cx="1314775" cy="1111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2" h="21534" fill="norm" stroke="1" extrusionOk="0">
                <a:moveTo>
                  <a:pt x="12804" y="0"/>
                </a:moveTo>
                <a:cubicBezTo>
                  <a:pt x="12501" y="0"/>
                  <a:pt x="12205" y="38"/>
                  <a:pt x="11849" y="115"/>
                </a:cubicBezTo>
                <a:cubicBezTo>
                  <a:pt x="11130" y="272"/>
                  <a:pt x="10397" y="713"/>
                  <a:pt x="9871" y="1299"/>
                </a:cubicBezTo>
                <a:cubicBezTo>
                  <a:pt x="9639" y="1558"/>
                  <a:pt x="9371" y="1821"/>
                  <a:pt x="9275" y="1884"/>
                </a:cubicBezTo>
                <a:cubicBezTo>
                  <a:pt x="9178" y="1946"/>
                  <a:pt x="8685" y="2326"/>
                  <a:pt x="8182" y="2730"/>
                </a:cubicBezTo>
                <a:cubicBezTo>
                  <a:pt x="7179" y="3535"/>
                  <a:pt x="6282" y="4547"/>
                  <a:pt x="5740" y="5490"/>
                </a:cubicBezTo>
                <a:cubicBezTo>
                  <a:pt x="5386" y="6104"/>
                  <a:pt x="4813" y="7465"/>
                  <a:pt x="4735" y="7866"/>
                </a:cubicBezTo>
                <a:cubicBezTo>
                  <a:pt x="4661" y="8242"/>
                  <a:pt x="4652" y="8246"/>
                  <a:pt x="4389" y="8112"/>
                </a:cubicBezTo>
                <a:cubicBezTo>
                  <a:pt x="3645" y="7731"/>
                  <a:pt x="2495" y="7797"/>
                  <a:pt x="1652" y="8273"/>
                </a:cubicBezTo>
                <a:cubicBezTo>
                  <a:pt x="659" y="8834"/>
                  <a:pt x="67" y="9796"/>
                  <a:pt x="6" y="10949"/>
                </a:cubicBezTo>
                <a:cubicBezTo>
                  <a:pt x="-31" y="11663"/>
                  <a:pt x="88" y="12104"/>
                  <a:pt x="383" y="12340"/>
                </a:cubicBezTo>
                <a:cubicBezTo>
                  <a:pt x="816" y="12688"/>
                  <a:pt x="1567" y="12367"/>
                  <a:pt x="1821" y="11725"/>
                </a:cubicBezTo>
                <a:cubicBezTo>
                  <a:pt x="1981" y="11322"/>
                  <a:pt x="1994" y="11023"/>
                  <a:pt x="1884" y="10395"/>
                </a:cubicBezTo>
                <a:cubicBezTo>
                  <a:pt x="1820" y="10028"/>
                  <a:pt x="1826" y="9927"/>
                  <a:pt x="1922" y="9749"/>
                </a:cubicBezTo>
                <a:cubicBezTo>
                  <a:pt x="2144" y="9334"/>
                  <a:pt x="2611" y="9553"/>
                  <a:pt x="2801" y="10165"/>
                </a:cubicBezTo>
                <a:cubicBezTo>
                  <a:pt x="2909" y="10515"/>
                  <a:pt x="2890" y="11274"/>
                  <a:pt x="2757" y="12094"/>
                </a:cubicBezTo>
                <a:cubicBezTo>
                  <a:pt x="2506" y="13639"/>
                  <a:pt x="2993" y="14459"/>
                  <a:pt x="3849" y="13924"/>
                </a:cubicBezTo>
                <a:cubicBezTo>
                  <a:pt x="3998" y="13832"/>
                  <a:pt x="4139" y="13694"/>
                  <a:pt x="4163" y="13617"/>
                </a:cubicBezTo>
                <a:cubicBezTo>
                  <a:pt x="4188" y="13540"/>
                  <a:pt x="4246" y="13491"/>
                  <a:pt x="4289" y="13509"/>
                </a:cubicBezTo>
                <a:cubicBezTo>
                  <a:pt x="4377" y="13545"/>
                  <a:pt x="4712" y="14866"/>
                  <a:pt x="4659" y="14970"/>
                </a:cubicBezTo>
                <a:cubicBezTo>
                  <a:pt x="4641" y="15006"/>
                  <a:pt x="4489" y="15039"/>
                  <a:pt x="4327" y="15039"/>
                </a:cubicBezTo>
                <a:cubicBezTo>
                  <a:pt x="3814" y="15040"/>
                  <a:pt x="3373" y="15476"/>
                  <a:pt x="3222" y="16131"/>
                </a:cubicBezTo>
                <a:cubicBezTo>
                  <a:pt x="3062" y="16821"/>
                  <a:pt x="3310" y="17575"/>
                  <a:pt x="3793" y="17876"/>
                </a:cubicBezTo>
                <a:cubicBezTo>
                  <a:pt x="4358" y="18229"/>
                  <a:pt x="5043" y="18047"/>
                  <a:pt x="5476" y="17430"/>
                </a:cubicBezTo>
                <a:lnTo>
                  <a:pt x="5652" y="17184"/>
                </a:lnTo>
                <a:lnTo>
                  <a:pt x="6041" y="17799"/>
                </a:lnTo>
                <a:cubicBezTo>
                  <a:pt x="6717" y="18873"/>
                  <a:pt x="7694" y="19820"/>
                  <a:pt x="8886" y="20560"/>
                </a:cubicBezTo>
                <a:cubicBezTo>
                  <a:pt x="9638" y="21026"/>
                  <a:pt x="10347" y="21298"/>
                  <a:pt x="11209" y="21452"/>
                </a:cubicBezTo>
                <a:cubicBezTo>
                  <a:pt x="12043" y="21600"/>
                  <a:pt x="13609" y="21543"/>
                  <a:pt x="14449" y="21329"/>
                </a:cubicBezTo>
                <a:cubicBezTo>
                  <a:pt x="15210" y="21134"/>
                  <a:pt x="16450" y="20440"/>
                  <a:pt x="17268" y="19752"/>
                </a:cubicBezTo>
                <a:cubicBezTo>
                  <a:pt x="17567" y="19501"/>
                  <a:pt x="18064" y="18986"/>
                  <a:pt x="18374" y="18607"/>
                </a:cubicBezTo>
                <a:cubicBezTo>
                  <a:pt x="21029" y="15359"/>
                  <a:pt x="21569" y="10317"/>
                  <a:pt x="19686" y="6312"/>
                </a:cubicBezTo>
                <a:cubicBezTo>
                  <a:pt x="19553" y="6029"/>
                  <a:pt x="19311" y="5484"/>
                  <a:pt x="19152" y="5105"/>
                </a:cubicBezTo>
                <a:cubicBezTo>
                  <a:pt x="17945" y="2225"/>
                  <a:pt x="16196" y="590"/>
                  <a:pt x="13809" y="115"/>
                </a:cubicBezTo>
                <a:cubicBezTo>
                  <a:pt x="13418" y="38"/>
                  <a:pt x="13107" y="0"/>
                  <a:pt x="12804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4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4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4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4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5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5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5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5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5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5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6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5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6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6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26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٨٤</a:t>
              </a:r>
            </a:p>
          </p:txBody>
        </p:sp>
      </p:grpSp>
      <p:grpSp>
        <p:nvGrpSpPr>
          <p:cNvPr id="2267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26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6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278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27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26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7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79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2" name="تجميع"/>
          <p:cNvGrpSpPr/>
          <p:nvPr/>
        </p:nvGrpSpPr>
        <p:grpSpPr>
          <a:xfrm>
            <a:off x="6329339" y="847660"/>
            <a:ext cx="1438288" cy="1440044"/>
            <a:chOff x="0" y="0"/>
            <a:chExt cx="1438287" cy="1440043"/>
          </a:xfrm>
        </p:grpSpPr>
        <p:sp>
          <p:nvSpPr>
            <p:cNvPr id="2280" name="تطبيقات…"/>
            <p:cNvSpPr txBox="1"/>
            <p:nvPr/>
          </p:nvSpPr>
          <p:spPr>
            <a:xfrm>
              <a:off x="0" y="0"/>
              <a:ext cx="1438288" cy="459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تطبيقات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على نظرية فيثاغورس </a:t>
              </a:r>
            </a:p>
          </p:txBody>
        </p:sp>
        <p:sp>
          <p:nvSpPr>
            <p:cNvPr id="2281" name="حل مسائل باستعمال نظرية فيثاغورس"/>
            <p:cNvSpPr txBox="1"/>
            <p:nvPr/>
          </p:nvSpPr>
          <p:spPr>
            <a:xfrm>
              <a:off x="138254" y="747350"/>
              <a:ext cx="1161780" cy="692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حل مسائل باستعمال نظرية فيثاغورس </a:t>
              </a:r>
            </a:p>
          </p:txBody>
        </p:sp>
      </p:grpSp>
      <p:pic>
        <p:nvPicPr>
          <p:cNvPr id="2283" name="IMG_1847.png" descr="IMG_1847.png"/>
          <p:cNvPicPr>
            <a:picLocks noChangeAspect="1"/>
          </p:cNvPicPr>
          <p:nvPr/>
        </p:nvPicPr>
        <p:blipFill>
          <a:blip r:embed="rId12">
            <a:extLst/>
          </a:blip>
          <a:srcRect l="10943" t="14098" r="78822" b="66252"/>
          <a:stretch>
            <a:fillRect/>
          </a:stretch>
        </p:blipFill>
        <p:spPr>
          <a:xfrm>
            <a:off x="1860877" y="-41930"/>
            <a:ext cx="701825" cy="1010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4" name="IMG_1847.png" descr="IMG_1847.png"/>
          <p:cNvPicPr>
            <a:picLocks noChangeAspect="1"/>
          </p:cNvPicPr>
          <p:nvPr/>
        </p:nvPicPr>
        <p:blipFill>
          <a:blip r:embed="rId12">
            <a:extLst/>
          </a:blip>
          <a:srcRect l="9982" t="35185" r="31351" b="23369"/>
          <a:stretch>
            <a:fillRect/>
          </a:stretch>
        </p:blipFill>
        <p:spPr>
          <a:xfrm>
            <a:off x="908371" y="1090985"/>
            <a:ext cx="5138073" cy="2722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7" name="IMG_0473.jpeg" descr="IMG_04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109" y="363773"/>
            <a:ext cx="1275519" cy="8503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8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8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9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9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9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9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9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99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01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03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0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04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0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30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0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٨٤</a:t>
              </a:r>
            </a:p>
          </p:txBody>
        </p:sp>
      </p:grpSp>
      <p:grpSp>
        <p:nvGrpSpPr>
          <p:cNvPr id="2312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31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1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313" name="IMG_1753.jpeg" descr="IMG_1753.jpeg"/>
          <p:cNvPicPr>
            <a:picLocks noChangeAspect="1"/>
          </p:cNvPicPr>
          <p:nvPr/>
        </p:nvPicPr>
        <p:blipFill>
          <a:blip r:embed="rId12">
            <a:extLst/>
          </a:blip>
          <a:srcRect l="25189" t="6250" r="25720" b="4451"/>
          <a:stretch>
            <a:fillRect/>
          </a:stretch>
        </p:blipFill>
        <p:spPr>
          <a:xfrm>
            <a:off x="7344761" y="3695570"/>
            <a:ext cx="710035" cy="800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62" fill="norm" stroke="1" extrusionOk="0">
                <a:moveTo>
                  <a:pt x="4370" y="0"/>
                </a:moveTo>
                <a:cubicBezTo>
                  <a:pt x="4109" y="0"/>
                  <a:pt x="4092" y="4"/>
                  <a:pt x="4092" y="128"/>
                </a:cubicBezTo>
                <a:cubicBezTo>
                  <a:pt x="4092" y="200"/>
                  <a:pt x="4121" y="385"/>
                  <a:pt x="4152" y="534"/>
                </a:cubicBezTo>
                <a:cubicBezTo>
                  <a:pt x="4184" y="683"/>
                  <a:pt x="4270" y="1222"/>
                  <a:pt x="4345" y="1731"/>
                </a:cubicBezTo>
                <a:cubicBezTo>
                  <a:pt x="4570" y="3239"/>
                  <a:pt x="4754" y="4486"/>
                  <a:pt x="4792" y="4787"/>
                </a:cubicBezTo>
                <a:cubicBezTo>
                  <a:pt x="4821" y="5019"/>
                  <a:pt x="4841" y="5057"/>
                  <a:pt x="4913" y="5033"/>
                </a:cubicBezTo>
                <a:cubicBezTo>
                  <a:pt x="5080" y="4978"/>
                  <a:pt x="6356" y="4262"/>
                  <a:pt x="6566" y="4103"/>
                </a:cubicBezTo>
                <a:cubicBezTo>
                  <a:pt x="6777" y="3945"/>
                  <a:pt x="6871" y="3954"/>
                  <a:pt x="6808" y="4125"/>
                </a:cubicBezTo>
                <a:cubicBezTo>
                  <a:pt x="6736" y="4321"/>
                  <a:pt x="6442" y="4819"/>
                  <a:pt x="6398" y="4819"/>
                </a:cubicBezTo>
                <a:cubicBezTo>
                  <a:pt x="6371" y="4819"/>
                  <a:pt x="6112" y="4959"/>
                  <a:pt x="5818" y="5129"/>
                </a:cubicBezTo>
                <a:cubicBezTo>
                  <a:pt x="5524" y="5300"/>
                  <a:pt x="5192" y="5480"/>
                  <a:pt x="5094" y="5525"/>
                </a:cubicBezTo>
                <a:cubicBezTo>
                  <a:pt x="4930" y="5599"/>
                  <a:pt x="4924" y="5616"/>
                  <a:pt x="4949" y="5781"/>
                </a:cubicBezTo>
                <a:cubicBezTo>
                  <a:pt x="5033" y="6332"/>
                  <a:pt x="5135" y="7065"/>
                  <a:pt x="5166" y="7299"/>
                </a:cubicBezTo>
                <a:cubicBezTo>
                  <a:pt x="5218" y="7689"/>
                  <a:pt x="5406" y="8446"/>
                  <a:pt x="5504" y="8656"/>
                </a:cubicBezTo>
                <a:cubicBezTo>
                  <a:pt x="5717" y="9113"/>
                  <a:pt x="6264" y="9509"/>
                  <a:pt x="6868" y="9650"/>
                </a:cubicBezTo>
                <a:cubicBezTo>
                  <a:pt x="7952" y="9902"/>
                  <a:pt x="10062" y="9632"/>
                  <a:pt x="11117" y="9115"/>
                </a:cubicBezTo>
                <a:cubicBezTo>
                  <a:pt x="11306" y="9023"/>
                  <a:pt x="11489" y="8962"/>
                  <a:pt x="11516" y="8976"/>
                </a:cubicBezTo>
                <a:cubicBezTo>
                  <a:pt x="11542" y="8991"/>
                  <a:pt x="11574" y="9128"/>
                  <a:pt x="11588" y="9276"/>
                </a:cubicBezTo>
                <a:cubicBezTo>
                  <a:pt x="11616" y="9577"/>
                  <a:pt x="11726" y="9718"/>
                  <a:pt x="11986" y="9788"/>
                </a:cubicBezTo>
                <a:cubicBezTo>
                  <a:pt x="12386" y="9897"/>
                  <a:pt x="13049" y="9704"/>
                  <a:pt x="13169" y="9446"/>
                </a:cubicBezTo>
                <a:cubicBezTo>
                  <a:pt x="13266" y="9240"/>
                  <a:pt x="13214" y="8770"/>
                  <a:pt x="12843" y="6722"/>
                </a:cubicBezTo>
                <a:cubicBezTo>
                  <a:pt x="12530" y="4987"/>
                  <a:pt x="12322" y="3833"/>
                  <a:pt x="12131" y="2650"/>
                </a:cubicBezTo>
                <a:lnTo>
                  <a:pt x="12047" y="2073"/>
                </a:lnTo>
                <a:lnTo>
                  <a:pt x="11878" y="2073"/>
                </a:lnTo>
                <a:cubicBezTo>
                  <a:pt x="11786" y="2074"/>
                  <a:pt x="11366" y="2118"/>
                  <a:pt x="10948" y="2169"/>
                </a:cubicBezTo>
                <a:cubicBezTo>
                  <a:pt x="10227" y="2258"/>
                  <a:pt x="10162" y="2257"/>
                  <a:pt x="9741" y="2180"/>
                </a:cubicBezTo>
                <a:cubicBezTo>
                  <a:pt x="9497" y="2135"/>
                  <a:pt x="9168" y="2037"/>
                  <a:pt x="9005" y="1966"/>
                </a:cubicBezTo>
                <a:cubicBezTo>
                  <a:pt x="8841" y="1895"/>
                  <a:pt x="8694" y="1846"/>
                  <a:pt x="8679" y="1859"/>
                </a:cubicBezTo>
                <a:cubicBezTo>
                  <a:pt x="8663" y="1873"/>
                  <a:pt x="8783" y="2005"/>
                  <a:pt x="8944" y="2148"/>
                </a:cubicBezTo>
                <a:cubicBezTo>
                  <a:pt x="9224" y="2395"/>
                  <a:pt x="9627" y="2639"/>
                  <a:pt x="10224" y="2939"/>
                </a:cubicBezTo>
                <a:cubicBezTo>
                  <a:pt x="10587" y="3121"/>
                  <a:pt x="10919" y="3401"/>
                  <a:pt x="11009" y="3591"/>
                </a:cubicBezTo>
                <a:cubicBezTo>
                  <a:pt x="11108" y="3801"/>
                  <a:pt x="11103" y="4212"/>
                  <a:pt x="10996" y="4488"/>
                </a:cubicBezTo>
                <a:cubicBezTo>
                  <a:pt x="10849" y="4873"/>
                  <a:pt x="10468" y="5115"/>
                  <a:pt x="8727" y="5963"/>
                </a:cubicBezTo>
                <a:cubicBezTo>
                  <a:pt x="7736" y="6445"/>
                  <a:pt x="7618" y="6493"/>
                  <a:pt x="7291" y="6465"/>
                </a:cubicBezTo>
                <a:cubicBezTo>
                  <a:pt x="6747" y="6419"/>
                  <a:pt x="6399" y="6005"/>
                  <a:pt x="6385" y="5396"/>
                </a:cubicBezTo>
                <a:cubicBezTo>
                  <a:pt x="6377" y="5004"/>
                  <a:pt x="6469" y="4921"/>
                  <a:pt x="6518" y="5279"/>
                </a:cubicBezTo>
                <a:cubicBezTo>
                  <a:pt x="6537" y="5414"/>
                  <a:pt x="6569" y="5583"/>
                  <a:pt x="6591" y="5642"/>
                </a:cubicBezTo>
                <a:cubicBezTo>
                  <a:pt x="6667" y="5854"/>
                  <a:pt x="7063" y="5935"/>
                  <a:pt x="7532" y="5845"/>
                </a:cubicBezTo>
                <a:cubicBezTo>
                  <a:pt x="7697" y="5814"/>
                  <a:pt x="7693" y="5819"/>
                  <a:pt x="7677" y="5503"/>
                </a:cubicBezTo>
                <a:cubicBezTo>
                  <a:pt x="7655" y="5063"/>
                  <a:pt x="7567" y="4337"/>
                  <a:pt x="7472" y="3836"/>
                </a:cubicBezTo>
                <a:cubicBezTo>
                  <a:pt x="7428" y="3604"/>
                  <a:pt x="7367" y="3260"/>
                  <a:pt x="7339" y="3078"/>
                </a:cubicBezTo>
                <a:cubicBezTo>
                  <a:pt x="7132" y="1726"/>
                  <a:pt x="6961" y="883"/>
                  <a:pt x="6880" y="791"/>
                </a:cubicBezTo>
                <a:cubicBezTo>
                  <a:pt x="6851" y="757"/>
                  <a:pt x="6601" y="630"/>
                  <a:pt x="6325" y="513"/>
                </a:cubicBezTo>
                <a:cubicBezTo>
                  <a:pt x="5528" y="174"/>
                  <a:pt x="4857" y="0"/>
                  <a:pt x="4370" y="0"/>
                </a:cubicBezTo>
                <a:close/>
                <a:moveTo>
                  <a:pt x="3549" y="128"/>
                </a:moveTo>
                <a:cubicBezTo>
                  <a:pt x="3493" y="77"/>
                  <a:pt x="3057" y="239"/>
                  <a:pt x="2631" y="460"/>
                </a:cubicBezTo>
                <a:cubicBezTo>
                  <a:pt x="2445" y="556"/>
                  <a:pt x="2261" y="630"/>
                  <a:pt x="2221" y="630"/>
                </a:cubicBezTo>
                <a:cubicBezTo>
                  <a:pt x="2181" y="631"/>
                  <a:pt x="2070" y="683"/>
                  <a:pt x="1980" y="748"/>
                </a:cubicBezTo>
                <a:lnTo>
                  <a:pt x="1811" y="866"/>
                </a:lnTo>
                <a:lnTo>
                  <a:pt x="2269" y="1261"/>
                </a:lnTo>
                <a:lnTo>
                  <a:pt x="2728" y="1667"/>
                </a:lnTo>
                <a:lnTo>
                  <a:pt x="2668" y="1838"/>
                </a:lnTo>
                <a:cubicBezTo>
                  <a:pt x="2589" y="2049"/>
                  <a:pt x="2214" y="2382"/>
                  <a:pt x="1931" y="2501"/>
                </a:cubicBezTo>
                <a:cubicBezTo>
                  <a:pt x="1787" y="2561"/>
                  <a:pt x="1658" y="2676"/>
                  <a:pt x="1509" y="2885"/>
                </a:cubicBezTo>
                <a:cubicBezTo>
                  <a:pt x="1226" y="3282"/>
                  <a:pt x="1061" y="3362"/>
                  <a:pt x="471" y="3398"/>
                </a:cubicBezTo>
                <a:lnTo>
                  <a:pt x="0" y="3430"/>
                </a:lnTo>
                <a:lnTo>
                  <a:pt x="0" y="3911"/>
                </a:lnTo>
                <a:cubicBezTo>
                  <a:pt x="0" y="4291"/>
                  <a:pt x="19" y="4397"/>
                  <a:pt x="84" y="4424"/>
                </a:cubicBezTo>
                <a:cubicBezTo>
                  <a:pt x="567" y="4624"/>
                  <a:pt x="708" y="4709"/>
                  <a:pt x="773" y="4819"/>
                </a:cubicBezTo>
                <a:cubicBezTo>
                  <a:pt x="814" y="4890"/>
                  <a:pt x="889" y="4984"/>
                  <a:pt x="942" y="5022"/>
                </a:cubicBezTo>
                <a:cubicBezTo>
                  <a:pt x="994" y="5061"/>
                  <a:pt x="1154" y="5214"/>
                  <a:pt x="1304" y="5375"/>
                </a:cubicBezTo>
                <a:cubicBezTo>
                  <a:pt x="1454" y="5536"/>
                  <a:pt x="1707" y="5789"/>
                  <a:pt x="1859" y="5931"/>
                </a:cubicBezTo>
                <a:cubicBezTo>
                  <a:pt x="2050" y="6110"/>
                  <a:pt x="2159" y="6177"/>
                  <a:pt x="2221" y="6155"/>
                </a:cubicBezTo>
                <a:cubicBezTo>
                  <a:pt x="2270" y="6138"/>
                  <a:pt x="2441" y="6082"/>
                  <a:pt x="2607" y="6027"/>
                </a:cubicBezTo>
                <a:cubicBezTo>
                  <a:pt x="2774" y="5972"/>
                  <a:pt x="2941" y="5912"/>
                  <a:pt x="2969" y="5888"/>
                </a:cubicBezTo>
                <a:cubicBezTo>
                  <a:pt x="2998" y="5865"/>
                  <a:pt x="3053" y="5845"/>
                  <a:pt x="3090" y="5845"/>
                </a:cubicBezTo>
                <a:cubicBezTo>
                  <a:pt x="3128" y="5845"/>
                  <a:pt x="3419" y="5728"/>
                  <a:pt x="3742" y="5589"/>
                </a:cubicBezTo>
                <a:lnTo>
                  <a:pt x="4333" y="5332"/>
                </a:lnTo>
                <a:lnTo>
                  <a:pt x="4297" y="5108"/>
                </a:lnTo>
                <a:cubicBezTo>
                  <a:pt x="4239" y="4669"/>
                  <a:pt x="4102" y="3713"/>
                  <a:pt x="4044" y="3355"/>
                </a:cubicBezTo>
                <a:cubicBezTo>
                  <a:pt x="4011" y="3155"/>
                  <a:pt x="3933" y="2632"/>
                  <a:pt x="3875" y="2191"/>
                </a:cubicBezTo>
                <a:cubicBezTo>
                  <a:pt x="3694" y="812"/>
                  <a:pt x="3593" y="168"/>
                  <a:pt x="3549" y="128"/>
                </a:cubicBezTo>
                <a:close/>
                <a:moveTo>
                  <a:pt x="7532" y="1133"/>
                </a:moveTo>
                <a:cubicBezTo>
                  <a:pt x="7525" y="1140"/>
                  <a:pt x="7589" y="1511"/>
                  <a:pt x="7677" y="1966"/>
                </a:cubicBezTo>
                <a:cubicBezTo>
                  <a:pt x="8036" y="3815"/>
                  <a:pt x="8121" y="4796"/>
                  <a:pt x="7979" y="5396"/>
                </a:cubicBezTo>
                <a:cubicBezTo>
                  <a:pt x="7939" y="5564"/>
                  <a:pt x="7929" y="5696"/>
                  <a:pt x="7955" y="5696"/>
                </a:cubicBezTo>
                <a:cubicBezTo>
                  <a:pt x="8040" y="5696"/>
                  <a:pt x="9005" y="5250"/>
                  <a:pt x="9620" y="4926"/>
                </a:cubicBezTo>
                <a:cubicBezTo>
                  <a:pt x="10388" y="4522"/>
                  <a:pt x="10803" y="4250"/>
                  <a:pt x="10803" y="4146"/>
                </a:cubicBezTo>
                <a:cubicBezTo>
                  <a:pt x="10803" y="4014"/>
                  <a:pt x="10437" y="3739"/>
                  <a:pt x="9789" y="3387"/>
                </a:cubicBezTo>
                <a:cubicBezTo>
                  <a:pt x="9037" y="2979"/>
                  <a:pt x="9042" y="2980"/>
                  <a:pt x="8522" y="2479"/>
                </a:cubicBezTo>
                <a:lnTo>
                  <a:pt x="8099" y="2073"/>
                </a:lnTo>
                <a:lnTo>
                  <a:pt x="8124" y="1795"/>
                </a:lnTo>
                <a:lnTo>
                  <a:pt x="8148" y="1517"/>
                </a:lnTo>
                <a:lnTo>
                  <a:pt x="7846" y="1314"/>
                </a:lnTo>
                <a:cubicBezTo>
                  <a:pt x="7678" y="1204"/>
                  <a:pt x="7540" y="1126"/>
                  <a:pt x="7532" y="1133"/>
                </a:cubicBezTo>
                <a:close/>
                <a:moveTo>
                  <a:pt x="13012" y="2436"/>
                </a:moveTo>
                <a:lnTo>
                  <a:pt x="12614" y="2447"/>
                </a:lnTo>
                <a:lnTo>
                  <a:pt x="12638" y="2575"/>
                </a:lnTo>
                <a:cubicBezTo>
                  <a:pt x="12684" y="2775"/>
                  <a:pt x="12936" y="4131"/>
                  <a:pt x="12976" y="4403"/>
                </a:cubicBezTo>
                <a:cubicBezTo>
                  <a:pt x="12996" y="4537"/>
                  <a:pt x="13147" y="5386"/>
                  <a:pt x="13314" y="6283"/>
                </a:cubicBezTo>
                <a:cubicBezTo>
                  <a:pt x="13563" y="7621"/>
                  <a:pt x="13620" y="8031"/>
                  <a:pt x="13628" y="8570"/>
                </a:cubicBezTo>
                <a:cubicBezTo>
                  <a:pt x="13636" y="9093"/>
                  <a:pt x="13622" y="9280"/>
                  <a:pt x="13543" y="9479"/>
                </a:cubicBezTo>
                <a:cubicBezTo>
                  <a:pt x="13415" y="9805"/>
                  <a:pt x="13135" y="10144"/>
                  <a:pt x="12843" y="10333"/>
                </a:cubicBezTo>
                <a:cubicBezTo>
                  <a:pt x="12646" y="10462"/>
                  <a:pt x="12553" y="10485"/>
                  <a:pt x="12216" y="10504"/>
                </a:cubicBezTo>
                <a:cubicBezTo>
                  <a:pt x="11821" y="10527"/>
                  <a:pt x="11812" y="10521"/>
                  <a:pt x="11624" y="10355"/>
                </a:cubicBezTo>
                <a:cubicBezTo>
                  <a:pt x="11450" y="10201"/>
                  <a:pt x="11298" y="9916"/>
                  <a:pt x="11298" y="9724"/>
                </a:cubicBezTo>
                <a:cubicBezTo>
                  <a:pt x="11298" y="9654"/>
                  <a:pt x="11277" y="9645"/>
                  <a:pt x="11117" y="9724"/>
                </a:cubicBezTo>
                <a:cubicBezTo>
                  <a:pt x="10451" y="10055"/>
                  <a:pt x="9270" y="10359"/>
                  <a:pt x="8377" y="10419"/>
                </a:cubicBezTo>
                <a:cubicBezTo>
                  <a:pt x="7344" y="10489"/>
                  <a:pt x="6666" y="10422"/>
                  <a:pt x="6144" y="10195"/>
                </a:cubicBezTo>
                <a:cubicBezTo>
                  <a:pt x="5925" y="10099"/>
                  <a:pt x="5649" y="9928"/>
                  <a:pt x="5528" y="9821"/>
                </a:cubicBezTo>
                <a:cubicBezTo>
                  <a:pt x="5289" y="9609"/>
                  <a:pt x="5275" y="9623"/>
                  <a:pt x="5384" y="10024"/>
                </a:cubicBezTo>
                <a:cubicBezTo>
                  <a:pt x="5569" y="10708"/>
                  <a:pt x="5875" y="11100"/>
                  <a:pt x="6373" y="11295"/>
                </a:cubicBezTo>
                <a:cubicBezTo>
                  <a:pt x="7286" y="11652"/>
                  <a:pt x="7191" y="11627"/>
                  <a:pt x="8063" y="11680"/>
                </a:cubicBezTo>
                <a:cubicBezTo>
                  <a:pt x="9251" y="11752"/>
                  <a:pt x="11229" y="11711"/>
                  <a:pt x="11926" y="11594"/>
                </a:cubicBezTo>
                <a:cubicBezTo>
                  <a:pt x="12858" y="11439"/>
                  <a:pt x="14310" y="11075"/>
                  <a:pt x="14932" y="10846"/>
                </a:cubicBezTo>
                <a:cubicBezTo>
                  <a:pt x="15719" y="10557"/>
                  <a:pt x="16505" y="10089"/>
                  <a:pt x="16380" y="9981"/>
                </a:cubicBezTo>
                <a:cubicBezTo>
                  <a:pt x="16323" y="9932"/>
                  <a:pt x="15718" y="9751"/>
                  <a:pt x="14980" y="9564"/>
                </a:cubicBezTo>
                <a:cubicBezTo>
                  <a:pt x="14692" y="9491"/>
                  <a:pt x="14425" y="9413"/>
                  <a:pt x="14388" y="9382"/>
                </a:cubicBezTo>
                <a:cubicBezTo>
                  <a:pt x="14309" y="9316"/>
                  <a:pt x="14422" y="8819"/>
                  <a:pt x="14545" y="8688"/>
                </a:cubicBezTo>
                <a:cubicBezTo>
                  <a:pt x="14586" y="8645"/>
                  <a:pt x="14885" y="8490"/>
                  <a:pt x="15209" y="8346"/>
                </a:cubicBezTo>
                <a:lnTo>
                  <a:pt x="15801" y="8089"/>
                </a:lnTo>
                <a:lnTo>
                  <a:pt x="15776" y="7608"/>
                </a:lnTo>
                <a:lnTo>
                  <a:pt x="15740" y="7128"/>
                </a:lnTo>
                <a:lnTo>
                  <a:pt x="15970" y="6732"/>
                </a:lnTo>
                <a:cubicBezTo>
                  <a:pt x="16090" y="6514"/>
                  <a:pt x="16214" y="6323"/>
                  <a:pt x="16247" y="6305"/>
                </a:cubicBezTo>
                <a:cubicBezTo>
                  <a:pt x="16280" y="6287"/>
                  <a:pt x="16308" y="6146"/>
                  <a:pt x="16308" y="5984"/>
                </a:cubicBezTo>
                <a:cubicBezTo>
                  <a:pt x="16308" y="5697"/>
                  <a:pt x="16287" y="5667"/>
                  <a:pt x="15861" y="5108"/>
                </a:cubicBezTo>
                <a:cubicBezTo>
                  <a:pt x="15468" y="4593"/>
                  <a:pt x="15430" y="4509"/>
                  <a:pt x="15414" y="4274"/>
                </a:cubicBezTo>
                <a:lnTo>
                  <a:pt x="15390" y="4018"/>
                </a:lnTo>
                <a:lnTo>
                  <a:pt x="14775" y="3569"/>
                </a:lnTo>
                <a:cubicBezTo>
                  <a:pt x="14430" y="3324"/>
                  <a:pt x="13985" y="2969"/>
                  <a:pt x="13785" y="2778"/>
                </a:cubicBezTo>
                <a:lnTo>
                  <a:pt x="13411" y="2436"/>
                </a:lnTo>
                <a:lnTo>
                  <a:pt x="13012" y="2436"/>
                </a:lnTo>
                <a:close/>
                <a:moveTo>
                  <a:pt x="4406" y="5963"/>
                </a:moveTo>
                <a:cubicBezTo>
                  <a:pt x="4354" y="5901"/>
                  <a:pt x="4301" y="5908"/>
                  <a:pt x="4032" y="6006"/>
                </a:cubicBezTo>
                <a:cubicBezTo>
                  <a:pt x="3860" y="6068"/>
                  <a:pt x="3685" y="6140"/>
                  <a:pt x="3645" y="6166"/>
                </a:cubicBezTo>
                <a:cubicBezTo>
                  <a:pt x="3511" y="6253"/>
                  <a:pt x="3300" y="6317"/>
                  <a:pt x="3078" y="6348"/>
                </a:cubicBezTo>
                <a:cubicBezTo>
                  <a:pt x="2460" y="6433"/>
                  <a:pt x="2381" y="6532"/>
                  <a:pt x="2668" y="6850"/>
                </a:cubicBezTo>
                <a:cubicBezTo>
                  <a:pt x="2762" y="6954"/>
                  <a:pt x="2870" y="7074"/>
                  <a:pt x="2897" y="7128"/>
                </a:cubicBezTo>
                <a:cubicBezTo>
                  <a:pt x="3030" y="7392"/>
                  <a:pt x="3365" y="7790"/>
                  <a:pt x="3464" y="7790"/>
                </a:cubicBezTo>
                <a:cubicBezTo>
                  <a:pt x="3508" y="7790"/>
                  <a:pt x="3568" y="7826"/>
                  <a:pt x="3585" y="7865"/>
                </a:cubicBezTo>
                <a:cubicBezTo>
                  <a:pt x="3602" y="7904"/>
                  <a:pt x="3665" y="7943"/>
                  <a:pt x="3730" y="7961"/>
                </a:cubicBezTo>
                <a:cubicBezTo>
                  <a:pt x="3906" y="8011"/>
                  <a:pt x="4351" y="8297"/>
                  <a:pt x="4599" y="8517"/>
                </a:cubicBezTo>
                <a:cubicBezTo>
                  <a:pt x="4720" y="8624"/>
                  <a:pt x="4831" y="8709"/>
                  <a:pt x="4840" y="8709"/>
                </a:cubicBezTo>
                <a:cubicBezTo>
                  <a:pt x="4857" y="8709"/>
                  <a:pt x="4827" y="8431"/>
                  <a:pt x="4792" y="8260"/>
                </a:cubicBezTo>
                <a:cubicBezTo>
                  <a:pt x="4783" y="8214"/>
                  <a:pt x="4765" y="8161"/>
                  <a:pt x="4744" y="8143"/>
                </a:cubicBezTo>
                <a:cubicBezTo>
                  <a:pt x="4723" y="8124"/>
                  <a:pt x="4696" y="7982"/>
                  <a:pt x="4696" y="7822"/>
                </a:cubicBezTo>
                <a:cubicBezTo>
                  <a:pt x="4696" y="7662"/>
                  <a:pt x="4676" y="7449"/>
                  <a:pt x="4647" y="7352"/>
                </a:cubicBezTo>
                <a:cubicBezTo>
                  <a:pt x="4619" y="7255"/>
                  <a:pt x="4564" y="6920"/>
                  <a:pt x="4527" y="6604"/>
                </a:cubicBezTo>
                <a:cubicBezTo>
                  <a:pt x="4489" y="6288"/>
                  <a:pt x="4439" y="6002"/>
                  <a:pt x="4406" y="5963"/>
                </a:cubicBezTo>
                <a:close/>
                <a:moveTo>
                  <a:pt x="16706" y="6679"/>
                </a:moveTo>
                <a:cubicBezTo>
                  <a:pt x="16613" y="6662"/>
                  <a:pt x="16516" y="6676"/>
                  <a:pt x="16404" y="6722"/>
                </a:cubicBezTo>
                <a:cubicBezTo>
                  <a:pt x="16243" y="6787"/>
                  <a:pt x="16030" y="7061"/>
                  <a:pt x="16030" y="7202"/>
                </a:cubicBezTo>
                <a:cubicBezTo>
                  <a:pt x="16030" y="7347"/>
                  <a:pt x="16179" y="7534"/>
                  <a:pt x="16356" y="7619"/>
                </a:cubicBezTo>
                <a:cubicBezTo>
                  <a:pt x="16573" y="7724"/>
                  <a:pt x="16772" y="7706"/>
                  <a:pt x="16959" y="7566"/>
                </a:cubicBezTo>
                <a:cubicBezTo>
                  <a:pt x="17105" y="7457"/>
                  <a:pt x="17128" y="7404"/>
                  <a:pt x="17128" y="7202"/>
                </a:cubicBezTo>
                <a:cubicBezTo>
                  <a:pt x="17128" y="7011"/>
                  <a:pt x="17102" y="6941"/>
                  <a:pt x="16971" y="6818"/>
                </a:cubicBezTo>
                <a:cubicBezTo>
                  <a:pt x="16887" y="6738"/>
                  <a:pt x="16799" y="6695"/>
                  <a:pt x="16706" y="6679"/>
                </a:cubicBezTo>
                <a:close/>
                <a:moveTo>
                  <a:pt x="17563" y="7160"/>
                </a:moveTo>
                <a:cubicBezTo>
                  <a:pt x="17510" y="7160"/>
                  <a:pt x="17297" y="7703"/>
                  <a:pt x="17297" y="7833"/>
                </a:cubicBezTo>
                <a:cubicBezTo>
                  <a:pt x="17297" y="7906"/>
                  <a:pt x="17335" y="7940"/>
                  <a:pt x="17442" y="7961"/>
                </a:cubicBezTo>
                <a:cubicBezTo>
                  <a:pt x="17525" y="7978"/>
                  <a:pt x="17665" y="8014"/>
                  <a:pt x="17756" y="8036"/>
                </a:cubicBezTo>
                <a:cubicBezTo>
                  <a:pt x="17960" y="8084"/>
                  <a:pt x="18268" y="8086"/>
                  <a:pt x="18432" y="8047"/>
                </a:cubicBezTo>
                <a:cubicBezTo>
                  <a:pt x="18699" y="7983"/>
                  <a:pt x="18521" y="7728"/>
                  <a:pt x="17985" y="7395"/>
                </a:cubicBezTo>
                <a:cubicBezTo>
                  <a:pt x="17774" y="7264"/>
                  <a:pt x="17584" y="7160"/>
                  <a:pt x="17563" y="7160"/>
                </a:cubicBezTo>
                <a:close/>
                <a:moveTo>
                  <a:pt x="18746" y="7331"/>
                </a:moveTo>
                <a:lnTo>
                  <a:pt x="18806" y="7555"/>
                </a:lnTo>
                <a:cubicBezTo>
                  <a:pt x="18900" y="7964"/>
                  <a:pt x="18576" y="8551"/>
                  <a:pt x="18179" y="8698"/>
                </a:cubicBezTo>
                <a:cubicBezTo>
                  <a:pt x="17961" y="8779"/>
                  <a:pt x="17657" y="8740"/>
                  <a:pt x="17056" y="8560"/>
                </a:cubicBezTo>
                <a:cubicBezTo>
                  <a:pt x="16848" y="8497"/>
                  <a:pt x="16646" y="8469"/>
                  <a:pt x="16501" y="8485"/>
                </a:cubicBezTo>
                <a:cubicBezTo>
                  <a:pt x="16230" y="8513"/>
                  <a:pt x="15286" y="8901"/>
                  <a:pt x="15354" y="8955"/>
                </a:cubicBezTo>
                <a:cubicBezTo>
                  <a:pt x="15380" y="8976"/>
                  <a:pt x="15565" y="9035"/>
                  <a:pt x="15776" y="9083"/>
                </a:cubicBezTo>
                <a:cubicBezTo>
                  <a:pt x="16212" y="9182"/>
                  <a:pt x="16605" y="9346"/>
                  <a:pt x="16718" y="9479"/>
                </a:cubicBezTo>
                <a:cubicBezTo>
                  <a:pt x="16841" y="9622"/>
                  <a:pt x="16813" y="9967"/>
                  <a:pt x="16658" y="10248"/>
                </a:cubicBezTo>
                <a:cubicBezTo>
                  <a:pt x="16507" y="10520"/>
                  <a:pt x="16103" y="10894"/>
                  <a:pt x="15801" y="11049"/>
                </a:cubicBezTo>
                <a:cubicBezTo>
                  <a:pt x="15506" y="11201"/>
                  <a:pt x="14433" y="11660"/>
                  <a:pt x="14219" y="11723"/>
                </a:cubicBezTo>
                <a:cubicBezTo>
                  <a:pt x="13627" y="11897"/>
                  <a:pt x="13329" y="11979"/>
                  <a:pt x="13254" y="11979"/>
                </a:cubicBezTo>
                <a:cubicBezTo>
                  <a:pt x="13102" y="11979"/>
                  <a:pt x="13168" y="12055"/>
                  <a:pt x="13459" y="12236"/>
                </a:cubicBezTo>
                <a:cubicBezTo>
                  <a:pt x="13616" y="12333"/>
                  <a:pt x="13754" y="12417"/>
                  <a:pt x="13773" y="12417"/>
                </a:cubicBezTo>
                <a:cubicBezTo>
                  <a:pt x="13792" y="12417"/>
                  <a:pt x="13894" y="12330"/>
                  <a:pt x="13990" y="12225"/>
                </a:cubicBezTo>
                <a:cubicBezTo>
                  <a:pt x="14188" y="12007"/>
                  <a:pt x="14263" y="12001"/>
                  <a:pt x="14581" y="12193"/>
                </a:cubicBezTo>
                <a:cubicBezTo>
                  <a:pt x="14696" y="12262"/>
                  <a:pt x="14815" y="12321"/>
                  <a:pt x="14847" y="12321"/>
                </a:cubicBezTo>
                <a:cubicBezTo>
                  <a:pt x="14879" y="12321"/>
                  <a:pt x="14997" y="12234"/>
                  <a:pt x="15101" y="12139"/>
                </a:cubicBezTo>
                <a:cubicBezTo>
                  <a:pt x="15442" y="11827"/>
                  <a:pt x="15820" y="11662"/>
                  <a:pt x="16634" y="11466"/>
                </a:cubicBezTo>
                <a:cubicBezTo>
                  <a:pt x="17856" y="11172"/>
                  <a:pt x="18503" y="10962"/>
                  <a:pt x="19603" y="10483"/>
                </a:cubicBezTo>
                <a:cubicBezTo>
                  <a:pt x="20626" y="10037"/>
                  <a:pt x="21143" y="9774"/>
                  <a:pt x="21293" y="9628"/>
                </a:cubicBezTo>
                <a:cubicBezTo>
                  <a:pt x="21428" y="9497"/>
                  <a:pt x="21585" y="8670"/>
                  <a:pt x="21595" y="8015"/>
                </a:cubicBezTo>
                <a:cubicBezTo>
                  <a:pt x="21600" y="7655"/>
                  <a:pt x="21577" y="7567"/>
                  <a:pt x="21486" y="7459"/>
                </a:cubicBezTo>
                <a:lnTo>
                  <a:pt x="21377" y="7331"/>
                </a:lnTo>
                <a:lnTo>
                  <a:pt x="20062" y="7331"/>
                </a:lnTo>
                <a:lnTo>
                  <a:pt x="18746" y="7331"/>
                </a:lnTo>
                <a:close/>
                <a:moveTo>
                  <a:pt x="13024" y="12054"/>
                </a:moveTo>
                <a:lnTo>
                  <a:pt x="12735" y="12097"/>
                </a:lnTo>
                <a:cubicBezTo>
                  <a:pt x="12572" y="12116"/>
                  <a:pt x="12231" y="12164"/>
                  <a:pt x="11986" y="12214"/>
                </a:cubicBezTo>
                <a:cubicBezTo>
                  <a:pt x="11296" y="12356"/>
                  <a:pt x="10037" y="12435"/>
                  <a:pt x="8860" y="12396"/>
                </a:cubicBezTo>
                <a:lnTo>
                  <a:pt x="7834" y="12353"/>
                </a:lnTo>
                <a:lnTo>
                  <a:pt x="7906" y="12492"/>
                </a:lnTo>
                <a:cubicBezTo>
                  <a:pt x="8026" y="12737"/>
                  <a:pt x="8229" y="12999"/>
                  <a:pt x="8727" y="13561"/>
                </a:cubicBezTo>
                <a:cubicBezTo>
                  <a:pt x="8996" y="13863"/>
                  <a:pt x="9210" y="14137"/>
                  <a:pt x="9210" y="14159"/>
                </a:cubicBezTo>
                <a:cubicBezTo>
                  <a:pt x="9210" y="14181"/>
                  <a:pt x="9234" y="14223"/>
                  <a:pt x="9270" y="14255"/>
                </a:cubicBezTo>
                <a:cubicBezTo>
                  <a:pt x="9308" y="14289"/>
                  <a:pt x="9496" y="14309"/>
                  <a:pt x="9705" y="14309"/>
                </a:cubicBezTo>
                <a:lnTo>
                  <a:pt x="10067" y="14309"/>
                </a:lnTo>
                <a:lnTo>
                  <a:pt x="10550" y="13945"/>
                </a:lnTo>
                <a:cubicBezTo>
                  <a:pt x="10812" y="13746"/>
                  <a:pt x="11067" y="13558"/>
                  <a:pt x="11129" y="13529"/>
                </a:cubicBezTo>
                <a:cubicBezTo>
                  <a:pt x="11191" y="13499"/>
                  <a:pt x="11772" y="13444"/>
                  <a:pt x="12409" y="13400"/>
                </a:cubicBezTo>
                <a:cubicBezTo>
                  <a:pt x="13495" y="13326"/>
                  <a:pt x="13576" y="13322"/>
                  <a:pt x="13821" y="13400"/>
                </a:cubicBezTo>
                <a:cubicBezTo>
                  <a:pt x="14121" y="13496"/>
                  <a:pt x="14228" y="13475"/>
                  <a:pt x="14316" y="13304"/>
                </a:cubicBezTo>
                <a:cubicBezTo>
                  <a:pt x="14428" y="13086"/>
                  <a:pt x="14388" y="12938"/>
                  <a:pt x="14195" y="12802"/>
                </a:cubicBezTo>
                <a:cubicBezTo>
                  <a:pt x="14004" y="12667"/>
                  <a:pt x="13767" y="12540"/>
                  <a:pt x="13749" y="12567"/>
                </a:cubicBezTo>
                <a:cubicBezTo>
                  <a:pt x="13618" y="12754"/>
                  <a:pt x="13416" y="12952"/>
                  <a:pt x="13350" y="12952"/>
                </a:cubicBezTo>
                <a:cubicBezTo>
                  <a:pt x="13261" y="12952"/>
                  <a:pt x="13005" y="12808"/>
                  <a:pt x="12795" y="12642"/>
                </a:cubicBezTo>
                <a:cubicBezTo>
                  <a:pt x="12660" y="12535"/>
                  <a:pt x="12645" y="12570"/>
                  <a:pt x="12928" y="12182"/>
                </a:cubicBezTo>
                <a:lnTo>
                  <a:pt x="13024" y="12054"/>
                </a:lnTo>
                <a:close/>
                <a:moveTo>
                  <a:pt x="5637" y="15944"/>
                </a:moveTo>
                <a:cubicBezTo>
                  <a:pt x="5467" y="15944"/>
                  <a:pt x="5412" y="16098"/>
                  <a:pt x="5553" y="16189"/>
                </a:cubicBezTo>
                <a:cubicBezTo>
                  <a:pt x="5678" y="16270"/>
                  <a:pt x="5818" y="16186"/>
                  <a:pt x="5794" y="16040"/>
                </a:cubicBezTo>
                <a:cubicBezTo>
                  <a:pt x="5782" y="15968"/>
                  <a:pt x="5734" y="15944"/>
                  <a:pt x="5637" y="15944"/>
                </a:cubicBezTo>
                <a:close/>
                <a:moveTo>
                  <a:pt x="11021" y="16008"/>
                </a:moveTo>
                <a:lnTo>
                  <a:pt x="10900" y="16029"/>
                </a:lnTo>
                <a:cubicBezTo>
                  <a:pt x="10780" y="16044"/>
                  <a:pt x="10782" y="16063"/>
                  <a:pt x="10767" y="16692"/>
                </a:cubicBezTo>
                <a:cubicBezTo>
                  <a:pt x="10752" y="17326"/>
                  <a:pt x="10744" y="17332"/>
                  <a:pt x="10610" y="17386"/>
                </a:cubicBezTo>
                <a:cubicBezTo>
                  <a:pt x="10509" y="17427"/>
                  <a:pt x="10435" y="17427"/>
                  <a:pt x="10333" y="17386"/>
                </a:cubicBezTo>
                <a:cubicBezTo>
                  <a:pt x="10210" y="17337"/>
                  <a:pt x="10200" y="17301"/>
                  <a:pt x="10200" y="17055"/>
                </a:cubicBezTo>
                <a:cubicBezTo>
                  <a:pt x="10200" y="16589"/>
                  <a:pt x="9915" y="16325"/>
                  <a:pt x="9439" y="16350"/>
                </a:cubicBezTo>
                <a:cubicBezTo>
                  <a:pt x="9111" y="16367"/>
                  <a:pt x="8944" y="16450"/>
                  <a:pt x="8824" y="16670"/>
                </a:cubicBezTo>
                <a:cubicBezTo>
                  <a:pt x="8692" y="16911"/>
                  <a:pt x="8684" y="17029"/>
                  <a:pt x="8788" y="17247"/>
                </a:cubicBezTo>
                <a:cubicBezTo>
                  <a:pt x="8911" y="17509"/>
                  <a:pt x="9124" y="17621"/>
                  <a:pt x="9488" y="17621"/>
                </a:cubicBezTo>
                <a:cubicBezTo>
                  <a:pt x="9876" y="17621"/>
                  <a:pt x="10005" y="17721"/>
                  <a:pt x="9970" y="17985"/>
                </a:cubicBezTo>
                <a:cubicBezTo>
                  <a:pt x="9950" y="18137"/>
                  <a:pt x="9958" y="18156"/>
                  <a:pt x="10067" y="18156"/>
                </a:cubicBezTo>
                <a:cubicBezTo>
                  <a:pt x="10175" y="18156"/>
                  <a:pt x="10197" y="18134"/>
                  <a:pt x="10212" y="17931"/>
                </a:cubicBezTo>
                <a:cubicBezTo>
                  <a:pt x="10224" y="17771"/>
                  <a:pt x="10251" y="17692"/>
                  <a:pt x="10308" y="17685"/>
                </a:cubicBezTo>
                <a:cubicBezTo>
                  <a:pt x="10354" y="17680"/>
                  <a:pt x="10533" y="17660"/>
                  <a:pt x="10707" y="17643"/>
                </a:cubicBezTo>
                <a:lnTo>
                  <a:pt x="11021" y="17611"/>
                </a:lnTo>
                <a:lnTo>
                  <a:pt x="11021" y="16809"/>
                </a:lnTo>
                <a:lnTo>
                  <a:pt x="11021" y="16008"/>
                </a:lnTo>
                <a:close/>
                <a:moveTo>
                  <a:pt x="18179" y="16008"/>
                </a:moveTo>
                <a:lnTo>
                  <a:pt x="18046" y="16029"/>
                </a:lnTo>
                <a:cubicBezTo>
                  <a:pt x="17926" y="16044"/>
                  <a:pt x="17928" y="16061"/>
                  <a:pt x="17901" y="16692"/>
                </a:cubicBezTo>
                <a:cubicBezTo>
                  <a:pt x="17870" y="17419"/>
                  <a:pt x="17826" y="17490"/>
                  <a:pt x="17527" y="17397"/>
                </a:cubicBezTo>
                <a:cubicBezTo>
                  <a:pt x="17374" y="17349"/>
                  <a:pt x="17373" y="17354"/>
                  <a:pt x="17358" y="16884"/>
                </a:cubicBezTo>
                <a:cubicBezTo>
                  <a:pt x="17342" y="16418"/>
                  <a:pt x="17346" y="16403"/>
                  <a:pt x="17213" y="16403"/>
                </a:cubicBezTo>
                <a:cubicBezTo>
                  <a:pt x="17079" y="16403"/>
                  <a:pt x="17069" y="16412"/>
                  <a:pt x="17080" y="16841"/>
                </a:cubicBezTo>
                <a:cubicBezTo>
                  <a:pt x="17095" y="17400"/>
                  <a:pt x="17072" y="17429"/>
                  <a:pt x="16561" y="17429"/>
                </a:cubicBezTo>
                <a:cubicBezTo>
                  <a:pt x="16078" y="17429"/>
                  <a:pt x="15970" y="17365"/>
                  <a:pt x="15970" y="17055"/>
                </a:cubicBezTo>
                <a:cubicBezTo>
                  <a:pt x="15970" y="16613"/>
                  <a:pt x="15698" y="16349"/>
                  <a:pt x="15221" y="16339"/>
                </a:cubicBezTo>
                <a:cubicBezTo>
                  <a:pt x="14921" y="16333"/>
                  <a:pt x="14722" y="16464"/>
                  <a:pt x="14557" y="16766"/>
                </a:cubicBezTo>
                <a:cubicBezTo>
                  <a:pt x="14422" y="17014"/>
                  <a:pt x="14353" y="17025"/>
                  <a:pt x="14304" y="16809"/>
                </a:cubicBezTo>
                <a:cubicBezTo>
                  <a:pt x="14261" y="16621"/>
                  <a:pt x="14020" y="16411"/>
                  <a:pt x="13761" y="16350"/>
                </a:cubicBezTo>
                <a:cubicBezTo>
                  <a:pt x="13223" y="16222"/>
                  <a:pt x="12758" y="16647"/>
                  <a:pt x="12867" y="17162"/>
                </a:cubicBezTo>
                <a:cubicBezTo>
                  <a:pt x="12900" y="17316"/>
                  <a:pt x="12885" y="17340"/>
                  <a:pt x="12735" y="17386"/>
                </a:cubicBezTo>
                <a:cubicBezTo>
                  <a:pt x="12579" y="17434"/>
                  <a:pt x="12571" y="17451"/>
                  <a:pt x="12554" y="17750"/>
                </a:cubicBezTo>
                <a:cubicBezTo>
                  <a:pt x="12544" y="17922"/>
                  <a:pt x="12544" y="18087"/>
                  <a:pt x="12554" y="18113"/>
                </a:cubicBezTo>
                <a:cubicBezTo>
                  <a:pt x="12564" y="18139"/>
                  <a:pt x="12616" y="18156"/>
                  <a:pt x="12674" y="18156"/>
                </a:cubicBezTo>
                <a:cubicBezTo>
                  <a:pt x="12762" y="18156"/>
                  <a:pt x="12783" y="18124"/>
                  <a:pt x="12783" y="17942"/>
                </a:cubicBezTo>
                <a:cubicBezTo>
                  <a:pt x="12783" y="17664"/>
                  <a:pt x="12870" y="17621"/>
                  <a:pt x="13423" y="17621"/>
                </a:cubicBezTo>
                <a:cubicBezTo>
                  <a:pt x="13910" y="17621"/>
                  <a:pt x="14114" y="17542"/>
                  <a:pt x="14243" y="17301"/>
                </a:cubicBezTo>
                <a:cubicBezTo>
                  <a:pt x="14370" y="17065"/>
                  <a:pt x="14471" y="17052"/>
                  <a:pt x="14569" y="17269"/>
                </a:cubicBezTo>
                <a:cubicBezTo>
                  <a:pt x="14678" y="17510"/>
                  <a:pt x="14913" y="17626"/>
                  <a:pt x="15294" y="17632"/>
                </a:cubicBezTo>
                <a:cubicBezTo>
                  <a:pt x="15460" y="17635"/>
                  <a:pt x="15616" y="17667"/>
                  <a:pt x="15644" y="17696"/>
                </a:cubicBezTo>
                <a:cubicBezTo>
                  <a:pt x="15689" y="17744"/>
                  <a:pt x="15740" y="17935"/>
                  <a:pt x="15752" y="18102"/>
                </a:cubicBezTo>
                <a:cubicBezTo>
                  <a:pt x="15755" y="18136"/>
                  <a:pt x="15800" y="18156"/>
                  <a:pt x="15861" y="18156"/>
                </a:cubicBezTo>
                <a:cubicBezTo>
                  <a:pt x="15954" y="18156"/>
                  <a:pt x="15970" y="18126"/>
                  <a:pt x="15970" y="17942"/>
                </a:cubicBezTo>
                <a:cubicBezTo>
                  <a:pt x="15970" y="17822"/>
                  <a:pt x="16004" y="17707"/>
                  <a:pt x="16042" y="17685"/>
                </a:cubicBezTo>
                <a:cubicBezTo>
                  <a:pt x="16080" y="17664"/>
                  <a:pt x="16539" y="17647"/>
                  <a:pt x="17068" y="17643"/>
                </a:cubicBezTo>
                <a:cubicBezTo>
                  <a:pt x="17597" y="17638"/>
                  <a:pt x="18068" y="17624"/>
                  <a:pt x="18106" y="17621"/>
                </a:cubicBezTo>
                <a:cubicBezTo>
                  <a:pt x="18158" y="17618"/>
                  <a:pt x="18179" y="17430"/>
                  <a:pt x="18179" y="16820"/>
                </a:cubicBezTo>
                <a:lnTo>
                  <a:pt x="18179" y="16008"/>
                </a:lnTo>
                <a:close/>
                <a:moveTo>
                  <a:pt x="18613" y="16008"/>
                </a:moveTo>
                <a:lnTo>
                  <a:pt x="18613" y="16809"/>
                </a:lnTo>
                <a:cubicBezTo>
                  <a:pt x="18613" y="17248"/>
                  <a:pt x="18628" y="17624"/>
                  <a:pt x="18649" y="17643"/>
                </a:cubicBezTo>
                <a:cubicBezTo>
                  <a:pt x="18671" y="17661"/>
                  <a:pt x="18723" y="17672"/>
                  <a:pt x="18770" y="17664"/>
                </a:cubicBezTo>
                <a:cubicBezTo>
                  <a:pt x="18843" y="17652"/>
                  <a:pt x="18855" y="17527"/>
                  <a:pt x="18855" y="16841"/>
                </a:cubicBezTo>
                <a:cubicBezTo>
                  <a:pt x="18855" y="16046"/>
                  <a:pt x="18856" y="16045"/>
                  <a:pt x="18734" y="16029"/>
                </a:cubicBezTo>
                <a:lnTo>
                  <a:pt x="18613" y="16008"/>
                </a:lnTo>
                <a:close/>
                <a:moveTo>
                  <a:pt x="6627" y="16018"/>
                </a:moveTo>
                <a:cubicBezTo>
                  <a:pt x="6484" y="16018"/>
                  <a:pt x="6485" y="16058"/>
                  <a:pt x="6470" y="16724"/>
                </a:cubicBezTo>
                <a:cubicBezTo>
                  <a:pt x="6463" y="17045"/>
                  <a:pt x="6429" y="17331"/>
                  <a:pt x="6398" y="17365"/>
                </a:cubicBezTo>
                <a:cubicBezTo>
                  <a:pt x="6324" y="17444"/>
                  <a:pt x="6014" y="17444"/>
                  <a:pt x="5903" y="17365"/>
                </a:cubicBezTo>
                <a:cubicBezTo>
                  <a:pt x="5840" y="17321"/>
                  <a:pt x="5807" y="17183"/>
                  <a:pt x="5782" y="16852"/>
                </a:cubicBezTo>
                <a:cubicBezTo>
                  <a:pt x="5763" y="16600"/>
                  <a:pt x="5732" y="16381"/>
                  <a:pt x="5722" y="16371"/>
                </a:cubicBezTo>
                <a:cubicBezTo>
                  <a:pt x="5711" y="16362"/>
                  <a:pt x="5663" y="16365"/>
                  <a:pt x="5613" y="16382"/>
                </a:cubicBezTo>
                <a:cubicBezTo>
                  <a:pt x="5538" y="16407"/>
                  <a:pt x="5528" y="16496"/>
                  <a:pt x="5528" y="16873"/>
                </a:cubicBezTo>
                <a:cubicBezTo>
                  <a:pt x="5528" y="17279"/>
                  <a:pt x="5518" y="17329"/>
                  <a:pt x="5420" y="17376"/>
                </a:cubicBezTo>
                <a:cubicBezTo>
                  <a:pt x="5359" y="17404"/>
                  <a:pt x="5236" y="17428"/>
                  <a:pt x="5154" y="17418"/>
                </a:cubicBezTo>
                <a:cubicBezTo>
                  <a:pt x="4963" y="17396"/>
                  <a:pt x="4901" y="17184"/>
                  <a:pt x="4937" y="16734"/>
                </a:cubicBezTo>
                <a:cubicBezTo>
                  <a:pt x="4962" y="16415"/>
                  <a:pt x="4958" y="16409"/>
                  <a:pt x="4816" y="16392"/>
                </a:cubicBezTo>
                <a:cubicBezTo>
                  <a:pt x="4737" y="16383"/>
                  <a:pt x="4518" y="16390"/>
                  <a:pt x="4321" y="16403"/>
                </a:cubicBezTo>
                <a:lnTo>
                  <a:pt x="3959" y="16425"/>
                </a:lnTo>
                <a:lnTo>
                  <a:pt x="3935" y="17055"/>
                </a:lnTo>
                <a:cubicBezTo>
                  <a:pt x="3908" y="17666"/>
                  <a:pt x="3905" y="17678"/>
                  <a:pt x="3754" y="17792"/>
                </a:cubicBezTo>
                <a:cubicBezTo>
                  <a:pt x="3543" y="17953"/>
                  <a:pt x="3345" y="17944"/>
                  <a:pt x="3150" y="17760"/>
                </a:cubicBezTo>
                <a:cubicBezTo>
                  <a:pt x="3004" y="17622"/>
                  <a:pt x="2994" y="17577"/>
                  <a:pt x="2994" y="17247"/>
                </a:cubicBezTo>
                <a:cubicBezTo>
                  <a:pt x="2994" y="16891"/>
                  <a:pt x="2991" y="16895"/>
                  <a:pt x="2849" y="16895"/>
                </a:cubicBezTo>
                <a:lnTo>
                  <a:pt x="2704" y="16895"/>
                </a:lnTo>
                <a:lnTo>
                  <a:pt x="2728" y="17322"/>
                </a:lnTo>
                <a:cubicBezTo>
                  <a:pt x="2754" y="17803"/>
                  <a:pt x="2848" y="17984"/>
                  <a:pt x="3126" y="18092"/>
                </a:cubicBezTo>
                <a:cubicBezTo>
                  <a:pt x="3514" y="18241"/>
                  <a:pt x="3981" y="18093"/>
                  <a:pt x="4128" y="17782"/>
                </a:cubicBezTo>
                <a:cubicBezTo>
                  <a:pt x="4175" y="17683"/>
                  <a:pt x="4201" y="17453"/>
                  <a:pt x="4201" y="17173"/>
                </a:cubicBezTo>
                <a:cubicBezTo>
                  <a:pt x="4201" y="16656"/>
                  <a:pt x="4256" y="16566"/>
                  <a:pt x="4502" y="16649"/>
                </a:cubicBezTo>
                <a:cubicBezTo>
                  <a:pt x="4582" y="16676"/>
                  <a:pt x="4645" y="16722"/>
                  <a:pt x="4647" y="16756"/>
                </a:cubicBezTo>
                <a:cubicBezTo>
                  <a:pt x="4649" y="16790"/>
                  <a:pt x="4654" y="16994"/>
                  <a:pt x="4659" y="17215"/>
                </a:cubicBezTo>
                <a:lnTo>
                  <a:pt x="4671" y="17621"/>
                </a:lnTo>
                <a:lnTo>
                  <a:pt x="4973" y="17621"/>
                </a:lnTo>
                <a:cubicBezTo>
                  <a:pt x="5767" y="17626"/>
                  <a:pt x="7989" y="17625"/>
                  <a:pt x="8148" y="17621"/>
                </a:cubicBezTo>
                <a:lnTo>
                  <a:pt x="8329" y="17621"/>
                </a:lnTo>
                <a:lnTo>
                  <a:pt x="8329" y="17012"/>
                </a:lnTo>
                <a:lnTo>
                  <a:pt x="8329" y="16403"/>
                </a:lnTo>
                <a:lnTo>
                  <a:pt x="7677" y="16403"/>
                </a:lnTo>
                <a:cubicBezTo>
                  <a:pt x="6884" y="16403"/>
                  <a:pt x="6735" y="16373"/>
                  <a:pt x="6735" y="16168"/>
                </a:cubicBezTo>
                <a:cubicBezTo>
                  <a:pt x="6735" y="16056"/>
                  <a:pt x="6706" y="16018"/>
                  <a:pt x="6627" y="16018"/>
                </a:cubicBezTo>
                <a:close/>
                <a:moveTo>
                  <a:pt x="11564" y="16018"/>
                </a:moveTo>
                <a:cubicBezTo>
                  <a:pt x="11466" y="16018"/>
                  <a:pt x="11467" y="16061"/>
                  <a:pt x="11467" y="16820"/>
                </a:cubicBezTo>
                <a:lnTo>
                  <a:pt x="11467" y="17632"/>
                </a:lnTo>
                <a:lnTo>
                  <a:pt x="11588" y="17611"/>
                </a:lnTo>
                <a:cubicBezTo>
                  <a:pt x="11709" y="17595"/>
                  <a:pt x="11711" y="17584"/>
                  <a:pt x="11721" y="16873"/>
                </a:cubicBezTo>
                <a:cubicBezTo>
                  <a:pt x="11726" y="16475"/>
                  <a:pt x="11713" y="16120"/>
                  <a:pt x="11697" y="16083"/>
                </a:cubicBezTo>
                <a:cubicBezTo>
                  <a:pt x="11681" y="16046"/>
                  <a:pt x="11621" y="16018"/>
                  <a:pt x="11564" y="16018"/>
                </a:cubicBezTo>
                <a:close/>
                <a:moveTo>
                  <a:pt x="16440" y="17814"/>
                </a:moveTo>
                <a:cubicBezTo>
                  <a:pt x="16352" y="17814"/>
                  <a:pt x="16249" y="17964"/>
                  <a:pt x="16283" y="18049"/>
                </a:cubicBezTo>
                <a:cubicBezTo>
                  <a:pt x="16313" y="18123"/>
                  <a:pt x="16443" y="18127"/>
                  <a:pt x="16585" y="18059"/>
                </a:cubicBezTo>
                <a:cubicBezTo>
                  <a:pt x="16659" y="18024"/>
                  <a:pt x="16717" y="18030"/>
                  <a:pt x="16790" y="18070"/>
                </a:cubicBezTo>
                <a:cubicBezTo>
                  <a:pt x="16921" y="18142"/>
                  <a:pt x="17092" y="18091"/>
                  <a:pt x="17068" y="17985"/>
                </a:cubicBezTo>
                <a:cubicBezTo>
                  <a:pt x="17036" y="17841"/>
                  <a:pt x="16873" y="17783"/>
                  <a:pt x="16754" y="17878"/>
                </a:cubicBezTo>
                <a:cubicBezTo>
                  <a:pt x="16660" y="17953"/>
                  <a:pt x="16647" y="17955"/>
                  <a:pt x="16585" y="17889"/>
                </a:cubicBezTo>
                <a:cubicBezTo>
                  <a:pt x="16547" y="17848"/>
                  <a:pt x="16481" y="17814"/>
                  <a:pt x="16440" y="17814"/>
                </a:cubicBezTo>
                <a:close/>
                <a:moveTo>
                  <a:pt x="3392" y="18348"/>
                </a:moveTo>
                <a:cubicBezTo>
                  <a:pt x="3185" y="18234"/>
                  <a:pt x="3002" y="18431"/>
                  <a:pt x="3175" y="18583"/>
                </a:cubicBezTo>
                <a:cubicBezTo>
                  <a:pt x="3225" y="18628"/>
                  <a:pt x="3254" y="18624"/>
                  <a:pt x="3332" y="18562"/>
                </a:cubicBezTo>
                <a:cubicBezTo>
                  <a:pt x="3417" y="18493"/>
                  <a:pt x="3460" y="18497"/>
                  <a:pt x="3573" y="18551"/>
                </a:cubicBezTo>
                <a:cubicBezTo>
                  <a:pt x="3737" y="18629"/>
                  <a:pt x="3875" y="18580"/>
                  <a:pt x="3875" y="18455"/>
                </a:cubicBezTo>
                <a:cubicBezTo>
                  <a:pt x="3875" y="18338"/>
                  <a:pt x="3736" y="18293"/>
                  <a:pt x="3597" y="18359"/>
                </a:cubicBezTo>
                <a:cubicBezTo>
                  <a:pt x="3524" y="18394"/>
                  <a:pt x="3465" y="18388"/>
                  <a:pt x="3392" y="18348"/>
                </a:cubicBezTo>
                <a:close/>
                <a:moveTo>
                  <a:pt x="18179" y="18978"/>
                </a:moveTo>
                <a:lnTo>
                  <a:pt x="18046" y="18989"/>
                </a:lnTo>
                <a:cubicBezTo>
                  <a:pt x="17926" y="19004"/>
                  <a:pt x="17928" y="19026"/>
                  <a:pt x="17901" y="19662"/>
                </a:cubicBezTo>
                <a:lnTo>
                  <a:pt x="17865" y="20325"/>
                </a:lnTo>
                <a:lnTo>
                  <a:pt x="17539" y="20325"/>
                </a:lnTo>
                <a:lnTo>
                  <a:pt x="17213" y="20325"/>
                </a:lnTo>
                <a:lnTo>
                  <a:pt x="17201" y="19855"/>
                </a:lnTo>
                <a:cubicBezTo>
                  <a:pt x="17185" y="19389"/>
                  <a:pt x="17175" y="19374"/>
                  <a:pt x="17044" y="19374"/>
                </a:cubicBezTo>
                <a:cubicBezTo>
                  <a:pt x="16913" y="19374"/>
                  <a:pt x="16915" y="19389"/>
                  <a:pt x="16899" y="19855"/>
                </a:cubicBezTo>
                <a:lnTo>
                  <a:pt x="16875" y="20325"/>
                </a:lnTo>
                <a:lnTo>
                  <a:pt x="16549" y="20325"/>
                </a:lnTo>
                <a:lnTo>
                  <a:pt x="16223" y="20325"/>
                </a:lnTo>
                <a:lnTo>
                  <a:pt x="16211" y="20079"/>
                </a:lnTo>
                <a:cubicBezTo>
                  <a:pt x="16199" y="19406"/>
                  <a:pt x="16204" y="19374"/>
                  <a:pt x="16090" y="19374"/>
                </a:cubicBezTo>
                <a:cubicBezTo>
                  <a:pt x="15991" y="19374"/>
                  <a:pt x="15972" y="19420"/>
                  <a:pt x="15958" y="19855"/>
                </a:cubicBezTo>
                <a:lnTo>
                  <a:pt x="15945" y="20325"/>
                </a:lnTo>
                <a:lnTo>
                  <a:pt x="15620" y="20325"/>
                </a:lnTo>
                <a:lnTo>
                  <a:pt x="15282" y="20325"/>
                </a:lnTo>
                <a:lnTo>
                  <a:pt x="15270" y="19855"/>
                </a:lnTo>
                <a:cubicBezTo>
                  <a:pt x="15255" y="19423"/>
                  <a:pt x="15245" y="19374"/>
                  <a:pt x="15149" y="19374"/>
                </a:cubicBezTo>
                <a:cubicBezTo>
                  <a:pt x="15052" y="19374"/>
                  <a:pt x="15042" y="19423"/>
                  <a:pt x="15028" y="19855"/>
                </a:cubicBezTo>
                <a:lnTo>
                  <a:pt x="15016" y="20325"/>
                </a:lnTo>
                <a:lnTo>
                  <a:pt x="14147" y="20336"/>
                </a:lnTo>
                <a:cubicBezTo>
                  <a:pt x="13155" y="20351"/>
                  <a:pt x="13132" y="20341"/>
                  <a:pt x="13217" y="20004"/>
                </a:cubicBezTo>
                <a:cubicBezTo>
                  <a:pt x="13288" y="19726"/>
                  <a:pt x="13436" y="19608"/>
                  <a:pt x="13749" y="19577"/>
                </a:cubicBezTo>
                <a:cubicBezTo>
                  <a:pt x="13971" y="19555"/>
                  <a:pt x="13992" y="19538"/>
                  <a:pt x="13978" y="19449"/>
                </a:cubicBezTo>
                <a:cubicBezTo>
                  <a:pt x="13963" y="19356"/>
                  <a:pt x="13933" y="19348"/>
                  <a:pt x="13664" y="19363"/>
                </a:cubicBezTo>
                <a:cubicBezTo>
                  <a:pt x="13162" y="19391"/>
                  <a:pt x="12999" y="19555"/>
                  <a:pt x="12952" y="20036"/>
                </a:cubicBezTo>
                <a:lnTo>
                  <a:pt x="12916" y="20325"/>
                </a:lnTo>
                <a:lnTo>
                  <a:pt x="11866" y="20346"/>
                </a:lnTo>
                <a:cubicBezTo>
                  <a:pt x="11229" y="20361"/>
                  <a:pt x="10774" y="20353"/>
                  <a:pt x="10743" y="20325"/>
                </a:cubicBezTo>
                <a:cubicBezTo>
                  <a:pt x="10714" y="20299"/>
                  <a:pt x="10695" y="20176"/>
                  <a:pt x="10695" y="20047"/>
                </a:cubicBezTo>
                <a:cubicBezTo>
                  <a:pt x="10695" y="19557"/>
                  <a:pt x="10454" y="19331"/>
                  <a:pt x="9934" y="19331"/>
                </a:cubicBezTo>
                <a:cubicBezTo>
                  <a:pt x="9722" y="19331"/>
                  <a:pt x="9616" y="19353"/>
                  <a:pt x="9488" y="19449"/>
                </a:cubicBezTo>
                <a:cubicBezTo>
                  <a:pt x="9180" y="19678"/>
                  <a:pt x="9132" y="20089"/>
                  <a:pt x="9379" y="20368"/>
                </a:cubicBezTo>
                <a:cubicBezTo>
                  <a:pt x="9521" y="20527"/>
                  <a:pt x="9675" y="20579"/>
                  <a:pt x="10019" y="20592"/>
                </a:cubicBezTo>
                <a:cubicBezTo>
                  <a:pt x="10361" y="20605"/>
                  <a:pt x="10417" y="20662"/>
                  <a:pt x="10417" y="20913"/>
                </a:cubicBezTo>
                <a:cubicBezTo>
                  <a:pt x="10417" y="21107"/>
                  <a:pt x="10433" y="21116"/>
                  <a:pt x="10562" y="21094"/>
                </a:cubicBezTo>
                <a:cubicBezTo>
                  <a:pt x="10680" y="21074"/>
                  <a:pt x="10695" y="21042"/>
                  <a:pt x="10695" y="20881"/>
                </a:cubicBezTo>
                <a:cubicBezTo>
                  <a:pt x="10695" y="20745"/>
                  <a:pt x="10726" y="20682"/>
                  <a:pt x="10803" y="20646"/>
                </a:cubicBezTo>
                <a:cubicBezTo>
                  <a:pt x="10874" y="20612"/>
                  <a:pt x="12146" y="20592"/>
                  <a:pt x="14545" y="20592"/>
                </a:cubicBezTo>
                <a:lnTo>
                  <a:pt x="18179" y="20592"/>
                </a:lnTo>
                <a:lnTo>
                  <a:pt x="18179" y="19791"/>
                </a:lnTo>
                <a:lnTo>
                  <a:pt x="18179" y="18978"/>
                </a:lnTo>
                <a:close/>
                <a:moveTo>
                  <a:pt x="18613" y="18978"/>
                </a:moveTo>
                <a:lnTo>
                  <a:pt x="18613" y="19791"/>
                </a:lnTo>
                <a:cubicBezTo>
                  <a:pt x="18613" y="20595"/>
                  <a:pt x="18610" y="20592"/>
                  <a:pt x="18734" y="20592"/>
                </a:cubicBezTo>
                <a:cubicBezTo>
                  <a:pt x="18857" y="20592"/>
                  <a:pt x="18855" y="20589"/>
                  <a:pt x="18855" y="19801"/>
                </a:cubicBezTo>
                <a:cubicBezTo>
                  <a:pt x="18855" y="19018"/>
                  <a:pt x="18856" y="19005"/>
                  <a:pt x="18734" y="18989"/>
                </a:cubicBezTo>
                <a:lnTo>
                  <a:pt x="18613" y="18978"/>
                </a:lnTo>
                <a:close/>
                <a:moveTo>
                  <a:pt x="4430" y="18989"/>
                </a:moveTo>
                <a:cubicBezTo>
                  <a:pt x="4324" y="18989"/>
                  <a:pt x="4321" y="19020"/>
                  <a:pt x="4321" y="19791"/>
                </a:cubicBezTo>
                <a:cubicBezTo>
                  <a:pt x="4321" y="20561"/>
                  <a:pt x="4324" y="20592"/>
                  <a:pt x="4430" y="20592"/>
                </a:cubicBezTo>
                <a:cubicBezTo>
                  <a:pt x="4536" y="20592"/>
                  <a:pt x="4539" y="20561"/>
                  <a:pt x="4539" y="19791"/>
                </a:cubicBezTo>
                <a:cubicBezTo>
                  <a:pt x="4539" y="19020"/>
                  <a:pt x="4536" y="18989"/>
                  <a:pt x="4430" y="18989"/>
                </a:cubicBezTo>
                <a:close/>
                <a:moveTo>
                  <a:pt x="3163" y="19011"/>
                </a:moveTo>
                <a:cubicBezTo>
                  <a:pt x="2908" y="19056"/>
                  <a:pt x="2776" y="19225"/>
                  <a:pt x="2764" y="19491"/>
                </a:cubicBezTo>
                <a:cubicBezTo>
                  <a:pt x="2756" y="19687"/>
                  <a:pt x="2765" y="19744"/>
                  <a:pt x="2897" y="19844"/>
                </a:cubicBezTo>
                <a:cubicBezTo>
                  <a:pt x="2982" y="19909"/>
                  <a:pt x="3151" y="19977"/>
                  <a:pt x="3271" y="19994"/>
                </a:cubicBezTo>
                <a:cubicBezTo>
                  <a:pt x="3525" y="20030"/>
                  <a:pt x="3597" y="20109"/>
                  <a:pt x="3597" y="20389"/>
                </a:cubicBezTo>
                <a:cubicBezTo>
                  <a:pt x="3597" y="20555"/>
                  <a:pt x="3614" y="20592"/>
                  <a:pt x="3706" y="20592"/>
                </a:cubicBezTo>
                <a:cubicBezTo>
                  <a:pt x="3810" y="20592"/>
                  <a:pt x="3826" y="20555"/>
                  <a:pt x="3826" y="19951"/>
                </a:cubicBezTo>
                <a:cubicBezTo>
                  <a:pt x="3826" y="19588"/>
                  <a:pt x="3800" y="19280"/>
                  <a:pt x="3766" y="19224"/>
                </a:cubicBezTo>
                <a:cubicBezTo>
                  <a:pt x="3685" y="19090"/>
                  <a:pt x="3364" y="18975"/>
                  <a:pt x="3163" y="19011"/>
                </a:cubicBezTo>
                <a:close/>
                <a:moveTo>
                  <a:pt x="6904" y="19385"/>
                </a:moveTo>
                <a:lnTo>
                  <a:pt x="6603" y="19395"/>
                </a:lnTo>
                <a:lnTo>
                  <a:pt x="6579" y="19994"/>
                </a:lnTo>
                <a:lnTo>
                  <a:pt x="6566" y="20581"/>
                </a:lnTo>
                <a:lnTo>
                  <a:pt x="6373" y="20731"/>
                </a:lnTo>
                <a:cubicBezTo>
                  <a:pt x="6131" y="20919"/>
                  <a:pt x="6014" y="20920"/>
                  <a:pt x="5770" y="20731"/>
                </a:cubicBezTo>
                <a:cubicBezTo>
                  <a:pt x="5580" y="20584"/>
                  <a:pt x="5577" y="20569"/>
                  <a:pt x="5577" y="20218"/>
                </a:cubicBezTo>
                <a:cubicBezTo>
                  <a:pt x="5577" y="19895"/>
                  <a:pt x="5575" y="19865"/>
                  <a:pt x="5480" y="19865"/>
                </a:cubicBezTo>
                <a:cubicBezTo>
                  <a:pt x="5393" y="19865"/>
                  <a:pt x="5365" y="19910"/>
                  <a:pt x="5335" y="20122"/>
                </a:cubicBezTo>
                <a:cubicBezTo>
                  <a:pt x="5275" y="20547"/>
                  <a:pt x="5438" y="20928"/>
                  <a:pt x="5722" y="21030"/>
                </a:cubicBezTo>
                <a:cubicBezTo>
                  <a:pt x="5782" y="21052"/>
                  <a:pt x="5957" y="21071"/>
                  <a:pt x="6120" y="21073"/>
                </a:cubicBezTo>
                <a:cubicBezTo>
                  <a:pt x="6390" y="21076"/>
                  <a:pt x="6434" y="21061"/>
                  <a:pt x="6603" y="20902"/>
                </a:cubicBezTo>
                <a:cubicBezTo>
                  <a:pt x="6786" y="20729"/>
                  <a:pt x="6796" y="20725"/>
                  <a:pt x="6796" y="20261"/>
                </a:cubicBezTo>
                <a:cubicBezTo>
                  <a:pt x="6796" y="19772"/>
                  <a:pt x="6855" y="19620"/>
                  <a:pt x="7061" y="19620"/>
                </a:cubicBezTo>
                <a:cubicBezTo>
                  <a:pt x="7240" y="19620"/>
                  <a:pt x="7291" y="19728"/>
                  <a:pt x="7291" y="20165"/>
                </a:cubicBezTo>
                <a:cubicBezTo>
                  <a:pt x="7291" y="20589"/>
                  <a:pt x="7287" y="20592"/>
                  <a:pt x="7424" y="20592"/>
                </a:cubicBezTo>
                <a:lnTo>
                  <a:pt x="7556" y="20592"/>
                </a:lnTo>
                <a:lnTo>
                  <a:pt x="7556" y="20015"/>
                </a:lnTo>
                <a:lnTo>
                  <a:pt x="7556" y="19427"/>
                </a:lnTo>
                <a:lnTo>
                  <a:pt x="7387" y="19406"/>
                </a:lnTo>
                <a:cubicBezTo>
                  <a:pt x="7289" y="19392"/>
                  <a:pt x="7071" y="19379"/>
                  <a:pt x="6904" y="19385"/>
                </a:cubicBezTo>
                <a:close/>
                <a:moveTo>
                  <a:pt x="8462" y="19406"/>
                </a:moveTo>
                <a:cubicBezTo>
                  <a:pt x="8032" y="19383"/>
                  <a:pt x="7894" y="19408"/>
                  <a:pt x="7894" y="19523"/>
                </a:cubicBezTo>
                <a:cubicBezTo>
                  <a:pt x="7894" y="19603"/>
                  <a:pt x="7928" y="19620"/>
                  <a:pt x="8208" y="19620"/>
                </a:cubicBezTo>
                <a:cubicBezTo>
                  <a:pt x="8613" y="19620"/>
                  <a:pt x="8676" y="19665"/>
                  <a:pt x="8655" y="20036"/>
                </a:cubicBezTo>
                <a:lnTo>
                  <a:pt x="8631" y="20325"/>
                </a:lnTo>
                <a:lnTo>
                  <a:pt x="8389" y="20336"/>
                </a:lnTo>
                <a:cubicBezTo>
                  <a:pt x="7994" y="20356"/>
                  <a:pt x="7894" y="20390"/>
                  <a:pt x="7894" y="20496"/>
                </a:cubicBezTo>
                <a:cubicBezTo>
                  <a:pt x="7894" y="20585"/>
                  <a:pt x="7929" y="20592"/>
                  <a:pt x="8413" y="20592"/>
                </a:cubicBezTo>
                <a:lnTo>
                  <a:pt x="8932" y="20592"/>
                </a:lnTo>
                <a:lnTo>
                  <a:pt x="8932" y="20004"/>
                </a:lnTo>
                <a:cubicBezTo>
                  <a:pt x="8932" y="19570"/>
                  <a:pt x="8923" y="19418"/>
                  <a:pt x="8872" y="19417"/>
                </a:cubicBezTo>
                <a:cubicBezTo>
                  <a:pt x="8834" y="19416"/>
                  <a:pt x="8643" y="19416"/>
                  <a:pt x="8462" y="19406"/>
                </a:cubicBezTo>
                <a:close/>
                <a:moveTo>
                  <a:pt x="6373" y="21287"/>
                </a:moveTo>
                <a:cubicBezTo>
                  <a:pt x="6319" y="21268"/>
                  <a:pt x="6239" y="21280"/>
                  <a:pt x="6168" y="21319"/>
                </a:cubicBezTo>
                <a:cubicBezTo>
                  <a:pt x="6090" y="21362"/>
                  <a:pt x="6042" y="21367"/>
                  <a:pt x="5999" y="21329"/>
                </a:cubicBezTo>
                <a:cubicBezTo>
                  <a:pt x="5850" y="21198"/>
                  <a:pt x="5634" y="21316"/>
                  <a:pt x="5709" y="21490"/>
                </a:cubicBezTo>
                <a:cubicBezTo>
                  <a:pt x="5746" y="21575"/>
                  <a:pt x="5913" y="21587"/>
                  <a:pt x="5999" y="21511"/>
                </a:cubicBezTo>
                <a:cubicBezTo>
                  <a:pt x="6042" y="21473"/>
                  <a:pt x="6090" y="21478"/>
                  <a:pt x="6168" y="21522"/>
                </a:cubicBezTo>
                <a:cubicBezTo>
                  <a:pt x="6310" y="21600"/>
                  <a:pt x="6458" y="21543"/>
                  <a:pt x="6458" y="21415"/>
                </a:cubicBezTo>
                <a:cubicBezTo>
                  <a:pt x="6458" y="21351"/>
                  <a:pt x="6428" y="21306"/>
                  <a:pt x="6373" y="2128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24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32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31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2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25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8" name="تجميع"/>
          <p:cNvGrpSpPr/>
          <p:nvPr/>
        </p:nvGrpSpPr>
        <p:grpSpPr>
          <a:xfrm>
            <a:off x="6329339" y="847660"/>
            <a:ext cx="1438288" cy="1440044"/>
            <a:chOff x="0" y="0"/>
            <a:chExt cx="1438287" cy="1440043"/>
          </a:xfrm>
        </p:grpSpPr>
        <p:sp>
          <p:nvSpPr>
            <p:cNvPr id="2326" name="تطبيقات…"/>
            <p:cNvSpPr txBox="1"/>
            <p:nvPr/>
          </p:nvSpPr>
          <p:spPr>
            <a:xfrm>
              <a:off x="0" y="0"/>
              <a:ext cx="1438288" cy="459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تطبيقات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على نظرية فيثاغورس </a:t>
              </a:r>
            </a:p>
          </p:txBody>
        </p:sp>
        <p:sp>
          <p:nvSpPr>
            <p:cNvPr id="2327" name="حل مسائل باستعمال نظرية فيثاغورس"/>
            <p:cNvSpPr txBox="1"/>
            <p:nvPr/>
          </p:nvSpPr>
          <p:spPr>
            <a:xfrm>
              <a:off x="138254" y="747350"/>
              <a:ext cx="1161780" cy="692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حل مسائل باستعمال نظرية فيثاغورس </a:t>
              </a:r>
            </a:p>
          </p:txBody>
        </p:sp>
      </p:grpSp>
      <p:pic>
        <p:nvPicPr>
          <p:cNvPr id="2329" name="IMG_1847.png" descr="IMG_1847.png"/>
          <p:cNvPicPr>
            <a:picLocks noChangeAspect="1"/>
          </p:cNvPicPr>
          <p:nvPr/>
        </p:nvPicPr>
        <p:blipFill>
          <a:blip r:embed="rId14">
            <a:extLst/>
          </a:blip>
          <a:srcRect l="10943" t="14098" r="78822" b="66252"/>
          <a:stretch>
            <a:fillRect/>
          </a:stretch>
        </p:blipFill>
        <p:spPr>
          <a:xfrm>
            <a:off x="1860877" y="-41930"/>
            <a:ext cx="701825" cy="1010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0" name="IMG_1848.png" descr="IMG_1848.png"/>
          <p:cNvPicPr>
            <a:picLocks noChangeAspect="1"/>
          </p:cNvPicPr>
          <p:nvPr/>
        </p:nvPicPr>
        <p:blipFill>
          <a:blip r:embed="rId15">
            <a:extLst/>
          </a:blip>
          <a:srcRect l="42716" t="20874" r="30777" b="73575"/>
          <a:stretch>
            <a:fillRect/>
          </a:stretch>
        </p:blipFill>
        <p:spPr>
          <a:xfrm>
            <a:off x="3797652" y="854850"/>
            <a:ext cx="2508308" cy="393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428" fill="norm" stroke="1" extrusionOk="0">
                <a:moveTo>
                  <a:pt x="19952" y="10"/>
                </a:moveTo>
                <a:cubicBezTo>
                  <a:pt x="19774" y="74"/>
                  <a:pt x="15413" y="260"/>
                  <a:pt x="10260" y="420"/>
                </a:cubicBezTo>
                <a:cubicBezTo>
                  <a:pt x="1248" y="700"/>
                  <a:pt x="876" y="773"/>
                  <a:pt x="501" y="2191"/>
                </a:cubicBezTo>
                <a:cubicBezTo>
                  <a:pt x="213" y="3277"/>
                  <a:pt x="89" y="4391"/>
                  <a:pt x="29" y="6444"/>
                </a:cubicBezTo>
                <a:cubicBezTo>
                  <a:pt x="-84" y="10289"/>
                  <a:pt x="150" y="14759"/>
                  <a:pt x="561" y="16635"/>
                </a:cubicBezTo>
                <a:cubicBezTo>
                  <a:pt x="896" y="18162"/>
                  <a:pt x="1035" y="18185"/>
                  <a:pt x="10230" y="18211"/>
                </a:cubicBezTo>
                <a:cubicBezTo>
                  <a:pt x="17023" y="18230"/>
                  <a:pt x="19581" y="18472"/>
                  <a:pt x="19642" y="19096"/>
                </a:cubicBezTo>
                <a:cubicBezTo>
                  <a:pt x="19688" y="19579"/>
                  <a:pt x="19586" y="20602"/>
                  <a:pt x="19409" y="21428"/>
                </a:cubicBezTo>
                <a:lnTo>
                  <a:pt x="20623" y="21428"/>
                </a:lnTo>
                <a:cubicBezTo>
                  <a:pt x="20528" y="20869"/>
                  <a:pt x="20415" y="20500"/>
                  <a:pt x="20279" y="20500"/>
                </a:cubicBezTo>
                <a:cubicBezTo>
                  <a:pt x="19876" y="20500"/>
                  <a:pt x="19899" y="18947"/>
                  <a:pt x="20319" y="17822"/>
                </a:cubicBezTo>
                <a:cubicBezTo>
                  <a:pt x="21137" y="15635"/>
                  <a:pt x="21516" y="10094"/>
                  <a:pt x="21189" y="5084"/>
                </a:cubicBezTo>
                <a:cubicBezTo>
                  <a:pt x="20990" y="2035"/>
                  <a:pt x="20455" y="-172"/>
                  <a:pt x="19952" y="1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34" name="تجميع"/>
          <p:cNvGrpSpPr/>
          <p:nvPr/>
        </p:nvGrpSpPr>
        <p:grpSpPr>
          <a:xfrm>
            <a:off x="1567494" y="809552"/>
            <a:ext cx="4680746" cy="3567706"/>
            <a:chOff x="0" y="0"/>
            <a:chExt cx="4680744" cy="3567705"/>
          </a:xfrm>
        </p:grpSpPr>
        <p:pic>
          <p:nvPicPr>
            <p:cNvPr id="2331" name="IMG_1848.png" descr="IMG_1848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30390" t="19520" r="30390" b="19520"/>
            <a:stretch>
              <a:fillRect/>
            </a:stretch>
          </p:blipFill>
          <p:spPr>
            <a:xfrm>
              <a:off x="1953279" y="388232"/>
              <a:ext cx="2727466" cy="31794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2" name="IMG_1848.png" descr="IMG_1848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68343" t="8495" r="2367" b="85126"/>
            <a:stretch>
              <a:fillRect/>
            </a:stretch>
          </p:blipFill>
          <p:spPr>
            <a:xfrm>
              <a:off x="2742170" y="397696"/>
              <a:ext cx="1929022" cy="3150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3" name="IMG_1848.png" descr="IMG_1848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12441" t="22110" r="70188" b="55386"/>
            <a:stretch>
              <a:fillRect/>
            </a:stretch>
          </p:blipFill>
          <p:spPr>
            <a:xfrm>
              <a:off x="0" y="0"/>
              <a:ext cx="1994495" cy="19378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35" name="مستطيل"/>
          <p:cNvSpPr/>
          <p:nvPr/>
        </p:nvSpPr>
        <p:spPr>
          <a:xfrm>
            <a:off x="821634" y="2646161"/>
            <a:ext cx="5297797" cy="180145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336" name="افهم"/>
          <p:cNvSpPr/>
          <p:nvPr/>
        </p:nvSpPr>
        <p:spPr>
          <a:xfrm>
            <a:off x="5285563" y="2651219"/>
            <a:ext cx="840862" cy="363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5441" y="0"/>
                </a:lnTo>
                <a:lnTo>
                  <a:pt x="0" y="10800"/>
                </a:lnTo>
                <a:lnTo>
                  <a:pt x="5441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374A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800100">
              <a:lnSpc>
                <a:spcPct val="90000"/>
              </a:lnSpc>
              <a:spcBef>
                <a:spcPts val="700"/>
              </a:spcBef>
              <a:defRPr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2337" name="احل"/>
          <p:cNvSpPr/>
          <p:nvPr/>
        </p:nvSpPr>
        <p:spPr>
          <a:xfrm>
            <a:off x="5297561" y="3382659"/>
            <a:ext cx="828864" cy="696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5441" y="0"/>
                </a:lnTo>
                <a:lnTo>
                  <a:pt x="0" y="10800"/>
                </a:lnTo>
                <a:lnTo>
                  <a:pt x="5441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4D65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800100">
              <a:lnSpc>
                <a:spcPct val="90000"/>
              </a:lnSpc>
              <a:spcBef>
                <a:spcPts val="700"/>
              </a:spcBef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احل </a:t>
            </a:r>
          </a:p>
        </p:txBody>
      </p:sp>
      <p:sp>
        <p:nvSpPr>
          <p:cNvPr id="2338" name="اتحقق"/>
          <p:cNvSpPr/>
          <p:nvPr/>
        </p:nvSpPr>
        <p:spPr>
          <a:xfrm>
            <a:off x="5162127" y="4078839"/>
            <a:ext cx="973524" cy="363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5441" y="0"/>
                </a:lnTo>
                <a:lnTo>
                  <a:pt x="0" y="10800"/>
                </a:lnTo>
                <a:lnTo>
                  <a:pt x="5441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999999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800100">
              <a:lnSpc>
                <a:spcPct val="90000"/>
              </a:lnSpc>
              <a:spcBef>
                <a:spcPts val="700"/>
              </a:spcBef>
              <a:defRPr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اتحقق</a:t>
            </a:r>
          </a:p>
        </p:txBody>
      </p:sp>
      <p:sp>
        <p:nvSpPr>
          <p:cNvPr id="2339" name="اخطط"/>
          <p:cNvSpPr/>
          <p:nvPr/>
        </p:nvSpPr>
        <p:spPr>
          <a:xfrm>
            <a:off x="5285563" y="3007519"/>
            <a:ext cx="840862" cy="363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5441" y="0"/>
                </a:lnTo>
                <a:lnTo>
                  <a:pt x="0" y="10800"/>
                </a:lnTo>
                <a:lnTo>
                  <a:pt x="5441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999999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800100">
              <a:lnSpc>
                <a:spcPct val="90000"/>
              </a:lnSpc>
              <a:spcBef>
                <a:spcPts val="700"/>
              </a:spcBef>
              <a:defRPr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اخطط</a:t>
            </a:r>
          </a:p>
        </p:txBody>
      </p:sp>
      <p:sp>
        <p:nvSpPr>
          <p:cNvPr id="2340" name="المعطيات مثلث قائم  الزاوية  والوتر = ٦٠ والضلع الاخر=٤١…"/>
          <p:cNvSpPr txBox="1"/>
          <p:nvPr/>
        </p:nvSpPr>
        <p:spPr>
          <a:xfrm>
            <a:off x="1636234" y="2654078"/>
            <a:ext cx="3648485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>
                <a:solidFill>
                  <a:srgbClr val="00374A"/>
                </a:solidFill>
              </a:defRPr>
            </a:pPr>
            <a:r>
              <a:rPr>
                <a:solidFill>
                  <a:srgbClr val="B51A00"/>
                </a:solidFill>
              </a:rPr>
              <a:t>المعطيات</a:t>
            </a:r>
            <a:r>
              <a:t> مثلث قائم  الزاوية  والوتر = ٦٠ والضلع الاخر=٤١ </a:t>
            </a:r>
          </a:p>
          <a:p>
            <a:pPr algn="r" rtl="0">
              <a:defRPr b="1">
                <a:solidFill>
                  <a:srgbClr val="00374A"/>
                </a:solidFill>
              </a:defRPr>
            </a:pPr>
            <a:r>
              <a:rPr>
                <a:solidFill>
                  <a:srgbClr val="B51A00"/>
                </a:solidFill>
              </a:rPr>
              <a:t>المطلوب</a:t>
            </a:r>
            <a:r>
              <a:t> ايجاد طول الضلع المجهول أ</a:t>
            </a:r>
          </a:p>
        </p:txBody>
      </p:sp>
      <p:sp>
        <p:nvSpPr>
          <p:cNvPr id="2341" name="لان المثلث قائم الزاوية نستخدم نظرية فيثاغورس"/>
          <p:cNvSpPr txBox="1"/>
          <p:nvPr/>
        </p:nvSpPr>
        <p:spPr>
          <a:xfrm>
            <a:off x="2410092" y="3096768"/>
            <a:ext cx="292487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لان المثلث قائم الزاوية نستخدم نظرية فيثاغورس </a:t>
            </a:r>
          </a:p>
        </p:txBody>
      </p:sp>
      <p:grpSp>
        <p:nvGrpSpPr>
          <p:cNvPr id="2344" name="تجميع"/>
          <p:cNvGrpSpPr/>
          <p:nvPr/>
        </p:nvGrpSpPr>
        <p:grpSpPr>
          <a:xfrm>
            <a:off x="4293526" y="3300195"/>
            <a:ext cx="650876" cy="183754"/>
            <a:chOff x="0" y="0"/>
            <a:chExt cx="650875" cy="183753"/>
          </a:xfrm>
        </p:grpSpPr>
        <p:pic>
          <p:nvPicPr>
            <p:cNvPr id="2343" name="IMG_1848.png" descr="IMG_1848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44181" t="46385" r="40566" b="48161"/>
            <a:stretch>
              <a:fillRect/>
            </a:stretch>
          </p:blipFill>
          <p:spPr>
            <a:xfrm>
              <a:off x="6350" y="6350"/>
              <a:ext cx="638093" cy="1711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42" name="IMG_1848.png" descr="IMG_1848.png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650875" cy="183754"/>
            </a:xfrm>
            <a:prstGeom prst="rect">
              <a:avLst/>
            </a:prstGeom>
            <a:effectLst/>
          </p:spPr>
        </p:pic>
      </p:grpSp>
      <p:grpSp>
        <p:nvGrpSpPr>
          <p:cNvPr id="2347" name="٦٠✖️٦٠=٣٦٠٠.         ٤١✖️٤١=١٦٨١…"/>
          <p:cNvGrpSpPr/>
          <p:nvPr/>
        </p:nvGrpSpPr>
        <p:grpSpPr>
          <a:xfrm>
            <a:off x="3222053" y="3497675"/>
            <a:ext cx="1938065" cy="740756"/>
            <a:chOff x="0" y="0"/>
            <a:chExt cx="1938064" cy="740754"/>
          </a:xfrm>
        </p:grpSpPr>
        <p:sp>
          <p:nvSpPr>
            <p:cNvPr id="2346" name="٦٠✖️٦٠=٣٦٠٠.         ٤١✖️٤١=١٦٨١…"/>
            <p:cNvSpPr txBox="1"/>
            <p:nvPr/>
          </p:nvSpPr>
          <p:spPr>
            <a:xfrm>
              <a:off x="6350" y="6350"/>
              <a:ext cx="1925365" cy="728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sz="1000"/>
              </a:pPr>
              <a:r>
                <a:t>٦٠✖️٦٠=</a:t>
              </a:r>
              <a:r>
                <a:rPr>
                  <a:solidFill>
                    <a:srgbClr val="38571A"/>
                  </a:solidFill>
                </a:rPr>
                <a:t>٣٦٠٠</a:t>
              </a:r>
              <a:r>
                <a:t>.         ٤١✖️٤١=</a:t>
              </a:r>
              <a:r>
                <a:rPr>
                  <a:solidFill>
                    <a:srgbClr val="38571A"/>
                  </a:solidFill>
                </a:rPr>
                <a:t>١٦٨١</a:t>
              </a:r>
            </a:p>
            <a:p>
              <a:pPr algn="ctr" rtl="0">
                <a:defRPr sz="1000"/>
              </a:pPr>
              <a:r>
                <a:t>   </a:t>
              </a:r>
              <a:r>
                <a:rPr>
                  <a:solidFill>
                    <a:srgbClr val="38571A"/>
                  </a:solidFill>
                </a:rPr>
                <a:t>٣٦٠٠</a:t>
              </a:r>
            </a:p>
            <a:p>
              <a:pPr algn="ctr" rtl="0">
                <a:defRPr sz="1000">
                  <a:solidFill>
                    <a:srgbClr val="38571A"/>
                  </a:solidFill>
                </a:defRPr>
              </a:pPr>
              <a:r>
                <a:t>➖١٦٨١</a:t>
              </a:r>
            </a:p>
            <a:p>
              <a:pPr algn="ctr" rtl="0">
                <a:defRPr sz="1000"/>
              </a:pPr>
              <a:r>
                <a:t>   ١٩١٩          </a:t>
              </a:r>
            </a:p>
          </p:txBody>
        </p:sp>
        <p:pic>
          <p:nvPicPr>
            <p:cNvPr id="2345" name="٦٠✖️٦٠=٣٦٠٠.         ٤١✖️٤١=١٦٨١… ٦٠✖️٦٠=٣٦٠٠.         ٤١✖️٤١=١٦٨١   ٣٦٠٠➖١٦٨١   ١٩١٩          " descr="٦٠✖️٦٠=٣٦٠٠.         ٤١✖️٤١=١٦٨١… ٦٠✖️٦٠=٣٦٠٠.         ٤١✖️٤١=١٦٨١   ٣٦٠٠➖١٦٨١   ١٩١٩          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1938065" cy="740755"/>
            </a:xfrm>
            <a:prstGeom prst="rect">
              <a:avLst/>
            </a:prstGeom>
            <a:effectLst/>
          </p:spPr>
        </p:pic>
      </p:grpSp>
      <p:sp>
        <p:nvSpPr>
          <p:cNvPr id="2348" name="خط"/>
          <p:cNvSpPr/>
          <p:nvPr/>
        </p:nvSpPr>
        <p:spPr>
          <a:xfrm>
            <a:off x="4011156" y="4041264"/>
            <a:ext cx="51691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2351" name="IMG_1848.png"/>
          <p:cNvGrpSpPr/>
          <p:nvPr/>
        </p:nvGrpSpPr>
        <p:grpSpPr>
          <a:xfrm>
            <a:off x="1337657" y="3493998"/>
            <a:ext cx="1857376" cy="748110"/>
            <a:chOff x="0" y="0"/>
            <a:chExt cx="1857375" cy="748109"/>
          </a:xfrm>
        </p:grpSpPr>
        <p:pic>
          <p:nvPicPr>
            <p:cNvPr id="2350" name="IMG_1848.png" descr="IMG_1848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33950" t="64279" r="33950" b="18662"/>
            <a:stretch>
              <a:fillRect/>
            </a:stretch>
          </p:blipFill>
          <p:spPr>
            <a:xfrm>
              <a:off x="6350" y="6350"/>
              <a:ext cx="1844731" cy="7352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49" name="IMG_1848.png" descr="IMG_1848.png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1857375" cy="748110"/>
            </a:xfrm>
            <a:prstGeom prst="rect">
              <a:avLst/>
            </a:prstGeom>
            <a:effectLst/>
          </p:spPr>
        </p:pic>
      </p:grpSp>
      <p:sp>
        <p:nvSpPr>
          <p:cNvPr id="2352" name="١٩١٩➕١٦٨١= ٣٦٠٠"/>
          <p:cNvSpPr txBox="1"/>
          <p:nvPr/>
        </p:nvSpPr>
        <p:spPr>
          <a:xfrm>
            <a:off x="3961382" y="4214900"/>
            <a:ext cx="12051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1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١٩١٩➕١٦٨١= ٣٦٠٠</a:t>
            </a:r>
          </a:p>
        </p:txBody>
      </p:sp>
      <p:sp>
        <p:nvSpPr>
          <p:cNvPr id="2353" name="٢٩/ ٢/ ١٤٤٣هـ"/>
          <p:cNvSpPr txBox="1"/>
          <p:nvPr/>
        </p:nvSpPr>
        <p:spPr>
          <a:xfrm>
            <a:off x="7148868" y="352317"/>
            <a:ext cx="774025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100"/>
            </a:lvl1pPr>
          </a:lstStyle>
          <a:p>
            <a:pPr rtl="0">
              <a:defRPr/>
            </a:pPr>
            <a:r>
              <a:t>٢٩/ ٢/ ١٤٤٣هـ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mph" nodeType="clickEffect" presetSubtype="0" presetID="26" grpId="6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30" dur="1000" fill="hold" tmFilter="0, 0; .2, .5; .8, .5; 1, 0"/>
                                        <p:tgtEl>
                                          <p:spTgt spid="23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3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0" grpId="2"/>
      <p:bldP build="whole" bldLvl="1" animBg="1" rev="0" advAuto="0" spid="2339" grpId="3"/>
      <p:bldP build="whole" bldLvl="1" animBg="1" rev="0" advAuto="0" spid="2348" grpId="9"/>
      <p:bldP build="whole" bldLvl="1" animBg="1" rev="0" advAuto="0" spid="2352" grpId="11"/>
      <p:bldP build="whole" bldLvl="1" animBg="1" rev="0" advAuto="0" spid="2344" grpId="5"/>
      <p:bldP build="whole" bldLvl="1" animBg="1" rev="0" advAuto="0" spid="2344" grpId="6"/>
      <p:bldP build="whole" bldLvl="1" animBg="1" rev="0" advAuto="0" spid="2336" grpId="1"/>
      <p:bldP build="whole" bldLvl="1" animBg="1" rev="0" advAuto="0" spid="2351" grpId="10"/>
      <p:bldP build="whole" bldLvl="1" animBg="1" rev="0" advAuto="0" spid="2337" grpId="7"/>
      <p:bldP build="whole" bldLvl="1" animBg="1" rev="0" advAuto="0" spid="2341" grpId="4"/>
      <p:bldP build="whole" bldLvl="1" animBg="1" rev="0" advAuto="0" spid="2347" grpId="8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5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5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5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6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6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6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6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6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6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7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7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7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7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37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7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٨٤</a:t>
              </a:r>
            </a:p>
          </p:txBody>
        </p:sp>
      </p:grpSp>
      <p:grpSp>
        <p:nvGrpSpPr>
          <p:cNvPr id="2380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37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9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391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389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381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2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3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4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5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6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7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8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90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4" name="تجميع"/>
          <p:cNvGrpSpPr/>
          <p:nvPr/>
        </p:nvGrpSpPr>
        <p:grpSpPr>
          <a:xfrm>
            <a:off x="6329339" y="847660"/>
            <a:ext cx="1438288" cy="1440044"/>
            <a:chOff x="0" y="0"/>
            <a:chExt cx="1438287" cy="1440043"/>
          </a:xfrm>
        </p:grpSpPr>
        <p:sp>
          <p:nvSpPr>
            <p:cNvPr id="2392" name="تطبيقات…"/>
            <p:cNvSpPr txBox="1"/>
            <p:nvPr/>
          </p:nvSpPr>
          <p:spPr>
            <a:xfrm>
              <a:off x="0" y="0"/>
              <a:ext cx="1438288" cy="459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تطبيقات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على نظرية فيثاغورس </a:t>
              </a:r>
            </a:p>
          </p:txBody>
        </p:sp>
        <p:sp>
          <p:nvSpPr>
            <p:cNvPr id="2393" name="حل مسائل باستعمال نظرية فيثاغورس"/>
            <p:cNvSpPr txBox="1"/>
            <p:nvPr/>
          </p:nvSpPr>
          <p:spPr>
            <a:xfrm>
              <a:off x="138254" y="747350"/>
              <a:ext cx="1161780" cy="692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حل مسائل باستعمال نظرية فيثاغورس </a:t>
              </a:r>
            </a:p>
          </p:txBody>
        </p:sp>
      </p:grpSp>
      <p:pic>
        <p:nvPicPr>
          <p:cNvPr id="2395" name="IMG_1847.png" descr="IMG_1847.png"/>
          <p:cNvPicPr>
            <a:picLocks noChangeAspect="1"/>
          </p:cNvPicPr>
          <p:nvPr/>
        </p:nvPicPr>
        <p:blipFill>
          <a:blip r:embed="rId11">
            <a:extLst/>
          </a:blip>
          <a:srcRect l="10943" t="14098" r="78822" b="66252"/>
          <a:stretch>
            <a:fillRect/>
          </a:stretch>
        </p:blipFill>
        <p:spPr>
          <a:xfrm>
            <a:off x="1860877" y="-41930"/>
            <a:ext cx="701825" cy="1010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6" name="IMG_1848.png" descr="IMG_1848.png"/>
          <p:cNvPicPr>
            <a:picLocks noChangeAspect="1"/>
          </p:cNvPicPr>
          <p:nvPr/>
        </p:nvPicPr>
        <p:blipFill>
          <a:blip r:embed="rId12">
            <a:extLst/>
          </a:blip>
          <a:srcRect l="30926" t="81928" r="34023" b="0"/>
          <a:stretch>
            <a:fillRect/>
          </a:stretch>
        </p:blipFill>
        <p:spPr>
          <a:xfrm>
            <a:off x="1798406" y="863670"/>
            <a:ext cx="4437814" cy="1716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7" name="IMG_1849.png" descr="IMG_1849.png"/>
          <p:cNvPicPr>
            <a:picLocks noChangeAspect="1"/>
          </p:cNvPicPr>
          <p:nvPr/>
        </p:nvPicPr>
        <p:blipFill>
          <a:blip r:embed="rId13">
            <a:extLst/>
          </a:blip>
          <a:srcRect l="20777" t="41802" r="61668" b="39436"/>
          <a:stretch>
            <a:fillRect/>
          </a:stretch>
        </p:blipFill>
        <p:spPr>
          <a:xfrm>
            <a:off x="666796" y="2119297"/>
            <a:ext cx="2279286" cy="1827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8" name="IMG_1584.png" descr="IMG_1584.png"/>
          <p:cNvPicPr>
            <a:picLocks noChangeAspect="1"/>
          </p:cNvPicPr>
          <p:nvPr/>
        </p:nvPicPr>
        <p:blipFill>
          <a:blip r:embed="rId14">
            <a:extLst/>
          </a:blip>
          <a:srcRect l="7127" t="0" r="0" b="8082"/>
          <a:stretch>
            <a:fillRect/>
          </a:stretch>
        </p:blipFill>
        <p:spPr>
          <a:xfrm>
            <a:off x="1328383" y="620709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2399" name="مستطيل"/>
          <p:cNvSpPr/>
          <p:nvPr/>
        </p:nvSpPr>
        <p:spPr>
          <a:xfrm>
            <a:off x="4318563" y="865530"/>
            <a:ext cx="1905001" cy="499847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400" name="مستطيل مستطيل" descr="مستطيل مستطيل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202519" y="3401868"/>
            <a:ext cx="1207809" cy="817343"/>
          </a:xfrm>
          <a:prstGeom prst="rect">
            <a:avLst/>
          </a:prstGeom>
        </p:spPr>
      </p:pic>
      <p:pic>
        <p:nvPicPr>
          <p:cNvPr id="2402" name="مستطيل مستطيل" descr="مستطيل مستطيل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96520" y="2512453"/>
            <a:ext cx="860443" cy="965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0" grpId="1"/>
      <p:bldP build="whole" bldLvl="1" animBg="1" rev="0" advAuto="0" spid="240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0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0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0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1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1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1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1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1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1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1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1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2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2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2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2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2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42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2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٨٦</a:t>
              </a:r>
            </a:p>
          </p:txBody>
        </p:sp>
      </p:grpSp>
      <p:grpSp>
        <p:nvGrpSpPr>
          <p:cNvPr id="2430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42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9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441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439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431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2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3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4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5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6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7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8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0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44" name="تجميع"/>
          <p:cNvGrpSpPr/>
          <p:nvPr/>
        </p:nvGrpSpPr>
        <p:grpSpPr>
          <a:xfrm>
            <a:off x="6329339" y="847660"/>
            <a:ext cx="1438288" cy="1440044"/>
            <a:chOff x="0" y="0"/>
            <a:chExt cx="1438287" cy="1440043"/>
          </a:xfrm>
        </p:grpSpPr>
        <p:sp>
          <p:nvSpPr>
            <p:cNvPr id="2442" name="تطبيقات…"/>
            <p:cNvSpPr txBox="1"/>
            <p:nvPr/>
          </p:nvSpPr>
          <p:spPr>
            <a:xfrm>
              <a:off x="0" y="0"/>
              <a:ext cx="1438288" cy="459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تطبيقات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على نظرية فيثاغورس </a:t>
              </a:r>
            </a:p>
          </p:txBody>
        </p:sp>
        <p:sp>
          <p:nvSpPr>
            <p:cNvPr id="2443" name="حل مسائل باستعمال نظرية فيثاغورس"/>
            <p:cNvSpPr txBox="1"/>
            <p:nvPr/>
          </p:nvSpPr>
          <p:spPr>
            <a:xfrm>
              <a:off x="138254" y="747350"/>
              <a:ext cx="1161780" cy="692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حل مسائل باستعمال نظرية فيثاغورس </a:t>
              </a:r>
            </a:p>
          </p:txBody>
        </p:sp>
      </p:grpSp>
      <p:pic>
        <p:nvPicPr>
          <p:cNvPr id="2445" name="IMG_1847.png" descr="IMG_1847.png"/>
          <p:cNvPicPr>
            <a:picLocks noChangeAspect="1"/>
          </p:cNvPicPr>
          <p:nvPr/>
        </p:nvPicPr>
        <p:blipFill>
          <a:blip r:embed="rId11">
            <a:extLst/>
          </a:blip>
          <a:srcRect l="10943" t="14098" r="78822" b="66252"/>
          <a:stretch>
            <a:fillRect/>
          </a:stretch>
        </p:blipFill>
        <p:spPr>
          <a:xfrm>
            <a:off x="1860877" y="-41930"/>
            <a:ext cx="701825" cy="1010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6" name="IMG_1850.png" descr="IMG_1850.png"/>
          <p:cNvPicPr>
            <a:picLocks noChangeAspect="1"/>
          </p:cNvPicPr>
          <p:nvPr/>
        </p:nvPicPr>
        <p:blipFill>
          <a:blip r:embed="rId12">
            <a:extLst/>
          </a:blip>
          <a:srcRect l="29505" t="29737" r="59004" b="60148"/>
          <a:stretch>
            <a:fillRect/>
          </a:stretch>
        </p:blipFill>
        <p:spPr>
          <a:xfrm>
            <a:off x="3332791" y="2256754"/>
            <a:ext cx="2910211" cy="1921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7" name="IMG_1850.png" descr="IMG_1850.png"/>
          <p:cNvPicPr>
            <a:picLocks noChangeAspect="1"/>
          </p:cNvPicPr>
          <p:nvPr/>
        </p:nvPicPr>
        <p:blipFill>
          <a:blip r:embed="rId12">
            <a:extLst/>
          </a:blip>
          <a:srcRect l="13839" t="21242" r="52732" b="70514"/>
          <a:stretch>
            <a:fillRect/>
          </a:stretch>
        </p:blipFill>
        <p:spPr>
          <a:xfrm>
            <a:off x="1044038" y="1139120"/>
            <a:ext cx="5210938" cy="963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8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292445" y="504645"/>
            <a:ext cx="5089013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9" name="IMG_1829.png" descr="IMG_1829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407465" y="2838554"/>
            <a:ext cx="1266981" cy="461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0" name="IMG_1830.jpeg" descr="IMG_1830.jpeg"/>
          <p:cNvPicPr>
            <a:picLocks noChangeAspect="1"/>
          </p:cNvPicPr>
          <p:nvPr/>
        </p:nvPicPr>
        <p:blipFill>
          <a:blip r:embed="rId15">
            <a:extLst/>
          </a:blip>
          <a:srcRect l="67020" t="39396" r="9611" b="29114"/>
          <a:stretch>
            <a:fillRect/>
          </a:stretch>
        </p:blipFill>
        <p:spPr>
          <a:xfrm>
            <a:off x="6406279" y="2599995"/>
            <a:ext cx="299050" cy="305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4" h="21598" fill="norm" stroke="1" extrusionOk="0">
                <a:moveTo>
                  <a:pt x="4210" y="0"/>
                </a:moveTo>
                <a:cubicBezTo>
                  <a:pt x="4025" y="2"/>
                  <a:pt x="3830" y="177"/>
                  <a:pt x="3554" y="505"/>
                </a:cubicBezTo>
                <a:cubicBezTo>
                  <a:pt x="159" y="4541"/>
                  <a:pt x="-879" y="10049"/>
                  <a:pt x="765" y="15259"/>
                </a:cubicBezTo>
                <a:cubicBezTo>
                  <a:pt x="1279" y="16888"/>
                  <a:pt x="2720" y="19367"/>
                  <a:pt x="3855" y="20532"/>
                </a:cubicBezTo>
                <a:cubicBezTo>
                  <a:pt x="4122" y="20807"/>
                  <a:pt x="4137" y="20775"/>
                  <a:pt x="4566" y="20336"/>
                </a:cubicBezTo>
                <a:lnTo>
                  <a:pt x="5003" y="19887"/>
                </a:lnTo>
                <a:lnTo>
                  <a:pt x="4183" y="18849"/>
                </a:lnTo>
                <a:cubicBezTo>
                  <a:pt x="2628" y="16890"/>
                  <a:pt x="1491" y="13955"/>
                  <a:pt x="1230" y="11248"/>
                </a:cubicBezTo>
                <a:cubicBezTo>
                  <a:pt x="1096" y="9866"/>
                  <a:pt x="1373" y="7702"/>
                  <a:pt x="1913" y="6030"/>
                </a:cubicBezTo>
                <a:cubicBezTo>
                  <a:pt x="2403" y="4516"/>
                  <a:pt x="3591" y="2375"/>
                  <a:pt x="4484" y="1430"/>
                </a:cubicBezTo>
                <a:cubicBezTo>
                  <a:pt x="5002" y="881"/>
                  <a:pt x="5032" y="864"/>
                  <a:pt x="4784" y="477"/>
                </a:cubicBezTo>
                <a:cubicBezTo>
                  <a:pt x="4578" y="154"/>
                  <a:pt x="4395" y="-2"/>
                  <a:pt x="4210" y="0"/>
                </a:cubicBezTo>
                <a:close/>
                <a:moveTo>
                  <a:pt x="11484" y="1739"/>
                </a:moveTo>
                <a:cubicBezTo>
                  <a:pt x="8929" y="1949"/>
                  <a:pt x="6592" y="3294"/>
                  <a:pt x="5167" y="5498"/>
                </a:cubicBezTo>
                <a:cubicBezTo>
                  <a:pt x="4375" y="6723"/>
                  <a:pt x="4299" y="6895"/>
                  <a:pt x="3827" y="8920"/>
                </a:cubicBezTo>
                <a:cubicBezTo>
                  <a:pt x="3540" y="10154"/>
                  <a:pt x="3844" y="12666"/>
                  <a:pt x="4402" y="13716"/>
                </a:cubicBezTo>
                <a:cubicBezTo>
                  <a:pt x="4478" y="13860"/>
                  <a:pt x="4538" y="14068"/>
                  <a:pt x="4538" y="14165"/>
                </a:cubicBezTo>
                <a:cubicBezTo>
                  <a:pt x="4538" y="14447"/>
                  <a:pt x="5694" y="15965"/>
                  <a:pt x="6507" y="16745"/>
                </a:cubicBezTo>
                <a:cubicBezTo>
                  <a:pt x="7338" y="17543"/>
                  <a:pt x="9390" y="18658"/>
                  <a:pt x="10062" y="18681"/>
                </a:cubicBezTo>
                <a:cubicBezTo>
                  <a:pt x="10301" y="18689"/>
                  <a:pt x="10653" y="18727"/>
                  <a:pt x="10855" y="18793"/>
                </a:cubicBezTo>
                <a:cubicBezTo>
                  <a:pt x="11792" y="19101"/>
                  <a:pt x="14206" y="18826"/>
                  <a:pt x="15531" y="18260"/>
                </a:cubicBezTo>
                <a:cubicBezTo>
                  <a:pt x="17728" y="17320"/>
                  <a:pt x="19517" y="15270"/>
                  <a:pt x="20261" y="12847"/>
                </a:cubicBezTo>
                <a:cubicBezTo>
                  <a:pt x="20704" y="11404"/>
                  <a:pt x="20721" y="9183"/>
                  <a:pt x="20288" y="7798"/>
                </a:cubicBezTo>
                <a:cubicBezTo>
                  <a:pt x="19362" y="4830"/>
                  <a:pt x="16935" y="2537"/>
                  <a:pt x="14081" y="1907"/>
                </a:cubicBezTo>
                <a:cubicBezTo>
                  <a:pt x="13208" y="1714"/>
                  <a:pt x="12335" y="1669"/>
                  <a:pt x="11484" y="1739"/>
                </a:cubicBezTo>
                <a:close/>
                <a:moveTo>
                  <a:pt x="13042" y="20981"/>
                </a:moveTo>
                <a:cubicBezTo>
                  <a:pt x="12619" y="21068"/>
                  <a:pt x="12261" y="21321"/>
                  <a:pt x="11921" y="21598"/>
                </a:cubicBezTo>
                <a:lnTo>
                  <a:pt x="15093" y="21598"/>
                </a:lnTo>
                <a:cubicBezTo>
                  <a:pt x="14948" y="21441"/>
                  <a:pt x="14856" y="21231"/>
                  <a:pt x="14601" y="21121"/>
                </a:cubicBezTo>
                <a:cubicBezTo>
                  <a:pt x="14112" y="20912"/>
                  <a:pt x="13559" y="20875"/>
                  <a:pt x="13042" y="209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51" name="IMG_1830.jpeg" descr="IMG_1830.jpeg"/>
          <p:cNvPicPr>
            <a:picLocks noChangeAspect="1"/>
          </p:cNvPicPr>
          <p:nvPr/>
        </p:nvPicPr>
        <p:blipFill>
          <a:blip r:embed="rId15">
            <a:extLst/>
          </a:blip>
          <a:srcRect l="34142" t="39335" r="34158" b="27362"/>
          <a:stretch>
            <a:fillRect/>
          </a:stretch>
        </p:blipFill>
        <p:spPr>
          <a:xfrm>
            <a:off x="6730033" y="2357409"/>
            <a:ext cx="539517" cy="429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7" h="21524" fill="norm" stroke="1" extrusionOk="0">
                <a:moveTo>
                  <a:pt x="2987" y="0"/>
                </a:moveTo>
                <a:lnTo>
                  <a:pt x="2373" y="1014"/>
                </a:lnTo>
                <a:cubicBezTo>
                  <a:pt x="-6" y="4947"/>
                  <a:pt x="-640" y="10032"/>
                  <a:pt x="668" y="14667"/>
                </a:cubicBezTo>
                <a:cubicBezTo>
                  <a:pt x="1041" y="15990"/>
                  <a:pt x="1967" y="18015"/>
                  <a:pt x="2634" y="18980"/>
                </a:cubicBezTo>
                <a:lnTo>
                  <a:pt x="3033" y="19556"/>
                </a:lnTo>
                <a:lnTo>
                  <a:pt x="3340" y="19199"/>
                </a:lnTo>
                <a:cubicBezTo>
                  <a:pt x="3628" y="18857"/>
                  <a:pt x="3743" y="18463"/>
                  <a:pt x="3555" y="18463"/>
                </a:cubicBezTo>
                <a:cubicBezTo>
                  <a:pt x="3388" y="18463"/>
                  <a:pt x="2332" y="16545"/>
                  <a:pt x="1897" y="15443"/>
                </a:cubicBezTo>
                <a:cubicBezTo>
                  <a:pt x="1140" y="13527"/>
                  <a:pt x="945" y="12368"/>
                  <a:pt x="944" y="9739"/>
                </a:cubicBezTo>
                <a:cubicBezTo>
                  <a:pt x="944" y="7769"/>
                  <a:pt x="982" y="7305"/>
                  <a:pt x="1205" y="6320"/>
                </a:cubicBezTo>
                <a:cubicBezTo>
                  <a:pt x="1558" y="4765"/>
                  <a:pt x="2313" y="2930"/>
                  <a:pt x="3079" y="1749"/>
                </a:cubicBezTo>
                <a:lnTo>
                  <a:pt x="3724" y="756"/>
                </a:lnTo>
                <a:lnTo>
                  <a:pt x="3355" y="378"/>
                </a:lnTo>
                <a:lnTo>
                  <a:pt x="2987" y="0"/>
                </a:lnTo>
                <a:close/>
                <a:moveTo>
                  <a:pt x="17837" y="40"/>
                </a:moveTo>
                <a:cubicBezTo>
                  <a:pt x="17604" y="-76"/>
                  <a:pt x="17146" y="398"/>
                  <a:pt x="17146" y="756"/>
                </a:cubicBezTo>
                <a:cubicBezTo>
                  <a:pt x="17146" y="945"/>
                  <a:pt x="17318" y="1304"/>
                  <a:pt x="17576" y="1630"/>
                </a:cubicBezTo>
                <a:cubicBezTo>
                  <a:pt x="17818" y="1935"/>
                  <a:pt x="18022" y="2274"/>
                  <a:pt x="18022" y="2365"/>
                </a:cubicBezTo>
                <a:cubicBezTo>
                  <a:pt x="18022" y="2457"/>
                  <a:pt x="18095" y="2601"/>
                  <a:pt x="18191" y="2703"/>
                </a:cubicBezTo>
                <a:cubicBezTo>
                  <a:pt x="18425" y="2955"/>
                  <a:pt x="19153" y="4990"/>
                  <a:pt x="19388" y="6042"/>
                </a:cubicBezTo>
                <a:cubicBezTo>
                  <a:pt x="19493" y="6511"/>
                  <a:pt x="19627" y="7035"/>
                  <a:pt x="19680" y="7215"/>
                </a:cubicBezTo>
                <a:cubicBezTo>
                  <a:pt x="19816" y="7671"/>
                  <a:pt x="19802" y="12173"/>
                  <a:pt x="19665" y="12283"/>
                </a:cubicBezTo>
                <a:cubicBezTo>
                  <a:pt x="19604" y="12331"/>
                  <a:pt x="19557" y="12528"/>
                  <a:pt x="19557" y="12700"/>
                </a:cubicBezTo>
                <a:cubicBezTo>
                  <a:pt x="19557" y="12969"/>
                  <a:pt x="19292" y="13972"/>
                  <a:pt x="18912" y="15204"/>
                </a:cubicBezTo>
                <a:cubicBezTo>
                  <a:pt x="18852" y="15399"/>
                  <a:pt x="18624" y="15899"/>
                  <a:pt x="18406" y="16317"/>
                </a:cubicBezTo>
                <a:cubicBezTo>
                  <a:pt x="18188" y="16735"/>
                  <a:pt x="18022" y="17125"/>
                  <a:pt x="18022" y="17191"/>
                </a:cubicBezTo>
                <a:cubicBezTo>
                  <a:pt x="18022" y="17258"/>
                  <a:pt x="17960" y="17367"/>
                  <a:pt x="17883" y="17430"/>
                </a:cubicBezTo>
                <a:cubicBezTo>
                  <a:pt x="17806" y="17492"/>
                  <a:pt x="17575" y="17816"/>
                  <a:pt x="17377" y="18145"/>
                </a:cubicBezTo>
                <a:lnTo>
                  <a:pt x="17023" y="18742"/>
                </a:lnTo>
                <a:lnTo>
                  <a:pt x="17269" y="19179"/>
                </a:lnTo>
                <a:cubicBezTo>
                  <a:pt x="17405" y="19416"/>
                  <a:pt x="17564" y="19616"/>
                  <a:pt x="17638" y="19616"/>
                </a:cubicBezTo>
                <a:cubicBezTo>
                  <a:pt x="17824" y="19616"/>
                  <a:pt x="18496" y="18665"/>
                  <a:pt x="19020" y="17668"/>
                </a:cubicBezTo>
                <a:cubicBezTo>
                  <a:pt x="20140" y="15537"/>
                  <a:pt x="20765" y="13044"/>
                  <a:pt x="20863" y="10514"/>
                </a:cubicBezTo>
                <a:cubicBezTo>
                  <a:pt x="20960" y="7983"/>
                  <a:pt x="20539" y="5407"/>
                  <a:pt x="19588" y="3121"/>
                </a:cubicBezTo>
                <a:cubicBezTo>
                  <a:pt x="19156" y="2081"/>
                  <a:pt x="18059" y="150"/>
                  <a:pt x="17837" y="40"/>
                </a:cubicBezTo>
                <a:close/>
                <a:moveTo>
                  <a:pt x="6703" y="4015"/>
                </a:moveTo>
                <a:cubicBezTo>
                  <a:pt x="5459" y="4101"/>
                  <a:pt x="5010" y="4275"/>
                  <a:pt x="4292" y="4869"/>
                </a:cubicBezTo>
                <a:cubicBezTo>
                  <a:pt x="3258" y="5726"/>
                  <a:pt x="2468" y="7117"/>
                  <a:pt x="2158" y="8665"/>
                </a:cubicBezTo>
                <a:cubicBezTo>
                  <a:pt x="1422" y="12341"/>
                  <a:pt x="3445" y="16169"/>
                  <a:pt x="6319" y="16516"/>
                </a:cubicBezTo>
                <a:cubicBezTo>
                  <a:pt x="6561" y="16545"/>
                  <a:pt x="6852" y="16582"/>
                  <a:pt x="6949" y="16595"/>
                </a:cubicBezTo>
                <a:cubicBezTo>
                  <a:pt x="7667" y="16692"/>
                  <a:pt x="9330" y="15867"/>
                  <a:pt x="10036" y="15065"/>
                </a:cubicBezTo>
                <a:cubicBezTo>
                  <a:pt x="10482" y="14558"/>
                  <a:pt x="10481" y="14561"/>
                  <a:pt x="11234" y="15264"/>
                </a:cubicBezTo>
                <a:cubicBezTo>
                  <a:pt x="12139" y="16109"/>
                  <a:pt x="12870" y="16395"/>
                  <a:pt x="14121" y="16396"/>
                </a:cubicBezTo>
                <a:cubicBezTo>
                  <a:pt x="15585" y="16398"/>
                  <a:pt x="16407" y="15984"/>
                  <a:pt x="17407" y="14727"/>
                </a:cubicBezTo>
                <a:cubicBezTo>
                  <a:pt x="18319" y="13581"/>
                  <a:pt x="19028" y="11717"/>
                  <a:pt x="18667" y="11428"/>
                </a:cubicBezTo>
                <a:cubicBezTo>
                  <a:pt x="18602" y="11376"/>
                  <a:pt x="18576" y="11249"/>
                  <a:pt x="18605" y="11150"/>
                </a:cubicBezTo>
                <a:cubicBezTo>
                  <a:pt x="18636" y="11044"/>
                  <a:pt x="18589" y="10980"/>
                  <a:pt x="18482" y="10991"/>
                </a:cubicBezTo>
                <a:cubicBezTo>
                  <a:pt x="18370" y="11002"/>
                  <a:pt x="18273" y="10888"/>
                  <a:pt x="18252" y="10693"/>
                </a:cubicBezTo>
                <a:cubicBezTo>
                  <a:pt x="18200" y="10215"/>
                  <a:pt x="18030" y="10304"/>
                  <a:pt x="17991" y="10832"/>
                </a:cubicBezTo>
                <a:lnTo>
                  <a:pt x="17960" y="11289"/>
                </a:lnTo>
                <a:lnTo>
                  <a:pt x="15334" y="11329"/>
                </a:lnTo>
                <a:cubicBezTo>
                  <a:pt x="13889" y="11350"/>
                  <a:pt x="12669" y="11318"/>
                  <a:pt x="12616" y="11249"/>
                </a:cubicBezTo>
                <a:cubicBezTo>
                  <a:pt x="12562" y="11180"/>
                  <a:pt x="12515" y="10612"/>
                  <a:pt x="12508" y="9997"/>
                </a:cubicBezTo>
                <a:cubicBezTo>
                  <a:pt x="12501" y="9382"/>
                  <a:pt x="12425" y="8742"/>
                  <a:pt x="12355" y="8566"/>
                </a:cubicBezTo>
                <a:cubicBezTo>
                  <a:pt x="12215" y="8217"/>
                  <a:pt x="11652" y="7583"/>
                  <a:pt x="11648" y="7771"/>
                </a:cubicBezTo>
                <a:cubicBezTo>
                  <a:pt x="11644" y="7998"/>
                  <a:pt x="11221" y="7177"/>
                  <a:pt x="11218" y="6936"/>
                </a:cubicBezTo>
                <a:cubicBezTo>
                  <a:pt x="11217" y="6802"/>
                  <a:pt x="11109" y="6623"/>
                  <a:pt x="10988" y="6539"/>
                </a:cubicBezTo>
                <a:cubicBezTo>
                  <a:pt x="10867" y="6455"/>
                  <a:pt x="10773" y="6296"/>
                  <a:pt x="10773" y="6181"/>
                </a:cubicBezTo>
                <a:cubicBezTo>
                  <a:pt x="10773" y="6067"/>
                  <a:pt x="10720" y="5963"/>
                  <a:pt x="10666" y="5963"/>
                </a:cubicBezTo>
                <a:cubicBezTo>
                  <a:pt x="10611" y="5963"/>
                  <a:pt x="10356" y="5745"/>
                  <a:pt x="10097" y="5466"/>
                </a:cubicBezTo>
                <a:cubicBezTo>
                  <a:pt x="9087" y="4374"/>
                  <a:pt x="8054" y="3922"/>
                  <a:pt x="6703" y="4015"/>
                </a:cubicBezTo>
                <a:close/>
                <a:moveTo>
                  <a:pt x="18129" y="8169"/>
                </a:moveTo>
                <a:cubicBezTo>
                  <a:pt x="18069" y="8217"/>
                  <a:pt x="18022" y="8314"/>
                  <a:pt x="18022" y="8387"/>
                </a:cubicBezTo>
                <a:cubicBezTo>
                  <a:pt x="18022" y="8461"/>
                  <a:pt x="18069" y="8526"/>
                  <a:pt x="18129" y="8526"/>
                </a:cubicBezTo>
                <a:cubicBezTo>
                  <a:pt x="18189" y="8526"/>
                  <a:pt x="18237" y="8429"/>
                  <a:pt x="18237" y="8308"/>
                </a:cubicBezTo>
                <a:cubicBezTo>
                  <a:pt x="18237" y="8186"/>
                  <a:pt x="18189" y="8120"/>
                  <a:pt x="18129" y="8169"/>
                </a:cubicBezTo>
                <a:close/>
                <a:moveTo>
                  <a:pt x="18774" y="10156"/>
                </a:moveTo>
                <a:cubicBezTo>
                  <a:pt x="18716" y="10110"/>
                  <a:pt x="18682" y="10194"/>
                  <a:pt x="18682" y="10355"/>
                </a:cubicBezTo>
                <a:cubicBezTo>
                  <a:pt x="18682" y="10698"/>
                  <a:pt x="18733" y="10748"/>
                  <a:pt x="18820" y="10454"/>
                </a:cubicBezTo>
                <a:cubicBezTo>
                  <a:pt x="18854" y="10339"/>
                  <a:pt x="18832" y="10202"/>
                  <a:pt x="18774" y="10156"/>
                </a:cubicBezTo>
                <a:close/>
                <a:moveTo>
                  <a:pt x="6857" y="19934"/>
                </a:moveTo>
                <a:cubicBezTo>
                  <a:pt x="6259" y="20015"/>
                  <a:pt x="6012" y="20278"/>
                  <a:pt x="5843" y="21007"/>
                </a:cubicBezTo>
                <a:cubicBezTo>
                  <a:pt x="5800" y="21193"/>
                  <a:pt x="5904" y="21385"/>
                  <a:pt x="5905" y="21524"/>
                </a:cubicBezTo>
                <a:lnTo>
                  <a:pt x="8362" y="21524"/>
                </a:lnTo>
                <a:cubicBezTo>
                  <a:pt x="8365" y="21227"/>
                  <a:pt x="8438" y="20952"/>
                  <a:pt x="8408" y="20769"/>
                </a:cubicBezTo>
                <a:cubicBezTo>
                  <a:pt x="8331" y="20291"/>
                  <a:pt x="7504" y="19847"/>
                  <a:pt x="6857" y="19934"/>
                </a:cubicBezTo>
                <a:close/>
                <a:moveTo>
                  <a:pt x="13368" y="20212"/>
                </a:moveTo>
                <a:cubicBezTo>
                  <a:pt x="12940" y="20266"/>
                  <a:pt x="12757" y="20364"/>
                  <a:pt x="12554" y="20669"/>
                </a:cubicBezTo>
                <a:cubicBezTo>
                  <a:pt x="12395" y="20909"/>
                  <a:pt x="12347" y="21149"/>
                  <a:pt x="12339" y="21524"/>
                </a:cubicBezTo>
                <a:lnTo>
                  <a:pt x="14904" y="21524"/>
                </a:lnTo>
                <a:cubicBezTo>
                  <a:pt x="14721" y="20563"/>
                  <a:pt x="14225" y="20106"/>
                  <a:pt x="13368" y="202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52" name="IMG_1830.jpeg" descr="IMG_1830.jpeg"/>
          <p:cNvPicPr>
            <a:picLocks noChangeAspect="1"/>
          </p:cNvPicPr>
          <p:nvPr/>
        </p:nvPicPr>
        <p:blipFill>
          <a:blip r:embed="rId15">
            <a:extLst/>
          </a:blip>
          <a:srcRect l="7690" t="39463" r="67188" b="32481"/>
          <a:stretch>
            <a:fillRect/>
          </a:stretch>
        </p:blipFill>
        <p:spPr>
          <a:xfrm>
            <a:off x="7250140" y="2540500"/>
            <a:ext cx="424982" cy="359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5" h="21519" fill="norm" stroke="1" extrusionOk="0">
                <a:moveTo>
                  <a:pt x="17495" y="69"/>
                </a:moveTo>
                <a:cubicBezTo>
                  <a:pt x="17292" y="-81"/>
                  <a:pt x="17160" y="29"/>
                  <a:pt x="16900" y="259"/>
                </a:cubicBezTo>
                <a:cubicBezTo>
                  <a:pt x="16373" y="725"/>
                  <a:pt x="16363" y="921"/>
                  <a:pt x="16841" y="1445"/>
                </a:cubicBezTo>
                <a:cubicBezTo>
                  <a:pt x="17212" y="1853"/>
                  <a:pt x="18427" y="3983"/>
                  <a:pt x="18427" y="4221"/>
                </a:cubicBezTo>
                <a:cubicBezTo>
                  <a:pt x="18427" y="4291"/>
                  <a:pt x="18521" y="4455"/>
                  <a:pt x="18626" y="4601"/>
                </a:cubicBezTo>
                <a:cubicBezTo>
                  <a:pt x="18730" y="4747"/>
                  <a:pt x="18992" y="5412"/>
                  <a:pt x="19201" y="6048"/>
                </a:cubicBezTo>
                <a:cubicBezTo>
                  <a:pt x="20103" y="8799"/>
                  <a:pt x="20275" y="12204"/>
                  <a:pt x="19657" y="15089"/>
                </a:cubicBezTo>
                <a:cubicBezTo>
                  <a:pt x="19127" y="17563"/>
                  <a:pt x="17997" y="20160"/>
                  <a:pt x="16900" y="21400"/>
                </a:cubicBezTo>
                <a:cubicBezTo>
                  <a:pt x="16853" y="21454"/>
                  <a:pt x="16860" y="21471"/>
                  <a:pt x="16821" y="21519"/>
                </a:cubicBezTo>
                <a:lnTo>
                  <a:pt x="18507" y="21519"/>
                </a:lnTo>
                <a:cubicBezTo>
                  <a:pt x="18995" y="20694"/>
                  <a:pt x="19521" y="19706"/>
                  <a:pt x="19875" y="18861"/>
                </a:cubicBezTo>
                <a:cubicBezTo>
                  <a:pt x="20382" y="17653"/>
                  <a:pt x="20930" y="15544"/>
                  <a:pt x="21124" y="14021"/>
                </a:cubicBezTo>
                <a:cubicBezTo>
                  <a:pt x="21350" y="12255"/>
                  <a:pt x="21219" y="8964"/>
                  <a:pt x="20847" y="7235"/>
                </a:cubicBezTo>
                <a:cubicBezTo>
                  <a:pt x="20485" y="5553"/>
                  <a:pt x="19381" y="2864"/>
                  <a:pt x="18467" y="1422"/>
                </a:cubicBezTo>
                <a:cubicBezTo>
                  <a:pt x="17966" y="631"/>
                  <a:pt x="17699" y="219"/>
                  <a:pt x="17495" y="69"/>
                </a:cubicBezTo>
                <a:close/>
                <a:moveTo>
                  <a:pt x="5934" y="1469"/>
                </a:moveTo>
                <a:cubicBezTo>
                  <a:pt x="4606" y="1587"/>
                  <a:pt x="3773" y="2234"/>
                  <a:pt x="3277" y="3510"/>
                </a:cubicBezTo>
                <a:cubicBezTo>
                  <a:pt x="2445" y="5646"/>
                  <a:pt x="3177" y="7806"/>
                  <a:pt x="5002" y="8659"/>
                </a:cubicBezTo>
                <a:cubicBezTo>
                  <a:pt x="7957" y="10039"/>
                  <a:pt x="10835" y="6864"/>
                  <a:pt x="9603" y="3581"/>
                </a:cubicBezTo>
                <a:cubicBezTo>
                  <a:pt x="9263" y="2676"/>
                  <a:pt x="8427" y="1852"/>
                  <a:pt x="7540" y="1564"/>
                </a:cubicBezTo>
                <a:cubicBezTo>
                  <a:pt x="7218" y="1459"/>
                  <a:pt x="6500" y="1419"/>
                  <a:pt x="5934" y="1469"/>
                </a:cubicBezTo>
                <a:close/>
                <a:moveTo>
                  <a:pt x="12815" y="2228"/>
                </a:moveTo>
                <a:cubicBezTo>
                  <a:pt x="12339" y="2228"/>
                  <a:pt x="12145" y="2317"/>
                  <a:pt x="11943" y="2632"/>
                </a:cubicBezTo>
                <a:cubicBezTo>
                  <a:pt x="11579" y="3198"/>
                  <a:pt x="11609" y="3894"/>
                  <a:pt x="12022" y="4388"/>
                </a:cubicBezTo>
                <a:cubicBezTo>
                  <a:pt x="12548" y="5017"/>
                  <a:pt x="13493" y="4895"/>
                  <a:pt x="13767" y="4174"/>
                </a:cubicBezTo>
                <a:cubicBezTo>
                  <a:pt x="14182" y="3085"/>
                  <a:pt x="13765" y="2228"/>
                  <a:pt x="12815" y="2228"/>
                </a:cubicBezTo>
                <a:close/>
                <a:moveTo>
                  <a:pt x="14620" y="6001"/>
                </a:moveTo>
                <a:cubicBezTo>
                  <a:pt x="14080" y="5922"/>
                  <a:pt x="13495" y="5994"/>
                  <a:pt x="12895" y="6238"/>
                </a:cubicBezTo>
                <a:cubicBezTo>
                  <a:pt x="11789" y="6689"/>
                  <a:pt x="10832" y="8368"/>
                  <a:pt x="10832" y="9845"/>
                </a:cubicBezTo>
                <a:cubicBezTo>
                  <a:pt x="10832" y="10314"/>
                  <a:pt x="10771" y="10823"/>
                  <a:pt x="10693" y="10984"/>
                </a:cubicBezTo>
                <a:cubicBezTo>
                  <a:pt x="10616" y="11145"/>
                  <a:pt x="10474" y="11505"/>
                  <a:pt x="10396" y="11767"/>
                </a:cubicBezTo>
                <a:cubicBezTo>
                  <a:pt x="10301" y="12086"/>
                  <a:pt x="10184" y="12208"/>
                  <a:pt x="10019" y="12170"/>
                </a:cubicBezTo>
                <a:cubicBezTo>
                  <a:pt x="9824" y="12125"/>
                  <a:pt x="9753" y="11866"/>
                  <a:pt x="9662" y="10865"/>
                </a:cubicBezTo>
                <a:cubicBezTo>
                  <a:pt x="9554" y="9670"/>
                  <a:pt x="9399" y="9163"/>
                  <a:pt x="9206" y="9394"/>
                </a:cubicBezTo>
                <a:cubicBezTo>
                  <a:pt x="9159" y="9451"/>
                  <a:pt x="9218" y="10029"/>
                  <a:pt x="9345" y="10699"/>
                </a:cubicBezTo>
                <a:cubicBezTo>
                  <a:pt x="9510" y="11567"/>
                  <a:pt x="9532" y="11970"/>
                  <a:pt x="9424" y="12099"/>
                </a:cubicBezTo>
                <a:cubicBezTo>
                  <a:pt x="9196" y="12372"/>
                  <a:pt x="8801" y="12015"/>
                  <a:pt x="8651" y="11387"/>
                </a:cubicBezTo>
                <a:cubicBezTo>
                  <a:pt x="8500" y="10757"/>
                  <a:pt x="8294" y="10687"/>
                  <a:pt x="8294" y="11269"/>
                </a:cubicBezTo>
                <a:cubicBezTo>
                  <a:pt x="8294" y="12001"/>
                  <a:pt x="7855" y="11938"/>
                  <a:pt x="7798" y="11197"/>
                </a:cubicBezTo>
                <a:cubicBezTo>
                  <a:pt x="7739" y="10429"/>
                  <a:pt x="7553" y="9501"/>
                  <a:pt x="7441" y="9418"/>
                </a:cubicBezTo>
                <a:cubicBezTo>
                  <a:pt x="7271" y="9292"/>
                  <a:pt x="7279" y="9797"/>
                  <a:pt x="7461" y="10580"/>
                </a:cubicBezTo>
                <a:cubicBezTo>
                  <a:pt x="7661" y="11442"/>
                  <a:pt x="7538" y="11578"/>
                  <a:pt x="6965" y="11174"/>
                </a:cubicBezTo>
                <a:cubicBezTo>
                  <a:pt x="6537" y="10872"/>
                  <a:pt x="6489" y="10788"/>
                  <a:pt x="6608" y="10414"/>
                </a:cubicBezTo>
                <a:cubicBezTo>
                  <a:pt x="6782" y="9867"/>
                  <a:pt x="6778" y="9845"/>
                  <a:pt x="6529" y="9845"/>
                </a:cubicBezTo>
                <a:cubicBezTo>
                  <a:pt x="6413" y="9845"/>
                  <a:pt x="6320" y="9967"/>
                  <a:pt x="6311" y="10106"/>
                </a:cubicBezTo>
                <a:cubicBezTo>
                  <a:pt x="6301" y="10245"/>
                  <a:pt x="6281" y="10441"/>
                  <a:pt x="6271" y="10557"/>
                </a:cubicBezTo>
                <a:cubicBezTo>
                  <a:pt x="6261" y="10677"/>
                  <a:pt x="5965" y="10814"/>
                  <a:pt x="5597" y="10865"/>
                </a:cubicBezTo>
                <a:cubicBezTo>
                  <a:pt x="5241" y="10914"/>
                  <a:pt x="4790" y="11084"/>
                  <a:pt x="4585" y="11245"/>
                </a:cubicBezTo>
                <a:lnTo>
                  <a:pt x="4209" y="11530"/>
                </a:lnTo>
                <a:lnTo>
                  <a:pt x="3891" y="10747"/>
                </a:lnTo>
                <a:cubicBezTo>
                  <a:pt x="3485" y="9743"/>
                  <a:pt x="3005" y="9324"/>
                  <a:pt x="2146" y="9228"/>
                </a:cubicBezTo>
                <a:cubicBezTo>
                  <a:pt x="1324" y="9136"/>
                  <a:pt x="607" y="9617"/>
                  <a:pt x="223" y="10533"/>
                </a:cubicBezTo>
                <a:cubicBezTo>
                  <a:pt x="-250" y="11659"/>
                  <a:pt x="46" y="12945"/>
                  <a:pt x="956" y="13689"/>
                </a:cubicBezTo>
                <a:cubicBezTo>
                  <a:pt x="1876" y="14440"/>
                  <a:pt x="3281" y="13989"/>
                  <a:pt x="3792" y="12787"/>
                </a:cubicBezTo>
                <a:cubicBezTo>
                  <a:pt x="4203" y="11822"/>
                  <a:pt x="4223" y="11798"/>
                  <a:pt x="4407" y="12099"/>
                </a:cubicBezTo>
                <a:cubicBezTo>
                  <a:pt x="4498" y="12249"/>
                  <a:pt x="4753" y="12455"/>
                  <a:pt x="4962" y="12550"/>
                </a:cubicBezTo>
                <a:cubicBezTo>
                  <a:pt x="5491" y="12791"/>
                  <a:pt x="5551" y="13114"/>
                  <a:pt x="5180" y="13736"/>
                </a:cubicBezTo>
                <a:cubicBezTo>
                  <a:pt x="4911" y="14189"/>
                  <a:pt x="4869" y="14496"/>
                  <a:pt x="4863" y="15729"/>
                </a:cubicBezTo>
                <a:cubicBezTo>
                  <a:pt x="4856" y="17073"/>
                  <a:pt x="4874" y="17248"/>
                  <a:pt x="5260" y="17936"/>
                </a:cubicBezTo>
                <a:cubicBezTo>
                  <a:pt x="5536" y="18428"/>
                  <a:pt x="5951" y="18835"/>
                  <a:pt x="6450" y="19146"/>
                </a:cubicBezTo>
                <a:cubicBezTo>
                  <a:pt x="7257" y="19651"/>
                  <a:pt x="8112" y="19755"/>
                  <a:pt x="8988" y="19455"/>
                </a:cubicBezTo>
                <a:cubicBezTo>
                  <a:pt x="11055" y="18745"/>
                  <a:pt x="11886" y="15694"/>
                  <a:pt x="10614" y="13452"/>
                </a:cubicBezTo>
                <a:cubicBezTo>
                  <a:pt x="10265" y="12836"/>
                  <a:pt x="10258" y="12810"/>
                  <a:pt x="10535" y="12479"/>
                </a:cubicBezTo>
                <a:cubicBezTo>
                  <a:pt x="10812" y="12147"/>
                  <a:pt x="10818" y="12171"/>
                  <a:pt x="11606" y="12882"/>
                </a:cubicBezTo>
                <a:cubicBezTo>
                  <a:pt x="12651" y="13826"/>
                  <a:pt x="13267" y="14112"/>
                  <a:pt x="14203" y="14116"/>
                </a:cubicBezTo>
                <a:cubicBezTo>
                  <a:pt x="16076" y="14123"/>
                  <a:pt x="17453" y="12429"/>
                  <a:pt x="17456" y="10082"/>
                </a:cubicBezTo>
                <a:cubicBezTo>
                  <a:pt x="17459" y="7835"/>
                  <a:pt x="16239" y="6239"/>
                  <a:pt x="14620" y="6001"/>
                </a:cubicBezTo>
                <a:close/>
                <a:moveTo>
                  <a:pt x="11804" y="19289"/>
                </a:moveTo>
                <a:lnTo>
                  <a:pt x="12042" y="19716"/>
                </a:lnTo>
                <a:cubicBezTo>
                  <a:pt x="12220" y="20042"/>
                  <a:pt x="12385" y="20143"/>
                  <a:pt x="12795" y="20143"/>
                </a:cubicBezTo>
                <a:cubicBezTo>
                  <a:pt x="13252" y="20143"/>
                  <a:pt x="13802" y="19746"/>
                  <a:pt x="13628" y="19550"/>
                </a:cubicBezTo>
                <a:cubicBezTo>
                  <a:pt x="13598" y="19515"/>
                  <a:pt x="13182" y="19440"/>
                  <a:pt x="12696" y="19383"/>
                </a:cubicBezTo>
                <a:lnTo>
                  <a:pt x="11804" y="1928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53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>
            <a:extLst/>
          </a:blip>
          <a:stretch>
            <a:fillRect/>
          </a:stretch>
        </p:blipFill>
        <p:spPr>
          <a:xfrm>
            <a:off x="7477241" y="4056316"/>
            <a:ext cx="713572" cy="401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4" name="Picture 8" descr="Picture 8"/>
          <p:cNvPicPr>
            <a:picLocks noChangeAspect="0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6756748" y="3927518"/>
            <a:ext cx="682352" cy="666359"/>
          </a:xfrm>
          <a:prstGeom prst="rect">
            <a:avLst/>
          </a:prstGeom>
          <a:ln w="12700">
            <a:miter lim="400000"/>
          </a:ln>
        </p:spPr>
      </p:pic>
      <p:sp>
        <p:nvSpPr>
          <p:cNvPr id="2455" name="مربع نص 118"/>
          <p:cNvSpPr txBox="1"/>
          <p:nvPr/>
        </p:nvSpPr>
        <p:spPr>
          <a:xfrm>
            <a:off x="6131352" y="3653843"/>
            <a:ext cx="1525748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pic>
        <p:nvPicPr>
          <p:cNvPr id="2456" name="الرسم" descr="الرسم"/>
          <p:cNvPicPr>
            <a:picLocks noChangeAspect="0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5433019" y="5325792"/>
            <a:ext cx="470365" cy="255858"/>
          </a:xfrm>
          <a:prstGeom prst="rect">
            <a:avLst/>
          </a:prstGeom>
        </p:spPr>
      </p:pic>
      <p:sp>
        <p:nvSpPr>
          <p:cNvPr id="2458" name="مربع"/>
          <p:cNvSpPr/>
          <p:nvPr/>
        </p:nvSpPr>
        <p:spPr>
          <a:xfrm rot="2274597">
            <a:off x="3231156" y="2648567"/>
            <a:ext cx="924843" cy="924842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59" name="مستطيل"/>
          <p:cNvSpPr/>
          <p:nvPr/>
        </p:nvSpPr>
        <p:spPr>
          <a:xfrm rot="5400000">
            <a:off x="3801483" y="3773592"/>
            <a:ext cx="557670" cy="524442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24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2453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24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4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53"/>
                  </p:tgtEl>
                </p:cond>
              </p:nextCondLst>
            </p:seq>
          </p:childTnLst>
        </p:cTn>
      </p:par>
    </p:tnLst>
    <p:bldLst>
      <p:bldP build="whole" bldLvl="1" animBg="1" rev="0" advAuto="0" spid="2458" grpId="2"/>
      <p:bldP build="whole" bldLvl="1" animBg="1" rev="0" advAuto="0" spid="2459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6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6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6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6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6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6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6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6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7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7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7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7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7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8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7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8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48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8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٨٦</a:t>
              </a:r>
            </a:p>
          </p:txBody>
        </p:sp>
      </p:grpSp>
      <p:grpSp>
        <p:nvGrpSpPr>
          <p:cNvPr id="2486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48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5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489" name="تجميع"/>
          <p:cNvGrpSpPr/>
          <p:nvPr/>
        </p:nvGrpSpPr>
        <p:grpSpPr>
          <a:xfrm>
            <a:off x="6329339" y="847660"/>
            <a:ext cx="1438288" cy="1440044"/>
            <a:chOff x="0" y="0"/>
            <a:chExt cx="1438287" cy="1440043"/>
          </a:xfrm>
        </p:grpSpPr>
        <p:sp>
          <p:nvSpPr>
            <p:cNvPr id="2487" name="تطبيقات…"/>
            <p:cNvSpPr txBox="1"/>
            <p:nvPr/>
          </p:nvSpPr>
          <p:spPr>
            <a:xfrm>
              <a:off x="0" y="0"/>
              <a:ext cx="1438288" cy="459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تطبيقات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على نظرية فيثاغورس </a:t>
              </a:r>
            </a:p>
          </p:txBody>
        </p:sp>
        <p:sp>
          <p:nvSpPr>
            <p:cNvPr id="2488" name="حل مسائل باستعمال نظرية فيثاغورس"/>
            <p:cNvSpPr txBox="1"/>
            <p:nvPr/>
          </p:nvSpPr>
          <p:spPr>
            <a:xfrm>
              <a:off x="138254" y="747350"/>
              <a:ext cx="1161780" cy="692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حل مسائل باستعمال نظرية فيثاغورس </a:t>
              </a:r>
            </a:p>
          </p:txBody>
        </p:sp>
      </p:grpSp>
      <p:pic>
        <p:nvPicPr>
          <p:cNvPr id="2490" name="IMG_1847.png" descr="IMG_1847.png"/>
          <p:cNvPicPr>
            <a:picLocks noChangeAspect="1"/>
          </p:cNvPicPr>
          <p:nvPr/>
        </p:nvPicPr>
        <p:blipFill>
          <a:blip r:embed="rId11">
            <a:extLst/>
          </a:blip>
          <a:srcRect l="10943" t="14098" r="78822" b="66252"/>
          <a:stretch>
            <a:fillRect/>
          </a:stretch>
        </p:blipFill>
        <p:spPr>
          <a:xfrm>
            <a:off x="1860877" y="-41930"/>
            <a:ext cx="701825" cy="1010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1" name="IMG_1850.png" descr="IMG_1850.png"/>
          <p:cNvPicPr>
            <a:picLocks noChangeAspect="1"/>
          </p:cNvPicPr>
          <p:nvPr/>
        </p:nvPicPr>
        <p:blipFill>
          <a:blip r:embed="rId12">
            <a:extLst/>
          </a:blip>
          <a:srcRect l="15352" t="39370" r="59684" b="54453"/>
          <a:stretch>
            <a:fillRect/>
          </a:stretch>
        </p:blipFill>
        <p:spPr>
          <a:xfrm>
            <a:off x="666176" y="1371387"/>
            <a:ext cx="5563751" cy="1032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2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292445" y="504645"/>
            <a:ext cx="5089013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3" name="IMG_0547.gif" descr="IMG_0547.gif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386574" y="2406991"/>
            <a:ext cx="1136312" cy="852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4" name="IMG_1850.png" descr="IMG_1850.png"/>
          <p:cNvPicPr>
            <a:picLocks noChangeAspect="1"/>
          </p:cNvPicPr>
          <p:nvPr/>
        </p:nvPicPr>
        <p:blipFill>
          <a:blip r:embed="rId12">
            <a:extLst/>
          </a:blip>
          <a:srcRect l="30428" t="21242" r="52732" b="74403"/>
          <a:stretch>
            <a:fillRect/>
          </a:stretch>
        </p:blipFill>
        <p:spPr>
          <a:xfrm>
            <a:off x="3603602" y="900284"/>
            <a:ext cx="2625009" cy="509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5" name="Picture 8" descr="Picture 8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770453" y="3898448"/>
            <a:ext cx="597175" cy="583179"/>
          </a:xfrm>
          <a:prstGeom prst="rect">
            <a:avLst/>
          </a:prstGeom>
          <a:ln w="12700">
            <a:miter lim="400000"/>
          </a:ln>
        </p:spPr>
      </p:pic>
      <p:sp>
        <p:nvSpPr>
          <p:cNvPr id="2496" name="مربع نص 118"/>
          <p:cNvSpPr txBox="1"/>
          <p:nvPr/>
        </p:nvSpPr>
        <p:spPr>
          <a:xfrm>
            <a:off x="6131352" y="3653843"/>
            <a:ext cx="1525748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9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0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0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0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0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0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0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1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1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1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1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1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1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20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51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٨٧</a:t>
              </a:r>
            </a:p>
          </p:txBody>
        </p:sp>
      </p:grpSp>
      <p:sp>
        <p:nvSpPr>
          <p:cNvPr id="2521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524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2522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2523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25" name="IMG_1646.png" descr="IMG_164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8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52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7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529" name="IMG_1745.png" descr="IMG_1745.png"/>
          <p:cNvPicPr>
            <a:picLocks noChangeAspect="1"/>
          </p:cNvPicPr>
          <p:nvPr/>
        </p:nvPicPr>
        <p:blipFill>
          <a:blip r:embed="rId13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0" name="تجميع"/>
          <p:cNvGrpSpPr/>
          <p:nvPr/>
        </p:nvGrpSpPr>
        <p:grpSpPr>
          <a:xfrm>
            <a:off x="947299" y="4596907"/>
            <a:ext cx="6772043" cy="143248"/>
            <a:chOff x="0" y="0"/>
            <a:chExt cx="6772041" cy="143247"/>
          </a:xfrm>
        </p:grpSpPr>
        <p:grpSp>
          <p:nvGrpSpPr>
            <p:cNvPr id="2538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530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1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2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3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4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5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6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7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39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541" name="IMG_1794.jpeg" descr="IMG_1794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4" name="تجميع"/>
          <p:cNvGrpSpPr/>
          <p:nvPr/>
        </p:nvGrpSpPr>
        <p:grpSpPr>
          <a:xfrm>
            <a:off x="6329339" y="847660"/>
            <a:ext cx="1438288" cy="1440044"/>
            <a:chOff x="0" y="0"/>
            <a:chExt cx="1438287" cy="1440043"/>
          </a:xfrm>
        </p:grpSpPr>
        <p:sp>
          <p:nvSpPr>
            <p:cNvPr id="2542" name="تطبيقات…"/>
            <p:cNvSpPr txBox="1"/>
            <p:nvPr/>
          </p:nvSpPr>
          <p:spPr>
            <a:xfrm>
              <a:off x="0" y="0"/>
              <a:ext cx="1438288" cy="459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تطبيقات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على نظرية فيثاغورس </a:t>
              </a:r>
            </a:p>
          </p:txBody>
        </p:sp>
        <p:sp>
          <p:nvSpPr>
            <p:cNvPr id="2543" name="حل مسائل باستعمال نظرية فيثاغورس"/>
            <p:cNvSpPr txBox="1"/>
            <p:nvPr/>
          </p:nvSpPr>
          <p:spPr>
            <a:xfrm>
              <a:off x="138254" y="747350"/>
              <a:ext cx="1161780" cy="692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حل مسائل باستعمال نظرية فيثاغورس </a:t>
              </a:r>
            </a:p>
          </p:txBody>
        </p:sp>
      </p:grpSp>
      <p:pic>
        <p:nvPicPr>
          <p:cNvPr id="2545" name="IMG_1847.png" descr="IMG_1847.png"/>
          <p:cNvPicPr>
            <a:picLocks noChangeAspect="1"/>
          </p:cNvPicPr>
          <p:nvPr/>
        </p:nvPicPr>
        <p:blipFill>
          <a:blip r:embed="rId15">
            <a:extLst/>
          </a:blip>
          <a:srcRect l="10943" t="14098" r="78822" b="66252"/>
          <a:stretch>
            <a:fillRect/>
          </a:stretch>
        </p:blipFill>
        <p:spPr>
          <a:xfrm>
            <a:off x="1860877" y="-41930"/>
            <a:ext cx="701825" cy="1010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6" name="IMG_1853.png" descr="IMG_1853.png"/>
          <p:cNvPicPr>
            <a:picLocks noChangeAspect="1"/>
          </p:cNvPicPr>
          <p:nvPr/>
        </p:nvPicPr>
        <p:blipFill>
          <a:blip r:embed="rId16">
            <a:extLst/>
          </a:blip>
          <a:srcRect l="25732" t="72562" r="30390" b="13112"/>
          <a:stretch>
            <a:fillRect/>
          </a:stretch>
        </p:blipFill>
        <p:spPr>
          <a:xfrm>
            <a:off x="1171970" y="1493823"/>
            <a:ext cx="4775776" cy="116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7" name="صورة 7" descr="صورة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25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5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5" grpId="2"/>
      <p:bldP build="whole" bldLvl="1" animBg="1" rev="0" advAuto="0" spid="252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5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5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5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5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5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5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6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6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6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6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6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6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6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7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56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7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٨٨</a:t>
              </a:r>
            </a:p>
          </p:txBody>
        </p:sp>
      </p:grpSp>
      <p:grpSp>
        <p:nvGrpSpPr>
          <p:cNvPr id="2574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57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3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585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58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57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8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88" name="تجميع"/>
          <p:cNvGrpSpPr/>
          <p:nvPr/>
        </p:nvGrpSpPr>
        <p:grpSpPr>
          <a:xfrm>
            <a:off x="6329339" y="847660"/>
            <a:ext cx="1438288" cy="1440044"/>
            <a:chOff x="0" y="0"/>
            <a:chExt cx="1438287" cy="1440043"/>
          </a:xfrm>
        </p:grpSpPr>
        <p:sp>
          <p:nvSpPr>
            <p:cNvPr id="2586" name="تطبيقات…"/>
            <p:cNvSpPr txBox="1"/>
            <p:nvPr/>
          </p:nvSpPr>
          <p:spPr>
            <a:xfrm>
              <a:off x="0" y="0"/>
              <a:ext cx="1438288" cy="459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تطبيقات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على نظرية فيثاغورس </a:t>
              </a:r>
            </a:p>
          </p:txBody>
        </p:sp>
        <p:sp>
          <p:nvSpPr>
            <p:cNvPr id="2587" name="حل مسائل باستعمال نظرية فيثاغورس"/>
            <p:cNvSpPr txBox="1"/>
            <p:nvPr/>
          </p:nvSpPr>
          <p:spPr>
            <a:xfrm>
              <a:off x="138254" y="747350"/>
              <a:ext cx="1161780" cy="692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حل مسائل باستعمال نظرية فيثاغورس </a:t>
              </a:r>
            </a:p>
          </p:txBody>
        </p:sp>
      </p:grpSp>
      <p:pic>
        <p:nvPicPr>
          <p:cNvPr id="2589" name="IMG_1847.png" descr="IMG_1847.png"/>
          <p:cNvPicPr>
            <a:picLocks noChangeAspect="1"/>
          </p:cNvPicPr>
          <p:nvPr/>
        </p:nvPicPr>
        <p:blipFill>
          <a:blip r:embed="rId11">
            <a:extLst/>
          </a:blip>
          <a:srcRect l="10943" t="14098" r="78822" b="66252"/>
          <a:stretch>
            <a:fillRect/>
          </a:stretch>
        </p:blipFill>
        <p:spPr>
          <a:xfrm>
            <a:off x="1860877" y="-41930"/>
            <a:ext cx="701825" cy="1010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0" name="IMG_1584.png" descr="IMG_1584.png"/>
          <p:cNvPicPr>
            <a:picLocks noChangeAspect="1"/>
          </p:cNvPicPr>
          <p:nvPr/>
        </p:nvPicPr>
        <p:blipFill>
          <a:blip r:embed="rId12">
            <a:extLst/>
          </a:blip>
          <a:srcRect l="7127" t="0" r="0" b="8082"/>
          <a:stretch>
            <a:fillRect/>
          </a:stretch>
        </p:blipFill>
        <p:spPr>
          <a:xfrm>
            <a:off x="1292445" y="504645"/>
            <a:ext cx="5089013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1" name="IMG_1852.png" descr="IMG_1852.png"/>
          <p:cNvPicPr>
            <a:picLocks noChangeAspect="1"/>
          </p:cNvPicPr>
          <p:nvPr/>
        </p:nvPicPr>
        <p:blipFill>
          <a:blip r:embed="rId13">
            <a:extLst/>
          </a:blip>
          <a:srcRect l="51907" t="24253" r="3992" b="14615"/>
          <a:stretch>
            <a:fillRect/>
          </a:stretch>
        </p:blipFill>
        <p:spPr>
          <a:xfrm>
            <a:off x="2618459" y="807243"/>
            <a:ext cx="3394346" cy="3528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2" name="IMG_1079.jpeg" descr="IMG_1079.jpeg"/>
          <p:cNvPicPr>
            <a:picLocks noChangeAspect="1"/>
          </p:cNvPicPr>
          <p:nvPr/>
        </p:nvPicPr>
        <p:blipFill>
          <a:blip r:embed="rId14">
            <a:extLst/>
          </a:blip>
          <a:srcRect l="13787" t="21085" r="26312" b="29617"/>
          <a:stretch>
            <a:fillRect/>
          </a:stretch>
        </p:blipFill>
        <p:spPr>
          <a:xfrm>
            <a:off x="5060964" y="3256047"/>
            <a:ext cx="1538269" cy="1300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534" fill="norm" stroke="1" extrusionOk="0">
                <a:moveTo>
                  <a:pt x="13231" y="0"/>
                </a:moveTo>
                <a:cubicBezTo>
                  <a:pt x="12918" y="0"/>
                  <a:pt x="12617" y="41"/>
                  <a:pt x="12249" y="118"/>
                </a:cubicBezTo>
                <a:cubicBezTo>
                  <a:pt x="11506" y="275"/>
                  <a:pt x="10746" y="715"/>
                  <a:pt x="10203" y="1301"/>
                </a:cubicBezTo>
                <a:cubicBezTo>
                  <a:pt x="9963" y="1560"/>
                  <a:pt x="9681" y="1817"/>
                  <a:pt x="9581" y="1880"/>
                </a:cubicBezTo>
                <a:cubicBezTo>
                  <a:pt x="9481" y="1942"/>
                  <a:pt x="8975" y="2324"/>
                  <a:pt x="8455" y="2728"/>
                </a:cubicBezTo>
                <a:cubicBezTo>
                  <a:pt x="7419" y="3533"/>
                  <a:pt x="6491" y="4552"/>
                  <a:pt x="5931" y="5494"/>
                </a:cubicBezTo>
                <a:cubicBezTo>
                  <a:pt x="5566" y="6109"/>
                  <a:pt x="4975" y="7460"/>
                  <a:pt x="4894" y="7860"/>
                </a:cubicBezTo>
                <a:cubicBezTo>
                  <a:pt x="4817" y="8237"/>
                  <a:pt x="4805" y="8244"/>
                  <a:pt x="4533" y="8110"/>
                </a:cubicBezTo>
                <a:cubicBezTo>
                  <a:pt x="3764" y="7730"/>
                  <a:pt x="2576" y="7798"/>
                  <a:pt x="1704" y="8274"/>
                </a:cubicBezTo>
                <a:cubicBezTo>
                  <a:pt x="678" y="8835"/>
                  <a:pt x="69" y="9796"/>
                  <a:pt x="7" y="10949"/>
                </a:cubicBezTo>
                <a:cubicBezTo>
                  <a:pt x="-32" y="11663"/>
                  <a:pt x="96" y="12106"/>
                  <a:pt x="401" y="12343"/>
                </a:cubicBezTo>
                <a:cubicBezTo>
                  <a:pt x="848" y="12690"/>
                  <a:pt x="1619" y="12366"/>
                  <a:pt x="1882" y="11725"/>
                </a:cubicBezTo>
                <a:cubicBezTo>
                  <a:pt x="2047" y="11322"/>
                  <a:pt x="2062" y="11025"/>
                  <a:pt x="1948" y="10397"/>
                </a:cubicBezTo>
                <a:cubicBezTo>
                  <a:pt x="1882" y="10030"/>
                  <a:pt x="1889" y="9924"/>
                  <a:pt x="1987" y="9747"/>
                </a:cubicBezTo>
                <a:cubicBezTo>
                  <a:pt x="2217" y="9331"/>
                  <a:pt x="2696" y="9549"/>
                  <a:pt x="2891" y="10161"/>
                </a:cubicBezTo>
                <a:cubicBezTo>
                  <a:pt x="3003" y="10511"/>
                  <a:pt x="2990" y="11279"/>
                  <a:pt x="2852" y="12099"/>
                </a:cubicBezTo>
                <a:cubicBezTo>
                  <a:pt x="2593" y="13644"/>
                  <a:pt x="3099" y="14461"/>
                  <a:pt x="3984" y="13926"/>
                </a:cubicBezTo>
                <a:cubicBezTo>
                  <a:pt x="4137" y="13834"/>
                  <a:pt x="4281" y="13694"/>
                  <a:pt x="4306" y="13618"/>
                </a:cubicBezTo>
                <a:cubicBezTo>
                  <a:pt x="4331" y="13541"/>
                  <a:pt x="4389" y="13488"/>
                  <a:pt x="4433" y="13506"/>
                </a:cubicBezTo>
                <a:cubicBezTo>
                  <a:pt x="4524" y="13542"/>
                  <a:pt x="4871" y="14867"/>
                  <a:pt x="4816" y="14971"/>
                </a:cubicBezTo>
                <a:cubicBezTo>
                  <a:pt x="4797" y="15008"/>
                  <a:pt x="4640" y="15037"/>
                  <a:pt x="4472" y="15037"/>
                </a:cubicBezTo>
                <a:cubicBezTo>
                  <a:pt x="3943" y="15038"/>
                  <a:pt x="3486" y="15473"/>
                  <a:pt x="3330" y="16128"/>
                </a:cubicBezTo>
                <a:cubicBezTo>
                  <a:pt x="3165" y="16818"/>
                  <a:pt x="3419" y="17575"/>
                  <a:pt x="3918" y="17876"/>
                </a:cubicBezTo>
                <a:cubicBezTo>
                  <a:pt x="4501" y="18229"/>
                  <a:pt x="5212" y="18053"/>
                  <a:pt x="5659" y="17436"/>
                </a:cubicBezTo>
                <a:lnTo>
                  <a:pt x="5842" y="17180"/>
                </a:lnTo>
                <a:lnTo>
                  <a:pt x="6242" y="17797"/>
                </a:lnTo>
                <a:cubicBezTo>
                  <a:pt x="6940" y="18871"/>
                  <a:pt x="7950" y="19819"/>
                  <a:pt x="9182" y="20558"/>
                </a:cubicBezTo>
                <a:cubicBezTo>
                  <a:pt x="9959" y="21025"/>
                  <a:pt x="10693" y="21298"/>
                  <a:pt x="11584" y="21452"/>
                </a:cubicBezTo>
                <a:cubicBezTo>
                  <a:pt x="12446" y="21600"/>
                  <a:pt x="14067" y="21541"/>
                  <a:pt x="14934" y="21327"/>
                </a:cubicBezTo>
                <a:cubicBezTo>
                  <a:pt x="15721" y="21133"/>
                  <a:pt x="17001" y="20437"/>
                  <a:pt x="17847" y="19749"/>
                </a:cubicBezTo>
                <a:cubicBezTo>
                  <a:pt x="18155" y="19498"/>
                  <a:pt x="18669" y="18985"/>
                  <a:pt x="18989" y="18606"/>
                </a:cubicBezTo>
                <a:cubicBezTo>
                  <a:pt x="20704" y="16576"/>
                  <a:pt x="21568" y="13847"/>
                  <a:pt x="21497" y="11107"/>
                </a:cubicBezTo>
                <a:cubicBezTo>
                  <a:pt x="21454" y="9463"/>
                  <a:pt x="21073" y="7811"/>
                  <a:pt x="20343" y="6309"/>
                </a:cubicBezTo>
                <a:cubicBezTo>
                  <a:pt x="20205" y="6026"/>
                  <a:pt x="19958" y="5485"/>
                  <a:pt x="19794" y="5107"/>
                </a:cubicBezTo>
                <a:cubicBezTo>
                  <a:pt x="18546" y="2227"/>
                  <a:pt x="16736" y="593"/>
                  <a:pt x="14269" y="118"/>
                </a:cubicBezTo>
                <a:cubicBezTo>
                  <a:pt x="13865" y="41"/>
                  <a:pt x="13544" y="0"/>
                  <a:pt x="1323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93" name="الرسم" descr="الرسم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238313" y="4097808"/>
            <a:ext cx="47058" cy="48066"/>
          </a:xfrm>
          <a:prstGeom prst="rect">
            <a:avLst/>
          </a:prstGeom>
        </p:spPr>
      </p:pic>
      <p:sp>
        <p:nvSpPr>
          <p:cNvPr id="2595" name="٨ م"/>
          <p:cNvSpPr/>
          <p:nvPr/>
        </p:nvSpPr>
        <p:spPr>
          <a:xfrm>
            <a:off x="4015820" y="2805729"/>
            <a:ext cx="599751" cy="354066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/>
          </a:lstStyle>
          <a:p>
            <a:pPr rtl="0">
              <a:defRPr/>
            </a:pPr>
            <a:r>
              <a:t>٨ م</a:t>
            </a:r>
          </a:p>
        </p:txBody>
      </p:sp>
      <p:sp>
        <p:nvSpPr>
          <p:cNvPr id="2596" name="٦ م"/>
          <p:cNvSpPr/>
          <p:nvPr/>
        </p:nvSpPr>
        <p:spPr>
          <a:xfrm>
            <a:off x="3170657" y="2361131"/>
            <a:ext cx="599751" cy="421238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/>
          </a:lstStyle>
          <a:p>
            <a:pPr rtl="0">
              <a:defRPr/>
            </a:pPr>
            <a:r>
              <a:t>٦ م</a:t>
            </a:r>
          </a:p>
        </p:txBody>
      </p:sp>
      <p:sp>
        <p:nvSpPr>
          <p:cNvPr id="2597" name="١٠ م"/>
          <p:cNvSpPr/>
          <p:nvPr/>
        </p:nvSpPr>
        <p:spPr>
          <a:xfrm>
            <a:off x="3301205" y="3121807"/>
            <a:ext cx="599750" cy="354066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/>
          </a:lstStyle>
          <a:p>
            <a:pPr rtl="0">
              <a:defRPr/>
            </a:pPr>
            <a:r>
              <a:t>١٠ م </a:t>
            </a:r>
          </a:p>
        </p:txBody>
      </p:sp>
      <p:pic>
        <p:nvPicPr>
          <p:cNvPr id="2598" name="IMG_0547.gif" descr="IMG_0547.gif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386574" y="2406991"/>
            <a:ext cx="1136312" cy="852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9" name="صورة 31" descr="صورة 31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618459" y="826883"/>
            <a:ext cx="603473" cy="444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736;p24"/>
          <p:cNvSpPr txBox="1"/>
          <p:nvPr>
            <p:ph type="title"/>
          </p:nvPr>
        </p:nvSpPr>
        <p:spPr>
          <a:xfrm>
            <a:off x="2686716" y="1600156"/>
            <a:ext cx="3304800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846" name="Google Shape;1046;p38"/>
          <p:cNvGrpSpPr/>
          <p:nvPr/>
        </p:nvGrpSpPr>
        <p:grpSpPr>
          <a:xfrm>
            <a:off x="5922729" y="1707479"/>
            <a:ext cx="2339232" cy="1955972"/>
            <a:chOff x="0" y="0"/>
            <a:chExt cx="2339231" cy="1955971"/>
          </a:xfrm>
        </p:grpSpPr>
        <p:grpSp>
          <p:nvGrpSpPr>
            <p:cNvPr id="1844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1840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1837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38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39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843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1841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42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845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847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4081"/>
            <a:ext cx="2339232" cy="131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9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0" name="IMG_0473.jpeg" descr="IMG_047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0774" y="398852"/>
            <a:ext cx="1637041" cy="10913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5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1851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2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3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4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1856" name="Google Shape;306;p4"/>
          <p:cNvSpPr/>
          <p:nvPr/>
        </p:nvSpPr>
        <p:spPr>
          <a:xfrm>
            <a:off x="533190" y="23868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59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1857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1860" name="IMG_0588.jpeg" descr="IMG_058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5521" y="1631960"/>
            <a:ext cx="2231071" cy="16807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861" name="IMG_1753.jpeg" descr="IMG_1753.jpeg"/>
          <p:cNvPicPr>
            <a:picLocks noChangeAspect="1"/>
          </p:cNvPicPr>
          <p:nvPr/>
        </p:nvPicPr>
        <p:blipFill>
          <a:blip r:embed="rId9">
            <a:extLst/>
          </a:blip>
          <a:srcRect l="25189" t="6250" r="25734" b="34483"/>
          <a:stretch>
            <a:fillRect/>
          </a:stretch>
        </p:blipFill>
        <p:spPr>
          <a:xfrm>
            <a:off x="3362105" y="3339779"/>
            <a:ext cx="1933660" cy="144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4370" y="0"/>
                </a:moveTo>
                <a:cubicBezTo>
                  <a:pt x="4109" y="0"/>
                  <a:pt x="4096" y="7"/>
                  <a:pt x="4096" y="195"/>
                </a:cubicBezTo>
                <a:cubicBezTo>
                  <a:pt x="4096" y="304"/>
                  <a:pt x="4122" y="581"/>
                  <a:pt x="4153" y="805"/>
                </a:cubicBezTo>
                <a:cubicBezTo>
                  <a:pt x="4185" y="1030"/>
                  <a:pt x="4272" y="1843"/>
                  <a:pt x="4348" y="2611"/>
                </a:cubicBezTo>
                <a:cubicBezTo>
                  <a:pt x="4573" y="4887"/>
                  <a:pt x="4753" y="6768"/>
                  <a:pt x="4791" y="7224"/>
                </a:cubicBezTo>
                <a:cubicBezTo>
                  <a:pt x="4821" y="7573"/>
                  <a:pt x="4843" y="7639"/>
                  <a:pt x="4916" y="7603"/>
                </a:cubicBezTo>
                <a:cubicBezTo>
                  <a:pt x="5083" y="7519"/>
                  <a:pt x="6362" y="6427"/>
                  <a:pt x="6573" y="6188"/>
                </a:cubicBezTo>
                <a:cubicBezTo>
                  <a:pt x="6784" y="5949"/>
                  <a:pt x="6875" y="5965"/>
                  <a:pt x="6813" y="6223"/>
                </a:cubicBezTo>
                <a:cubicBezTo>
                  <a:pt x="6741" y="6519"/>
                  <a:pt x="6441" y="7277"/>
                  <a:pt x="6396" y="7277"/>
                </a:cubicBezTo>
                <a:cubicBezTo>
                  <a:pt x="6370" y="7277"/>
                  <a:pt x="6110" y="7487"/>
                  <a:pt x="5815" y="7745"/>
                </a:cubicBezTo>
                <a:cubicBezTo>
                  <a:pt x="5521" y="8002"/>
                  <a:pt x="5200" y="8264"/>
                  <a:pt x="5102" y="8331"/>
                </a:cubicBezTo>
                <a:cubicBezTo>
                  <a:pt x="4938" y="8442"/>
                  <a:pt x="4926" y="8478"/>
                  <a:pt x="4951" y="8728"/>
                </a:cubicBezTo>
                <a:cubicBezTo>
                  <a:pt x="5035" y="9559"/>
                  <a:pt x="5142" y="10666"/>
                  <a:pt x="5173" y="11019"/>
                </a:cubicBezTo>
                <a:cubicBezTo>
                  <a:pt x="5224" y="11608"/>
                  <a:pt x="5411" y="12745"/>
                  <a:pt x="5509" y="13062"/>
                </a:cubicBezTo>
                <a:cubicBezTo>
                  <a:pt x="5723" y="13752"/>
                  <a:pt x="6261" y="14348"/>
                  <a:pt x="6866" y="14560"/>
                </a:cubicBezTo>
                <a:cubicBezTo>
                  <a:pt x="7950" y="14940"/>
                  <a:pt x="10070" y="14546"/>
                  <a:pt x="11125" y="13766"/>
                </a:cubicBezTo>
                <a:cubicBezTo>
                  <a:pt x="11315" y="13627"/>
                  <a:pt x="11489" y="13532"/>
                  <a:pt x="11515" y="13553"/>
                </a:cubicBezTo>
                <a:cubicBezTo>
                  <a:pt x="11542" y="13575"/>
                  <a:pt x="11577" y="13775"/>
                  <a:pt x="11591" y="13997"/>
                </a:cubicBezTo>
                <a:cubicBezTo>
                  <a:pt x="11619" y="14453"/>
                  <a:pt x="11725" y="14660"/>
                  <a:pt x="11985" y="14767"/>
                </a:cubicBezTo>
                <a:cubicBezTo>
                  <a:pt x="12385" y="14931"/>
                  <a:pt x="13052" y="14641"/>
                  <a:pt x="13173" y="14252"/>
                </a:cubicBezTo>
                <a:cubicBezTo>
                  <a:pt x="13269" y="13941"/>
                  <a:pt x="13211" y="13235"/>
                  <a:pt x="12841" y="10143"/>
                </a:cubicBezTo>
                <a:cubicBezTo>
                  <a:pt x="12527" y="7525"/>
                  <a:pt x="12331" y="5788"/>
                  <a:pt x="12140" y="4003"/>
                </a:cubicBezTo>
                <a:lnTo>
                  <a:pt x="12047" y="3120"/>
                </a:lnTo>
                <a:lnTo>
                  <a:pt x="11879" y="3126"/>
                </a:lnTo>
                <a:cubicBezTo>
                  <a:pt x="11787" y="3128"/>
                  <a:pt x="11370" y="3191"/>
                  <a:pt x="10952" y="3268"/>
                </a:cubicBezTo>
                <a:cubicBezTo>
                  <a:pt x="10231" y="3402"/>
                  <a:pt x="10168" y="3402"/>
                  <a:pt x="9747" y="3286"/>
                </a:cubicBezTo>
                <a:cubicBezTo>
                  <a:pt x="9503" y="3219"/>
                  <a:pt x="9170" y="3079"/>
                  <a:pt x="9007" y="2972"/>
                </a:cubicBezTo>
                <a:cubicBezTo>
                  <a:pt x="8843" y="2865"/>
                  <a:pt x="8698" y="2792"/>
                  <a:pt x="8683" y="2813"/>
                </a:cubicBezTo>
                <a:cubicBezTo>
                  <a:pt x="8668" y="2833"/>
                  <a:pt x="8787" y="3029"/>
                  <a:pt x="8949" y="3245"/>
                </a:cubicBezTo>
                <a:cubicBezTo>
                  <a:pt x="9229" y="3618"/>
                  <a:pt x="9624" y="3989"/>
                  <a:pt x="10221" y="4441"/>
                </a:cubicBezTo>
                <a:cubicBezTo>
                  <a:pt x="10584" y="4715"/>
                  <a:pt x="10920" y="5131"/>
                  <a:pt x="11010" y="5418"/>
                </a:cubicBezTo>
                <a:cubicBezTo>
                  <a:pt x="11110" y="5735"/>
                  <a:pt x="11103" y="6363"/>
                  <a:pt x="10997" y="6780"/>
                </a:cubicBezTo>
                <a:cubicBezTo>
                  <a:pt x="10849" y="7360"/>
                  <a:pt x="10477" y="7727"/>
                  <a:pt x="8736" y="9006"/>
                </a:cubicBezTo>
                <a:cubicBezTo>
                  <a:pt x="7745" y="9734"/>
                  <a:pt x="7618" y="9800"/>
                  <a:pt x="7291" y="9758"/>
                </a:cubicBezTo>
                <a:cubicBezTo>
                  <a:pt x="6747" y="9688"/>
                  <a:pt x="6400" y="9072"/>
                  <a:pt x="6387" y="8153"/>
                </a:cubicBezTo>
                <a:cubicBezTo>
                  <a:pt x="6379" y="7561"/>
                  <a:pt x="6475" y="7436"/>
                  <a:pt x="6524" y="7976"/>
                </a:cubicBezTo>
                <a:cubicBezTo>
                  <a:pt x="6543" y="8179"/>
                  <a:pt x="6574" y="8419"/>
                  <a:pt x="6595" y="8509"/>
                </a:cubicBezTo>
                <a:cubicBezTo>
                  <a:pt x="6671" y="8828"/>
                  <a:pt x="7066" y="8964"/>
                  <a:pt x="7535" y="8828"/>
                </a:cubicBezTo>
                <a:cubicBezTo>
                  <a:pt x="7700" y="8781"/>
                  <a:pt x="7702" y="8777"/>
                  <a:pt x="7686" y="8301"/>
                </a:cubicBezTo>
                <a:cubicBezTo>
                  <a:pt x="7663" y="7637"/>
                  <a:pt x="7573" y="6546"/>
                  <a:pt x="7477" y="5791"/>
                </a:cubicBezTo>
                <a:cubicBezTo>
                  <a:pt x="7433" y="5440"/>
                  <a:pt x="7372" y="4930"/>
                  <a:pt x="7344" y="4654"/>
                </a:cubicBezTo>
                <a:cubicBezTo>
                  <a:pt x="7137" y="2613"/>
                  <a:pt x="6969" y="1335"/>
                  <a:pt x="6888" y="1196"/>
                </a:cubicBezTo>
                <a:cubicBezTo>
                  <a:pt x="6858" y="1145"/>
                  <a:pt x="6606" y="959"/>
                  <a:pt x="6329" y="782"/>
                </a:cubicBezTo>
                <a:cubicBezTo>
                  <a:pt x="5532" y="270"/>
                  <a:pt x="4858" y="0"/>
                  <a:pt x="4370" y="0"/>
                </a:cubicBezTo>
                <a:close/>
                <a:moveTo>
                  <a:pt x="3550" y="201"/>
                </a:moveTo>
                <a:cubicBezTo>
                  <a:pt x="3495" y="125"/>
                  <a:pt x="3054" y="360"/>
                  <a:pt x="2628" y="693"/>
                </a:cubicBezTo>
                <a:cubicBezTo>
                  <a:pt x="2442" y="839"/>
                  <a:pt x="2256" y="953"/>
                  <a:pt x="2216" y="953"/>
                </a:cubicBezTo>
                <a:cubicBezTo>
                  <a:pt x="2176" y="953"/>
                  <a:pt x="2072" y="1039"/>
                  <a:pt x="1981" y="1137"/>
                </a:cubicBezTo>
                <a:lnTo>
                  <a:pt x="1813" y="1314"/>
                </a:lnTo>
                <a:lnTo>
                  <a:pt x="2269" y="1913"/>
                </a:lnTo>
                <a:lnTo>
                  <a:pt x="2726" y="2511"/>
                </a:lnTo>
                <a:lnTo>
                  <a:pt x="2664" y="2771"/>
                </a:lnTo>
                <a:cubicBezTo>
                  <a:pt x="2585" y="3090"/>
                  <a:pt x="2220" y="3593"/>
                  <a:pt x="1937" y="3772"/>
                </a:cubicBezTo>
                <a:cubicBezTo>
                  <a:pt x="1793" y="3863"/>
                  <a:pt x="1666" y="4042"/>
                  <a:pt x="1516" y="4358"/>
                </a:cubicBezTo>
                <a:cubicBezTo>
                  <a:pt x="1233" y="4956"/>
                  <a:pt x="1060" y="5085"/>
                  <a:pt x="470" y="5139"/>
                </a:cubicBezTo>
                <a:lnTo>
                  <a:pt x="0" y="5181"/>
                </a:lnTo>
                <a:lnTo>
                  <a:pt x="0" y="5909"/>
                </a:lnTo>
                <a:cubicBezTo>
                  <a:pt x="0" y="6483"/>
                  <a:pt x="15" y="6644"/>
                  <a:pt x="80" y="6685"/>
                </a:cubicBezTo>
                <a:cubicBezTo>
                  <a:pt x="563" y="6987"/>
                  <a:pt x="702" y="7104"/>
                  <a:pt x="767" y="7271"/>
                </a:cubicBezTo>
                <a:cubicBezTo>
                  <a:pt x="808" y="7378"/>
                  <a:pt x="887" y="7515"/>
                  <a:pt x="940" y="7573"/>
                </a:cubicBezTo>
                <a:cubicBezTo>
                  <a:pt x="992" y="7631"/>
                  <a:pt x="1158" y="7875"/>
                  <a:pt x="1308" y="8118"/>
                </a:cubicBezTo>
                <a:cubicBezTo>
                  <a:pt x="1457" y="8360"/>
                  <a:pt x="1706" y="8738"/>
                  <a:pt x="1857" y="8953"/>
                </a:cubicBezTo>
                <a:cubicBezTo>
                  <a:pt x="2049" y="9224"/>
                  <a:pt x="2159" y="9323"/>
                  <a:pt x="2221" y="9290"/>
                </a:cubicBezTo>
                <a:cubicBezTo>
                  <a:pt x="2270" y="9264"/>
                  <a:pt x="2444" y="9177"/>
                  <a:pt x="2611" y="9095"/>
                </a:cubicBezTo>
                <a:cubicBezTo>
                  <a:pt x="2777" y="9012"/>
                  <a:pt x="2937" y="8917"/>
                  <a:pt x="2965" y="8882"/>
                </a:cubicBezTo>
                <a:cubicBezTo>
                  <a:pt x="2994" y="8846"/>
                  <a:pt x="3052" y="8816"/>
                  <a:pt x="3089" y="8816"/>
                </a:cubicBezTo>
                <a:cubicBezTo>
                  <a:pt x="3127" y="8816"/>
                  <a:pt x="3418" y="8642"/>
                  <a:pt x="3741" y="8432"/>
                </a:cubicBezTo>
                <a:lnTo>
                  <a:pt x="4330" y="8053"/>
                </a:lnTo>
                <a:lnTo>
                  <a:pt x="4299" y="7715"/>
                </a:lnTo>
                <a:cubicBezTo>
                  <a:pt x="4241" y="7052"/>
                  <a:pt x="4101" y="5608"/>
                  <a:pt x="4042" y="5068"/>
                </a:cubicBezTo>
                <a:cubicBezTo>
                  <a:pt x="4009" y="4765"/>
                  <a:pt x="3936" y="3971"/>
                  <a:pt x="3878" y="3304"/>
                </a:cubicBezTo>
                <a:cubicBezTo>
                  <a:pt x="3697" y="1223"/>
                  <a:pt x="3595" y="262"/>
                  <a:pt x="3550" y="201"/>
                </a:cubicBezTo>
                <a:close/>
                <a:moveTo>
                  <a:pt x="7531" y="1705"/>
                </a:moveTo>
                <a:cubicBezTo>
                  <a:pt x="7523" y="1716"/>
                  <a:pt x="7593" y="2291"/>
                  <a:pt x="7681" y="2978"/>
                </a:cubicBezTo>
                <a:cubicBezTo>
                  <a:pt x="8041" y="5769"/>
                  <a:pt x="8125" y="7229"/>
                  <a:pt x="7983" y="8136"/>
                </a:cubicBezTo>
                <a:cubicBezTo>
                  <a:pt x="7943" y="8388"/>
                  <a:pt x="7930" y="8597"/>
                  <a:pt x="7956" y="8597"/>
                </a:cubicBezTo>
                <a:cubicBezTo>
                  <a:pt x="8042" y="8597"/>
                  <a:pt x="9012" y="7920"/>
                  <a:pt x="9627" y="7431"/>
                </a:cubicBezTo>
                <a:cubicBezTo>
                  <a:pt x="10395" y="6821"/>
                  <a:pt x="10806" y="6410"/>
                  <a:pt x="10806" y="6253"/>
                </a:cubicBezTo>
                <a:cubicBezTo>
                  <a:pt x="10806" y="6053"/>
                  <a:pt x="10439" y="5634"/>
                  <a:pt x="9791" y="5104"/>
                </a:cubicBezTo>
                <a:cubicBezTo>
                  <a:pt x="9038" y="4487"/>
                  <a:pt x="9048" y="4504"/>
                  <a:pt x="8528" y="3748"/>
                </a:cubicBezTo>
                <a:lnTo>
                  <a:pt x="8098" y="3120"/>
                </a:lnTo>
                <a:lnTo>
                  <a:pt x="8129" y="2706"/>
                </a:lnTo>
                <a:lnTo>
                  <a:pt x="8156" y="2291"/>
                </a:lnTo>
                <a:lnTo>
                  <a:pt x="7850" y="1989"/>
                </a:lnTo>
                <a:cubicBezTo>
                  <a:pt x="7682" y="1823"/>
                  <a:pt x="7538" y="1694"/>
                  <a:pt x="7531" y="1705"/>
                </a:cubicBezTo>
                <a:close/>
                <a:moveTo>
                  <a:pt x="13417" y="3671"/>
                </a:moveTo>
                <a:lnTo>
                  <a:pt x="13018" y="3683"/>
                </a:lnTo>
                <a:lnTo>
                  <a:pt x="12615" y="3689"/>
                </a:lnTo>
                <a:lnTo>
                  <a:pt x="12646" y="3884"/>
                </a:lnTo>
                <a:cubicBezTo>
                  <a:pt x="12691" y="4185"/>
                  <a:pt x="12938" y="6239"/>
                  <a:pt x="12978" y="6649"/>
                </a:cubicBezTo>
                <a:cubicBezTo>
                  <a:pt x="12998" y="6851"/>
                  <a:pt x="13153" y="8126"/>
                  <a:pt x="13319" y="9480"/>
                </a:cubicBezTo>
                <a:cubicBezTo>
                  <a:pt x="13568" y="11499"/>
                  <a:pt x="13622" y="12118"/>
                  <a:pt x="13630" y="12932"/>
                </a:cubicBezTo>
                <a:cubicBezTo>
                  <a:pt x="13637" y="13721"/>
                  <a:pt x="13619" y="13999"/>
                  <a:pt x="13541" y="14299"/>
                </a:cubicBezTo>
                <a:cubicBezTo>
                  <a:pt x="13412" y="14792"/>
                  <a:pt x="13136" y="15304"/>
                  <a:pt x="12845" y="15590"/>
                </a:cubicBezTo>
                <a:cubicBezTo>
                  <a:pt x="12647" y="15784"/>
                  <a:pt x="12553" y="15828"/>
                  <a:pt x="12216" y="15857"/>
                </a:cubicBezTo>
                <a:cubicBezTo>
                  <a:pt x="11821" y="15890"/>
                  <a:pt x="11814" y="15888"/>
                  <a:pt x="11626" y="15637"/>
                </a:cubicBezTo>
                <a:cubicBezTo>
                  <a:pt x="11452" y="15405"/>
                  <a:pt x="11303" y="14961"/>
                  <a:pt x="11303" y="14672"/>
                </a:cubicBezTo>
                <a:cubicBezTo>
                  <a:pt x="11303" y="14566"/>
                  <a:pt x="11285" y="14565"/>
                  <a:pt x="11125" y="14684"/>
                </a:cubicBezTo>
                <a:cubicBezTo>
                  <a:pt x="10459" y="15183"/>
                  <a:pt x="9271" y="15630"/>
                  <a:pt x="8377" y="15720"/>
                </a:cubicBezTo>
                <a:cubicBezTo>
                  <a:pt x="7344" y="15825"/>
                  <a:pt x="6670" y="15726"/>
                  <a:pt x="6148" y="15383"/>
                </a:cubicBezTo>
                <a:cubicBezTo>
                  <a:pt x="5928" y="15239"/>
                  <a:pt x="5648" y="14988"/>
                  <a:pt x="5527" y="14826"/>
                </a:cubicBezTo>
                <a:cubicBezTo>
                  <a:pt x="5288" y="14506"/>
                  <a:pt x="5277" y="14530"/>
                  <a:pt x="5385" y="15134"/>
                </a:cubicBezTo>
                <a:cubicBezTo>
                  <a:pt x="5571" y="16167"/>
                  <a:pt x="5871" y="16753"/>
                  <a:pt x="6369" y="17047"/>
                </a:cubicBezTo>
                <a:cubicBezTo>
                  <a:pt x="7282" y="17585"/>
                  <a:pt x="7190" y="17553"/>
                  <a:pt x="8063" y="17633"/>
                </a:cubicBezTo>
                <a:cubicBezTo>
                  <a:pt x="9251" y="17742"/>
                  <a:pt x="11239" y="17672"/>
                  <a:pt x="11936" y="17497"/>
                </a:cubicBezTo>
                <a:cubicBezTo>
                  <a:pt x="12869" y="17262"/>
                  <a:pt x="14311" y="16722"/>
                  <a:pt x="14933" y="16378"/>
                </a:cubicBezTo>
                <a:cubicBezTo>
                  <a:pt x="15720" y="15941"/>
                  <a:pt x="16507" y="15227"/>
                  <a:pt x="16382" y="15063"/>
                </a:cubicBezTo>
                <a:cubicBezTo>
                  <a:pt x="16326" y="14989"/>
                  <a:pt x="15725" y="14717"/>
                  <a:pt x="14986" y="14436"/>
                </a:cubicBezTo>
                <a:cubicBezTo>
                  <a:pt x="14698" y="14326"/>
                  <a:pt x="14433" y="14203"/>
                  <a:pt x="14396" y="14157"/>
                </a:cubicBezTo>
                <a:cubicBezTo>
                  <a:pt x="14317" y="14058"/>
                  <a:pt x="14429" y="13307"/>
                  <a:pt x="14552" y="13109"/>
                </a:cubicBezTo>
                <a:cubicBezTo>
                  <a:pt x="14592" y="13044"/>
                  <a:pt x="14888" y="12817"/>
                  <a:pt x="15212" y="12600"/>
                </a:cubicBezTo>
                <a:lnTo>
                  <a:pt x="15801" y="12203"/>
                </a:lnTo>
                <a:lnTo>
                  <a:pt x="15775" y="11481"/>
                </a:lnTo>
                <a:lnTo>
                  <a:pt x="15748" y="10764"/>
                </a:lnTo>
                <a:lnTo>
                  <a:pt x="15970" y="10166"/>
                </a:lnTo>
                <a:cubicBezTo>
                  <a:pt x="16091" y="9838"/>
                  <a:pt x="16216" y="9548"/>
                  <a:pt x="16249" y="9521"/>
                </a:cubicBezTo>
                <a:cubicBezTo>
                  <a:pt x="16282" y="9494"/>
                  <a:pt x="16307" y="9268"/>
                  <a:pt x="16307" y="9024"/>
                </a:cubicBezTo>
                <a:cubicBezTo>
                  <a:pt x="16307" y="8590"/>
                  <a:pt x="16299" y="8559"/>
                  <a:pt x="15872" y="7715"/>
                </a:cubicBezTo>
                <a:cubicBezTo>
                  <a:pt x="15479" y="6938"/>
                  <a:pt x="15431" y="6815"/>
                  <a:pt x="15416" y="6460"/>
                </a:cubicBezTo>
                <a:lnTo>
                  <a:pt x="15403" y="6063"/>
                </a:lnTo>
                <a:lnTo>
                  <a:pt x="14773" y="5388"/>
                </a:lnTo>
                <a:cubicBezTo>
                  <a:pt x="14429" y="5018"/>
                  <a:pt x="13985" y="4485"/>
                  <a:pt x="13785" y="4198"/>
                </a:cubicBezTo>
                <a:lnTo>
                  <a:pt x="13417" y="3671"/>
                </a:lnTo>
                <a:close/>
                <a:moveTo>
                  <a:pt x="4299" y="8941"/>
                </a:moveTo>
                <a:cubicBezTo>
                  <a:pt x="4247" y="8950"/>
                  <a:pt x="4168" y="8986"/>
                  <a:pt x="4033" y="9059"/>
                </a:cubicBezTo>
                <a:cubicBezTo>
                  <a:pt x="3862" y="9153"/>
                  <a:pt x="3688" y="9263"/>
                  <a:pt x="3648" y="9302"/>
                </a:cubicBezTo>
                <a:cubicBezTo>
                  <a:pt x="3513" y="9434"/>
                  <a:pt x="3302" y="9540"/>
                  <a:pt x="3081" y="9586"/>
                </a:cubicBezTo>
                <a:cubicBezTo>
                  <a:pt x="2462" y="9715"/>
                  <a:pt x="2386" y="9853"/>
                  <a:pt x="2673" y="10332"/>
                </a:cubicBezTo>
                <a:cubicBezTo>
                  <a:pt x="2767" y="10489"/>
                  <a:pt x="2867" y="10684"/>
                  <a:pt x="2894" y="10764"/>
                </a:cubicBezTo>
                <a:cubicBezTo>
                  <a:pt x="3027" y="11164"/>
                  <a:pt x="3371" y="11759"/>
                  <a:pt x="3471" y="11759"/>
                </a:cubicBezTo>
                <a:cubicBezTo>
                  <a:pt x="3514" y="11759"/>
                  <a:pt x="3564" y="11807"/>
                  <a:pt x="3581" y="11866"/>
                </a:cubicBezTo>
                <a:cubicBezTo>
                  <a:pt x="3598" y="11925"/>
                  <a:pt x="3663" y="11992"/>
                  <a:pt x="3728" y="12020"/>
                </a:cubicBezTo>
                <a:cubicBezTo>
                  <a:pt x="3904" y="12094"/>
                  <a:pt x="4357" y="12529"/>
                  <a:pt x="4605" y="12861"/>
                </a:cubicBezTo>
                <a:cubicBezTo>
                  <a:pt x="4726" y="13022"/>
                  <a:pt x="4831" y="13151"/>
                  <a:pt x="4840" y="13151"/>
                </a:cubicBezTo>
                <a:cubicBezTo>
                  <a:pt x="4857" y="13151"/>
                  <a:pt x="4830" y="12733"/>
                  <a:pt x="4796" y="12476"/>
                </a:cubicBezTo>
                <a:cubicBezTo>
                  <a:pt x="4787" y="12406"/>
                  <a:pt x="4759" y="12326"/>
                  <a:pt x="4738" y="12298"/>
                </a:cubicBezTo>
                <a:cubicBezTo>
                  <a:pt x="4717" y="12270"/>
                  <a:pt x="4703" y="12048"/>
                  <a:pt x="4703" y="11807"/>
                </a:cubicBezTo>
                <a:cubicBezTo>
                  <a:pt x="4703" y="11565"/>
                  <a:pt x="4678" y="11248"/>
                  <a:pt x="4650" y="11102"/>
                </a:cubicBezTo>
                <a:cubicBezTo>
                  <a:pt x="4621" y="10956"/>
                  <a:pt x="4567" y="10447"/>
                  <a:pt x="4530" y="9971"/>
                </a:cubicBezTo>
                <a:cubicBezTo>
                  <a:pt x="4493" y="9495"/>
                  <a:pt x="4439" y="9059"/>
                  <a:pt x="4406" y="9000"/>
                </a:cubicBezTo>
                <a:cubicBezTo>
                  <a:pt x="4380" y="8954"/>
                  <a:pt x="4352" y="8932"/>
                  <a:pt x="4299" y="8941"/>
                </a:cubicBezTo>
                <a:close/>
                <a:moveTo>
                  <a:pt x="16710" y="10078"/>
                </a:moveTo>
                <a:cubicBezTo>
                  <a:pt x="16617" y="10053"/>
                  <a:pt x="16516" y="10074"/>
                  <a:pt x="16404" y="10143"/>
                </a:cubicBezTo>
                <a:cubicBezTo>
                  <a:pt x="16243" y="10241"/>
                  <a:pt x="16032" y="10652"/>
                  <a:pt x="16032" y="10865"/>
                </a:cubicBezTo>
                <a:cubicBezTo>
                  <a:pt x="16032" y="11083"/>
                  <a:pt x="16179" y="11371"/>
                  <a:pt x="16356" y="11499"/>
                </a:cubicBezTo>
                <a:cubicBezTo>
                  <a:pt x="16572" y="11656"/>
                  <a:pt x="16775" y="11633"/>
                  <a:pt x="16963" y="11422"/>
                </a:cubicBezTo>
                <a:cubicBezTo>
                  <a:pt x="17108" y="11258"/>
                  <a:pt x="17131" y="11181"/>
                  <a:pt x="17131" y="10877"/>
                </a:cubicBezTo>
                <a:cubicBezTo>
                  <a:pt x="17131" y="10589"/>
                  <a:pt x="17102" y="10483"/>
                  <a:pt x="16972" y="10297"/>
                </a:cubicBezTo>
                <a:cubicBezTo>
                  <a:pt x="16887" y="10176"/>
                  <a:pt x="16803" y="10102"/>
                  <a:pt x="16710" y="10078"/>
                </a:cubicBezTo>
                <a:close/>
                <a:moveTo>
                  <a:pt x="17570" y="10800"/>
                </a:moveTo>
                <a:cubicBezTo>
                  <a:pt x="17517" y="10800"/>
                  <a:pt x="17300" y="11623"/>
                  <a:pt x="17300" y="11818"/>
                </a:cubicBezTo>
                <a:cubicBezTo>
                  <a:pt x="17300" y="11929"/>
                  <a:pt x="17343" y="11987"/>
                  <a:pt x="17450" y="12020"/>
                </a:cubicBezTo>
                <a:cubicBezTo>
                  <a:pt x="17534" y="12045"/>
                  <a:pt x="17674" y="12094"/>
                  <a:pt x="17765" y="12126"/>
                </a:cubicBezTo>
                <a:cubicBezTo>
                  <a:pt x="17969" y="12199"/>
                  <a:pt x="18274" y="12209"/>
                  <a:pt x="18439" y="12150"/>
                </a:cubicBezTo>
                <a:cubicBezTo>
                  <a:pt x="18706" y="12054"/>
                  <a:pt x="18531" y="11664"/>
                  <a:pt x="17995" y="11161"/>
                </a:cubicBezTo>
                <a:cubicBezTo>
                  <a:pt x="17784" y="10963"/>
                  <a:pt x="17591" y="10800"/>
                  <a:pt x="17570" y="10800"/>
                </a:cubicBezTo>
                <a:close/>
                <a:moveTo>
                  <a:pt x="18753" y="11061"/>
                </a:moveTo>
                <a:lnTo>
                  <a:pt x="18807" y="11410"/>
                </a:lnTo>
                <a:cubicBezTo>
                  <a:pt x="18901" y="12027"/>
                  <a:pt x="18584" y="12899"/>
                  <a:pt x="18186" y="13121"/>
                </a:cubicBezTo>
                <a:cubicBezTo>
                  <a:pt x="17968" y="13243"/>
                  <a:pt x="17657" y="13186"/>
                  <a:pt x="17056" y="12914"/>
                </a:cubicBezTo>
                <a:cubicBezTo>
                  <a:pt x="16848" y="12820"/>
                  <a:pt x="16651" y="12784"/>
                  <a:pt x="16506" y="12807"/>
                </a:cubicBezTo>
                <a:cubicBezTo>
                  <a:pt x="16235" y="12850"/>
                  <a:pt x="15286" y="13436"/>
                  <a:pt x="15354" y="13518"/>
                </a:cubicBezTo>
                <a:cubicBezTo>
                  <a:pt x="15380" y="13549"/>
                  <a:pt x="15572" y="13634"/>
                  <a:pt x="15784" y="13707"/>
                </a:cubicBezTo>
                <a:cubicBezTo>
                  <a:pt x="16219" y="13857"/>
                  <a:pt x="16610" y="14105"/>
                  <a:pt x="16723" y="14305"/>
                </a:cubicBezTo>
                <a:cubicBezTo>
                  <a:pt x="16846" y="14522"/>
                  <a:pt x="16821" y="15042"/>
                  <a:pt x="16666" y="15466"/>
                </a:cubicBezTo>
                <a:cubicBezTo>
                  <a:pt x="16515" y="15877"/>
                  <a:pt x="16113" y="16450"/>
                  <a:pt x="15810" y="16686"/>
                </a:cubicBezTo>
                <a:cubicBezTo>
                  <a:pt x="15515" y="16915"/>
                  <a:pt x="14433" y="17603"/>
                  <a:pt x="14219" y="17698"/>
                </a:cubicBezTo>
                <a:cubicBezTo>
                  <a:pt x="13627" y="17961"/>
                  <a:pt x="13332" y="18077"/>
                  <a:pt x="13257" y="18077"/>
                </a:cubicBezTo>
                <a:cubicBezTo>
                  <a:pt x="13106" y="18077"/>
                  <a:pt x="13170" y="18196"/>
                  <a:pt x="13461" y="18468"/>
                </a:cubicBezTo>
                <a:cubicBezTo>
                  <a:pt x="13619" y="18615"/>
                  <a:pt x="13761" y="18734"/>
                  <a:pt x="13780" y="18734"/>
                </a:cubicBezTo>
                <a:cubicBezTo>
                  <a:pt x="13799" y="18734"/>
                  <a:pt x="13893" y="18609"/>
                  <a:pt x="13989" y="18450"/>
                </a:cubicBezTo>
                <a:cubicBezTo>
                  <a:pt x="14187" y="18121"/>
                  <a:pt x="14268" y="18113"/>
                  <a:pt x="14587" y="18403"/>
                </a:cubicBezTo>
                <a:cubicBezTo>
                  <a:pt x="14701" y="18506"/>
                  <a:pt x="14821" y="18592"/>
                  <a:pt x="14853" y="18592"/>
                </a:cubicBezTo>
                <a:cubicBezTo>
                  <a:pt x="14885" y="18592"/>
                  <a:pt x="14997" y="18475"/>
                  <a:pt x="15101" y="18332"/>
                </a:cubicBezTo>
                <a:cubicBezTo>
                  <a:pt x="15443" y="17861"/>
                  <a:pt x="15830" y="17603"/>
                  <a:pt x="16644" y="17307"/>
                </a:cubicBezTo>
                <a:cubicBezTo>
                  <a:pt x="17866" y="16863"/>
                  <a:pt x="18509" y="16539"/>
                  <a:pt x="19609" y="15815"/>
                </a:cubicBezTo>
                <a:cubicBezTo>
                  <a:pt x="20632" y="15142"/>
                  <a:pt x="21147" y="14751"/>
                  <a:pt x="21298" y="14530"/>
                </a:cubicBezTo>
                <a:cubicBezTo>
                  <a:pt x="21433" y="14332"/>
                  <a:pt x="21585" y="13086"/>
                  <a:pt x="21595" y="12097"/>
                </a:cubicBezTo>
                <a:cubicBezTo>
                  <a:pt x="21600" y="11553"/>
                  <a:pt x="21584" y="11419"/>
                  <a:pt x="21493" y="11256"/>
                </a:cubicBezTo>
                <a:lnTo>
                  <a:pt x="21382" y="11061"/>
                </a:lnTo>
                <a:lnTo>
                  <a:pt x="20070" y="11061"/>
                </a:lnTo>
                <a:lnTo>
                  <a:pt x="18753" y="11061"/>
                </a:lnTo>
                <a:close/>
                <a:moveTo>
                  <a:pt x="13031" y="18201"/>
                </a:moveTo>
                <a:lnTo>
                  <a:pt x="12739" y="18255"/>
                </a:lnTo>
                <a:cubicBezTo>
                  <a:pt x="12576" y="18283"/>
                  <a:pt x="12239" y="18368"/>
                  <a:pt x="11994" y="18444"/>
                </a:cubicBezTo>
                <a:cubicBezTo>
                  <a:pt x="11303" y="18658"/>
                  <a:pt x="10047" y="18763"/>
                  <a:pt x="8869" y="18705"/>
                </a:cubicBezTo>
                <a:lnTo>
                  <a:pt x="7836" y="18651"/>
                </a:lnTo>
                <a:lnTo>
                  <a:pt x="7903" y="18859"/>
                </a:lnTo>
                <a:cubicBezTo>
                  <a:pt x="8023" y="19228"/>
                  <a:pt x="8225" y="19628"/>
                  <a:pt x="8723" y="20475"/>
                </a:cubicBezTo>
                <a:cubicBezTo>
                  <a:pt x="8991" y="20932"/>
                  <a:pt x="9211" y="21336"/>
                  <a:pt x="9211" y="21369"/>
                </a:cubicBezTo>
                <a:cubicBezTo>
                  <a:pt x="9211" y="21402"/>
                  <a:pt x="9241" y="21469"/>
                  <a:pt x="9277" y="21517"/>
                </a:cubicBezTo>
                <a:cubicBezTo>
                  <a:pt x="9315" y="21568"/>
                  <a:pt x="9498" y="21600"/>
                  <a:pt x="9707" y="21600"/>
                </a:cubicBezTo>
                <a:lnTo>
                  <a:pt x="10070" y="21600"/>
                </a:lnTo>
                <a:lnTo>
                  <a:pt x="10549" y="21055"/>
                </a:lnTo>
                <a:cubicBezTo>
                  <a:pt x="10812" y="20754"/>
                  <a:pt x="11077" y="20472"/>
                  <a:pt x="11139" y="20428"/>
                </a:cubicBezTo>
                <a:cubicBezTo>
                  <a:pt x="11200" y="20383"/>
                  <a:pt x="11769" y="20292"/>
                  <a:pt x="12406" y="20226"/>
                </a:cubicBezTo>
                <a:cubicBezTo>
                  <a:pt x="13492" y="20114"/>
                  <a:pt x="13584" y="20115"/>
                  <a:pt x="13829" y="20232"/>
                </a:cubicBezTo>
                <a:cubicBezTo>
                  <a:pt x="14129" y="20376"/>
                  <a:pt x="14233" y="20348"/>
                  <a:pt x="14321" y="20090"/>
                </a:cubicBezTo>
                <a:cubicBezTo>
                  <a:pt x="14433" y="19761"/>
                  <a:pt x="14399" y="19525"/>
                  <a:pt x="14206" y="19320"/>
                </a:cubicBezTo>
                <a:cubicBezTo>
                  <a:pt x="14014" y="19117"/>
                  <a:pt x="13777" y="18931"/>
                  <a:pt x="13758" y="18971"/>
                </a:cubicBezTo>
                <a:cubicBezTo>
                  <a:pt x="13627" y="19254"/>
                  <a:pt x="13425" y="19545"/>
                  <a:pt x="13359" y="19545"/>
                </a:cubicBezTo>
                <a:cubicBezTo>
                  <a:pt x="13270" y="19545"/>
                  <a:pt x="13011" y="19328"/>
                  <a:pt x="12801" y="19078"/>
                </a:cubicBezTo>
                <a:cubicBezTo>
                  <a:pt x="12666" y="18916"/>
                  <a:pt x="12655" y="18982"/>
                  <a:pt x="12938" y="18397"/>
                </a:cubicBezTo>
                <a:lnTo>
                  <a:pt x="13031" y="18201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8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847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18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8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47"/>
                  </p:tgtEl>
                </p:cond>
              </p:nextCondLst>
            </p:seq>
          </p:childTnLst>
        </p:cTn>
      </p:par>
    </p:tnLst>
    <p:bldLst>
      <p:bldP build="whole" bldLvl="1" animBg="1" rev="0" advAuto="0" spid="1836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0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0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0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0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0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1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1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1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1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3486" y="702036"/>
            <a:ext cx="1451108" cy="3080659"/>
          </a:xfrm>
          <a:prstGeom prst="rect">
            <a:avLst/>
          </a:prstGeom>
        </p:spPr>
      </p:pic>
      <p:pic>
        <p:nvPicPr>
          <p:cNvPr id="261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2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1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2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62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2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٨٦</a:t>
              </a:r>
            </a:p>
          </p:txBody>
        </p:sp>
      </p:grpSp>
      <p:grpSp>
        <p:nvGrpSpPr>
          <p:cNvPr id="2626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62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5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637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635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627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8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9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0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1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2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3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4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36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40" name="تجميع"/>
          <p:cNvGrpSpPr/>
          <p:nvPr/>
        </p:nvGrpSpPr>
        <p:grpSpPr>
          <a:xfrm>
            <a:off x="6329339" y="847660"/>
            <a:ext cx="1438288" cy="1440044"/>
            <a:chOff x="0" y="0"/>
            <a:chExt cx="1438287" cy="1440043"/>
          </a:xfrm>
        </p:grpSpPr>
        <p:sp>
          <p:nvSpPr>
            <p:cNvPr id="2638" name="تطبيقات…"/>
            <p:cNvSpPr txBox="1"/>
            <p:nvPr/>
          </p:nvSpPr>
          <p:spPr>
            <a:xfrm>
              <a:off x="0" y="0"/>
              <a:ext cx="1438288" cy="459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تطبيقات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على نظرية فيثاغورس </a:t>
              </a:r>
            </a:p>
          </p:txBody>
        </p:sp>
        <p:sp>
          <p:nvSpPr>
            <p:cNvPr id="2639" name="حل مسائل باستعمال نظرية فيثاغورس"/>
            <p:cNvSpPr txBox="1"/>
            <p:nvPr/>
          </p:nvSpPr>
          <p:spPr>
            <a:xfrm>
              <a:off x="138254" y="747350"/>
              <a:ext cx="1161780" cy="692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حل مسائل باستعمال نظرية فيثاغورس </a:t>
              </a:r>
            </a:p>
          </p:txBody>
        </p:sp>
      </p:grpSp>
      <p:pic>
        <p:nvPicPr>
          <p:cNvPr id="2641" name="IMG_1847.png" descr="IMG_1847.png"/>
          <p:cNvPicPr>
            <a:picLocks noChangeAspect="1"/>
          </p:cNvPicPr>
          <p:nvPr/>
        </p:nvPicPr>
        <p:blipFill>
          <a:blip r:embed="rId11">
            <a:extLst/>
          </a:blip>
          <a:srcRect l="10943" t="14098" r="78822" b="66252"/>
          <a:stretch>
            <a:fillRect/>
          </a:stretch>
        </p:blipFill>
        <p:spPr>
          <a:xfrm>
            <a:off x="1860877" y="-41930"/>
            <a:ext cx="701825" cy="1010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2" name="IMG_1584.png" descr="IMG_1584.png"/>
          <p:cNvPicPr>
            <a:picLocks noChangeAspect="1"/>
          </p:cNvPicPr>
          <p:nvPr/>
        </p:nvPicPr>
        <p:blipFill>
          <a:blip r:embed="rId12">
            <a:extLst/>
          </a:blip>
          <a:srcRect l="7127" t="0" r="0" b="8082"/>
          <a:stretch>
            <a:fillRect/>
          </a:stretch>
        </p:blipFill>
        <p:spPr>
          <a:xfrm>
            <a:off x="1292445" y="504645"/>
            <a:ext cx="5089013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3" name="IMG_1758.png" descr="IMG_1758.png"/>
          <p:cNvPicPr>
            <a:picLocks noChangeAspect="1"/>
          </p:cNvPicPr>
          <p:nvPr/>
        </p:nvPicPr>
        <p:blipFill>
          <a:blip r:embed="rId13">
            <a:extLst/>
          </a:blip>
          <a:srcRect l="30785" t="33269" r="52962" b="64546"/>
          <a:stretch>
            <a:fillRect/>
          </a:stretch>
        </p:blipFill>
        <p:spPr>
          <a:xfrm>
            <a:off x="2216602" y="1201451"/>
            <a:ext cx="4048110" cy="40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5" y="16205"/>
                  <a:pt x="449" y="19771"/>
                </a:cubicBezTo>
                <a:cubicBezTo>
                  <a:pt x="636" y="20893"/>
                  <a:pt x="925" y="20940"/>
                  <a:pt x="9716" y="21252"/>
                </a:cubicBezTo>
                <a:cubicBezTo>
                  <a:pt x="19522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47" name="تجميع"/>
          <p:cNvGrpSpPr/>
          <p:nvPr/>
        </p:nvGrpSpPr>
        <p:grpSpPr>
          <a:xfrm>
            <a:off x="690074" y="1545208"/>
            <a:ext cx="5517822" cy="2483030"/>
            <a:chOff x="0" y="0"/>
            <a:chExt cx="5517821" cy="2483028"/>
          </a:xfrm>
        </p:grpSpPr>
        <p:pic>
          <p:nvPicPr>
            <p:cNvPr id="2644" name="IMG_1855.png" descr="IMG_1855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728" t="37069" r="20744" b="35295"/>
            <a:stretch>
              <a:fillRect/>
            </a:stretch>
          </p:blipFill>
          <p:spPr>
            <a:xfrm>
              <a:off x="0" y="0"/>
              <a:ext cx="5517822" cy="1921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5" name="مستطيل"/>
            <p:cNvSpPr/>
            <p:nvPr/>
          </p:nvSpPr>
          <p:spPr>
            <a:xfrm>
              <a:off x="1933827" y="942463"/>
              <a:ext cx="3583410" cy="97964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6" name="مستطيل"/>
            <p:cNvSpPr/>
            <p:nvPr/>
          </p:nvSpPr>
          <p:spPr>
            <a:xfrm>
              <a:off x="394177" y="1503388"/>
              <a:ext cx="3781178" cy="97964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65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6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11714" y="2501457"/>
            <a:ext cx="3322810" cy="33361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6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6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6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6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6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6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6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6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7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7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72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74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76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7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7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7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680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81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82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83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2686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68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5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689" name="تجميع"/>
          <p:cNvGrpSpPr/>
          <p:nvPr/>
        </p:nvGrpSpPr>
        <p:grpSpPr>
          <a:xfrm>
            <a:off x="6329339" y="847660"/>
            <a:ext cx="1438288" cy="1440044"/>
            <a:chOff x="0" y="0"/>
            <a:chExt cx="1438287" cy="1440043"/>
          </a:xfrm>
        </p:grpSpPr>
        <p:sp>
          <p:nvSpPr>
            <p:cNvPr id="2687" name="تطبيقات…"/>
            <p:cNvSpPr txBox="1"/>
            <p:nvPr/>
          </p:nvSpPr>
          <p:spPr>
            <a:xfrm>
              <a:off x="0" y="0"/>
              <a:ext cx="1438288" cy="459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تطبيقات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على نظرية فيثاغورس </a:t>
              </a:r>
            </a:p>
          </p:txBody>
        </p:sp>
        <p:sp>
          <p:nvSpPr>
            <p:cNvPr id="2688" name="حل مسائل باستعمال نظرية فيثاغورس"/>
            <p:cNvSpPr txBox="1"/>
            <p:nvPr/>
          </p:nvSpPr>
          <p:spPr>
            <a:xfrm>
              <a:off x="138254" y="747350"/>
              <a:ext cx="1161780" cy="692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حل مسائل باستعمال نظرية فيثاغورس </a:t>
              </a:r>
            </a:p>
          </p:txBody>
        </p:sp>
      </p:grpSp>
      <p:pic>
        <p:nvPicPr>
          <p:cNvPr id="2690" name="IMG_1847.png" descr="IMG_1847.png"/>
          <p:cNvPicPr>
            <a:picLocks noChangeAspect="1"/>
          </p:cNvPicPr>
          <p:nvPr/>
        </p:nvPicPr>
        <p:blipFill>
          <a:blip r:embed="rId12">
            <a:extLst/>
          </a:blip>
          <a:srcRect l="10943" t="14098" r="78822" b="66252"/>
          <a:stretch>
            <a:fillRect/>
          </a:stretch>
        </p:blipFill>
        <p:spPr>
          <a:xfrm>
            <a:off x="1860877" y="-41930"/>
            <a:ext cx="701825" cy="1010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2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69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1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0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0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0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0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0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0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0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1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1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1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1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1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1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2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1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2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722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23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24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725" name="Google Shape;366;p40" descr="Google Shape;366;p4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0904534">
            <a:off x="2178315" y="1669191"/>
            <a:ext cx="2809126" cy="2960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2726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2729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727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40" name="Google Shape;214;p3"/>
          <p:cNvGrpSpPr/>
          <p:nvPr/>
        </p:nvGrpSpPr>
        <p:grpSpPr>
          <a:xfrm>
            <a:off x="5291452" y="3915580"/>
            <a:ext cx="373621" cy="360765"/>
            <a:chOff x="32" y="32"/>
            <a:chExt cx="373620" cy="360764"/>
          </a:xfrm>
        </p:grpSpPr>
        <p:sp>
          <p:nvSpPr>
            <p:cNvPr id="2730" name="Google Shape;215;p3"/>
            <p:cNvSpPr/>
            <p:nvPr/>
          </p:nvSpPr>
          <p:spPr>
            <a:xfrm>
              <a:off x="55462" y="39401"/>
              <a:ext cx="263562" cy="257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216;p3"/>
            <p:cNvSpPr/>
            <p:nvPr/>
          </p:nvSpPr>
          <p:spPr>
            <a:xfrm>
              <a:off x="77167" y="39401"/>
              <a:ext cx="245063" cy="2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217;p3"/>
            <p:cNvSpPr/>
            <p:nvPr/>
          </p:nvSpPr>
          <p:spPr>
            <a:xfrm>
              <a:off x="192061" y="32"/>
              <a:ext cx="16287" cy="360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218;p3"/>
            <p:cNvSpPr/>
            <p:nvPr/>
          </p:nvSpPr>
          <p:spPr>
            <a:xfrm>
              <a:off x="32" y="156994"/>
              <a:ext cx="365574" cy="1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219;p3"/>
            <p:cNvSpPr/>
            <p:nvPr/>
          </p:nvSpPr>
          <p:spPr>
            <a:xfrm>
              <a:off x="123749" y="8078"/>
              <a:ext cx="134202" cy="34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220;p3"/>
            <p:cNvSpPr/>
            <p:nvPr/>
          </p:nvSpPr>
          <p:spPr>
            <a:xfrm>
              <a:off x="29751" y="110124"/>
              <a:ext cx="343902" cy="120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221;p3"/>
            <p:cNvSpPr/>
            <p:nvPr/>
          </p:nvSpPr>
          <p:spPr>
            <a:xfrm>
              <a:off x="41805" y="101275"/>
              <a:ext cx="330245" cy="14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222;p3"/>
            <p:cNvSpPr/>
            <p:nvPr/>
          </p:nvSpPr>
          <p:spPr>
            <a:xfrm>
              <a:off x="109290" y="16093"/>
              <a:ext cx="154271" cy="331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223;p3"/>
            <p:cNvSpPr/>
            <p:nvPr/>
          </p:nvSpPr>
          <p:spPr>
            <a:xfrm>
              <a:off x="117458" y="94078"/>
              <a:ext cx="151609" cy="150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224;p3"/>
            <p:cNvSpPr/>
            <p:nvPr/>
          </p:nvSpPr>
          <p:spPr>
            <a:xfrm>
              <a:off x="152398" y="128716"/>
              <a:ext cx="81638" cy="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43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741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46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744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49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74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8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752" name="تجميع"/>
          <p:cNvGrpSpPr/>
          <p:nvPr/>
        </p:nvGrpSpPr>
        <p:grpSpPr>
          <a:xfrm>
            <a:off x="6329339" y="847660"/>
            <a:ext cx="1438288" cy="1440044"/>
            <a:chOff x="0" y="0"/>
            <a:chExt cx="1438287" cy="1440043"/>
          </a:xfrm>
        </p:grpSpPr>
        <p:sp>
          <p:nvSpPr>
            <p:cNvPr id="2750" name="تطبيقات…"/>
            <p:cNvSpPr txBox="1"/>
            <p:nvPr/>
          </p:nvSpPr>
          <p:spPr>
            <a:xfrm>
              <a:off x="0" y="0"/>
              <a:ext cx="1438288" cy="459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تطبيقات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على نظرية فيثاغورس </a:t>
              </a:r>
            </a:p>
          </p:txBody>
        </p:sp>
        <p:sp>
          <p:nvSpPr>
            <p:cNvPr id="2751" name="حل مسائل باستعمال نظرية فيثاغورس"/>
            <p:cNvSpPr txBox="1"/>
            <p:nvPr/>
          </p:nvSpPr>
          <p:spPr>
            <a:xfrm>
              <a:off x="138254" y="747350"/>
              <a:ext cx="1161780" cy="692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حل مسائل باستعمال نظرية فيثاغورس </a:t>
              </a:r>
            </a:p>
          </p:txBody>
        </p:sp>
      </p:grpSp>
      <p:pic>
        <p:nvPicPr>
          <p:cNvPr id="2753" name="IMG_1847.png" descr="IMG_1847.png"/>
          <p:cNvPicPr>
            <a:picLocks noChangeAspect="1"/>
          </p:cNvPicPr>
          <p:nvPr/>
        </p:nvPicPr>
        <p:blipFill>
          <a:blip r:embed="rId12">
            <a:extLst/>
          </a:blip>
          <a:srcRect l="10943" t="14098" r="78822" b="66252"/>
          <a:stretch>
            <a:fillRect/>
          </a:stretch>
        </p:blipFill>
        <p:spPr>
          <a:xfrm>
            <a:off x="1860877" y="-41930"/>
            <a:ext cx="701825" cy="1010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4" name="IMG_1178.jpeg" descr="IMG_1178.jpeg"/>
          <p:cNvPicPr>
            <a:picLocks noChangeAspect="1"/>
          </p:cNvPicPr>
          <p:nvPr/>
        </p:nvPicPr>
        <p:blipFill>
          <a:blip r:embed="rId13">
            <a:extLst/>
          </a:blip>
          <a:srcRect l="16581" t="12216" r="22285" b="20376"/>
          <a:stretch>
            <a:fillRect/>
          </a:stretch>
        </p:blipFill>
        <p:spPr>
          <a:xfrm>
            <a:off x="2249369" y="1237250"/>
            <a:ext cx="701038" cy="670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44" fill="norm" stroke="1" extrusionOk="0">
                <a:moveTo>
                  <a:pt x="11703" y="6"/>
                </a:moveTo>
                <a:cubicBezTo>
                  <a:pt x="10331" y="61"/>
                  <a:pt x="9381" y="455"/>
                  <a:pt x="8530" y="1293"/>
                </a:cubicBezTo>
                <a:cubicBezTo>
                  <a:pt x="8267" y="1552"/>
                  <a:pt x="7929" y="1820"/>
                  <a:pt x="7786" y="1892"/>
                </a:cubicBezTo>
                <a:cubicBezTo>
                  <a:pt x="7489" y="2042"/>
                  <a:pt x="7054" y="2381"/>
                  <a:pt x="6565" y="2848"/>
                </a:cubicBezTo>
                <a:cubicBezTo>
                  <a:pt x="6381" y="3024"/>
                  <a:pt x="6067" y="3306"/>
                  <a:pt x="5870" y="3473"/>
                </a:cubicBezTo>
                <a:cubicBezTo>
                  <a:pt x="4779" y="4395"/>
                  <a:pt x="4301" y="4976"/>
                  <a:pt x="3527" y="6315"/>
                </a:cubicBezTo>
                <a:cubicBezTo>
                  <a:pt x="2622" y="7880"/>
                  <a:pt x="2188" y="9695"/>
                  <a:pt x="2245" y="11669"/>
                </a:cubicBezTo>
                <a:cubicBezTo>
                  <a:pt x="2261" y="12188"/>
                  <a:pt x="2291" y="12679"/>
                  <a:pt x="2306" y="12765"/>
                </a:cubicBezTo>
                <a:cubicBezTo>
                  <a:pt x="2322" y="12852"/>
                  <a:pt x="2364" y="13122"/>
                  <a:pt x="2404" y="13364"/>
                </a:cubicBezTo>
                <a:cubicBezTo>
                  <a:pt x="2444" y="13607"/>
                  <a:pt x="2544" y="14002"/>
                  <a:pt x="2624" y="14244"/>
                </a:cubicBezTo>
                <a:cubicBezTo>
                  <a:pt x="2765" y="14674"/>
                  <a:pt x="2759" y="14693"/>
                  <a:pt x="2648" y="14792"/>
                </a:cubicBezTo>
                <a:cubicBezTo>
                  <a:pt x="2586" y="14847"/>
                  <a:pt x="2382" y="14909"/>
                  <a:pt x="2197" y="14932"/>
                </a:cubicBezTo>
                <a:cubicBezTo>
                  <a:pt x="1385" y="15032"/>
                  <a:pt x="1167" y="15172"/>
                  <a:pt x="1123" y="15608"/>
                </a:cubicBezTo>
                <a:cubicBezTo>
                  <a:pt x="1111" y="15725"/>
                  <a:pt x="1067" y="15909"/>
                  <a:pt x="1025" y="16016"/>
                </a:cubicBezTo>
                <a:cubicBezTo>
                  <a:pt x="931" y="16253"/>
                  <a:pt x="986" y="16489"/>
                  <a:pt x="1172" y="16678"/>
                </a:cubicBezTo>
                <a:cubicBezTo>
                  <a:pt x="1249" y="16757"/>
                  <a:pt x="1369" y="16914"/>
                  <a:pt x="1440" y="17023"/>
                </a:cubicBezTo>
                <a:cubicBezTo>
                  <a:pt x="1527" y="17156"/>
                  <a:pt x="1639" y="17237"/>
                  <a:pt x="1782" y="17265"/>
                </a:cubicBezTo>
                <a:cubicBezTo>
                  <a:pt x="1898" y="17287"/>
                  <a:pt x="2017" y="17354"/>
                  <a:pt x="2050" y="17418"/>
                </a:cubicBezTo>
                <a:cubicBezTo>
                  <a:pt x="2161" y="17633"/>
                  <a:pt x="2395" y="17659"/>
                  <a:pt x="3075" y="17545"/>
                </a:cubicBezTo>
                <a:cubicBezTo>
                  <a:pt x="3983" y="17393"/>
                  <a:pt x="4095" y="17420"/>
                  <a:pt x="4454" y="17851"/>
                </a:cubicBezTo>
                <a:cubicBezTo>
                  <a:pt x="4617" y="18046"/>
                  <a:pt x="4866" y="18334"/>
                  <a:pt x="5003" y="18488"/>
                </a:cubicBezTo>
                <a:cubicBezTo>
                  <a:pt x="5219" y="18731"/>
                  <a:pt x="5500" y="19207"/>
                  <a:pt x="6199" y="20502"/>
                </a:cubicBezTo>
                <a:cubicBezTo>
                  <a:pt x="6415" y="20902"/>
                  <a:pt x="6629" y="21109"/>
                  <a:pt x="6919" y="21191"/>
                </a:cubicBezTo>
                <a:cubicBezTo>
                  <a:pt x="7245" y="21282"/>
                  <a:pt x="7590" y="21193"/>
                  <a:pt x="7871" y="20936"/>
                </a:cubicBezTo>
                <a:lnTo>
                  <a:pt x="8079" y="20745"/>
                </a:lnTo>
                <a:lnTo>
                  <a:pt x="8420" y="20834"/>
                </a:lnTo>
                <a:cubicBezTo>
                  <a:pt x="8865" y="20954"/>
                  <a:pt x="9078" y="21043"/>
                  <a:pt x="9128" y="21127"/>
                </a:cubicBezTo>
                <a:cubicBezTo>
                  <a:pt x="9150" y="21164"/>
                  <a:pt x="9288" y="21203"/>
                  <a:pt x="9433" y="21203"/>
                </a:cubicBezTo>
                <a:cubicBezTo>
                  <a:pt x="9578" y="21203"/>
                  <a:pt x="9707" y="21222"/>
                  <a:pt x="9726" y="21254"/>
                </a:cubicBezTo>
                <a:cubicBezTo>
                  <a:pt x="9745" y="21287"/>
                  <a:pt x="9815" y="21320"/>
                  <a:pt x="9872" y="21318"/>
                </a:cubicBezTo>
                <a:cubicBezTo>
                  <a:pt x="10075" y="21314"/>
                  <a:pt x="10884" y="21446"/>
                  <a:pt x="11032" y="21509"/>
                </a:cubicBezTo>
                <a:cubicBezTo>
                  <a:pt x="11114" y="21545"/>
                  <a:pt x="11234" y="21552"/>
                  <a:pt x="11300" y="21535"/>
                </a:cubicBezTo>
                <a:cubicBezTo>
                  <a:pt x="11366" y="21518"/>
                  <a:pt x="11692" y="21512"/>
                  <a:pt x="12020" y="21509"/>
                </a:cubicBezTo>
                <a:cubicBezTo>
                  <a:pt x="12348" y="21507"/>
                  <a:pt x="12695" y="21474"/>
                  <a:pt x="12789" y="21446"/>
                </a:cubicBezTo>
                <a:cubicBezTo>
                  <a:pt x="12888" y="21416"/>
                  <a:pt x="12977" y="21425"/>
                  <a:pt x="12996" y="21458"/>
                </a:cubicBezTo>
                <a:cubicBezTo>
                  <a:pt x="13049" y="21548"/>
                  <a:pt x="13296" y="21520"/>
                  <a:pt x="13375" y="21420"/>
                </a:cubicBezTo>
                <a:cubicBezTo>
                  <a:pt x="13413" y="21372"/>
                  <a:pt x="13573" y="21322"/>
                  <a:pt x="13729" y="21305"/>
                </a:cubicBezTo>
                <a:cubicBezTo>
                  <a:pt x="14090" y="21267"/>
                  <a:pt x="14590" y="21144"/>
                  <a:pt x="14729" y="21063"/>
                </a:cubicBezTo>
                <a:cubicBezTo>
                  <a:pt x="14818" y="21012"/>
                  <a:pt x="15519" y="20892"/>
                  <a:pt x="15767" y="20885"/>
                </a:cubicBezTo>
                <a:cubicBezTo>
                  <a:pt x="15837" y="20883"/>
                  <a:pt x="17906" y="19346"/>
                  <a:pt x="17963" y="19253"/>
                </a:cubicBezTo>
                <a:cubicBezTo>
                  <a:pt x="17981" y="19225"/>
                  <a:pt x="18178" y="19050"/>
                  <a:pt x="18402" y="18858"/>
                </a:cubicBezTo>
                <a:cubicBezTo>
                  <a:pt x="18799" y="18520"/>
                  <a:pt x="18819" y="18502"/>
                  <a:pt x="19037" y="18565"/>
                </a:cubicBezTo>
                <a:cubicBezTo>
                  <a:pt x="19357" y="18657"/>
                  <a:pt x="19895" y="18591"/>
                  <a:pt x="20172" y="18425"/>
                </a:cubicBezTo>
                <a:cubicBezTo>
                  <a:pt x="20651" y="18137"/>
                  <a:pt x="20976" y="17477"/>
                  <a:pt x="20904" y="16921"/>
                </a:cubicBezTo>
                <a:cubicBezTo>
                  <a:pt x="20886" y="16783"/>
                  <a:pt x="20783" y="16491"/>
                  <a:pt x="20684" y="16271"/>
                </a:cubicBezTo>
                <a:lnTo>
                  <a:pt x="20501" y="15863"/>
                </a:lnTo>
                <a:lnTo>
                  <a:pt x="20806" y="15506"/>
                </a:lnTo>
                <a:cubicBezTo>
                  <a:pt x="21155" y="15079"/>
                  <a:pt x="21222" y="14908"/>
                  <a:pt x="21173" y="14652"/>
                </a:cubicBezTo>
                <a:cubicBezTo>
                  <a:pt x="21141" y="14488"/>
                  <a:pt x="21213" y="14069"/>
                  <a:pt x="21392" y="13339"/>
                </a:cubicBezTo>
                <a:cubicBezTo>
                  <a:pt x="21422" y="13218"/>
                  <a:pt x="21487" y="12711"/>
                  <a:pt x="21526" y="12217"/>
                </a:cubicBezTo>
                <a:cubicBezTo>
                  <a:pt x="21600" y="11299"/>
                  <a:pt x="21527" y="9845"/>
                  <a:pt x="21392" y="9400"/>
                </a:cubicBezTo>
                <a:cubicBezTo>
                  <a:pt x="21361" y="9296"/>
                  <a:pt x="21280" y="8959"/>
                  <a:pt x="21209" y="8648"/>
                </a:cubicBezTo>
                <a:cubicBezTo>
                  <a:pt x="21138" y="8337"/>
                  <a:pt x="21047" y="8028"/>
                  <a:pt x="21002" y="7960"/>
                </a:cubicBezTo>
                <a:cubicBezTo>
                  <a:pt x="20956" y="7891"/>
                  <a:pt x="20916" y="7797"/>
                  <a:pt x="20916" y="7756"/>
                </a:cubicBezTo>
                <a:cubicBezTo>
                  <a:pt x="20916" y="7715"/>
                  <a:pt x="20825" y="7466"/>
                  <a:pt x="20709" y="7208"/>
                </a:cubicBezTo>
                <a:cubicBezTo>
                  <a:pt x="20593" y="6949"/>
                  <a:pt x="20489" y="6722"/>
                  <a:pt x="20489" y="6698"/>
                </a:cubicBezTo>
                <a:cubicBezTo>
                  <a:pt x="20489" y="6634"/>
                  <a:pt x="19932" y="5731"/>
                  <a:pt x="19708" y="5436"/>
                </a:cubicBezTo>
                <a:cubicBezTo>
                  <a:pt x="19603" y="5297"/>
                  <a:pt x="19252" y="4757"/>
                  <a:pt x="18927" y="4238"/>
                </a:cubicBezTo>
                <a:cubicBezTo>
                  <a:pt x="17834" y="2491"/>
                  <a:pt x="16988" y="1652"/>
                  <a:pt x="15583" y="924"/>
                </a:cubicBezTo>
                <a:cubicBezTo>
                  <a:pt x="14286" y="250"/>
                  <a:pt x="13034" y="-48"/>
                  <a:pt x="11703" y="6"/>
                </a:cubicBezTo>
                <a:close/>
                <a:moveTo>
                  <a:pt x="2502" y="2134"/>
                </a:moveTo>
                <a:cubicBezTo>
                  <a:pt x="2281" y="2134"/>
                  <a:pt x="2571" y="3127"/>
                  <a:pt x="2904" y="3498"/>
                </a:cubicBezTo>
                <a:cubicBezTo>
                  <a:pt x="3084" y="3699"/>
                  <a:pt x="3171" y="3648"/>
                  <a:pt x="3161" y="3320"/>
                </a:cubicBezTo>
                <a:cubicBezTo>
                  <a:pt x="3147" y="2897"/>
                  <a:pt x="2724" y="2134"/>
                  <a:pt x="2502" y="2134"/>
                </a:cubicBezTo>
                <a:close/>
                <a:moveTo>
                  <a:pt x="842" y="3320"/>
                </a:moveTo>
                <a:cubicBezTo>
                  <a:pt x="610" y="3285"/>
                  <a:pt x="618" y="3493"/>
                  <a:pt x="854" y="3753"/>
                </a:cubicBezTo>
                <a:cubicBezTo>
                  <a:pt x="965" y="3875"/>
                  <a:pt x="1220" y="4091"/>
                  <a:pt x="1416" y="4225"/>
                </a:cubicBezTo>
                <a:cubicBezTo>
                  <a:pt x="1785" y="4478"/>
                  <a:pt x="2050" y="4531"/>
                  <a:pt x="2050" y="4365"/>
                </a:cubicBezTo>
                <a:cubicBezTo>
                  <a:pt x="2050" y="4128"/>
                  <a:pt x="1172" y="3369"/>
                  <a:pt x="842" y="3320"/>
                </a:cubicBezTo>
                <a:close/>
                <a:moveTo>
                  <a:pt x="232" y="5245"/>
                </a:moveTo>
                <a:cubicBezTo>
                  <a:pt x="88" y="5260"/>
                  <a:pt x="0" y="5321"/>
                  <a:pt x="0" y="5410"/>
                </a:cubicBezTo>
                <a:cubicBezTo>
                  <a:pt x="0" y="5528"/>
                  <a:pt x="220" y="5640"/>
                  <a:pt x="720" y="5780"/>
                </a:cubicBezTo>
                <a:cubicBezTo>
                  <a:pt x="1154" y="5901"/>
                  <a:pt x="1452" y="5848"/>
                  <a:pt x="1452" y="5653"/>
                </a:cubicBezTo>
                <a:cubicBezTo>
                  <a:pt x="1452" y="5506"/>
                  <a:pt x="1338" y="5443"/>
                  <a:pt x="818" y="5308"/>
                </a:cubicBezTo>
                <a:cubicBezTo>
                  <a:pt x="573" y="5245"/>
                  <a:pt x="376" y="5229"/>
                  <a:pt x="232" y="52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55" name="IMG_1584.png" descr="IMG_1584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331312" y="1875968"/>
            <a:ext cx="5122927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6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5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6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6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6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6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6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6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6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6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6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7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7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77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7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7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7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80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77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9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78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78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8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٨٤</a:t>
              </a:r>
            </a:p>
          </p:txBody>
        </p:sp>
      </p:grpSp>
      <p:graphicFrame>
        <p:nvGraphicFramePr>
          <p:cNvPr id="2784" name="الجدول"/>
          <p:cNvGraphicFramePr/>
          <p:nvPr/>
        </p:nvGraphicFramePr>
        <p:xfrm>
          <a:off x="5869514" y="1513398"/>
          <a:ext cx="4485659" cy="193056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2180639"/>
                <a:gridCol w="1607618"/>
                <a:gridCol w="1523114"/>
              </a:tblGrid>
              <a:tr h="95893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958931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795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79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78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9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98" name="تجميع"/>
          <p:cNvGrpSpPr/>
          <p:nvPr/>
        </p:nvGrpSpPr>
        <p:grpSpPr>
          <a:xfrm>
            <a:off x="2456273" y="1199310"/>
            <a:ext cx="2351846" cy="557250"/>
            <a:chOff x="-25400" y="-25400"/>
            <a:chExt cx="2351845" cy="557249"/>
          </a:xfrm>
        </p:grpSpPr>
        <p:pic>
          <p:nvPicPr>
            <p:cNvPr id="2796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2797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2801" name="🔹نظرية فيثاغورس…"/>
          <p:cNvGrpSpPr/>
          <p:nvPr/>
        </p:nvGrpSpPr>
        <p:grpSpPr>
          <a:xfrm>
            <a:off x="3676412" y="2456261"/>
            <a:ext cx="2200613" cy="980657"/>
            <a:chOff x="0" y="0"/>
            <a:chExt cx="2200612" cy="980655"/>
          </a:xfrm>
        </p:grpSpPr>
        <p:sp>
          <p:nvSpPr>
            <p:cNvPr id="2800" name="🔹نظرية فيثاغورس…"/>
            <p:cNvSpPr/>
            <p:nvPr/>
          </p:nvSpPr>
          <p:spPr>
            <a:xfrm>
              <a:off x="38100" y="38100"/>
              <a:ext cx="2124413" cy="904456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🔹نظرية فيثاغورس </a:t>
              </a:r>
            </a:p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🔹عكس نظرية فيثاغورس </a:t>
              </a:r>
            </a:p>
          </p:txBody>
        </p:sp>
        <p:pic>
          <p:nvPicPr>
            <p:cNvPr id="2799" name="🔹نظرية فيثاغورس… 🔹نظرية فيثاغورس 🔹عكس نظرية فيثاغورس " descr="🔹نظرية فيثاغورس… 🔹نظرية فيثاغورس 🔹عكس نظرية فيثاغورس 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200613" cy="980656"/>
            </a:xfrm>
            <a:prstGeom prst="rect">
              <a:avLst/>
            </a:prstGeom>
            <a:effectLst/>
          </p:spPr>
        </p:pic>
      </p:grpSp>
      <p:grpSp>
        <p:nvGrpSpPr>
          <p:cNvPr id="2804" name="🔹حل مسائل باستعمال نظرية فيثاغورس"/>
          <p:cNvGrpSpPr/>
          <p:nvPr/>
        </p:nvGrpSpPr>
        <p:grpSpPr>
          <a:xfrm>
            <a:off x="2017514" y="2451393"/>
            <a:ext cx="1708438" cy="990393"/>
            <a:chOff x="0" y="0"/>
            <a:chExt cx="1708436" cy="990392"/>
          </a:xfrm>
        </p:grpSpPr>
        <p:sp>
          <p:nvSpPr>
            <p:cNvPr id="2803" name="🔹حل مسائل باستعمال نظرية فيثاغورس"/>
            <p:cNvSpPr/>
            <p:nvPr/>
          </p:nvSpPr>
          <p:spPr>
            <a:xfrm>
              <a:off x="38100" y="38100"/>
              <a:ext cx="1632237" cy="914193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🔹</a:t>
              </a:r>
              <a:r>
                <a:rPr b="0">
                  <a:latin typeface="Muna Bold"/>
                  <a:ea typeface="Muna Bold"/>
                  <a:cs typeface="Muna Bold"/>
                  <a:sym typeface="Muna Bold"/>
                </a:rPr>
                <a:t>حل مسائل باستعمال نظرية فيثاغورس </a:t>
              </a:r>
            </a:p>
          </p:txBody>
        </p:sp>
        <p:pic>
          <p:nvPicPr>
            <p:cNvPr id="2802" name="🔹حل مسائل باستعمال نظرية فيثاغورس 🔹حل مسائل باستعمال نظرية فيثاغورس " descr="🔹حل مسائل باستعمال نظرية فيثاغورس 🔹حل مسائل باستعمال نظرية فيثاغورس 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708437" cy="990393"/>
            </a:xfrm>
            <a:prstGeom prst="rect">
              <a:avLst/>
            </a:prstGeom>
            <a:effectLst/>
          </p:spPr>
        </p:pic>
      </p:grpSp>
      <p:grpSp>
        <p:nvGrpSpPr>
          <p:cNvPr id="2807" name="تجميع"/>
          <p:cNvGrpSpPr/>
          <p:nvPr/>
        </p:nvGrpSpPr>
        <p:grpSpPr>
          <a:xfrm>
            <a:off x="6329339" y="847660"/>
            <a:ext cx="1438288" cy="1440044"/>
            <a:chOff x="0" y="0"/>
            <a:chExt cx="1438287" cy="1440043"/>
          </a:xfrm>
        </p:grpSpPr>
        <p:sp>
          <p:nvSpPr>
            <p:cNvPr id="2805" name="تطبيقات…"/>
            <p:cNvSpPr txBox="1"/>
            <p:nvPr/>
          </p:nvSpPr>
          <p:spPr>
            <a:xfrm>
              <a:off x="0" y="0"/>
              <a:ext cx="1438288" cy="459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تطبيقات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على نظرية فيثاغورس </a:t>
              </a:r>
            </a:p>
          </p:txBody>
        </p:sp>
        <p:sp>
          <p:nvSpPr>
            <p:cNvPr id="2806" name="حل مسائل باستعمال نظرية فيثاغورس"/>
            <p:cNvSpPr txBox="1"/>
            <p:nvPr/>
          </p:nvSpPr>
          <p:spPr>
            <a:xfrm>
              <a:off x="138254" y="747350"/>
              <a:ext cx="1161780" cy="692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حل مسائل باستعمال نظرية فيثاغورس </a:t>
              </a:r>
            </a:p>
          </p:txBody>
        </p:sp>
      </p:grpSp>
      <p:grpSp>
        <p:nvGrpSpPr>
          <p:cNvPr id="2810" name="🔹حل مسائل باستعمال نظرية فيثاغورس"/>
          <p:cNvGrpSpPr/>
          <p:nvPr/>
        </p:nvGrpSpPr>
        <p:grpSpPr>
          <a:xfrm>
            <a:off x="554564" y="2424821"/>
            <a:ext cx="1521064" cy="990393"/>
            <a:chOff x="0" y="0"/>
            <a:chExt cx="1521062" cy="990392"/>
          </a:xfrm>
        </p:grpSpPr>
        <p:sp>
          <p:nvSpPr>
            <p:cNvPr id="2809" name="🔹حل مسائل باستعمال نظرية فيثاغورس"/>
            <p:cNvSpPr/>
            <p:nvPr/>
          </p:nvSpPr>
          <p:spPr>
            <a:xfrm>
              <a:off x="38100" y="38100"/>
              <a:ext cx="1444863" cy="914193"/>
            </a:xfrm>
            <a:prstGeom prst="rect">
              <a:avLst/>
            </a:prstGeom>
            <a:solidFill>
              <a:srgbClr val="CBF0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🔹</a:t>
              </a:r>
              <a:r>
                <a:rPr b="0">
                  <a:latin typeface="Muna Bold"/>
                  <a:ea typeface="Muna Bold"/>
                  <a:cs typeface="Muna Bold"/>
                  <a:sym typeface="Muna Bold"/>
                </a:rPr>
                <a:t>حل مسائل باستعمال نظرية فيثاغورس </a:t>
              </a:r>
            </a:p>
          </p:txBody>
        </p:sp>
        <p:pic>
          <p:nvPicPr>
            <p:cNvPr id="2808" name="🔹حل مسائل باستعمال نظرية فيثاغورس 🔹حل مسائل باستعمال نظرية فيثاغورس " descr="🔹حل مسائل باستعمال نظرية فيثاغورس 🔹حل مسائل باستعمال نظرية فيثاغورس 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521063" cy="990393"/>
            </a:xfrm>
            <a:prstGeom prst="rect">
              <a:avLst/>
            </a:prstGeom>
            <a:effectLst/>
          </p:spPr>
        </p:pic>
      </p:grpSp>
      <p:pic>
        <p:nvPicPr>
          <p:cNvPr id="2811" name="IMG_1205.jpeg" descr="IMG_1205.jpeg"/>
          <p:cNvPicPr>
            <a:picLocks noChangeAspect="1"/>
          </p:cNvPicPr>
          <p:nvPr/>
        </p:nvPicPr>
        <p:blipFill>
          <a:blip r:embed="rId17">
            <a:extLst/>
          </a:blip>
          <a:srcRect l="20327" t="22192" r="26772" b="28113"/>
          <a:stretch>
            <a:fillRect/>
          </a:stretch>
        </p:blipFill>
        <p:spPr>
          <a:xfrm>
            <a:off x="1660534" y="3073602"/>
            <a:ext cx="980907" cy="946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285" fill="norm" stroke="1" extrusionOk="0">
                <a:moveTo>
                  <a:pt x="12837" y="8"/>
                </a:moveTo>
                <a:cubicBezTo>
                  <a:pt x="12020" y="53"/>
                  <a:pt x="11204" y="287"/>
                  <a:pt x="10337" y="713"/>
                </a:cubicBezTo>
                <a:cubicBezTo>
                  <a:pt x="9556" y="1098"/>
                  <a:pt x="8517" y="1564"/>
                  <a:pt x="8020" y="1749"/>
                </a:cubicBezTo>
                <a:cubicBezTo>
                  <a:pt x="6786" y="2207"/>
                  <a:pt x="5297" y="3409"/>
                  <a:pt x="4279" y="4774"/>
                </a:cubicBezTo>
                <a:cubicBezTo>
                  <a:pt x="3772" y="5454"/>
                  <a:pt x="3307" y="5882"/>
                  <a:pt x="3116" y="5845"/>
                </a:cubicBezTo>
                <a:cubicBezTo>
                  <a:pt x="2941" y="5812"/>
                  <a:pt x="2638" y="5878"/>
                  <a:pt x="2448" y="5988"/>
                </a:cubicBezTo>
                <a:cubicBezTo>
                  <a:pt x="2174" y="6146"/>
                  <a:pt x="1951" y="6019"/>
                  <a:pt x="1372" y="5372"/>
                </a:cubicBezTo>
                <a:cubicBezTo>
                  <a:pt x="877" y="4820"/>
                  <a:pt x="535" y="4597"/>
                  <a:pt x="313" y="4685"/>
                </a:cubicBezTo>
                <a:cubicBezTo>
                  <a:pt x="107" y="4766"/>
                  <a:pt x="5" y="4936"/>
                  <a:pt x="0" y="5140"/>
                </a:cubicBezTo>
                <a:cubicBezTo>
                  <a:pt x="-4" y="5344"/>
                  <a:pt x="96" y="5582"/>
                  <a:pt x="295" y="5810"/>
                </a:cubicBezTo>
                <a:cubicBezTo>
                  <a:pt x="568" y="6120"/>
                  <a:pt x="567" y="6220"/>
                  <a:pt x="295" y="6756"/>
                </a:cubicBezTo>
                <a:cubicBezTo>
                  <a:pt x="-102" y="7541"/>
                  <a:pt x="-96" y="7713"/>
                  <a:pt x="400" y="8362"/>
                </a:cubicBezTo>
                <a:cubicBezTo>
                  <a:pt x="667" y="8713"/>
                  <a:pt x="1019" y="8906"/>
                  <a:pt x="1372" y="8906"/>
                </a:cubicBezTo>
                <a:cubicBezTo>
                  <a:pt x="2205" y="8906"/>
                  <a:pt x="2396" y="9270"/>
                  <a:pt x="2396" y="10781"/>
                </a:cubicBezTo>
                <a:cubicBezTo>
                  <a:pt x="2396" y="14543"/>
                  <a:pt x="4529" y="17937"/>
                  <a:pt x="7924" y="19599"/>
                </a:cubicBezTo>
                <a:cubicBezTo>
                  <a:pt x="9225" y="20235"/>
                  <a:pt x="9696" y="20357"/>
                  <a:pt x="11283" y="20446"/>
                </a:cubicBezTo>
                <a:cubicBezTo>
                  <a:pt x="12740" y="20528"/>
                  <a:pt x="13213" y="20633"/>
                  <a:pt x="13496" y="20937"/>
                </a:cubicBezTo>
                <a:cubicBezTo>
                  <a:pt x="14078" y="21564"/>
                  <a:pt x="14703" y="21338"/>
                  <a:pt x="15241" y="20304"/>
                </a:cubicBezTo>
                <a:cubicBezTo>
                  <a:pt x="15346" y="20101"/>
                  <a:pt x="15924" y="19675"/>
                  <a:pt x="16534" y="19358"/>
                </a:cubicBezTo>
                <a:cubicBezTo>
                  <a:pt x="18681" y="18238"/>
                  <a:pt x="20349" y="16129"/>
                  <a:pt x="21099" y="13592"/>
                </a:cubicBezTo>
                <a:cubicBezTo>
                  <a:pt x="21441" y="12433"/>
                  <a:pt x="21498" y="11814"/>
                  <a:pt x="21420" y="10183"/>
                </a:cubicBezTo>
                <a:cubicBezTo>
                  <a:pt x="21338" y="8460"/>
                  <a:pt x="21222" y="7935"/>
                  <a:pt x="20561" y="6327"/>
                </a:cubicBezTo>
                <a:cubicBezTo>
                  <a:pt x="19137" y="2865"/>
                  <a:pt x="17850" y="1406"/>
                  <a:pt x="15336" y="437"/>
                </a:cubicBezTo>
                <a:cubicBezTo>
                  <a:pt x="14474" y="104"/>
                  <a:pt x="13653" y="-36"/>
                  <a:pt x="12837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81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82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2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2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2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2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2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3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3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3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3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3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36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38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840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4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4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4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4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4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45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2847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8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49" name="عزيزتي الطالبة…"/>
          <p:cNvSpPr txBox="1"/>
          <p:nvPr/>
        </p:nvSpPr>
        <p:spPr>
          <a:xfrm>
            <a:off x="1304800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2850" name="Google Shape;1742;p25"/>
          <p:cNvSpPr txBox="1"/>
          <p:nvPr>
            <p:ph type="title"/>
          </p:nvPr>
        </p:nvSpPr>
        <p:spPr>
          <a:xfrm>
            <a:off x="2863015" y="2033969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2854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2851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852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853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2857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855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8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858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71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869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74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87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3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877" name="تجميع"/>
          <p:cNvGrpSpPr/>
          <p:nvPr/>
        </p:nvGrpSpPr>
        <p:grpSpPr>
          <a:xfrm>
            <a:off x="6329339" y="847660"/>
            <a:ext cx="1438288" cy="1440044"/>
            <a:chOff x="0" y="0"/>
            <a:chExt cx="1438287" cy="1440043"/>
          </a:xfrm>
        </p:grpSpPr>
        <p:sp>
          <p:nvSpPr>
            <p:cNvPr id="2875" name="تطبيقات…"/>
            <p:cNvSpPr txBox="1"/>
            <p:nvPr/>
          </p:nvSpPr>
          <p:spPr>
            <a:xfrm>
              <a:off x="0" y="0"/>
              <a:ext cx="1438288" cy="459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تطبيقات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على نظرية فيثاغورس </a:t>
              </a:r>
            </a:p>
          </p:txBody>
        </p:sp>
        <p:sp>
          <p:nvSpPr>
            <p:cNvPr id="2876" name="حل مسائل باستعمال نظرية فيثاغورس"/>
            <p:cNvSpPr txBox="1"/>
            <p:nvPr/>
          </p:nvSpPr>
          <p:spPr>
            <a:xfrm>
              <a:off x="138254" y="747350"/>
              <a:ext cx="1161780" cy="692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حل مسائل باستعمال نظرية فيثاغورس </a:t>
              </a:r>
            </a:p>
          </p:txBody>
        </p:sp>
      </p:grpSp>
      <p:pic>
        <p:nvPicPr>
          <p:cNvPr id="2878" name="IMG_1847.png" descr="IMG_1847.png"/>
          <p:cNvPicPr>
            <a:picLocks noChangeAspect="1"/>
          </p:cNvPicPr>
          <p:nvPr/>
        </p:nvPicPr>
        <p:blipFill>
          <a:blip r:embed="rId17">
            <a:extLst/>
          </a:blip>
          <a:srcRect l="10943" t="14098" r="78822" b="66252"/>
          <a:stretch>
            <a:fillRect/>
          </a:stretch>
        </p:blipFill>
        <p:spPr>
          <a:xfrm>
            <a:off x="1860877" y="-41930"/>
            <a:ext cx="701825" cy="1010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9" name="IMG_0512.png" descr="IMG_0512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6352452" y="2364873"/>
            <a:ext cx="1377166" cy="8538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8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63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4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5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6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7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69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70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871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872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873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874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875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6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7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878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1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79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87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1884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1882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1883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885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886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888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91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92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1898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93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4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5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6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7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99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900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901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902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903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904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905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6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7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908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1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09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912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1913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4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5" name="IMG_1754.jpeg" descr="IMG_1754.jpeg"/>
          <p:cNvPicPr>
            <a:picLocks noChangeAspect="1"/>
          </p:cNvPicPr>
          <p:nvPr/>
        </p:nvPicPr>
        <p:blipFill>
          <a:blip r:embed="rId8">
            <a:extLst/>
          </a:blip>
          <a:srcRect l="10075" t="8333" r="5484" b="6444"/>
          <a:stretch>
            <a:fillRect/>
          </a:stretch>
        </p:blipFill>
        <p:spPr>
          <a:xfrm>
            <a:off x="769543" y="1723320"/>
            <a:ext cx="2192027" cy="2932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98" h="21595" fill="norm" stroke="1" extrusionOk="0">
                <a:moveTo>
                  <a:pt x="14436" y="0"/>
                </a:moveTo>
                <a:cubicBezTo>
                  <a:pt x="14329" y="0"/>
                  <a:pt x="14278" y="122"/>
                  <a:pt x="14288" y="360"/>
                </a:cubicBezTo>
                <a:cubicBezTo>
                  <a:pt x="14298" y="620"/>
                  <a:pt x="14249" y="719"/>
                  <a:pt x="14113" y="719"/>
                </a:cubicBezTo>
                <a:cubicBezTo>
                  <a:pt x="14010" y="719"/>
                  <a:pt x="13911" y="622"/>
                  <a:pt x="13889" y="503"/>
                </a:cubicBezTo>
                <a:cubicBezTo>
                  <a:pt x="13867" y="384"/>
                  <a:pt x="13795" y="289"/>
                  <a:pt x="13733" y="289"/>
                </a:cubicBezTo>
                <a:cubicBezTo>
                  <a:pt x="13670" y="289"/>
                  <a:pt x="13655" y="412"/>
                  <a:pt x="13695" y="564"/>
                </a:cubicBezTo>
                <a:cubicBezTo>
                  <a:pt x="13736" y="721"/>
                  <a:pt x="13704" y="869"/>
                  <a:pt x="13626" y="906"/>
                </a:cubicBezTo>
                <a:cubicBezTo>
                  <a:pt x="13551" y="942"/>
                  <a:pt x="13489" y="1018"/>
                  <a:pt x="13489" y="1076"/>
                </a:cubicBezTo>
                <a:cubicBezTo>
                  <a:pt x="13489" y="1133"/>
                  <a:pt x="13592" y="1110"/>
                  <a:pt x="13718" y="1023"/>
                </a:cubicBezTo>
                <a:cubicBezTo>
                  <a:pt x="13843" y="936"/>
                  <a:pt x="14068" y="865"/>
                  <a:pt x="14216" y="865"/>
                </a:cubicBezTo>
                <a:cubicBezTo>
                  <a:pt x="14395" y="865"/>
                  <a:pt x="14503" y="793"/>
                  <a:pt x="14539" y="649"/>
                </a:cubicBezTo>
                <a:cubicBezTo>
                  <a:pt x="14638" y="243"/>
                  <a:pt x="14599" y="0"/>
                  <a:pt x="14436" y="0"/>
                </a:cubicBezTo>
                <a:close/>
                <a:moveTo>
                  <a:pt x="11604" y="111"/>
                </a:moveTo>
                <a:cubicBezTo>
                  <a:pt x="11337" y="140"/>
                  <a:pt x="11299" y="197"/>
                  <a:pt x="11273" y="640"/>
                </a:cubicBezTo>
                <a:cubicBezTo>
                  <a:pt x="11250" y="1042"/>
                  <a:pt x="11289" y="1147"/>
                  <a:pt x="11463" y="1184"/>
                </a:cubicBezTo>
                <a:cubicBezTo>
                  <a:pt x="11582" y="1209"/>
                  <a:pt x="11789" y="1213"/>
                  <a:pt x="11927" y="1193"/>
                </a:cubicBezTo>
                <a:cubicBezTo>
                  <a:pt x="12064" y="1172"/>
                  <a:pt x="12391" y="1155"/>
                  <a:pt x="12653" y="1155"/>
                </a:cubicBezTo>
                <a:cubicBezTo>
                  <a:pt x="12915" y="1154"/>
                  <a:pt x="13096" y="1110"/>
                  <a:pt x="13056" y="1061"/>
                </a:cubicBezTo>
                <a:cubicBezTo>
                  <a:pt x="13016" y="1012"/>
                  <a:pt x="13043" y="945"/>
                  <a:pt x="13113" y="912"/>
                </a:cubicBezTo>
                <a:cubicBezTo>
                  <a:pt x="13183" y="879"/>
                  <a:pt x="13234" y="715"/>
                  <a:pt x="13227" y="547"/>
                </a:cubicBezTo>
                <a:cubicBezTo>
                  <a:pt x="13215" y="261"/>
                  <a:pt x="13209" y="256"/>
                  <a:pt x="13128" y="479"/>
                </a:cubicBezTo>
                <a:cubicBezTo>
                  <a:pt x="13020" y="778"/>
                  <a:pt x="12692" y="794"/>
                  <a:pt x="12638" y="503"/>
                </a:cubicBezTo>
                <a:cubicBezTo>
                  <a:pt x="12616" y="384"/>
                  <a:pt x="12551" y="289"/>
                  <a:pt x="12493" y="289"/>
                </a:cubicBezTo>
                <a:cubicBezTo>
                  <a:pt x="12436" y="289"/>
                  <a:pt x="12418" y="368"/>
                  <a:pt x="12452" y="468"/>
                </a:cubicBezTo>
                <a:cubicBezTo>
                  <a:pt x="12485" y="567"/>
                  <a:pt x="12444" y="682"/>
                  <a:pt x="12360" y="722"/>
                </a:cubicBezTo>
                <a:cubicBezTo>
                  <a:pt x="12168" y="813"/>
                  <a:pt x="11738" y="400"/>
                  <a:pt x="11832" y="213"/>
                </a:cubicBezTo>
                <a:cubicBezTo>
                  <a:pt x="11880" y="117"/>
                  <a:pt x="11818" y="88"/>
                  <a:pt x="11604" y="111"/>
                </a:cubicBezTo>
                <a:close/>
                <a:moveTo>
                  <a:pt x="15261" y="1345"/>
                </a:moveTo>
                <a:cubicBezTo>
                  <a:pt x="15035" y="1345"/>
                  <a:pt x="14364" y="1651"/>
                  <a:pt x="14364" y="1754"/>
                </a:cubicBezTo>
                <a:cubicBezTo>
                  <a:pt x="14364" y="1798"/>
                  <a:pt x="14516" y="1931"/>
                  <a:pt x="14698" y="2052"/>
                </a:cubicBezTo>
                <a:cubicBezTo>
                  <a:pt x="14890" y="2178"/>
                  <a:pt x="14990" y="2321"/>
                  <a:pt x="14938" y="2385"/>
                </a:cubicBezTo>
                <a:cubicBezTo>
                  <a:pt x="14872" y="2467"/>
                  <a:pt x="13524" y="2495"/>
                  <a:pt x="9889" y="2496"/>
                </a:cubicBezTo>
                <a:cubicBezTo>
                  <a:pt x="7161" y="2497"/>
                  <a:pt x="4860" y="2531"/>
                  <a:pt x="4776" y="2572"/>
                </a:cubicBezTo>
                <a:cubicBezTo>
                  <a:pt x="4666" y="2626"/>
                  <a:pt x="4614" y="3140"/>
                  <a:pt x="4589" y="4370"/>
                </a:cubicBezTo>
                <a:lnTo>
                  <a:pt x="4555" y="6091"/>
                </a:lnTo>
                <a:lnTo>
                  <a:pt x="3536" y="6062"/>
                </a:lnTo>
                <a:cubicBezTo>
                  <a:pt x="2355" y="6028"/>
                  <a:pt x="1973" y="6138"/>
                  <a:pt x="1381" y="6691"/>
                </a:cubicBezTo>
                <a:cubicBezTo>
                  <a:pt x="1052" y="6997"/>
                  <a:pt x="993" y="7128"/>
                  <a:pt x="993" y="7579"/>
                </a:cubicBezTo>
                <a:cubicBezTo>
                  <a:pt x="994" y="8296"/>
                  <a:pt x="1287" y="8643"/>
                  <a:pt x="2175" y="8976"/>
                </a:cubicBezTo>
                <a:cubicBezTo>
                  <a:pt x="2791" y="9208"/>
                  <a:pt x="2972" y="9234"/>
                  <a:pt x="3628" y="9181"/>
                </a:cubicBezTo>
                <a:cubicBezTo>
                  <a:pt x="4252" y="9131"/>
                  <a:pt x="4391" y="9147"/>
                  <a:pt x="4456" y="9277"/>
                </a:cubicBezTo>
                <a:cubicBezTo>
                  <a:pt x="4558" y="9481"/>
                  <a:pt x="4177" y="9695"/>
                  <a:pt x="3711" y="9695"/>
                </a:cubicBezTo>
                <a:cubicBezTo>
                  <a:pt x="3515" y="9695"/>
                  <a:pt x="2955" y="9765"/>
                  <a:pt x="2468" y="9850"/>
                </a:cubicBezTo>
                <a:cubicBezTo>
                  <a:pt x="1751" y="9976"/>
                  <a:pt x="1475" y="10078"/>
                  <a:pt x="1020" y="10400"/>
                </a:cubicBezTo>
                <a:cubicBezTo>
                  <a:pt x="-597" y="11540"/>
                  <a:pt x="-281" y="12790"/>
                  <a:pt x="1898" y="13858"/>
                </a:cubicBezTo>
                <a:cubicBezTo>
                  <a:pt x="2293" y="14051"/>
                  <a:pt x="2616" y="14269"/>
                  <a:pt x="2616" y="14340"/>
                </a:cubicBezTo>
                <a:cubicBezTo>
                  <a:pt x="2616" y="14411"/>
                  <a:pt x="2524" y="14638"/>
                  <a:pt x="2411" y="14843"/>
                </a:cubicBezTo>
                <a:cubicBezTo>
                  <a:pt x="1930" y="15709"/>
                  <a:pt x="1623" y="17555"/>
                  <a:pt x="1620" y="19592"/>
                </a:cubicBezTo>
                <a:cubicBezTo>
                  <a:pt x="1618" y="21239"/>
                  <a:pt x="1624" y="21287"/>
                  <a:pt x="1898" y="21434"/>
                </a:cubicBezTo>
                <a:cubicBezTo>
                  <a:pt x="2068" y="21525"/>
                  <a:pt x="2456" y="21589"/>
                  <a:pt x="2879" y="21592"/>
                </a:cubicBezTo>
                <a:cubicBezTo>
                  <a:pt x="4028" y="21600"/>
                  <a:pt x="4042" y="21576"/>
                  <a:pt x="4129" y="19154"/>
                </a:cubicBezTo>
                <a:cubicBezTo>
                  <a:pt x="4170" y="18033"/>
                  <a:pt x="4243" y="17065"/>
                  <a:pt x="4293" y="17003"/>
                </a:cubicBezTo>
                <a:cubicBezTo>
                  <a:pt x="4547" y="16687"/>
                  <a:pt x="4616" y="17170"/>
                  <a:pt x="4616" y="19239"/>
                </a:cubicBezTo>
                <a:cubicBezTo>
                  <a:pt x="4616" y="21192"/>
                  <a:pt x="4641" y="21488"/>
                  <a:pt x="4814" y="21539"/>
                </a:cubicBezTo>
                <a:cubicBezTo>
                  <a:pt x="4922" y="21571"/>
                  <a:pt x="8540" y="21595"/>
                  <a:pt x="12851" y="21595"/>
                </a:cubicBezTo>
                <a:cubicBezTo>
                  <a:pt x="18780" y="21595"/>
                  <a:pt x="20725" y="21568"/>
                  <a:pt x="20838" y="21481"/>
                </a:cubicBezTo>
                <a:cubicBezTo>
                  <a:pt x="20938" y="21404"/>
                  <a:pt x="20993" y="16775"/>
                  <a:pt x="20998" y="12130"/>
                </a:cubicBezTo>
                <a:cubicBezTo>
                  <a:pt x="21003" y="7485"/>
                  <a:pt x="20956" y="2823"/>
                  <a:pt x="20857" y="2680"/>
                </a:cubicBezTo>
                <a:cubicBezTo>
                  <a:pt x="20737" y="2508"/>
                  <a:pt x="20578" y="2496"/>
                  <a:pt x="18527" y="2496"/>
                </a:cubicBezTo>
                <a:cubicBezTo>
                  <a:pt x="16651" y="2496"/>
                  <a:pt x="16288" y="2471"/>
                  <a:pt x="16094" y="2335"/>
                </a:cubicBezTo>
                <a:cubicBezTo>
                  <a:pt x="15968" y="2248"/>
                  <a:pt x="15866" y="2116"/>
                  <a:pt x="15866" y="2040"/>
                </a:cubicBezTo>
                <a:cubicBezTo>
                  <a:pt x="15866" y="1821"/>
                  <a:pt x="15451" y="1345"/>
                  <a:pt x="15261" y="134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18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19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1925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920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1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2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3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4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926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927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928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929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930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931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932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33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34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935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8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36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939" name="Google Shape;1768;p26"/>
          <p:cNvSpPr txBox="1"/>
          <p:nvPr>
            <p:ph type="title"/>
          </p:nvPr>
        </p:nvSpPr>
        <p:spPr>
          <a:xfrm>
            <a:off x="2873749" y="782137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/>
          <a:p>
            <a:pPr rtl="0">
              <a:defRPr sz="4900"/>
            </a:pPr>
            <a:r>
              <a:rPr sz="4300"/>
              <a:t>لغز</a:t>
            </a:r>
            <a:r>
              <a:t> </a:t>
            </a:r>
          </a:p>
        </p:txBody>
      </p:sp>
      <p:pic>
        <p:nvPicPr>
          <p:cNvPr id="1940" name="IMG_1879.jpeg" descr="IMG_1879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15433" y="1794028"/>
            <a:ext cx="3079818" cy="304423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765;p26"/>
          <p:cNvSpPr/>
          <p:nvPr/>
        </p:nvSpPr>
        <p:spPr>
          <a:xfrm rot="126755">
            <a:off x="2175160" y="1013126"/>
            <a:ext cx="4703898" cy="87793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43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44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1950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945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46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47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48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49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951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952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953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954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955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956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957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58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59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960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1" name="تجميع"/>
          <p:cNvGrpSpPr/>
          <p:nvPr/>
        </p:nvGrpSpPr>
        <p:grpSpPr>
          <a:xfrm>
            <a:off x="2082407" y="2197947"/>
            <a:ext cx="4124757" cy="2202401"/>
            <a:chOff x="-25400" y="-24785"/>
            <a:chExt cx="4124756" cy="2202399"/>
          </a:xfrm>
        </p:grpSpPr>
        <p:grpSp>
          <p:nvGrpSpPr>
            <p:cNvPr id="1967" name="تجميع"/>
            <p:cNvGrpSpPr/>
            <p:nvPr/>
          </p:nvGrpSpPr>
          <p:grpSpPr>
            <a:xfrm>
              <a:off x="-25401" y="-24786"/>
              <a:ext cx="4081290" cy="2202401"/>
              <a:chOff x="-25400" y="-24785"/>
              <a:chExt cx="4081288" cy="2202399"/>
            </a:xfrm>
          </p:grpSpPr>
          <p:sp>
            <p:nvSpPr>
              <p:cNvPr id="1961" name="Google Shape;713;p59"/>
              <p:cNvSpPr/>
              <p:nvPr/>
            </p:nvSpPr>
            <p:spPr>
              <a:xfrm rot="10800000">
                <a:off x="2919203" y="71417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2" name="Google Shape;713;p59"/>
              <p:cNvSpPr/>
              <p:nvPr/>
            </p:nvSpPr>
            <p:spPr>
              <a:xfrm rot="10800000">
                <a:off x="2919203" y="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963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86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964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692367"/>
                <a:ext cx="3177162" cy="75177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965" name="Google Shape;713;p59"/>
              <p:cNvSpPr/>
              <p:nvPr/>
            </p:nvSpPr>
            <p:spPr>
              <a:xfrm rot="10800000">
                <a:off x="2919203" y="1442362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966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25839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968" name="اليوم"/>
            <p:cNvSpPr txBox="1"/>
            <p:nvPr/>
          </p:nvSpPr>
          <p:spPr>
            <a:xfrm>
              <a:off x="3237125" y="172020"/>
              <a:ext cx="862232" cy="372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969" name="التاريخ"/>
            <p:cNvSpPr txBox="1"/>
            <p:nvPr/>
          </p:nvSpPr>
          <p:spPr>
            <a:xfrm>
              <a:off x="3146800" y="910128"/>
              <a:ext cx="808605" cy="324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970" name="الحصة"/>
            <p:cNvSpPr txBox="1"/>
            <p:nvPr/>
          </p:nvSpPr>
          <p:spPr>
            <a:xfrm>
              <a:off x="3274405" y="1647197"/>
              <a:ext cx="787671" cy="324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1974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72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975" name="Google Shape;1770;p26"/>
          <p:cNvSpPr txBox="1"/>
          <p:nvPr/>
        </p:nvSpPr>
        <p:spPr>
          <a:xfrm rot="88792">
            <a:off x="2525241" y="929563"/>
            <a:ext cx="3971320" cy="1045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ctr" defTabSz="374904" rtl="0">
              <a:defRPr b="1" sz="1517">
                <a:solidFill>
                  <a:srgbClr val="6E667A"/>
                </a:solidFill>
              </a:defRPr>
            </a:pPr>
            <a:r>
              <a:t>بلغة الرياضيات </a:t>
            </a:r>
          </a:p>
          <a:p>
            <a:pPr algn="ctr" defTabSz="374904" rtl="0">
              <a:defRPr b="1" sz="1517">
                <a:solidFill>
                  <a:srgbClr val="6E667A"/>
                </a:solidFill>
              </a:defRPr>
            </a:pPr>
            <a:r>
              <a:t>وطني خط مستقيم لا انحناء فيه وهو وتر الحياة والضلع القائم فيها دعواتي اللامنتهية دائما بأمن وأمان وعز ومجد ورفعة لك ياوطني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1" grpId="1"/>
      <p:bldP build="whole" bldLvl="1" animBg="1" rev="0" advAuto="0" spid="197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79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80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81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82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83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84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85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86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87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88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89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0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1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94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92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9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9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9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٨٤</a:t>
              </a:r>
            </a:p>
          </p:txBody>
        </p:sp>
      </p:grpSp>
      <p:sp>
        <p:nvSpPr>
          <p:cNvPr id="1998" name="صفحة…"/>
          <p:cNvSpPr txBox="1"/>
          <p:nvPr/>
        </p:nvSpPr>
        <p:spPr>
          <a:xfrm>
            <a:off x="2939363" y="2135924"/>
            <a:ext cx="139930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٨٤</a:t>
            </a:r>
          </a:p>
        </p:txBody>
      </p:sp>
      <p:grpSp>
        <p:nvGrpSpPr>
          <p:cNvPr id="2009" name="تجميع"/>
          <p:cNvGrpSpPr/>
          <p:nvPr/>
        </p:nvGrpSpPr>
        <p:grpSpPr>
          <a:xfrm>
            <a:off x="810687" y="4530197"/>
            <a:ext cx="6772042" cy="143249"/>
            <a:chOff x="0" y="0"/>
            <a:chExt cx="6772041" cy="143247"/>
          </a:xfrm>
        </p:grpSpPr>
        <p:grpSp>
          <p:nvGrpSpPr>
            <p:cNvPr id="2007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1999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0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1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2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3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4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5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6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08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10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53442" y="1189656"/>
            <a:ext cx="4559758" cy="2565349"/>
          </a:xfrm>
          <a:prstGeom prst="rect">
            <a:avLst/>
          </a:prstGeom>
        </p:spPr>
      </p:pic>
      <p:sp>
        <p:nvSpPr>
          <p:cNvPr id="2012" name="Google Shape;1742;p25"/>
          <p:cNvSpPr txBox="1"/>
          <p:nvPr>
            <p:ph type="title"/>
          </p:nvPr>
        </p:nvSpPr>
        <p:spPr>
          <a:xfrm>
            <a:off x="3579297" y="914439"/>
            <a:ext cx="2741492" cy="677615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1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16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1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2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1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٨٤</a:t>
              </a:r>
            </a:p>
          </p:txBody>
        </p:sp>
      </p:grpSp>
      <p:grpSp>
        <p:nvGrpSpPr>
          <p:cNvPr id="2024" name="تجميع"/>
          <p:cNvGrpSpPr/>
          <p:nvPr/>
        </p:nvGrpSpPr>
        <p:grpSpPr>
          <a:xfrm>
            <a:off x="2463207" y="1228903"/>
            <a:ext cx="3725655" cy="2683275"/>
            <a:chOff x="-316" y="-6349"/>
            <a:chExt cx="3725653" cy="2683273"/>
          </a:xfrm>
        </p:grpSpPr>
        <p:pic>
          <p:nvPicPr>
            <p:cNvPr id="2022" name="IMG_0923.jpeg" descr="IMG_0923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317" y="-6350"/>
              <a:ext cx="3725654" cy="2683274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2023" name="الأهداف…"/>
            <p:cNvSpPr txBox="1"/>
            <p:nvPr/>
          </p:nvSpPr>
          <p:spPr>
            <a:xfrm>
              <a:off x="298792" y="1754870"/>
              <a:ext cx="3127437" cy="808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الأهداف</a:t>
              </a:r>
              <a:r>
                <a:t> </a:t>
              </a:r>
            </a:p>
            <a:p>
              <a:pPr algn="ctr" rtl="0">
                <a:defRPr b="1" sz="1800"/>
              </a:pPr>
              <a:r>
                <a:t>حل مسائل باستعمال نظرية فيثاغورس </a:t>
              </a:r>
            </a:p>
          </p:txBody>
        </p:sp>
      </p:grpSp>
      <p:sp>
        <p:nvSpPr>
          <p:cNvPr id="2025" name="موضوع الدرس…"/>
          <p:cNvSpPr txBox="1"/>
          <p:nvPr/>
        </p:nvSpPr>
        <p:spPr>
          <a:xfrm>
            <a:off x="3143365" y="1467697"/>
            <a:ext cx="2368910" cy="589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1800"/>
            </a:pPr>
            <a:r>
              <a:t>تطبيقات على نظرية فيثاغورس </a:t>
            </a:r>
          </a:p>
        </p:txBody>
      </p:sp>
      <p:sp>
        <p:nvSpPr>
          <p:cNvPr id="2026" name="النص"/>
          <p:cNvSpPr txBox="1"/>
          <p:nvPr/>
        </p:nvSpPr>
        <p:spPr>
          <a:xfrm>
            <a:off x="4420103" y="3376659"/>
            <a:ext cx="127001" cy="53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</a:p>
        </p:txBody>
      </p:sp>
      <p:pic>
        <p:nvPicPr>
          <p:cNvPr id="2027" name="Google Shape;10290;p67" descr="Google Shape;10290;p67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71301" y="2844657"/>
            <a:ext cx="644130" cy="377196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38" name="تجميع"/>
          <p:cNvGrpSpPr/>
          <p:nvPr/>
        </p:nvGrpSpPr>
        <p:grpSpPr>
          <a:xfrm>
            <a:off x="1087526" y="4677627"/>
            <a:ext cx="6772043" cy="143249"/>
            <a:chOff x="0" y="0"/>
            <a:chExt cx="6772041" cy="143247"/>
          </a:xfrm>
        </p:grpSpPr>
        <p:grpSp>
          <p:nvGrpSpPr>
            <p:cNvPr id="203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02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3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4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4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4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4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4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4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4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4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5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5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5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5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291805" y="654411"/>
            <a:ext cx="1451108" cy="3080659"/>
          </a:xfrm>
          <a:prstGeom prst="rect">
            <a:avLst/>
          </a:prstGeom>
        </p:spPr>
      </p:pic>
      <p:pic>
        <p:nvPicPr>
          <p:cNvPr id="205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6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5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6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06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06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6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6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٨٤</a:t>
              </a:r>
            </a:p>
          </p:txBody>
        </p:sp>
      </p:grpSp>
      <p:graphicFrame>
        <p:nvGraphicFramePr>
          <p:cNvPr id="2067" name="الجدول"/>
          <p:cNvGraphicFramePr/>
          <p:nvPr/>
        </p:nvGraphicFramePr>
        <p:xfrm>
          <a:off x="5736946" y="2349028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078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07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06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7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81" name="تجميع"/>
          <p:cNvGrpSpPr/>
          <p:nvPr/>
        </p:nvGrpSpPr>
        <p:grpSpPr>
          <a:xfrm>
            <a:off x="2328223" y="1926257"/>
            <a:ext cx="2640892" cy="536967"/>
            <a:chOff x="-25400" y="-25400"/>
            <a:chExt cx="2640891" cy="536965"/>
          </a:xfrm>
        </p:grpSpPr>
        <p:pic>
          <p:nvPicPr>
            <p:cNvPr id="2079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640892" cy="536966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2080" name="جدول التعلم"/>
            <p:cNvSpPr txBox="1"/>
            <p:nvPr/>
          </p:nvSpPr>
          <p:spPr>
            <a:xfrm>
              <a:off x="669117" y="99021"/>
              <a:ext cx="1251857" cy="288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2084" name="تجميع"/>
          <p:cNvGrpSpPr/>
          <p:nvPr/>
        </p:nvGrpSpPr>
        <p:grpSpPr>
          <a:xfrm>
            <a:off x="6329339" y="847660"/>
            <a:ext cx="1438288" cy="1440044"/>
            <a:chOff x="0" y="0"/>
            <a:chExt cx="1438287" cy="1440043"/>
          </a:xfrm>
        </p:grpSpPr>
        <p:sp>
          <p:nvSpPr>
            <p:cNvPr id="2082" name="تطبيقات…"/>
            <p:cNvSpPr txBox="1"/>
            <p:nvPr/>
          </p:nvSpPr>
          <p:spPr>
            <a:xfrm>
              <a:off x="0" y="0"/>
              <a:ext cx="1438288" cy="459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تطبيقات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على نظرية فيثاغورس </a:t>
              </a:r>
            </a:p>
          </p:txBody>
        </p:sp>
        <p:sp>
          <p:nvSpPr>
            <p:cNvPr id="2083" name="حل مسائل باستعمال نظرية فيثاغورس"/>
            <p:cNvSpPr txBox="1"/>
            <p:nvPr/>
          </p:nvSpPr>
          <p:spPr>
            <a:xfrm>
              <a:off x="138254" y="747350"/>
              <a:ext cx="1161780" cy="692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حل مسائل باستعمال نظرية فيثاغورس </a:t>
              </a:r>
            </a:p>
          </p:txBody>
        </p:sp>
      </p:grpSp>
      <p:pic>
        <p:nvPicPr>
          <p:cNvPr id="2085" name="Google Shape;714;p59" descr="Google Shape;714;p59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0800000">
            <a:off x="1308993" y="1233978"/>
            <a:ext cx="3647422" cy="58165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086" name="Google Shape;713;p59"/>
          <p:cNvSpPr/>
          <p:nvPr/>
        </p:nvSpPr>
        <p:spPr>
          <a:xfrm rot="10800000">
            <a:off x="4737374" y="1212506"/>
            <a:ext cx="1357583" cy="585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ln>
            <a:solidFill>
              <a:srgbClr val="A5B7C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7" name="مرادف كلمة"/>
          <p:cNvSpPr txBox="1"/>
          <p:nvPr/>
        </p:nvSpPr>
        <p:spPr>
          <a:xfrm>
            <a:off x="4957510" y="1311262"/>
            <a:ext cx="113820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5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2088" name="تطبيقات"/>
          <p:cNvSpPr txBox="1"/>
          <p:nvPr/>
        </p:nvSpPr>
        <p:spPr>
          <a:xfrm>
            <a:off x="2765107" y="1358135"/>
            <a:ext cx="113820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تطبيقات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