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hape 8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2292424" y="1344600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56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54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57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4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58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0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66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77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98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96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7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99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06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00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1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2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3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4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08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18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19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35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33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44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36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43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37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8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9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0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1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2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45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5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6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70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8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71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8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72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3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4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5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6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7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80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9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0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1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2" name="مستطيل مستدير الزوايا"/>
          <p:cNvSpPr/>
          <p:nvPr/>
        </p:nvSpPr>
        <p:spPr>
          <a:xfrm>
            <a:off x="397943" y="910443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pic>
        <p:nvPicPr>
          <p:cNvPr id="404" name="IMG_4589.jpeg" descr="IMG_4589.jpeg"/>
          <p:cNvPicPr>
            <a:picLocks noChangeAspect="1"/>
          </p:cNvPicPr>
          <p:nvPr/>
        </p:nvPicPr>
        <p:blipFill>
          <a:blip r:embed="rId3">
            <a:alphaModFix amt="70776"/>
            <a:extLst/>
          </a:blip>
          <a:srcRect l="28133" t="28529" r="28439" b="28125"/>
          <a:stretch>
            <a:fillRect/>
          </a:stretch>
        </p:blipFill>
        <p:spPr>
          <a:xfrm>
            <a:off x="7281647" y="2593961"/>
            <a:ext cx="608791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0"/>
                </a:moveTo>
                <a:cubicBezTo>
                  <a:pt x="8122" y="9"/>
                  <a:pt x="7938" y="30"/>
                  <a:pt x="6886" y="423"/>
                </a:cubicBezTo>
                <a:cubicBezTo>
                  <a:pt x="1542" y="2414"/>
                  <a:pt x="-1268" y="8576"/>
                  <a:pt x="556" y="14293"/>
                </a:cubicBezTo>
                <a:cubicBezTo>
                  <a:pt x="1725" y="17955"/>
                  <a:pt x="4641" y="20671"/>
                  <a:pt x="8205" y="21418"/>
                </a:cubicBezTo>
                <a:cubicBezTo>
                  <a:pt x="8517" y="21483"/>
                  <a:pt x="9376" y="21551"/>
                  <a:pt x="10117" y="21559"/>
                </a:cubicBezTo>
                <a:cubicBezTo>
                  <a:pt x="13038" y="21589"/>
                  <a:pt x="15661" y="20391"/>
                  <a:pt x="17595" y="18151"/>
                </a:cubicBezTo>
                <a:cubicBezTo>
                  <a:pt x="19564" y="15869"/>
                  <a:pt x="20332" y="13547"/>
                  <a:pt x="20219" y="10265"/>
                </a:cubicBezTo>
                <a:cubicBezTo>
                  <a:pt x="20149" y="8225"/>
                  <a:pt x="19919" y="7239"/>
                  <a:pt x="19072" y="5478"/>
                </a:cubicBezTo>
                <a:cubicBezTo>
                  <a:pt x="18293" y="3858"/>
                  <a:pt x="16505" y="1991"/>
                  <a:pt x="14931" y="1141"/>
                </a:cubicBezTo>
                <a:cubicBezTo>
                  <a:pt x="13088" y="145"/>
                  <a:pt x="12455" y="-11"/>
                  <a:pt x="1006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5" name="الفصل ١ المعادلات الخطية"/>
          <p:cNvSpPr txBox="1"/>
          <p:nvPr/>
        </p:nvSpPr>
        <p:spPr>
          <a:xfrm>
            <a:off x="496186" y="304142"/>
            <a:ext cx="98620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١ المعادلات الخطية</a:t>
            </a:r>
          </a:p>
        </p:txBody>
      </p:sp>
      <p:sp>
        <p:nvSpPr>
          <p:cNvPr id="406" name="حل المعادلات ذات  الخطوة الواحدة"/>
          <p:cNvSpPr txBox="1"/>
          <p:nvPr/>
        </p:nvSpPr>
        <p:spPr>
          <a:xfrm>
            <a:off x="2236619" y="137470"/>
            <a:ext cx="341984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ذات  الخطوة الواحدة </a:t>
            </a:r>
          </a:p>
        </p:txBody>
      </p:sp>
      <p:sp>
        <p:nvSpPr>
          <p:cNvPr id="407" name="▪️حل معادلات باستعمال الجمع او الطرح"/>
          <p:cNvSpPr txBox="1"/>
          <p:nvPr/>
        </p:nvSpPr>
        <p:spPr>
          <a:xfrm>
            <a:off x="6836151" y="1482835"/>
            <a:ext cx="149978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معادلات باستعمال الجمع او الطرح</a:t>
            </a:r>
          </a:p>
        </p:txBody>
      </p:sp>
      <p:sp>
        <p:nvSpPr>
          <p:cNvPr id="408" name="▪️حل معادلات باستعمال الضرب او القسمة"/>
          <p:cNvSpPr txBox="1"/>
          <p:nvPr/>
        </p:nvSpPr>
        <p:spPr>
          <a:xfrm>
            <a:off x="6893200" y="2038398"/>
            <a:ext cx="138568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معادلات باستعمال الضرب او القسمة </a:t>
            </a:r>
          </a:p>
        </p:txBody>
      </p:sp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18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16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7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19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26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20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2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4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5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28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8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52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50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1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1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53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60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54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7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8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9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62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1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9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0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2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9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3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8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1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01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15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13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4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4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6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3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7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8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9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0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25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35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0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8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1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9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7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8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50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7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51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9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73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71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69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70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2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4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88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6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97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89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96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0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1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2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3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4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5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98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08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4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2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3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5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2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6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4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44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45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0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8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1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8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2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3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0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0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81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95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93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4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96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03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7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5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16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9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7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8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0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7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31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9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8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49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62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60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1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63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0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64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72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5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93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4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6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3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7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5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4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8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6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7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9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30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8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52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50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51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53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03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01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2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04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13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25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حل المعادلات ذات  الخطوة الواحدة"/>
          <p:cNvSpPr txBox="1"/>
          <p:nvPr/>
        </p:nvSpPr>
        <p:spPr>
          <a:xfrm>
            <a:off x="2187357" y="182970"/>
            <a:ext cx="3419843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ذات  الخطوة الواحدة </a:t>
            </a:r>
          </a:p>
        </p:txBody>
      </p:sp>
      <p:sp>
        <p:nvSpPr>
          <p:cNvPr id="138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39" name="٢٠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sp>
        <p:nvSpPr>
          <p:cNvPr id="140" name="حل معادلات باستعمال الجمع او الطرح"/>
          <p:cNvSpPr txBox="1"/>
          <p:nvPr/>
        </p:nvSpPr>
        <p:spPr>
          <a:xfrm>
            <a:off x="7324646" y="1938118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معادلات باستعمال الجمع او الطرح</a:t>
            </a:r>
          </a:p>
        </p:txBody>
      </p:sp>
      <p:sp>
        <p:nvSpPr>
          <p:cNvPr id="141" name="حل معادلات باستعمال الضرب او القسمة"/>
          <p:cNvSpPr txBox="1"/>
          <p:nvPr/>
        </p:nvSpPr>
        <p:spPr>
          <a:xfrm>
            <a:off x="7324646" y="2483019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معادلات باستعمال الضرب او القسمة 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51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49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52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9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53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61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72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83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81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2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84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91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5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93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18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16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9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26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20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1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5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8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4.png"/><Relationship Id="rId8" Type="http://schemas.openxmlformats.org/officeDocument/2006/relationships/image" Target="../media/image35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4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0.png"/><Relationship Id="rId7" Type="http://schemas.openxmlformats.org/officeDocument/2006/relationships/image" Target="../media/image42.png"/><Relationship Id="rId8" Type="http://schemas.openxmlformats.org/officeDocument/2006/relationships/image" Target="../media/image4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.gif"/><Relationship Id="rId7" Type="http://schemas.openxmlformats.org/officeDocument/2006/relationships/image" Target="../media/image49.png"/><Relationship Id="rId8" Type="http://schemas.openxmlformats.org/officeDocument/2006/relationships/image" Target="../media/image2.g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44.png"/><Relationship Id="rId12" Type="http://schemas.openxmlformats.org/officeDocument/2006/relationships/image" Target="../media/image31.png"/><Relationship Id="rId1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.gif"/><Relationship Id="rId7" Type="http://schemas.openxmlformats.org/officeDocument/2006/relationships/image" Target="../media/image49.png"/><Relationship Id="rId8" Type="http://schemas.openxmlformats.org/officeDocument/2006/relationships/image" Target="../media/image2.g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44.png"/><Relationship Id="rId12" Type="http://schemas.openxmlformats.org/officeDocument/2006/relationships/image" Target="../media/image42.png"/><Relationship Id="rId13" Type="http://schemas.openxmlformats.org/officeDocument/2006/relationships/image" Target="../media/image31.png"/><Relationship Id="rId14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3.png"/><Relationship Id="rId9" Type="http://schemas.openxmlformats.org/officeDocument/2006/relationships/image" Target="../media/image5.png"/><Relationship Id="rId10" Type="http://schemas.openxmlformats.org/officeDocument/2006/relationships/image" Target="../media/image34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56.png"/><Relationship Id="rId5" Type="http://schemas.openxmlformats.org/officeDocument/2006/relationships/image" Target="../media/image11.jpeg"/><Relationship Id="rId6" Type="http://schemas.openxmlformats.org/officeDocument/2006/relationships/image" Target="../media/image4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7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59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60.png"/><Relationship Id="rId8" Type="http://schemas.openxmlformats.org/officeDocument/2006/relationships/image" Target="../media/image31.png"/><Relationship Id="rId9" Type="http://schemas.openxmlformats.org/officeDocument/2006/relationships/image" Target="../media/image4.png"/><Relationship Id="rId10" Type="http://schemas.openxmlformats.org/officeDocument/2006/relationships/image" Target="../media/image5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6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5.png"/><Relationship Id="rId9" Type="http://schemas.openxmlformats.org/officeDocument/2006/relationships/image" Target="../media/image3.jpeg"/><Relationship Id="rId10" Type="http://schemas.openxmlformats.org/officeDocument/2006/relationships/image" Target="../media/image26.png"/><Relationship Id="rId11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.gif"/><Relationship Id="rId7" Type="http://schemas.openxmlformats.org/officeDocument/2006/relationships/image" Target="../media/image49.png"/><Relationship Id="rId8" Type="http://schemas.openxmlformats.org/officeDocument/2006/relationships/image" Target="../media/image2.g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44.png"/><Relationship Id="rId12" Type="http://schemas.openxmlformats.org/officeDocument/2006/relationships/image" Target="../media/image63.png"/><Relationship Id="rId13" Type="http://schemas.openxmlformats.org/officeDocument/2006/relationships/image" Target="../media/image31.png"/><Relationship Id="rId14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3.png"/><Relationship Id="rId9" Type="http://schemas.openxmlformats.org/officeDocument/2006/relationships/image" Target="../media/image59.png"/><Relationship Id="rId10" Type="http://schemas.openxmlformats.org/officeDocument/2006/relationships/image" Target="../media/image67.png"/><Relationship Id="rId11" Type="http://schemas.openxmlformats.org/officeDocument/2006/relationships/image" Target="../media/image55.png"/><Relationship Id="rId12" Type="http://schemas.openxmlformats.org/officeDocument/2006/relationships/image" Target="../media/image5.png"/><Relationship Id="rId13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64.png"/><Relationship Id="rId4" Type="http://schemas.openxmlformats.org/officeDocument/2006/relationships/image" Target="../media/image6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2.gif"/><Relationship Id="rId7" Type="http://schemas.openxmlformats.org/officeDocument/2006/relationships/image" Target="../media/image53.png"/><Relationship Id="rId8" Type="http://schemas.openxmlformats.org/officeDocument/2006/relationships/image" Target="../media/image6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7.png"/><Relationship Id="rId6" Type="http://schemas.openxmlformats.org/officeDocument/2006/relationships/image" Target="../media/image53.png"/><Relationship Id="rId7" Type="http://schemas.openxmlformats.org/officeDocument/2006/relationships/image" Target="../media/image60.png"/><Relationship Id="rId8" Type="http://schemas.openxmlformats.org/officeDocument/2006/relationships/image" Target="../media/image4.png"/><Relationship Id="rId9" Type="http://schemas.openxmlformats.org/officeDocument/2006/relationships/image" Target="../media/image31.png"/><Relationship Id="rId10" Type="http://schemas.openxmlformats.org/officeDocument/2006/relationships/image" Target="../media/image5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png"/><Relationship Id="rId3" Type="http://schemas.openxmlformats.org/officeDocument/2006/relationships/image" Target="../media/image26.png"/><Relationship Id="rId4" Type="http://schemas.openxmlformats.org/officeDocument/2006/relationships/image" Target="../media/image51.png"/><Relationship Id="rId5" Type="http://schemas.openxmlformats.org/officeDocument/2006/relationships/image" Target="../media/image35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12.jpeg"/><Relationship Id="rId11" Type="http://schemas.openxmlformats.org/officeDocument/2006/relationships/image" Target="../media/image74.png"/><Relationship Id="rId12" Type="http://schemas.openxmlformats.org/officeDocument/2006/relationships/image" Target="../media/image34.png"/><Relationship Id="rId13" Type="http://schemas.openxmlformats.org/officeDocument/2006/relationships/image" Target="../media/image75.png"/><Relationship Id="rId14" Type="http://schemas.openxmlformats.org/officeDocument/2006/relationships/image" Target="../media/image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4.png"/><Relationship Id="rId18" Type="http://schemas.openxmlformats.org/officeDocument/2006/relationships/image" Target="../media/image78.png"/><Relationship Id="rId19" Type="http://schemas.openxmlformats.org/officeDocument/2006/relationships/image" Target="../media/image1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4.jpeg"/><Relationship Id="rId7" Type="http://schemas.openxmlformats.org/officeDocument/2006/relationships/image" Target="../media/image79.png"/><Relationship Id="rId8" Type="http://schemas.openxmlformats.org/officeDocument/2006/relationships/image" Target="../media/image35.png"/><Relationship Id="rId9" Type="http://schemas.openxmlformats.org/officeDocument/2006/relationships/image" Target="../media/image8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1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3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8.png"/><Relationship Id="rId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882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880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1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83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93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886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884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5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89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887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8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92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890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1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894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0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06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898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896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7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899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0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1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2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3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4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5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09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07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8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10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6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7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8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9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21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23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24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26" name="Google Shape;803;p32"/>
          <p:cNvSpPr txBox="1"/>
          <p:nvPr>
            <p:ph type="ctrTitle"/>
          </p:nvPr>
        </p:nvSpPr>
        <p:spPr>
          <a:xfrm>
            <a:off x="2814114" y="1388663"/>
            <a:ext cx="3860410" cy="1617592"/>
          </a:xfrm>
          <a:prstGeom prst="rect">
            <a:avLst/>
          </a:prstGeom>
        </p:spPr>
        <p:txBody>
          <a:bodyPr/>
          <a:lstStyle>
            <a:lvl1pPr defTabSz="621791" rtl="0">
              <a:defRPr sz="4080">
                <a:solidFill>
                  <a:srgbClr val="566262"/>
                </a:solidFill>
              </a:defRPr>
            </a:lvl1pPr>
          </a:lstStyle>
          <a:p>
            <a:pPr/>
            <a:r>
              <a:t>حل المعادلات ذات الخطوة الواحدة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٢٠-٢١"/>
          <p:cNvSpPr txBox="1"/>
          <p:nvPr/>
        </p:nvSpPr>
        <p:spPr>
          <a:xfrm>
            <a:off x="385243" y="516405"/>
            <a:ext cx="82469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٢٠-٢١</a:t>
            </a:r>
          </a:p>
        </p:txBody>
      </p:sp>
      <p:sp>
        <p:nvSpPr>
          <p:cNvPr id="1155" name="Google Shape;4615;p94"/>
          <p:cNvSpPr/>
          <p:nvPr/>
        </p:nvSpPr>
        <p:spPr>
          <a:xfrm>
            <a:off x="921459" y="1111808"/>
            <a:ext cx="5519783" cy="2198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566" y="0"/>
                </a:moveTo>
                <a:cubicBezTo>
                  <a:pt x="254" y="0"/>
                  <a:pt x="0" y="455"/>
                  <a:pt x="0" y="1020"/>
                </a:cubicBezTo>
                <a:lnTo>
                  <a:pt x="0" y="16443"/>
                </a:lnTo>
                <a:cubicBezTo>
                  <a:pt x="-1" y="17005"/>
                  <a:pt x="254" y="17463"/>
                  <a:pt x="566" y="17463"/>
                </a:cubicBezTo>
                <a:lnTo>
                  <a:pt x="17038" y="17463"/>
                </a:lnTo>
                <a:lnTo>
                  <a:pt x="18369" y="21600"/>
                </a:lnTo>
                <a:lnTo>
                  <a:pt x="19700" y="17463"/>
                </a:lnTo>
                <a:lnTo>
                  <a:pt x="21028" y="17463"/>
                </a:lnTo>
                <a:cubicBezTo>
                  <a:pt x="21343" y="17463"/>
                  <a:pt x="21599" y="17008"/>
                  <a:pt x="21599" y="16443"/>
                </a:cubicBezTo>
                <a:lnTo>
                  <a:pt x="21599" y="1020"/>
                </a:lnTo>
                <a:cubicBezTo>
                  <a:pt x="21596" y="455"/>
                  <a:pt x="21343" y="0"/>
                  <a:pt x="21028" y="0"/>
                </a:cubicBezTo>
                <a:close/>
              </a:path>
            </a:pathLst>
          </a:custGeom>
          <a:solidFill>
            <a:srgbClr val="E3E9ED"/>
          </a:solidFill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68" name="تجميع"/>
          <p:cNvGrpSpPr/>
          <p:nvPr/>
        </p:nvGrpSpPr>
        <p:grpSpPr>
          <a:xfrm>
            <a:off x="6513624" y="1405282"/>
            <a:ext cx="186000" cy="1266233"/>
            <a:chOff x="0" y="0"/>
            <a:chExt cx="185999" cy="1266231"/>
          </a:xfrm>
        </p:grpSpPr>
        <p:grpSp>
          <p:nvGrpSpPr>
            <p:cNvPr id="1158" name="Google Shape;3503;p74"/>
            <p:cNvGrpSpPr/>
            <p:nvPr/>
          </p:nvGrpSpPr>
          <p:grpSpPr>
            <a:xfrm>
              <a:off x="-1" y="1102281"/>
              <a:ext cx="163952" cy="163951"/>
              <a:chOff x="0" y="0"/>
              <a:chExt cx="163950" cy="163950"/>
            </a:xfrm>
          </p:grpSpPr>
          <p:sp>
            <p:nvSpPr>
              <p:cNvPr id="1156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7" name="Google Shape;3506;p74" descr="Google Shape;3506;p7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61" name="Google Shape;3537;p74"/>
            <p:cNvGrpSpPr/>
            <p:nvPr/>
          </p:nvGrpSpPr>
          <p:grpSpPr>
            <a:xfrm>
              <a:off x="22049" y="730381"/>
              <a:ext cx="153927" cy="153927"/>
              <a:chOff x="0" y="0"/>
              <a:chExt cx="153925" cy="153925"/>
            </a:xfrm>
          </p:grpSpPr>
          <p:sp>
            <p:nvSpPr>
              <p:cNvPr id="1159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0" name="Google Shape;3540;p74" descr="Google Shape;3540;p7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64" name="Google Shape;3503;p74"/>
            <p:cNvGrpSpPr/>
            <p:nvPr/>
          </p:nvGrpSpPr>
          <p:grpSpPr>
            <a:xfrm>
              <a:off x="22049" y="348457"/>
              <a:ext cx="163951" cy="163951"/>
              <a:chOff x="0" y="0"/>
              <a:chExt cx="163950" cy="163950"/>
            </a:xfrm>
          </p:grpSpPr>
          <p:sp>
            <p:nvSpPr>
              <p:cNvPr id="1162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3" name="Google Shape;3506;p74" descr="Google Shape;3506;p7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67" name="Google Shape;3537;p74"/>
            <p:cNvGrpSpPr/>
            <p:nvPr/>
          </p:nvGrpSpPr>
          <p:grpSpPr>
            <a:xfrm>
              <a:off x="10024" y="-1"/>
              <a:ext cx="153927" cy="153927"/>
              <a:chOff x="0" y="0"/>
              <a:chExt cx="153925" cy="153925"/>
            </a:xfrm>
          </p:grpSpPr>
          <p:sp>
            <p:nvSpPr>
              <p:cNvPr id="1165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6" name="Google Shape;3540;p74" descr="Google Shape;3540;p7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69" name="المفردات"/>
          <p:cNvSpPr txBox="1"/>
          <p:nvPr/>
        </p:nvSpPr>
        <p:spPr>
          <a:xfrm>
            <a:off x="7314741" y="3393363"/>
            <a:ext cx="882684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pic>
        <p:nvPicPr>
          <p:cNvPr id="1170" name="Google Shape;4111;p86" descr="Google Shape;4111;p86"/>
          <p:cNvPicPr>
            <a:picLocks noChangeAspect="1"/>
          </p:cNvPicPr>
          <p:nvPr/>
        </p:nvPicPr>
        <p:blipFill>
          <a:blip r:embed="rId8">
            <a:alphaModFix amt="46347"/>
            <a:extLst/>
          </a:blip>
          <a:stretch>
            <a:fillRect/>
          </a:stretch>
        </p:blipFill>
        <p:spPr>
          <a:xfrm>
            <a:off x="6863436" y="3358188"/>
            <a:ext cx="1785293" cy="3353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حل المعادلات ،…"/>
          <p:cNvSpPr txBox="1"/>
          <p:nvPr/>
        </p:nvSpPr>
        <p:spPr>
          <a:xfrm>
            <a:off x="6916896" y="3759302"/>
            <a:ext cx="1725483" cy="3883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حل المعادلات ، 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المعادلات المتكافئة </a:t>
            </a:r>
          </a:p>
        </p:txBody>
      </p:sp>
      <p:pic>
        <p:nvPicPr>
          <p:cNvPr id="1172" name="IMG_6386.png" descr="IMG_6386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21783" y="1323201"/>
            <a:ext cx="5150337" cy="123366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79" name="تجميع"/>
          <p:cNvGrpSpPr/>
          <p:nvPr/>
        </p:nvGrpSpPr>
        <p:grpSpPr>
          <a:xfrm>
            <a:off x="6103329" y="904147"/>
            <a:ext cx="503295" cy="503295"/>
            <a:chOff x="0" y="0"/>
            <a:chExt cx="503293" cy="503293"/>
          </a:xfrm>
        </p:grpSpPr>
        <p:grpSp>
          <p:nvGrpSpPr>
            <p:cNvPr id="1175" name="Google Shape;3614;p76"/>
            <p:cNvGrpSpPr/>
            <p:nvPr/>
          </p:nvGrpSpPr>
          <p:grpSpPr>
            <a:xfrm>
              <a:off x="0" y="0"/>
              <a:ext cx="503294" cy="503294"/>
              <a:chOff x="0" y="0"/>
              <a:chExt cx="503293" cy="503293"/>
            </a:xfrm>
          </p:grpSpPr>
          <p:sp>
            <p:nvSpPr>
              <p:cNvPr id="1173" name="Google Shape;3615;p76"/>
              <p:cNvSpPr/>
              <p:nvPr/>
            </p:nvSpPr>
            <p:spPr>
              <a:xfrm>
                <a:off x="-1" y="-1"/>
                <a:ext cx="503295" cy="50329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4" name="Google Shape;3616;p76" descr="Google Shape;3616;p76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576" y="5985"/>
                <a:ext cx="475013" cy="475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8" name="تجميع"/>
            <p:cNvGrpSpPr/>
            <p:nvPr/>
          </p:nvGrpSpPr>
          <p:grpSpPr>
            <a:xfrm>
              <a:off x="145468" y="104814"/>
              <a:ext cx="212358" cy="293666"/>
              <a:chOff x="0" y="0"/>
              <a:chExt cx="212357" cy="293664"/>
            </a:xfrm>
          </p:grpSpPr>
          <p:sp>
            <p:nvSpPr>
              <p:cNvPr id="1176" name="Google Shape;3639;p76"/>
              <p:cNvSpPr/>
              <p:nvPr/>
            </p:nvSpPr>
            <p:spPr>
              <a:xfrm>
                <a:off x="0" y="0"/>
                <a:ext cx="212358" cy="21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Google Shape;3640;p76"/>
              <p:cNvSpPr/>
              <p:nvPr/>
            </p:nvSpPr>
            <p:spPr>
              <a:xfrm>
                <a:off x="57854" y="230673"/>
                <a:ext cx="95929" cy="62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180" name="IMG_6386.png" descr="IMG_6386.png"/>
          <p:cNvPicPr>
            <a:picLocks noChangeAspect="1"/>
          </p:cNvPicPr>
          <p:nvPr/>
        </p:nvPicPr>
        <p:blipFill>
          <a:blip r:embed="rId10">
            <a:extLst/>
          </a:blip>
          <a:srcRect l="12274" t="50000" r="25805" b="19027"/>
          <a:stretch>
            <a:fillRect/>
          </a:stretch>
        </p:blipFill>
        <p:spPr>
          <a:xfrm>
            <a:off x="3812244" y="3337395"/>
            <a:ext cx="2821973" cy="10586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1181" name="IMG_6387.png" descr="IMG_6387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21783" y="2533823"/>
            <a:ext cx="5150337" cy="33404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82" name="IMG_6387.png" descr="IMG_6387.png"/>
          <p:cNvPicPr>
            <a:picLocks noChangeAspect="1"/>
          </p:cNvPicPr>
          <p:nvPr/>
        </p:nvPicPr>
        <p:blipFill>
          <a:blip r:embed="rId12">
            <a:extLst/>
          </a:blip>
          <a:srcRect l="26841" t="17647" r="39411" b="65365"/>
          <a:stretch>
            <a:fillRect/>
          </a:stretch>
        </p:blipFill>
        <p:spPr>
          <a:xfrm>
            <a:off x="774638" y="3358187"/>
            <a:ext cx="2906665" cy="1097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0" grpId="6"/>
      <p:bldP build="whole" bldLvl="1" animBg="1" rev="0" advAuto="0" spid="1171" grpId="2"/>
      <p:bldP build="whole" bldLvl="1" animBg="1" rev="0" advAuto="0" spid="1172" grpId="4"/>
      <p:bldP build="whole" bldLvl="1" animBg="1" rev="0" advAuto="0" spid="1181" grpId="5"/>
      <p:bldP build="whole" bldLvl="1" animBg="1" rev="0" advAuto="0" spid="1169" grpId="1"/>
      <p:bldP build="whole" bldLvl="1" animBg="1" rev="0" advAuto="0" spid="1182" grpId="7"/>
      <p:bldP build="whole" bldLvl="1" animBg="1" rev="0" advAuto="0" spid="1155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تجميع"/>
          <p:cNvGrpSpPr/>
          <p:nvPr/>
        </p:nvGrpSpPr>
        <p:grpSpPr>
          <a:xfrm>
            <a:off x="3198549" y="1482835"/>
            <a:ext cx="1678539" cy="381001"/>
            <a:chOff x="0" y="0"/>
            <a:chExt cx="1678537" cy="381000"/>
          </a:xfrm>
        </p:grpSpPr>
        <p:pic>
          <p:nvPicPr>
            <p:cNvPr id="118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18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187" name="٢٠-٢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٢٠-٢١</a:t>
            </a:r>
          </a:p>
        </p:txBody>
      </p:sp>
      <p:pic>
        <p:nvPicPr>
          <p:cNvPr id="1188" name="IMG_6386.png" descr="IMG_63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6803" y="470815"/>
            <a:ext cx="4482033" cy="1158273"/>
          </a:xfrm>
          <a:prstGeom prst="rect">
            <a:avLst/>
          </a:prstGeom>
        </p:spPr>
      </p:pic>
      <p:grpSp>
        <p:nvGrpSpPr>
          <p:cNvPr id="1191" name="تجميع"/>
          <p:cNvGrpSpPr/>
          <p:nvPr/>
        </p:nvGrpSpPr>
        <p:grpSpPr>
          <a:xfrm>
            <a:off x="3580182" y="1798573"/>
            <a:ext cx="272329" cy="3099253"/>
            <a:chOff x="0" y="0"/>
            <a:chExt cx="272327" cy="3099251"/>
          </a:xfrm>
        </p:grpSpPr>
        <p:pic>
          <p:nvPicPr>
            <p:cNvPr id="1189" name="Google Shape;444;p18" descr="Google Shape;444;p18"/>
            <p:cNvPicPr>
              <a:picLocks noChangeAspect="1"/>
            </p:cNvPicPr>
            <p:nvPr/>
          </p:nvPicPr>
          <p:blipFill>
            <a:blip r:embed="rId4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080678" y="1649597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0" name="Google Shape;447;p18" descr="Google Shape;447;p18"/>
            <p:cNvPicPr>
              <a:picLocks noChangeAspect="1"/>
            </p:cNvPicPr>
            <p:nvPr/>
          </p:nvPicPr>
          <p:blipFill>
            <a:blip r:embed="rId5">
              <a:alphaModFix amt="82000"/>
              <a:extLst/>
            </a:blip>
            <a:srcRect l="4356" t="0" r="5827" b="0"/>
            <a:stretch>
              <a:fillRect/>
            </a:stretch>
          </p:blipFill>
          <p:spPr>
            <a:xfrm rot="5400000">
              <a:off x="-1437589" y="1437588"/>
              <a:ext cx="3099253" cy="224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92" name="IMG_6386.png" descr="IMG_6386.png"/>
          <p:cNvPicPr>
            <a:picLocks noChangeAspect="1"/>
          </p:cNvPicPr>
          <p:nvPr/>
        </p:nvPicPr>
        <p:blipFill>
          <a:blip r:embed="rId6">
            <a:extLst/>
          </a:blip>
          <a:srcRect l="53608" t="88829" r="27210" b="6605"/>
          <a:stretch>
            <a:fillRect/>
          </a:stretch>
        </p:blipFill>
        <p:spPr>
          <a:xfrm>
            <a:off x="4037818" y="1863835"/>
            <a:ext cx="2613159" cy="466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3" name="IMG_6387.png" descr="IMG_6387.png"/>
          <p:cNvPicPr>
            <a:picLocks noChangeAspect="1"/>
          </p:cNvPicPr>
          <p:nvPr/>
        </p:nvPicPr>
        <p:blipFill>
          <a:blip r:embed="rId7">
            <a:extLst/>
          </a:blip>
          <a:srcRect l="49594" t="39114" r="40670" b="58807"/>
          <a:stretch>
            <a:fillRect/>
          </a:stretch>
        </p:blipFill>
        <p:spPr>
          <a:xfrm>
            <a:off x="402239" y="1820178"/>
            <a:ext cx="3186296" cy="510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IMG_6388.png" descr="IMG_6388.png"/>
          <p:cNvPicPr>
            <a:picLocks noChangeAspect="1"/>
          </p:cNvPicPr>
          <p:nvPr/>
        </p:nvPicPr>
        <p:blipFill>
          <a:blip r:embed="rId8">
            <a:extLst/>
          </a:blip>
          <a:srcRect l="32043" t="66964" r="35655" b="13112"/>
          <a:stretch>
            <a:fillRect/>
          </a:stretch>
        </p:blipFill>
        <p:spPr>
          <a:xfrm>
            <a:off x="4060738" y="2571750"/>
            <a:ext cx="2509982" cy="1161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IMG_6387.png" descr="IMG_6387.png"/>
          <p:cNvPicPr>
            <a:picLocks noChangeAspect="1"/>
          </p:cNvPicPr>
          <p:nvPr/>
        </p:nvPicPr>
        <p:blipFill>
          <a:blip r:embed="rId7">
            <a:extLst/>
          </a:blip>
          <a:srcRect l="31346" t="41067" r="40579" b="44464"/>
          <a:stretch>
            <a:fillRect/>
          </a:stretch>
        </p:blipFill>
        <p:spPr>
          <a:xfrm>
            <a:off x="473444" y="2601136"/>
            <a:ext cx="3106778" cy="1200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0" name="تجميع"/>
          <p:cNvGrpSpPr/>
          <p:nvPr/>
        </p:nvGrpSpPr>
        <p:grpSpPr>
          <a:xfrm>
            <a:off x="7164858" y="3434144"/>
            <a:ext cx="725580" cy="597725"/>
            <a:chOff x="0" y="0"/>
            <a:chExt cx="725579" cy="597724"/>
          </a:xfrm>
        </p:grpSpPr>
        <p:sp>
          <p:nvSpPr>
            <p:cNvPr id="1196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01" name="IMG_6387.png" descr="IMG_6387.png"/>
          <p:cNvPicPr>
            <a:picLocks noChangeAspect="1"/>
          </p:cNvPicPr>
          <p:nvPr/>
        </p:nvPicPr>
        <p:blipFill>
          <a:blip r:embed="rId7">
            <a:extLst/>
          </a:blip>
          <a:srcRect l="61544" t="18338" r="29581" b="72080"/>
          <a:stretch>
            <a:fillRect/>
          </a:stretch>
        </p:blipFill>
        <p:spPr>
          <a:xfrm>
            <a:off x="2496713" y="3902846"/>
            <a:ext cx="1083409" cy="877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1" grpId="3"/>
      <p:bldP build="whole" bldLvl="1" animBg="1" rev="0" advAuto="0" spid="1194" grpId="1"/>
      <p:bldP build="whole" bldLvl="1" animBg="1" rev="0" advAuto="0" spid="119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مستطيل مستدير الزوايا"/>
          <p:cNvGrpSpPr/>
          <p:nvPr/>
        </p:nvGrpSpPr>
        <p:grpSpPr>
          <a:xfrm>
            <a:off x="500742" y="2845808"/>
            <a:ext cx="2946627" cy="1912162"/>
            <a:chOff x="0" y="0"/>
            <a:chExt cx="2946625" cy="1912160"/>
          </a:xfrm>
        </p:grpSpPr>
        <p:sp>
          <p:nvSpPr>
            <p:cNvPr id="1204" name="مستطيل مستدير الزوايا"/>
            <p:cNvSpPr/>
            <p:nvPr/>
          </p:nvSpPr>
          <p:spPr>
            <a:xfrm>
              <a:off x="12700" y="12700"/>
              <a:ext cx="2921226" cy="1886761"/>
            </a:xfrm>
            <a:prstGeom prst="roundRect">
              <a:avLst>
                <a:gd name="adj" fmla="val 1062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0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46626" cy="1912161"/>
            </a:xfrm>
            <a:prstGeom prst="rect">
              <a:avLst/>
            </a:prstGeom>
            <a:effectLst/>
          </p:spPr>
        </p:pic>
      </p:grpSp>
      <p:grpSp>
        <p:nvGrpSpPr>
          <p:cNvPr id="1208" name="مستطيل مستدير الزوايا"/>
          <p:cNvGrpSpPr/>
          <p:nvPr/>
        </p:nvGrpSpPr>
        <p:grpSpPr>
          <a:xfrm>
            <a:off x="3798526" y="2781757"/>
            <a:ext cx="2830147" cy="1963804"/>
            <a:chOff x="0" y="0"/>
            <a:chExt cx="2830145" cy="1963803"/>
          </a:xfrm>
        </p:grpSpPr>
        <p:sp>
          <p:nvSpPr>
            <p:cNvPr id="1207" name="مستطيل مستدير الزوايا"/>
            <p:cNvSpPr/>
            <p:nvPr/>
          </p:nvSpPr>
          <p:spPr>
            <a:xfrm>
              <a:off x="12700" y="12700"/>
              <a:ext cx="2804746" cy="1938404"/>
            </a:xfrm>
            <a:prstGeom prst="roundRect">
              <a:avLst>
                <a:gd name="adj" fmla="val 1023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0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0146" cy="1963804"/>
            </a:xfrm>
            <a:prstGeom prst="rect">
              <a:avLst/>
            </a:prstGeom>
            <a:effectLst/>
          </p:spPr>
        </p:pic>
      </p:grpSp>
      <p:pic>
        <p:nvPicPr>
          <p:cNvPr id="120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1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1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12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1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1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20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2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21" name="Google Shape;2483;p58" descr="Google Shape;2483;p58"/>
            <p:cNvPicPr>
              <a:picLocks noChangeAspect="1"/>
            </p:cNvPicPr>
            <p:nvPr/>
          </p:nvPicPr>
          <p:blipFill>
            <a:blip r:embed="rId7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2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2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24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27" name="٢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grpSp>
        <p:nvGrpSpPr>
          <p:cNvPr id="1237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22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3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41" name="تجميع"/>
          <p:cNvGrpSpPr/>
          <p:nvPr/>
        </p:nvGrpSpPr>
        <p:grpSpPr>
          <a:xfrm>
            <a:off x="3515367" y="2177639"/>
            <a:ext cx="215161" cy="2448646"/>
            <a:chOff x="0" y="0"/>
            <a:chExt cx="215159" cy="2448644"/>
          </a:xfrm>
        </p:grpSpPr>
        <p:pic>
          <p:nvPicPr>
            <p:cNvPr id="1239" name="Google Shape;444;p18" descr="Google Shape;444;p18"/>
            <p:cNvPicPr>
              <a:picLocks noChangeAspect="1"/>
            </p:cNvPicPr>
            <p:nvPr/>
          </p:nvPicPr>
          <p:blipFill>
            <a:blip r:embed="rId9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853818" y="1303307"/>
              <a:ext cx="2022029" cy="115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0" name="Google Shape;447;p18" descr="Google Shape;447;p18"/>
            <p:cNvPicPr>
              <a:picLocks noChangeAspect="1"/>
            </p:cNvPicPr>
            <p:nvPr/>
          </p:nvPicPr>
          <p:blipFill>
            <a:blip r:embed="rId10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135804" y="1135803"/>
              <a:ext cx="2448645" cy="177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42" name="IMG_6388.png" descr="IMG_6388.png"/>
          <p:cNvPicPr>
            <a:picLocks noChangeAspect="1"/>
          </p:cNvPicPr>
          <p:nvPr/>
        </p:nvPicPr>
        <p:blipFill>
          <a:blip r:embed="rId11">
            <a:extLst/>
          </a:blip>
          <a:srcRect l="51782" t="90195" r="35968" b="7314"/>
          <a:stretch>
            <a:fillRect/>
          </a:stretch>
        </p:blipFill>
        <p:spPr>
          <a:xfrm>
            <a:off x="2139786" y="1559600"/>
            <a:ext cx="3317302" cy="5056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43" name="IMG_6388.png" descr="IMG_6388.png"/>
          <p:cNvPicPr>
            <a:picLocks noChangeAspect="1"/>
          </p:cNvPicPr>
          <p:nvPr/>
        </p:nvPicPr>
        <p:blipFill>
          <a:blip r:embed="rId11">
            <a:extLst/>
          </a:blip>
          <a:srcRect l="54637" t="92924" r="38661" b="4642"/>
          <a:stretch>
            <a:fillRect/>
          </a:stretch>
        </p:blipFill>
        <p:spPr>
          <a:xfrm>
            <a:off x="3955212" y="2121428"/>
            <a:ext cx="1954154" cy="532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6388.png" descr="IMG_6388.png"/>
          <p:cNvPicPr>
            <a:picLocks noChangeAspect="1"/>
          </p:cNvPicPr>
          <p:nvPr/>
        </p:nvPicPr>
        <p:blipFill>
          <a:blip r:embed="rId11">
            <a:extLst/>
          </a:blip>
          <a:srcRect l="38192" t="93095" r="55753" b="4601"/>
          <a:stretch>
            <a:fillRect/>
          </a:stretch>
        </p:blipFill>
        <p:spPr>
          <a:xfrm>
            <a:off x="800934" y="2177639"/>
            <a:ext cx="1820973" cy="519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9" name="تجميع"/>
          <p:cNvGrpSpPr/>
          <p:nvPr/>
        </p:nvGrpSpPr>
        <p:grpSpPr>
          <a:xfrm>
            <a:off x="6030909" y="2155185"/>
            <a:ext cx="464698" cy="464698"/>
            <a:chOff x="0" y="0"/>
            <a:chExt cx="464696" cy="464696"/>
          </a:xfrm>
        </p:grpSpPr>
        <p:grpSp>
          <p:nvGrpSpPr>
            <p:cNvPr id="124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24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46" name="Google Shape;1607;p45" descr="Google Shape;1607;p45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48" name="١ أ"/>
            <p:cNvSpPr txBox="1"/>
            <p:nvPr/>
          </p:nvSpPr>
          <p:spPr>
            <a:xfrm>
              <a:off x="81306" y="97894"/>
              <a:ext cx="302085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grpSp>
        <p:nvGrpSpPr>
          <p:cNvPr id="1254" name="تجميع"/>
          <p:cNvGrpSpPr/>
          <p:nvPr/>
        </p:nvGrpSpPr>
        <p:grpSpPr>
          <a:xfrm>
            <a:off x="2742456" y="2261079"/>
            <a:ext cx="457961" cy="457960"/>
            <a:chOff x="0" y="0"/>
            <a:chExt cx="457959" cy="457959"/>
          </a:xfrm>
        </p:grpSpPr>
        <p:grpSp>
          <p:nvGrpSpPr>
            <p:cNvPr id="1252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250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51" name="Google Shape;1641;p45" descr="Google Shape;1641;p45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53" name="١ ب"/>
            <p:cNvSpPr txBox="1"/>
            <p:nvPr/>
          </p:nvSpPr>
          <p:spPr>
            <a:xfrm>
              <a:off x="25906" y="90497"/>
              <a:ext cx="406147" cy="298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مستطيل مستدير الزوايا"/>
          <p:cNvGrpSpPr/>
          <p:nvPr/>
        </p:nvGrpSpPr>
        <p:grpSpPr>
          <a:xfrm>
            <a:off x="568742" y="2738701"/>
            <a:ext cx="2946626" cy="1860186"/>
            <a:chOff x="0" y="0"/>
            <a:chExt cx="2946625" cy="1860185"/>
          </a:xfrm>
        </p:grpSpPr>
        <p:sp>
          <p:nvSpPr>
            <p:cNvPr id="1257" name="مستطيل مستدير الزوايا"/>
            <p:cNvSpPr/>
            <p:nvPr/>
          </p:nvSpPr>
          <p:spPr>
            <a:xfrm>
              <a:off x="12700" y="12700"/>
              <a:ext cx="2921226" cy="1834786"/>
            </a:xfrm>
            <a:prstGeom prst="roundRect">
              <a:avLst>
                <a:gd name="adj" fmla="val 10923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5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46626" cy="1860186"/>
            </a:xfrm>
            <a:prstGeom prst="rect">
              <a:avLst/>
            </a:prstGeom>
            <a:effectLst/>
          </p:spPr>
        </p:pic>
      </p:grpSp>
      <p:grpSp>
        <p:nvGrpSpPr>
          <p:cNvPr id="1261" name="مستطيل مستدير الزوايا"/>
          <p:cNvGrpSpPr/>
          <p:nvPr/>
        </p:nvGrpSpPr>
        <p:grpSpPr>
          <a:xfrm>
            <a:off x="3798526" y="2781757"/>
            <a:ext cx="2830147" cy="1963804"/>
            <a:chOff x="0" y="0"/>
            <a:chExt cx="2830145" cy="1963803"/>
          </a:xfrm>
        </p:grpSpPr>
        <p:sp>
          <p:nvSpPr>
            <p:cNvPr id="1260" name="مستطيل مستدير الزوايا"/>
            <p:cNvSpPr/>
            <p:nvPr/>
          </p:nvSpPr>
          <p:spPr>
            <a:xfrm>
              <a:off x="12700" y="12700"/>
              <a:ext cx="2804746" cy="1938404"/>
            </a:xfrm>
            <a:prstGeom prst="roundRect">
              <a:avLst>
                <a:gd name="adj" fmla="val 1023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5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0146" cy="1963804"/>
            </a:xfrm>
            <a:prstGeom prst="rect">
              <a:avLst/>
            </a:prstGeom>
            <a:effectLst/>
          </p:spPr>
        </p:pic>
      </p:grpSp>
      <p:pic>
        <p:nvPicPr>
          <p:cNvPr id="1262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72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63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65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71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66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7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8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9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0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73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76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74" name="Google Shape;2483;p58" descr="Google Shape;2483;p58"/>
            <p:cNvPicPr>
              <a:picLocks noChangeAspect="1"/>
            </p:cNvPicPr>
            <p:nvPr/>
          </p:nvPicPr>
          <p:blipFill>
            <a:blip r:embed="rId7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75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7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77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80" name="٢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grpSp>
        <p:nvGrpSpPr>
          <p:cNvPr id="1290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28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91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94" name="تجميع"/>
          <p:cNvGrpSpPr/>
          <p:nvPr/>
        </p:nvGrpSpPr>
        <p:grpSpPr>
          <a:xfrm>
            <a:off x="3588351" y="2157939"/>
            <a:ext cx="215160" cy="2448646"/>
            <a:chOff x="0" y="0"/>
            <a:chExt cx="215159" cy="2448644"/>
          </a:xfrm>
        </p:grpSpPr>
        <p:pic>
          <p:nvPicPr>
            <p:cNvPr id="1292" name="Google Shape;444;p18" descr="Google Shape;444;p18"/>
            <p:cNvPicPr>
              <a:picLocks noChangeAspect="1"/>
            </p:cNvPicPr>
            <p:nvPr/>
          </p:nvPicPr>
          <p:blipFill>
            <a:blip r:embed="rId9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853818" y="1303307"/>
              <a:ext cx="2022029" cy="115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3" name="Google Shape;447;p18" descr="Google Shape;447;p18"/>
            <p:cNvPicPr>
              <a:picLocks noChangeAspect="1"/>
            </p:cNvPicPr>
            <p:nvPr/>
          </p:nvPicPr>
          <p:blipFill>
            <a:blip r:embed="rId10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135804" y="1135803"/>
              <a:ext cx="2448645" cy="177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95" name="IMG_6388.png" descr="IMG_6388.png"/>
          <p:cNvPicPr>
            <a:picLocks noChangeAspect="1"/>
          </p:cNvPicPr>
          <p:nvPr/>
        </p:nvPicPr>
        <p:blipFill>
          <a:blip r:embed="rId11">
            <a:extLst/>
          </a:blip>
          <a:srcRect l="51782" t="90195" r="35968" b="7314"/>
          <a:stretch>
            <a:fillRect/>
          </a:stretch>
        </p:blipFill>
        <p:spPr>
          <a:xfrm>
            <a:off x="2139786" y="1559600"/>
            <a:ext cx="3317302" cy="5056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96" name="IMG_6387.png" descr="IMG_6387.png"/>
          <p:cNvPicPr>
            <a:picLocks noChangeAspect="1"/>
          </p:cNvPicPr>
          <p:nvPr/>
        </p:nvPicPr>
        <p:blipFill>
          <a:blip r:embed="rId12">
            <a:extLst/>
          </a:blip>
          <a:srcRect l="52064" t="60655" r="42897" b="37382"/>
          <a:stretch>
            <a:fillRect/>
          </a:stretch>
        </p:blipFill>
        <p:spPr>
          <a:xfrm>
            <a:off x="4116054" y="2236483"/>
            <a:ext cx="1547322" cy="45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7" name="IMG_6387.png" descr="IMG_6387.png"/>
          <p:cNvPicPr>
            <a:picLocks noChangeAspect="1"/>
          </p:cNvPicPr>
          <p:nvPr/>
        </p:nvPicPr>
        <p:blipFill>
          <a:blip r:embed="rId12">
            <a:extLst/>
          </a:blip>
          <a:srcRect l="36334" t="60989" r="57999" b="37268"/>
          <a:stretch>
            <a:fillRect/>
          </a:stretch>
        </p:blipFill>
        <p:spPr>
          <a:xfrm>
            <a:off x="989288" y="2284505"/>
            <a:ext cx="1740019" cy="4011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2" name="تجميع"/>
          <p:cNvGrpSpPr/>
          <p:nvPr/>
        </p:nvGrpSpPr>
        <p:grpSpPr>
          <a:xfrm>
            <a:off x="5747739" y="2284505"/>
            <a:ext cx="464698" cy="464697"/>
            <a:chOff x="0" y="0"/>
            <a:chExt cx="464696" cy="464696"/>
          </a:xfrm>
        </p:grpSpPr>
        <p:grpSp>
          <p:nvGrpSpPr>
            <p:cNvPr id="130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29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9" name="Google Shape;1607;p45" descr="Google Shape;1607;p45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01" name="٢ أ"/>
            <p:cNvSpPr txBox="1"/>
            <p:nvPr/>
          </p:nvSpPr>
          <p:spPr>
            <a:xfrm>
              <a:off x="74599" y="91751"/>
              <a:ext cx="315498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307" name="تجميع"/>
          <p:cNvGrpSpPr/>
          <p:nvPr/>
        </p:nvGrpSpPr>
        <p:grpSpPr>
          <a:xfrm>
            <a:off x="2742456" y="2261079"/>
            <a:ext cx="457961" cy="457960"/>
            <a:chOff x="0" y="0"/>
            <a:chExt cx="457959" cy="457959"/>
          </a:xfrm>
        </p:grpSpPr>
        <p:grpSp>
          <p:nvGrpSpPr>
            <p:cNvPr id="1305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303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04" name="Google Shape;1641;p45" descr="Google Shape;1641;p45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06" name="٢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1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15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31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312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11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31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316" name="٢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grpSp>
        <p:nvGrpSpPr>
          <p:cNvPr id="1319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317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8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21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42020" t="34182" r="37165" b="62476"/>
          <a:stretch>
            <a:fillRect/>
          </a:stretch>
        </p:blipFill>
        <p:spPr>
          <a:xfrm>
            <a:off x="1281911" y="1384806"/>
            <a:ext cx="4612886" cy="5553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22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54608" t="37722" r="39926" b="60005"/>
          <a:stretch>
            <a:fillRect/>
          </a:stretch>
        </p:blipFill>
        <p:spPr>
          <a:xfrm>
            <a:off x="4234929" y="2021745"/>
            <a:ext cx="1710884" cy="533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40790" t="37573" r="52858" b="59759"/>
          <a:stretch>
            <a:fillRect/>
          </a:stretch>
        </p:blipFill>
        <p:spPr>
          <a:xfrm>
            <a:off x="809512" y="2037541"/>
            <a:ext cx="1888058" cy="5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8" name="تجميع"/>
          <p:cNvGrpSpPr/>
          <p:nvPr/>
        </p:nvGrpSpPr>
        <p:grpSpPr>
          <a:xfrm>
            <a:off x="5945857" y="2112262"/>
            <a:ext cx="440689" cy="442884"/>
            <a:chOff x="0" y="0"/>
            <a:chExt cx="440688" cy="442883"/>
          </a:xfrm>
        </p:grpSpPr>
        <p:grpSp>
          <p:nvGrpSpPr>
            <p:cNvPr id="1326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324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25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27" name="١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333" name="تجميع"/>
          <p:cNvGrpSpPr/>
          <p:nvPr/>
        </p:nvGrpSpPr>
        <p:grpSpPr>
          <a:xfrm>
            <a:off x="2697446" y="2114457"/>
            <a:ext cx="440689" cy="440689"/>
            <a:chOff x="0" y="0"/>
            <a:chExt cx="440688" cy="440688"/>
          </a:xfrm>
        </p:grpSpPr>
        <p:grpSp>
          <p:nvGrpSpPr>
            <p:cNvPr id="1331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329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30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32" name="٢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٢</a:t>
              </a:r>
              <a:r>
                <a:t> </a:t>
              </a:r>
            </a:p>
          </p:txBody>
        </p:sp>
      </p:grpSp>
      <p:grpSp>
        <p:nvGrpSpPr>
          <p:cNvPr id="1338" name="تجميع"/>
          <p:cNvGrpSpPr/>
          <p:nvPr/>
        </p:nvGrpSpPr>
        <p:grpSpPr>
          <a:xfrm>
            <a:off x="3798526" y="2571756"/>
            <a:ext cx="2733867" cy="2157194"/>
            <a:chOff x="-12700" y="-12700"/>
            <a:chExt cx="2733866" cy="2157192"/>
          </a:xfrm>
        </p:grpSpPr>
        <p:grpSp>
          <p:nvGrpSpPr>
            <p:cNvPr id="1336" name="مستطيل مستدير الزوايا"/>
            <p:cNvGrpSpPr/>
            <p:nvPr/>
          </p:nvGrpSpPr>
          <p:grpSpPr>
            <a:xfrm>
              <a:off x="-12700" y="-12700"/>
              <a:ext cx="2733867" cy="2157193"/>
              <a:chOff x="0" y="0"/>
              <a:chExt cx="2733866" cy="2157192"/>
            </a:xfrm>
          </p:grpSpPr>
          <p:sp>
            <p:nvSpPr>
              <p:cNvPr id="1335" name="مستطيل مستدير الزوايا"/>
              <p:cNvSpPr/>
              <p:nvPr/>
            </p:nvSpPr>
            <p:spPr>
              <a:xfrm>
                <a:off x="12700" y="12700"/>
                <a:ext cx="2708467" cy="2131793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34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733867" cy="2157193"/>
              </a:xfrm>
              <a:prstGeom prst="rect">
                <a:avLst/>
              </a:prstGeom>
              <a:effectLst/>
            </p:spPr>
          </p:pic>
        </p:grpSp>
        <p:sp>
          <p:nvSpPr>
            <p:cNvPr id="1337" name="Google Shape;4613;p94"/>
            <p:cNvSpPr/>
            <p:nvPr/>
          </p:nvSpPr>
          <p:spPr>
            <a:xfrm rot="5400000">
              <a:off x="1599473" y="675171"/>
              <a:ext cx="1607653" cy="26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43" name="تجميع"/>
          <p:cNvGrpSpPr/>
          <p:nvPr/>
        </p:nvGrpSpPr>
        <p:grpSpPr>
          <a:xfrm>
            <a:off x="517865" y="2555145"/>
            <a:ext cx="2776077" cy="2190416"/>
            <a:chOff x="-12700" y="-12700"/>
            <a:chExt cx="2776076" cy="2190415"/>
          </a:xfrm>
        </p:grpSpPr>
        <p:grpSp>
          <p:nvGrpSpPr>
            <p:cNvPr id="1341" name="مستطيل مستدير الزوايا"/>
            <p:cNvGrpSpPr/>
            <p:nvPr/>
          </p:nvGrpSpPr>
          <p:grpSpPr>
            <a:xfrm>
              <a:off x="-12700" y="-12700"/>
              <a:ext cx="2776077" cy="2190416"/>
              <a:chOff x="0" y="0"/>
              <a:chExt cx="2776076" cy="2190415"/>
            </a:xfrm>
          </p:grpSpPr>
          <p:sp>
            <p:nvSpPr>
              <p:cNvPr id="1340" name="مستطيل مستدير الزوايا"/>
              <p:cNvSpPr/>
              <p:nvPr/>
            </p:nvSpPr>
            <p:spPr>
              <a:xfrm>
                <a:off x="12700" y="12700"/>
                <a:ext cx="2750677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3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190416"/>
              </a:xfrm>
              <a:prstGeom prst="rect">
                <a:avLst/>
              </a:prstGeom>
              <a:effectLst/>
            </p:spPr>
          </p:pic>
        </p:grpSp>
        <p:sp>
          <p:nvSpPr>
            <p:cNvPr id="1342" name="Google Shape;4613;p94"/>
            <p:cNvSpPr/>
            <p:nvPr/>
          </p:nvSpPr>
          <p:spPr>
            <a:xfrm rot="5400000">
              <a:off x="1612271" y="685693"/>
              <a:ext cx="1632708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46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47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348" name="٢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٢٥</a:t>
            </a:r>
          </a:p>
        </p:txBody>
      </p:sp>
      <p:pic>
        <p:nvPicPr>
          <p:cNvPr id="1349" name="IMG_6391.png" descr="IMG_6391.png"/>
          <p:cNvPicPr>
            <a:picLocks noChangeAspect="1"/>
          </p:cNvPicPr>
          <p:nvPr/>
        </p:nvPicPr>
        <p:blipFill>
          <a:blip r:embed="rId4">
            <a:extLst/>
          </a:blip>
          <a:srcRect l="19788" t="64567" r="18366" b="27563"/>
          <a:stretch>
            <a:fillRect/>
          </a:stretch>
        </p:blipFill>
        <p:spPr>
          <a:xfrm>
            <a:off x="496186" y="2495598"/>
            <a:ext cx="5958999" cy="5686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0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357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350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1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2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3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4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5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358" name="IMG_1793.jpeg" descr="IMG_179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359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63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6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364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365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7" name="٢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٢٥</a:t>
            </a:r>
          </a:p>
        </p:txBody>
      </p:sp>
      <p:pic>
        <p:nvPicPr>
          <p:cNvPr id="1368" name="IMG_6394.png" descr="IMG_6394.png"/>
          <p:cNvPicPr>
            <a:picLocks noChangeAspect="1"/>
          </p:cNvPicPr>
          <p:nvPr/>
        </p:nvPicPr>
        <p:blipFill>
          <a:blip r:embed="rId5">
            <a:extLst/>
          </a:blip>
          <a:srcRect l="19723" t="20982" r="17310" b="67145"/>
          <a:stretch>
            <a:fillRect/>
          </a:stretch>
        </p:blipFill>
        <p:spPr>
          <a:xfrm>
            <a:off x="668061" y="2038398"/>
            <a:ext cx="6077470" cy="859430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مستطيل مستدير الزوايا"/>
          <p:cNvSpPr/>
          <p:nvPr/>
        </p:nvSpPr>
        <p:spPr>
          <a:xfrm>
            <a:off x="2128653" y="2378061"/>
            <a:ext cx="1239685" cy="387378"/>
          </a:xfrm>
          <a:prstGeom prst="roundRect">
            <a:avLst>
              <a:gd name="adj" fmla="val 32300"/>
            </a:avLst>
          </a:prstGeom>
          <a:solidFill>
            <a:srgbClr val="FEFCDD">
              <a:alpha val="31050"/>
            </a:srgbClr>
          </a:solidFill>
          <a:ln w="25400">
            <a:solidFill>
              <a:srgbClr val="4E7A27">
                <a:alpha val="31050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72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374" name="٢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pic>
        <p:nvPicPr>
          <p:cNvPr id="1375" name="IMG_6393.png" descr="IMG_6393.png"/>
          <p:cNvPicPr>
            <a:picLocks noChangeAspect="1"/>
          </p:cNvPicPr>
          <p:nvPr/>
        </p:nvPicPr>
        <p:blipFill>
          <a:blip r:embed="rId4">
            <a:extLst/>
          </a:blip>
          <a:srcRect l="39636" t="52694" r="32587" b="42833"/>
          <a:stretch>
            <a:fillRect/>
          </a:stretch>
        </p:blipFill>
        <p:spPr>
          <a:xfrm>
            <a:off x="1379259" y="1614404"/>
            <a:ext cx="5058707" cy="610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G_6393.png" descr="IMG_6393.png"/>
          <p:cNvPicPr>
            <a:picLocks noChangeAspect="1"/>
          </p:cNvPicPr>
          <p:nvPr/>
        </p:nvPicPr>
        <p:blipFill>
          <a:blip r:embed="rId4">
            <a:extLst/>
          </a:blip>
          <a:srcRect l="56519" t="57220" r="35530" b="39062"/>
          <a:stretch>
            <a:fillRect/>
          </a:stretch>
        </p:blipFill>
        <p:spPr>
          <a:xfrm>
            <a:off x="4673634" y="2571750"/>
            <a:ext cx="1447892" cy="507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IMG_6393.png" descr="IMG_6393.png"/>
          <p:cNvPicPr>
            <a:picLocks noChangeAspect="1"/>
          </p:cNvPicPr>
          <p:nvPr/>
        </p:nvPicPr>
        <p:blipFill>
          <a:blip r:embed="rId4">
            <a:extLst/>
          </a:blip>
          <a:srcRect l="21440" t="57104" r="70944" b="38382"/>
          <a:stretch>
            <a:fillRect/>
          </a:stretch>
        </p:blipFill>
        <p:spPr>
          <a:xfrm>
            <a:off x="4804348" y="3652298"/>
            <a:ext cx="1386835" cy="6164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0" name="تجميع"/>
          <p:cNvGrpSpPr/>
          <p:nvPr/>
        </p:nvGrpSpPr>
        <p:grpSpPr>
          <a:xfrm rot="5400000">
            <a:off x="3299838" y="831637"/>
            <a:ext cx="454024" cy="5075125"/>
            <a:chOff x="0" y="0"/>
            <a:chExt cx="454022" cy="5075123"/>
          </a:xfrm>
        </p:grpSpPr>
        <p:pic>
          <p:nvPicPr>
            <p:cNvPr id="1378" name="Google Shape;444;p18" descr="Google Shape;444;p18"/>
            <p:cNvPicPr>
              <a:picLocks noChangeAspect="1"/>
            </p:cNvPicPr>
            <p:nvPr/>
          </p:nvPicPr>
          <p:blipFill>
            <a:blip r:embed="rId5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2223973" y="2270650"/>
              <a:ext cx="4718463" cy="270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9" name="Google Shape;447;p18" descr="Google Shape;447;p18"/>
            <p:cNvPicPr>
              <a:picLocks noChangeAspect="1"/>
            </p:cNvPicPr>
            <p:nvPr/>
          </p:nvPicPr>
          <p:blipFill>
            <a:blip r:embed="rId6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2267005" y="2354096"/>
              <a:ext cx="5075125" cy="366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87" name="تجميع"/>
          <p:cNvGrpSpPr/>
          <p:nvPr/>
        </p:nvGrpSpPr>
        <p:grpSpPr>
          <a:xfrm>
            <a:off x="775637" y="2099189"/>
            <a:ext cx="3576715" cy="1115119"/>
            <a:chOff x="-12700" y="0"/>
            <a:chExt cx="3576713" cy="1115118"/>
          </a:xfrm>
        </p:grpSpPr>
        <p:grpSp>
          <p:nvGrpSpPr>
            <p:cNvPr id="1383" name="مستطيل مستدير الزوايا"/>
            <p:cNvGrpSpPr/>
            <p:nvPr/>
          </p:nvGrpSpPr>
          <p:grpSpPr>
            <a:xfrm>
              <a:off x="-12700" y="13198"/>
              <a:ext cx="3576714" cy="1101921"/>
              <a:chOff x="0" y="0"/>
              <a:chExt cx="3576713" cy="1101919"/>
            </a:xfrm>
          </p:grpSpPr>
          <p:sp>
            <p:nvSpPr>
              <p:cNvPr id="1382" name="مستطيل مستدير الزوايا"/>
              <p:cNvSpPr/>
              <p:nvPr/>
            </p:nvSpPr>
            <p:spPr>
              <a:xfrm>
                <a:off x="12700" y="12700"/>
                <a:ext cx="3551314" cy="107652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8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76714" cy="110192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386" name="Google Shape;4454;p94"/>
            <p:cNvGrpSpPr/>
            <p:nvPr/>
          </p:nvGrpSpPr>
          <p:grpSpPr>
            <a:xfrm rot="5400000">
              <a:off x="3225380" y="754"/>
              <a:ext cx="71204" cy="69696"/>
              <a:chOff x="0" y="0"/>
              <a:chExt cx="71203" cy="69694"/>
            </a:xfrm>
          </p:grpSpPr>
          <p:sp>
            <p:nvSpPr>
              <p:cNvPr id="1384" name="Google Shape;4455;p94"/>
              <p:cNvSpPr/>
              <p:nvPr/>
            </p:nvSpPr>
            <p:spPr>
              <a:xfrm>
                <a:off x="27237" y="0"/>
                <a:ext cx="43967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5" name="Google Shape;4456;p94"/>
              <p:cNvSpPr/>
              <p:nvPr/>
            </p:nvSpPr>
            <p:spPr>
              <a:xfrm>
                <a:off x="0" y="0"/>
                <a:ext cx="43968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94" name="تجميع"/>
          <p:cNvGrpSpPr/>
          <p:nvPr/>
        </p:nvGrpSpPr>
        <p:grpSpPr>
          <a:xfrm>
            <a:off x="860116" y="3478341"/>
            <a:ext cx="3576715" cy="1115119"/>
            <a:chOff x="-12700" y="0"/>
            <a:chExt cx="3576713" cy="1115118"/>
          </a:xfrm>
        </p:grpSpPr>
        <p:grpSp>
          <p:nvGrpSpPr>
            <p:cNvPr id="1390" name="مستطيل مستدير الزوايا"/>
            <p:cNvGrpSpPr/>
            <p:nvPr/>
          </p:nvGrpSpPr>
          <p:grpSpPr>
            <a:xfrm>
              <a:off x="-12700" y="13198"/>
              <a:ext cx="3576714" cy="1101921"/>
              <a:chOff x="0" y="0"/>
              <a:chExt cx="3576713" cy="1101919"/>
            </a:xfrm>
          </p:grpSpPr>
          <p:sp>
            <p:nvSpPr>
              <p:cNvPr id="1389" name="مستطيل مستدير الزوايا"/>
              <p:cNvSpPr/>
              <p:nvPr/>
            </p:nvSpPr>
            <p:spPr>
              <a:xfrm>
                <a:off x="12700" y="12700"/>
                <a:ext cx="3551314" cy="107652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88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76714" cy="110192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393" name="Google Shape;4454;p94"/>
            <p:cNvGrpSpPr/>
            <p:nvPr/>
          </p:nvGrpSpPr>
          <p:grpSpPr>
            <a:xfrm rot="5400000">
              <a:off x="3225380" y="754"/>
              <a:ext cx="71204" cy="69696"/>
              <a:chOff x="0" y="0"/>
              <a:chExt cx="71203" cy="69694"/>
            </a:xfrm>
          </p:grpSpPr>
          <p:sp>
            <p:nvSpPr>
              <p:cNvPr id="1391" name="Google Shape;4455;p94"/>
              <p:cNvSpPr/>
              <p:nvPr/>
            </p:nvSpPr>
            <p:spPr>
              <a:xfrm>
                <a:off x="27237" y="0"/>
                <a:ext cx="43967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2" name="Google Shape;4456;p94"/>
              <p:cNvSpPr/>
              <p:nvPr/>
            </p:nvSpPr>
            <p:spPr>
              <a:xfrm>
                <a:off x="0" y="0"/>
                <a:ext cx="43968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95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25799"/>
            <a:extLst/>
          </a:blip>
          <a:stretch>
            <a:fillRect/>
          </a:stretch>
        </p:blipFill>
        <p:spPr>
          <a:xfrm>
            <a:off x="905429" y="3562634"/>
            <a:ext cx="3541707" cy="933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0" name="تجميع"/>
          <p:cNvGrpSpPr/>
          <p:nvPr/>
        </p:nvGrpSpPr>
        <p:grpSpPr>
          <a:xfrm>
            <a:off x="6064411" y="2618881"/>
            <a:ext cx="464698" cy="464697"/>
            <a:chOff x="0" y="0"/>
            <a:chExt cx="464696" cy="464696"/>
          </a:xfrm>
        </p:grpSpPr>
        <p:grpSp>
          <p:nvGrpSpPr>
            <p:cNvPr id="139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39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97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99" name="١١"/>
            <p:cNvSpPr txBox="1"/>
            <p:nvPr/>
          </p:nvSpPr>
          <p:spPr>
            <a:xfrm>
              <a:off x="53965" y="73117"/>
              <a:ext cx="356767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7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grpSp>
        <p:nvGrpSpPr>
          <p:cNvPr id="1405" name="تجميع"/>
          <p:cNvGrpSpPr/>
          <p:nvPr/>
        </p:nvGrpSpPr>
        <p:grpSpPr>
          <a:xfrm>
            <a:off x="6121434" y="3731492"/>
            <a:ext cx="457961" cy="457961"/>
            <a:chOff x="0" y="0"/>
            <a:chExt cx="457959" cy="457959"/>
          </a:xfrm>
        </p:grpSpPr>
        <p:grpSp>
          <p:nvGrpSpPr>
            <p:cNvPr id="1403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401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02" name="Google Shape;1641;p45" descr="Google Shape;1641;p4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4" name="١٣"/>
            <p:cNvSpPr txBox="1"/>
            <p:nvPr/>
          </p:nvSpPr>
          <p:spPr>
            <a:xfrm>
              <a:off x="25906" y="53436"/>
              <a:ext cx="406147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pic>
        <p:nvPicPr>
          <p:cNvPr id="1406" name="Google Shape;3778;p79" descr="Google Shape;3778;p79"/>
          <p:cNvPicPr>
            <a:picLocks noChangeAspect="1"/>
          </p:cNvPicPr>
          <p:nvPr/>
        </p:nvPicPr>
        <p:blipFill>
          <a:blip r:embed="rId10">
            <a:alphaModFix amt="37899"/>
            <a:extLst/>
          </a:blip>
          <a:stretch>
            <a:fillRect/>
          </a:stretch>
        </p:blipFill>
        <p:spPr>
          <a:xfrm>
            <a:off x="765363" y="2183125"/>
            <a:ext cx="3597264" cy="948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3" name="تجميع"/>
          <p:cNvGrpSpPr/>
          <p:nvPr/>
        </p:nvGrpSpPr>
        <p:grpSpPr>
          <a:xfrm>
            <a:off x="4339651" y="3797201"/>
            <a:ext cx="464698" cy="464698"/>
            <a:chOff x="0" y="0"/>
            <a:chExt cx="464696" cy="464696"/>
          </a:xfrm>
        </p:grpSpPr>
        <p:grpSp>
          <p:nvGrpSpPr>
            <p:cNvPr id="1409" name="تجميع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407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08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12" name="Google Shape;1657;p46"/>
            <p:cNvGrpSpPr/>
            <p:nvPr/>
          </p:nvGrpSpPr>
          <p:grpSpPr>
            <a:xfrm rot="10800000">
              <a:off x="113475" y="95276"/>
              <a:ext cx="246166" cy="274145"/>
              <a:chOff x="0" y="0"/>
              <a:chExt cx="246165" cy="274143"/>
            </a:xfrm>
          </p:grpSpPr>
          <p:sp>
            <p:nvSpPr>
              <p:cNvPr id="1410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1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20" name="Google Shape;1657;p46"/>
          <p:cNvGrpSpPr/>
          <p:nvPr/>
        </p:nvGrpSpPr>
        <p:grpSpPr>
          <a:xfrm rot="10800000">
            <a:off x="4195734" y="2618880"/>
            <a:ext cx="502804" cy="502805"/>
            <a:chOff x="0" y="0"/>
            <a:chExt cx="502803" cy="502803"/>
          </a:xfrm>
        </p:grpSpPr>
        <p:grpSp>
          <p:nvGrpSpPr>
            <p:cNvPr id="1416" name="Google Shape;1658;p46"/>
            <p:cNvGrpSpPr/>
            <p:nvPr/>
          </p:nvGrpSpPr>
          <p:grpSpPr>
            <a:xfrm>
              <a:off x="-1" y="-1"/>
              <a:ext cx="502805" cy="502805"/>
              <a:chOff x="0" y="0"/>
              <a:chExt cx="502803" cy="502803"/>
            </a:xfrm>
          </p:grpSpPr>
          <p:sp>
            <p:nvSpPr>
              <p:cNvPr id="1414" name="Google Shape;1659;p46"/>
              <p:cNvSpPr/>
              <p:nvPr/>
            </p:nvSpPr>
            <p:spPr>
              <a:xfrm>
                <a:off x="-1" y="-1"/>
                <a:ext cx="502805" cy="50280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5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2564" y="5980"/>
                <a:ext cx="474550" cy="474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19" name="Google Shape;1661;p46"/>
            <p:cNvGrpSpPr/>
            <p:nvPr/>
          </p:nvGrpSpPr>
          <p:grpSpPr>
            <a:xfrm>
              <a:off x="132733" y="114329"/>
              <a:ext cx="246167" cy="274145"/>
              <a:chOff x="0" y="0"/>
              <a:chExt cx="246165" cy="274143"/>
            </a:xfrm>
          </p:grpSpPr>
          <p:sp>
            <p:nvSpPr>
              <p:cNvPr id="1417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8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27" name="٢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pic>
        <p:nvPicPr>
          <p:cNvPr id="1428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IMG_6392.png" descr="IMG_6392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616" y="2038398"/>
            <a:ext cx="5855469" cy="1426853"/>
          </a:xfrm>
          <a:prstGeom prst="rect">
            <a:avLst/>
          </a:prstGeom>
        </p:spPr>
      </p:pic>
      <p:grpSp>
        <p:nvGrpSpPr>
          <p:cNvPr id="1434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430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٢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grpSp>
        <p:nvGrpSpPr>
          <p:cNvPr id="1448" name="Google Shape;300;p37"/>
          <p:cNvGrpSpPr/>
          <p:nvPr/>
        </p:nvGrpSpPr>
        <p:grpSpPr>
          <a:xfrm>
            <a:off x="5746004" y="781044"/>
            <a:ext cx="708395" cy="761350"/>
            <a:chOff x="0" y="0"/>
            <a:chExt cx="708394" cy="761349"/>
          </a:xfrm>
        </p:grpSpPr>
        <p:sp>
          <p:nvSpPr>
            <p:cNvPr id="1437" name="Google Shape;301;p37"/>
            <p:cNvSpPr/>
            <p:nvPr/>
          </p:nvSpPr>
          <p:spPr>
            <a:xfrm>
              <a:off x="154758" y="152304"/>
              <a:ext cx="553637" cy="609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302;p37"/>
            <p:cNvSpPr/>
            <p:nvPr/>
          </p:nvSpPr>
          <p:spPr>
            <a:xfrm>
              <a:off x="603996" y="224794"/>
              <a:ext cx="69207" cy="4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303;p37"/>
            <p:cNvSpPr/>
            <p:nvPr/>
          </p:nvSpPr>
          <p:spPr>
            <a:xfrm>
              <a:off x="508009" y="105235"/>
              <a:ext cx="56011" cy="5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304;p37"/>
            <p:cNvSpPr/>
            <p:nvPr/>
          </p:nvSpPr>
          <p:spPr>
            <a:xfrm>
              <a:off x="350490" y="0"/>
              <a:ext cx="35344" cy="7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305;p37"/>
            <p:cNvSpPr/>
            <p:nvPr/>
          </p:nvSpPr>
          <p:spPr>
            <a:xfrm>
              <a:off x="151680" y="54393"/>
              <a:ext cx="61680" cy="7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306;p37"/>
            <p:cNvSpPr/>
            <p:nvPr/>
          </p:nvSpPr>
          <p:spPr>
            <a:xfrm>
              <a:off x="60463" y="165979"/>
              <a:ext cx="70212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307;p37"/>
            <p:cNvSpPr/>
            <p:nvPr/>
          </p:nvSpPr>
          <p:spPr>
            <a:xfrm>
              <a:off x="-1" y="353538"/>
              <a:ext cx="77167" cy="35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308;p37"/>
            <p:cNvSpPr/>
            <p:nvPr/>
          </p:nvSpPr>
          <p:spPr>
            <a:xfrm>
              <a:off x="89990" y="486294"/>
              <a:ext cx="60330" cy="4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309;p37"/>
            <p:cNvSpPr/>
            <p:nvPr/>
          </p:nvSpPr>
          <p:spPr>
            <a:xfrm>
              <a:off x="215509" y="609404"/>
              <a:ext cx="36255" cy="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310;p37"/>
            <p:cNvSpPr/>
            <p:nvPr/>
          </p:nvSpPr>
          <p:spPr>
            <a:xfrm>
              <a:off x="336798" y="627006"/>
              <a:ext cx="28256" cy="7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311;p37"/>
            <p:cNvSpPr/>
            <p:nvPr/>
          </p:nvSpPr>
          <p:spPr>
            <a:xfrm>
              <a:off x="617850" y="369603"/>
              <a:ext cx="64178" cy="3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4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50" name="IMG_6392.png" descr="IMG_6392.png"/>
          <p:cNvPicPr>
            <a:picLocks noChangeAspect="1"/>
          </p:cNvPicPr>
          <p:nvPr/>
        </p:nvPicPr>
        <p:blipFill>
          <a:blip r:embed="rId2">
            <a:extLst/>
          </a:blip>
          <a:srcRect l="12274" t="43644" r="31479" b="8808"/>
          <a:stretch>
            <a:fillRect/>
          </a:stretch>
        </p:blipFill>
        <p:spPr>
          <a:xfrm>
            <a:off x="1303734" y="1466454"/>
            <a:ext cx="4724252" cy="2995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2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3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3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94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4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3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4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4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4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97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94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7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4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47"/>
                  </p:tgtEl>
                </p:cond>
              </p:nextCondLst>
            </p:seq>
          </p:childTnLst>
        </p:cTn>
      </p:par>
    </p:tnLst>
    <p:bldLst>
      <p:bldP build="whole" bldLvl="1" animBg="1" rev="0" advAuto="0" spid="980" grpId="3"/>
      <p:bldP build="whole" bldLvl="1" animBg="1" rev="0" advAuto="0" spid="94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تجميع"/>
          <p:cNvGrpSpPr/>
          <p:nvPr/>
        </p:nvGrpSpPr>
        <p:grpSpPr>
          <a:xfrm>
            <a:off x="5019952" y="1583888"/>
            <a:ext cx="1678539" cy="381001"/>
            <a:chOff x="0" y="0"/>
            <a:chExt cx="1678537" cy="381000"/>
          </a:xfrm>
        </p:grpSpPr>
        <p:pic>
          <p:nvPicPr>
            <p:cNvPr id="1452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53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455" name="٢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  <p:grpSp>
        <p:nvGrpSpPr>
          <p:cNvPr id="1467" name="Google Shape;300;p37"/>
          <p:cNvGrpSpPr/>
          <p:nvPr/>
        </p:nvGrpSpPr>
        <p:grpSpPr>
          <a:xfrm>
            <a:off x="5746004" y="781044"/>
            <a:ext cx="708395" cy="761350"/>
            <a:chOff x="0" y="0"/>
            <a:chExt cx="708394" cy="761349"/>
          </a:xfrm>
        </p:grpSpPr>
        <p:sp>
          <p:nvSpPr>
            <p:cNvPr id="1456" name="Google Shape;301;p37"/>
            <p:cNvSpPr/>
            <p:nvPr/>
          </p:nvSpPr>
          <p:spPr>
            <a:xfrm>
              <a:off x="154758" y="152304"/>
              <a:ext cx="553637" cy="609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302;p37"/>
            <p:cNvSpPr/>
            <p:nvPr/>
          </p:nvSpPr>
          <p:spPr>
            <a:xfrm>
              <a:off x="603996" y="224794"/>
              <a:ext cx="69207" cy="4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303;p37"/>
            <p:cNvSpPr/>
            <p:nvPr/>
          </p:nvSpPr>
          <p:spPr>
            <a:xfrm>
              <a:off x="508009" y="105235"/>
              <a:ext cx="56011" cy="5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304;p37"/>
            <p:cNvSpPr/>
            <p:nvPr/>
          </p:nvSpPr>
          <p:spPr>
            <a:xfrm>
              <a:off x="350490" y="0"/>
              <a:ext cx="35344" cy="7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305;p37"/>
            <p:cNvSpPr/>
            <p:nvPr/>
          </p:nvSpPr>
          <p:spPr>
            <a:xfrm>
              <a:off x="151680" y="54393"/>
              <a:ext cx="61680" cy="7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306;p37"/>
            <p:cNvSpPr/>
            <p:nvPr/>
          </p:nvSpPr>
          <p:spPr>
            <a:xfrm>
              <a:off x="60463" y="165979"/>
              <a:ext cx="70212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307;p37"/>
            <p:cNvSpPr/>
            <p:nvPr/>
          </p:nvSpPr>
          <p:spPr>
            <a:xfrm>
              <a:off x="-1" y="353538"/>
              <a:ext cx="77167" cy="35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308;p37"/>
            <p:cNvSpPr/>
            <p:nvPr/>
          </p:nvSpPr>
          <p:spPr>
            <a:xfrm>
              <a:off x="89990" y="486294"/>
              <a:ext cx="60330" cy="4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309;p37"/>
            <p:cNvSpPr/>
            <p:nvPr/>
          </p:nvSpPr>
          <p:spPr>
            <a:xfrm>
              <a:off x="215509" y="609404"/>
              <a:ext cx="36255" cy="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310;p37"/>
            <p:cNvSpPr/>
            <p:nvPr/>
          </p:nvSpPr>
          <p:spPr>
            <a:xfrm>
              <a:off x="336798" y="627006"/>
              <a:ext cx="28256" cy="7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311;p37"/>
            <p:cNvSpPr/>
            <p:nvPr/>
          </p:nvSpPr>
          <p:spPr>
            <a:xfrm>
              <a:off x="617850" y="369603"/>
              <a:ext cx="64178" cy="3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6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69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75351" t="17508" r="6926" b="71901"/>
          <a:stretch>
            <a:fillRect/>
          </a:stretch>
        </p:blipFill>
        <p:spPr>
          <a:xfrm>
            <a:off x="6836151" y="3443871"/>
            <a:ext cx="1416570" cy="112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IMG_6395.png" descr="IMG_6395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9035" y="389983"/>
            <a:ext cx="3766970" cy="1193906"/>
          </a:xfrm>
          <a:prstGeom prst="rect">
            <a:avLst/>
          </a:prstGeom>
        </p:spPr>
      </p:pic>
      <p:pic>
        <p:nvPicPr>
          <p:cNvPr id="1471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53777" t="18604" r="27790" b="79315"/>
          <a:stretch>
            <a:fillRect/>
          </a:stretch>
        </p:blipFill>
        <p:spPr>
          <a:xfrm>
            <a:off x="2251478" y="1562457"/>
            <a:ext cx="2673814" cy="402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2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60721" t="20985" r="28385" b="76376"/>
          <a:stretch>
            <a:fillRect/>
          </a:stretch>
        </p:blipFill>
        <p:spPr>
          <a:xfrm>
            <a:off x="5019952" y="2061368"/>
            <a:ext cx="1580172" cy="5102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73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61415" t="32591" r="27691" b="64770"/>
          <a:stretch>
            <a:fillRect/>
          </a:stretch>
        </p:blipFill>
        <p:spPr>
          <a:xfrm>
            <a:off x="1121784" y="1940035"/>
            <a:ext cx="1580172" cy="5102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74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57850" t="23366" r="28038" b="67018"/>
          <a:stretch>
            <a:fillRect/>
          </a:stretch>
        </p:blipFill>
        <p:spPr>
          <a:xfrm>
            <a:off x="4341648" y="2668230"/>
            <a:ext cx="1864280" cy="1693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5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60102" t="35231" r="28038" b="57492"/>
          <a:stretch>
            <a:fillRect/>
          </a:stretch>
        </p:blipFill>
        <p:spPr>
          <a:xfrm>
            <a:off x="1126216" y="2668230"/>
            <a:ext cx="2190174" cy="17918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8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476" name="Google Shape;444;p18" descr="Google Shape;444;p18"/>
            <p:cNvPicPr>
              <a:picLocks noChangeAspect="1"/>
            </p:cNvPicPr>
            <p:nvPr/>
          </p:nvPicPr>
          <p:blipFill>
            <a:blip r:embed="rId5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7" name="Google Shape;447;p18" descr="Google Shape;447;p18"/>
            <p:cNvPicPr>
              <a:picLocks noChangeAspect="1"/>
            </p:cNvPicPr>
            <p:nvPr/>
          </p:nvPicPr>
          <p:blipFill>
            <a:blip r:embed="rId6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5" grpId="3"/>
      <p:bldP build="whole" bldLvl="1" animBg="1" rev="0" advAuto="0" spid="1474" grpId="2"/>
      <p:bldP build="whole" bldLvl="1" animBg="1" rev="0" advAuto="0" spid="146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مستطيل مستدير الزوايا"/>
          <p:cNvGrpSpPr/>
          <p:nvPr/>
        </p:nvGrpSpPr>
        <p:grpSpPr>
          <a:xfrm>
            <a:off x="500742" y="3038919"/>
            <a:ext cx="2946627" cy="1719051"/>
            <a:chOff x="0" y="0"/>
            <a:chExt cx="2946625" cy="1719049"/>
          </a:xfrm>
        </p:grpSpPr>
        <p:sp>
          <p:nvSpPr>
            <p:cNvPr id="1481" name="مستطيل مستدير الزوايا"/>
            <p:cNvSpPr/>
            <p:nvPr/>
          </p:nvSpPr>
          <p:spPr>
            <a:xfrm>
              <a:off x="12700" y="12700"/>
              <a:ext cx="2921226" cy="1693650"/>
            </a:xfrm>
            <a:prstGeom prst="roundRect">
              <a:avLst>
                <a:gd name="adj" fmla="val 11833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8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46626" cy="1719050"/>
            </a:xfrm>
            <a:prstGeom prst="rect">
              <a:avLst/>
            </a:prstGeom>
            <a:effectLst/>
          </p:spPr>
        </p:pic>
      </p:grpSp>
      <p:grpSp>
        <p:nvGrpSpPr>
          <p:cNvPr id="1485" name="مستطيل مستدير الزوايا"/>
          <p:cNvGrpSpPr/>
          <p:nvPr/>
        </p:nvGrpSpPr>
        <p:grpSpPr>
          <a:xfrm>
            <a:off x="3798526" y="2949561"/>
            <a:ext cx="2830147" cy="1796000"/>
            <a:chOff x="0" y="0"/>
            <a:chExt cx="2830145" cy="1795999"/>
          </a:xfrm>
        </p:grpSpPr>
        <p:sp>
          <p:nvSpPr>
            <p:cNvPr id="1484" name="مستطيل مستدير الزوايا"/>
            <p:cNvSpPr/>
            <p:nvPr/>
          </p:nvSpPr>
          <p:spPr>
            <a:xfrm>
              <a:off x="12700" y="12700"/>
              <a:ext cx="2804746" cy="1770600"/>
            </a:xfrm>
            <a:prstGeom prst="roundRect">
              <a:avLst>
                <a:gd name="adj" fmla="val 1120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8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0146" cy="1796000"/>
            </a:xfrm>
            <a:prstGeom prst="rect">
              <a:avLst/>
            </a:prstGeom>
            <a:effectLst/>
          </p:spPr>
        </p:pic>
      </p:grpSp>
      <p:pic>
        <p:nvPicPr>
          <p:cNvPr id="148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9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8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489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9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49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97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00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98" name="Google Shape;2483;p58" descr="Google Shape;2483;p58"/>
            <p:cNvPicPr>
              <a:picLocks noChangeAspect="1"/>
            </p:cNvPicPr>
            <p:nvPr/>
          </p:nvPicPr>
          <p:blipFill>
            <a:blip r:embed="rId7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99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03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01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2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04" name="٢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  <p:grpSp>
        <p:nvGrpSpPr>
          <p:cNvPr id="1514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50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15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18" name="تجميع"/>
          <p:cNvGrpSpPr/>
          <p:nvPr/>
        </p:nvGrpSpPr>
        <p:grpSpPr>
          <a:xfrm>
            <a:off x="3515367" y="2177639"/>
            <a:ext cx="215161" cy="2448646"/>
            <a:chOff x="0" y="0"/>
            <a:chExt cx="215159" cy="2448644"/>
          </a:xfrm>
        </p:grpSpPr>
        <p:pic>
          <p:nvPicPr>
            <p:cNvPr id="1516" name="Google Shape;444;p18" descr="Google Shape;444;p18"/>
            <p:cNvPicPr>
              <a:picLocks noChangeAspect="1"/>
            </p:cNvPicPr>
            <p:nvPr/>
          </p:nvPicPr>
          <p:blipFill>
            <a:blip r:embed="rId9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853818" y="1303307"/>
              <a:ext cx="2022029" cy="115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7" name="Google Shape;447;p18" descr="Google Shape;447;p18"/>
            <p:cNvPicPr>
              <a:picLocks noChangeAspect="1"/>
            </p:cNvPicPr>
            <p:nvPr/>
          </p:nvPicPr>
          <p:blipFill>
            <a:blip r:embed="rId10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135804" y="1135803"/>
              <a:ext cx="2448645" cy="177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19" name="IMG_6388.png" descr="IMG_6388.png"/>
          <p:cNvPicPr>
            <a:picLocks noChangeAspect="1"/>
          </p:cNvPicPr>
          <p:nvPr/>
        </p:nvPicPr>
        <p:blipFill>
          <a:blip r:embed="rId11">
            <a:extLst/>
          </a:blip>
          <a:srcRect l="51782" t="90195" r="35968" b="7314"/>
          <a:stretch>
            <a:fillRect/>
          </a:stretch>
        </p:blipFill>
        <p:spPr>
          <a:xfrm>
            <a:off x="2139786" y="1559600"/>
            <a:ext cx="3317302" cy="5056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20" name="IMG_6395.png" descr="IMG_6395.png"/>
          <p:cNvPicPr>
            <a:picLocks noChangeAspect="1"/>
          </p:cNvPicPr>
          <p:nvPr/>
        </p:nvPicPr>
        <p:blipFill>
          <a:blip r:embed="rId12">
            <a:extLst/>
          </a:blip>
          <a:srcRect l="61953" t="45736" r="31858" b="52127"/>
          <a:stretch>
            <a:fillRect/>
          </a:stretch>
        </p:blipFill>
        <p:spPr>
          <a:xfrm>
            <a:off x="4351994" y="2281380"/>
            <a:ext cx="1261783" cy="580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6395.png" descr="IMG_6395.png"/>
          <p:cNvPicPr>
            <a:picLocks noChangeAspect="1"/>
          </p:cNvPicPr>
          <p:nvPr/>
        </p:nvPicPr>
        <p:blipFill>
          <a:blip r:embed="rId12">
            <a:extLst/>
          </a:blip>
          <a:srcRect l="32210" t="45608" r="59332" b="52149"/>
          <a:stretch>
            <a:fillRect/>
          </a:stretch>
        </p:blipFill>
        <p:spPr>
          <a:xfrm>
            <a:off x="818594" y="2266998"/>
            <a:ext cx="1724583" cy="60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6" name="تجميع"/>
          <p:cNvGrpSpPr/>
          <p:nvPr/>
        </p:nvGrpSpPr>
        <p:grpSpPr>
          <a:xfrm>
            <a:off x="5747739" y="2361613"/>
            <a:ext cx="464698" cy="464697"/>
            <a:chOff x="0" y="0"/>
            <a:chExt cx="464696" cy="464696"/>
          </a:xfrm>
        </p:grpSpPr>
        <p:grpSp>
          <p:nvGrpSpPr>
            <p:cNvPr id="152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2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3" name="Google Shape;1607;p45" descr="Google Shape;1607;p45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25" name="٣ أ"/>
            <p:cNvSpPr txBox="1"/>
            <p:nvPr/>
          </p:nvSpPr>
          <p:spPr>
            <a:xfrm>
              <a:off x="74599" y="91751"/>
              <a:ext cx="315498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grpSp>
        <p:nvGrpSpPr>
          <p:cNvPr id="1531" name="تجميع"/>
          <p:cNvGrpSpPr/>
          <p:nvPr/>
        </p:nvGrpSpPr>
        <p:grpSpPr>
          <a:xfrm>
            <a:off x="2614493" y="2418638"/>
            <a:ext cx="457961" cy="457961"/>
            <a:chOff x="0" y="0"/>
            <a:chExt cx="457959" cy="457959"/>
          </a:xfrm>
        </p:grpSpPr>
        <p:grpSp>
          <p:nvGrpSpPr>
            <p:cNvPr id="1529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527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8" name="Google Shape;1641;p45" descr="Google Shape;1641;p45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0" name="٣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3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3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36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35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3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40" name="٢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grpSp>
        <p:nvGrpSpPr>
          <p:cNvPr id="1543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541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2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44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45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42020" t="34182" r="37165" b="62476"/>
          <a:stretch>
            <a:fillRect/>
          </a:stretch>
        </p:blipFill>
        <p:spPr>
          <a:xfrm>
            <a:off x="1281911" y="1384806"/>
            <a:ext cx="4612886" cy="5553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46" name="IMG_6393.png" descr="IMG_6393.png"/>
          <p:cNvPicPr>
            <a:picLocks noChangeAspect="1"/>
          </p:cNvPicPr>
          <p:nvPr/>
        </p:nvPicPr>
        <p:blipFill>
          <a:blip r:embed="rId9">
            <a:extLst/>
          </a:blip>
          <a:srcRect l="39083" t="29659" r="54127" b="65065"/>
          <a:stretch>
            <a:fillRect/>
          </a:stretch>
        </p:blipFill>
        <p:spPr>
          <a:xfrm>
            <a:off x="4792858" y="2038398"/>
            <a:ext cx="954692" cy="556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7" name="IMG_6393.png" descr="IMG_6393.png"/>
          <p:cNvPicPr>
            <a:picLocks noChangeAspect="1"/>
          </p:cNvPicPr>
          <p:nvPr/>
        </p:nvPicPr>
        <p:blipFill>
          <a:blip r:embed="rId9">
            <a:extLst/>
          </a:blip>
          <a:srcRect l="22078" t="29749" r="71133" b="65773"/>
          <a:stretch>
            <a:fillRect/>
          </a:stretch>
        </p:blipFill>
        <p:spPr>
          <a:xfrm>
            <a:off x="1679011" y="2031109"/>
            <a:ext cx="951540" cy="470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4" name="تجميع"/>
          <p:cNvGrpSpPr/>
          <p:nvPr/>
        </p:nvGrpSpPr>
        <p:grpSpPr>
          <a:xfrm>
            <a:off x="3698781" y="2481281"/>
            <a:ext cx="2877498" cy="2332453"/>
            <a:chOff x="-12700" y="0"/>
            <a:chExt cx="2877496" cy="2332452"/>
          </a:xfrm>
        </p:grpSpPr>
        <p:grpSp>
          <p:nvGrpSpPr>
            <p:cNvPr id="1550" name="مستطيل مستدير الزوايا"/>
            <p:cNvGrpSpPr/>
            <p:nvPr/>
          </p:nvGrpSpPr>
          <p:grpSpPr>
            <a:xfrm>
              <a:off x="-12700" y="62210"/>
              <a:ext cx="2877497" cy="2270243"/>
              <a:chOff x="0" y="0"/>
              <a:chExt cx="2877496" cy="2270241"/>
            </a:xfrm>
          </p:grpSpPr>
          <p:sp>
            <p:nvSpPr>
              <p:cNvPr id="1549" name="مستطيل مستدير الزوايا"/>
              <p:cNvSpPr/>
              <p:nvPr/>
            </p:nvSpPr>
            <p:spPr>
              <a:xfrm>
                <a:off x="12700" y="12700"/>
                <a:ext cx="2852097" cy="2244842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548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877497" cy="2270242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53" name="تجميع"/>
            <p:cNvGrpSpPr/>
            <p:nvPr/>
          </p:nvGrpSpPr>
          <p:grpSpPr>
            <a:xfrm>
              <a:off x="2361242" y="-1"/>
              <a:ext cx="161328" cy="157921"/>
              <a:chOff x="0" y="0"/>
              <a:chExt cx="161326" cy="157919"/>
            </a:xfrm>
          </p:grpSpPr>
          <p:sp>
            <p:nvSpPr>
              <p:cNvPr id="1551" name="Google Shape;4455;p94"/>
              <p:cNvSpPr/>
              <p:nvPr/>
            </p:nvSpPr>
            <p:spPr>
              <a:xfrm rot="5400000">
                <a:off x="31908" y="28500"/>
                <a:ext cx="97511" cy="161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E63B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2" name="Google Shape;4456;p94"/>
              <p:cNvSpPr/>
              <p:nvPr/>
            </p:nvSpPr>
            <p:spPr>
              <a:xfrm rot="5400000">
                <a:off x="31906" y="-31907"/>
                <a:ext cx="97514" cy="161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E63B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61" name="تجميع"/>
          <p:cNvGrpSpPr/>
          <p:nvPr/>
        </p:nvGrpSpPr>
        <p:grpSpPr>
          <a:xfrm>
            <a:off x="618482" y="2487898"/>
            <a:ext cx="2776078" cy="2270227"/>
            <a:chOff x="-12700" y="0"/>
            <a:chExt cx="2776076" cy="2270226"/>
          </a:xfrm>
        </p:grpSpPr>
        <p:grpSp>
          <p:nvGrpSpPr>
            <p:cNvPr id="1557" name="مستطيل مستدير الزوايا"/>
            <p:cNvGrpSpPr/>
            <p:nvPr/>
          </p:nvGrpSpPr>
          <p:grpSpPr>
            <a:xfrm>
              <a:off x="-12700" y="79811"/>
              <a:ext cx="2776077" cy="2190416"/>
              <a:chOff x="0" y="0"/>
              <a:chExt cx="2776076" cy="2190415"/>
            </a:xfrm>
          </p:grpSpPr>
          <p:sp>
            <p:nvSpPr>
              <p:cNvPr id="1556" name="مستطيل مستدير الزوايا"/>
              <p:cNvSpPr/>
              <p:nvPr/>
            </p:nvSpPr>
            <p:spPr>
              <a:xfrm>
                <a:off x="12700" y="12700"/>
                <a:ext cx="2750677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55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190416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60" name="تجميع"/>
            <p:cNvGrpSpPr/>
            <p:nvPr/>
          </p:nvGrpSpPr>
          <p:grpSpPr>
            <a:xfrm>
              <a:off x="2274034" y="-1"/>
              <a:ext cx="163532" cy="159624"/>
              <a:chOff x="0" y="0"/>
              <a:chExt cx="163531" cy="159622"/>
            </a:xfrm>
          </p:grpSpPr>
          <p:sp>
            <p:nvSpPr>
              <p:cNvPr id="1558" name="Google Shape;4455;p94"/>
              <p:cNvSpPr/>
              <p:nvPr/>
            </p:nvSpPr>
            <p:spPr>
              <a:xfrm rot="5400000">
                <a:off x="32484" y="28575"/>
                <a:ext cx="98563" cy="163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E63B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9" name="Google Shape;4456;p94"/>
              <p:cNvSpPr/>
              <p:nvPr/>
            </p:nvSpPr>
            <p:spPr>
              <a:xfrm rot="5400000">
                <a:off x="32483" y="-32484"/>
                <a:ext cx="98566" cy="163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E63B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66" name="تجميع"/>
          <p:cNvGrpSpPr/>
          <p:nvPr/>
        </p:nvGrpSpPr>
        <p:grpSpPr>
          <a:xfrm>
            <a:off x="5945856" y="2031109"/>
            <a:ext cx="440689" cy="442884"/>
            <a:chOff x="0" y="0"/>
            <a:chExt cx="440688" cy="442883"/>
          </a:xfrm>
        </p:grpSpPr>
        <p:grpSp>
          <p:nvGrpSpPr>
            <p:cNvPr id="1564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562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3" name="Google Shape;1169;p39" descr="Google Shape;1169;p3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65" name="٨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571" name="تجميع"/>
          <p:cNvGrpSpPr/>
          <p:nvPr/>
        </p:nvGrpSpPr>
        <p:grpSpPr>
          <a:xfrm>
            <a:off x="2767722" y="2032207"/>
            <a:ext cx="440689" cy="440689"/>
            <a:chOff x="0" y="0"/>
            <a:chExt cx="440688" cy="440688"/>
          </a:xfrm>
        </p:grpSpPr>
        <p:grpSp>
          <p:nvGrpSpPr>
            <p:cNvPr id="1569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567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8" name="Google Shape;1178;p39" descr="Google Shape;1178;p39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0" name="٩"/>
            <p:cNvSpPr txBox="1"/>
            <p:nvPr/>
          </p:nvSpPr>
          <p:spPr>
            <a:xfrm>
              <a:off x="95446" y="45517"/>
              <a:ext cx="249796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تجميع"/>
          <p:cNvGrpSpPr/>
          <p:nvPr/>
        </p:nvGrpSpPr>
        <p:grpSpPr>
          <a:xfrm>
            <a:off x="5019952" y="1583888"/>
            <a:ext cx="1678539" cy="381001"/>
            <a:chOff x="0" y="0"/>
            <a:chExt cx="1678537" cy="381000"/>
          </a:xfrm>
        </p:grpSpPr>
        <p:pic>
          <p:nvPicPr>
            <p:cNvPr id="157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7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76" name="٢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  <p:grpSp>
        <p:nvGrpSpPr>
          <p:cNvPr id="1588" name="Google Shape;300;p37"/>
          <p:cNvGrpSpPr/>
          <p:nvPr/>
        </p:nvGrpSpPr>
        <p:grpSpPr>
          <a:xfrm>
            <a:off x="5746004" y="781044"/>
            <a:ext cx="708395" cy="761350"/>
            <a:chOff x="0" y="0"/>
            <a:chExt cx="708394" cy="761349"/>
          </a:xfrm>
        </p:grpSpPr>
        <p:sp>
          <p:nvSpPr>
            <p:cNvPr id="1577" name="Google Shape;301;p37"/>
            <p:cNvSpPr/>
            <p:nvPr/>
          </p:nvSpPr>
          <p:spPr>
            <a:xfrm>
              <a:off x="154758" y="152304"/>
              <a:ext cx="553637" cy="609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302;p37"/>
            <p:cNvSpPr/>
            <p:nvPr/>
          </p:nvSpPr>
          <p:spPr>
            <a:xfrm>
              <a:off x="603996" y="224794"/>
              <a:ext cx="69207" cy="4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303;p37"/>
            <p:cNvSpPr/>
            <p:nvPr/>
          </p:nvSpPr>
          <p:spPr>
            <a:xfrm>
              <a:off x="508009" y="105235"/>
              <a:ext cx="56011" cy="5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304;p37"/>
            <p:cNvSpPr/>
            <p:nvPr/>
          </p:nvSpPr>
          <p:spPr>
            <a:xfrm>
              <a:off x="350490" y="0"/>
              <a:ext cx="35344" cy="7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305;p37"/>
            <p:cNvSpPr/>
            <p:nvPr/>
          </p:nvSpPr>
          <p:spPr>
            <a:xfrm>
              <a:off x="151680" y="54393"/>
              <a:ext cx="61680" cy="7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306;p37"/>
            <p:cNvSpPr/>
            <p:nvPr/>
          </p:nvSpPr>
          <p:spPr>
            <a:xfrm>
              <a:off x="60463" y="165979"/>
              <a:ext cx="70212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307;p37"/>
            <p:cNvSpPr/>
            <p:nvPr/>
          </p:nvSpPr>
          <p:spPr>
            <a:xfrm>
              <a:off x="-1" y="353538"/>
              <a:ext cx="77167" cy="35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308;p37"/>
            <p:cNvSpPr/>
            <p:nvPr/>
          </p:nvSpPr>
          <p:spPr>
            <a:xfrm>
              <a:off x="89990" y="486294"/>
              <a:ext cx="60330" cy="4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309;p37"/>
            <p:cNvSpPr/>
            <p:nvPr/>
          </p:nvSpPr>
          <p:spPr>
            <a:xfrm>
              <a:off x="215509" y="609404"/>
              <a:ext cx="36255" cy="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310;p37"/>
            <p:cNvSpPr/>
            <p:nvPr/>
          </p:nvSpPr>
          <p:spPr>
            <a:xfrm>
              <a:off x="336798" y="627006"/>
              <a:ext cx="28256" cy="7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311;p37"/>
            <p:cNvSpPr/>
            <p:nvPr/>
          </p:nvSpPr>
          <p:spPr>
            <a:xfrm>
              <a:off x="617850" y="369603"/>
              <a:ext cx="64178" cy="3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8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90" name="IMG_6395.png" descr="IMG_6395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9035" y="389983"/>
            <a:ext cx="3766970" cy="1193906"/>
          </a:xfrm>
          <a:prstGeom prst="rect">
            <a:avLst/>
          </a:prstGeom>
        </p:spPr>
      </p:pic>
      <p:pic>
        <p:nvPicPr>
          <p:cNvPr id="1591" name="IMG_6395.png" descr="IMG_6395.png"/>
          <p:cNvPicPr>
            <a:picLocks noChangeAspect="1"/>
          </p:cNvPicPr>
          <p:nvPr/>
        </p:nvPicPr>
        <p:blipFill>
          <a:blip r:embed="rId4">
            <a:extLst/>
          </a:blip>
          <a:srcRect l="12696" t="56933" r="27231" b="37879"/>
          <a:stretch>
            <a:fillRect/>
          </a:stretch>
        </p:blipFill>
        <p:spPr>
          <a:xfrm>
            <a:off x="789454" y="1964888"/>
            <a:ext cx="5667879" cy="652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2" name="IMG_6395.png" descr="IMG_6395.png"/>
          <p:cNvPicPr>
            <a:picLocks noChangeAspect="1"/>
          </p:cNvPicPr>
          <p:nvPr/>
        </p:nvPicPr>
        <p:blipFill>
          <a:blip r:embed="rId4">
            <a:extLst/>
          </a:blip>
          <a:srcRect l="35289" t="73460" r="26674" b="9058"/>
          <a:stretch>
            <a:fillRect/>
          </a:stretch>
        </p:blipFill>
        <p:spPr>
          <a:xfrm>
            <a:off x="2081034" y="2617350"/>
            <a:ext cx="3349630" cy="2052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0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9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9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0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9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0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0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0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0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1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0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12" name="٢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grpSp>
        <p:nvGrpSpPr>
          <p:cNvPr id="1622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61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23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24" name="IMG_6389.png" descr="IMG_6389.png"/>
          <p:cNvPicPr>
            <a:picLocks noChangeAspect="1"/>
          </p:cNvPicPr>
          <p:nvPr/>
        </p:nvPicPr>
        <p:blipFill>
          <a:blip r:embed="rId7">
            <a:extLst/>
          </a:blip>
          <a:srcRect l="22346" t="19164" r="38698" b="75038"/>
          <a:stretch>
            <a:fillRect/>
          </a:stretch>
        </p:blipFill>
        <p:spPr>
          <a:xfrm>
            <a:off x="533948" y="1614404"/>
            <a:ext cx="5887284" cy="657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1" name="تجميع"/>
          <p:cNvGrpSpPr/>
          <p:nvPr/>
        </p:nvGrpSpPr>
        <p:grpSpPr>
          <a:xfrm>
            <a:off x="714724" y="2216524"/>
            <a:ext cx="5895664" cy="1931743"/>
            <a:chOff x="-12700" y="0"/>
            <a:chExt cx="5895663" cy="1931742"/>
          </a:xfrm>
        </p:grpSpPr>
        <p:grpSp>
          <p:nvGrpSpPr>
            <p:cNvPr id="1627" name="مستطيل مستدير الزوايا"/>
            <p:cNvGrpSpPr/>
            <p:nvPr/>
          </p:nvGrpSpPr>
          <p:grpSpPr>
            <a:xfrm>
              <a:off x="-12700" y="126873"/>
              <a:ext cx="5895664" cy="1804870"/>
              <a:chOff x="0" y="0"/>
              <a:chExt cx="5895663" cy="1804869"/>
            </a:xfrm>
          </p:grpSpPr>
          <p:sp>
            <p:nvSpPr>
              <p:cNvPr id="1626" name="مستطيل مستدير الزوايا"/>
              <p:cNvSpPr/>
              <p:nvPr/>
            </p:nvSpPr>
            <p:spPr>
              <a:xfrm>
                <a:off x="12700" y="12700"/>
                <a:ext cx="5870264" cy="177947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2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5895664" cy="180487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30" name="Google Shape;4454;p94"/>
            <p:cNvGrpSpPr/>
            <p:nvPr/>
          </p:nvGrpSpPr>
          <p:grpSpPr>
            <a:xfrm rot="5400000">
              <a:off x="5330475" y="2271"/>
              <a:ext cx="214462" cy="209919"/>
              <a:chOff x="0" y="0"/>
              <a:chExt cx="214461" cy="209918"/>
            </a:xfrm>
          </p:grpSpPr>
          <p:sp>
            <p:nvSpPr>
              <p:cNvPr id="1628" name="Google Shape;4455;p94"/>
              <p:cNvSpPr/>
              <p:nvPr/>
            </p:nvSpPr>
            <p:spPr>
              <a:xfrm>
                <a:off x="82037" y="0"/>
                <a:ext cx="132425" cy="20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9" name="Google Shape;4456;p94"/>
              <p:cNvSpPr/>
              <p:nvPr/>
            </p:nvSpPr>
            <p:spPr>
              <a:xfrm>
                <a:off x="0" y="0"/>
                <a:ext cx="132428" cy="20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34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35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36" name="٢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pic>
        <p:nvPicPr>
          <p:cNvPr id="1637" name="IMG_6330.png" descr="IMG_6330.png"/>
          <p:cNvPicPr>
            <a:picLocks noChangeAspect="1"/>
          </p:cNvPicPr>
          <p:nvPr/>
        </p:nvPicPr>
        <p:blipFill>
          <a:blip r:embed="rId4">
            <a:extLst/>
          </a:blip>
          <a:srcRect l="52706" t="63701" r="38094" b="33333"/>
          <a:stretch>
            <a:fillRect/>
          </a:stretch>
        </p:blipFill>
        <p:spPr>
          <a:xfrm>
            <a:off x="4413809" y="1666510"/>
            <a:ext cx="2162783" cy="52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Google Shape;447;p18" descr="Google Shape;447;p18"/>
          <p:cNvPicPr>
            <a:picLocks noChangeAspect="1"/>
          </p:cNvPicPr>
          <p:nvPr/>
        </p:nvPicPr>
        <p:blipFill>
          <a:blip r:embed="rId5">
            <a:alphaModFix amt="82000"/>
            <a:extLst/>
          </a:blip>
          <a:srcRect l="4356" t="0" r="5827" b="0"/>
          <a:stretch>
            <a:fillRect/>
          </a:stretch>
        </p:blipFill>
        <p:spPr>
          <a:xfrm rot="10800000">
            <a:off x="872865" y="2897677"/>
            <a:ext cx="5463333" cy="39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9" name="IMG_6389.png" descr="IMG_6389.png"/>
          <p:cNvPicPr>
            <a:picLocks noChangeAspect="1"/>
          </p:cNvPicPr>
          <p:nvPr/>
        </p:nvPicPr>
        <p:blipFill>
          <a:blip r:embed="rId6">
            <a:extLst/>
          </a:blip>
          <a:srcRect l="55164" t="68867" r="39708" b="28028"/>
          <a:stretch>
            <a:fillRect/>
          </a:stretch>
        </p:blipFill>
        <p:spPr>
          <a:xfrm>
            <a:off x="4774524" y="2266998"/>
            <a:ext cx="1319236" cy="599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IMG_6389.png" descr="IMG_6389.png"/>
          <p:cNvPicPr>
            <a:picLocks noChangeAspect="1"/>
          </p:cNvPicPr>
          <p:nvPr/>
        </p:nvPicPr>
        <p:blipFill>
          <a:blip r:embed="rId6">
            <a:extLst/>
          </a:blip>
          <a:srcRect l="54967" t="72388" r="39984" b="24506"/>
          <a:stretch>
            <a:fillRect/>
          </a:stretch>
        </p:blipFill>
        <p:spPr>
          <a:xfrm>
            <a:off x="4766069" y="3292674"/>
            <a:ext cx="1298952" cy="5990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7" name="تجميع"/>
          <p:cNvGrpSpPr/>
          <p:nvPr/>
        </p:nvGrpSpPr>
        <p:grpSpPr>
          <a:xfrm>
            <a:off x="892729" y="1795366"/>
            <a:ext cx="3576715" cy="1115119"/>
            <a:chOff x="-12700" y="0"/>
            <a:chExt cx="3576713" cy="1115118"/>
          </a:xfrm>
        </p:grpSpPr>
        <p:grpSp>
          <p:nvGrpSpPr>
            <p:cNvPr id="1643" name="مستطيل مستدير الزوايا"/>
            <p:cNvGrpSpPr/>
            <p:nvPr/>
          </p:nvGrpSpPr>
          <p:grpSpPr>
            <a:xfrm>
              <a:off x="-12700" y="13198"/>
              <a:ext cx="3576714" cy="1101921"/>
              <a:chOff x="0" y="0"/>
              <a:chExt cx="3576713" cy="1101919"/>
            </a:xfrm>
          </p:grpSpPr>
          <p:sp>
            <p:nvSpPr>
              <p:cNvPr id="1642" name="مستطيل مستدير الزوايا"/>
              <p:cNvSpPr/>
              <p:nvPr/>
            </p:nvSpPr>
            <p:spPr>
              <a:xfrm>
                <a:off x="12700" y="12700"/>
                <a:ext cx="3551314" cy="107652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4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76714" cy="110192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46" name="Google Shape;4454;p94"/>
            <p:cNvGrpSpPr/>
            <p:nvPr/>
          </p:nvGrpSpPr>
          <p:grpSpPr>
            <a:xfrm rot="5400000">
              <a:off x="3225380" y="754"/>
              <a:ext cx="71204" cy="69696"/>
              <a:chOff x="0" y="0"/>
              <a:chExt cx="71203" cy="69694"/>
            </a:xfrm>
          </p:grpSpPr>
          <p:sp>
            <p:nvSpPr>
              <p:cNvPr id="1644" name="Google Shape;4455;p94"/>
              <p:cNvSpPr/>
              <p:nvPr/>
            </p:nvSpPr>
            <p:spPr>
              <a:xfrm>
                <a:off x="27237" y="0"/>
                <a:ext cx="43967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5" name="Google Shape;4456;p94"/>
              <p:cNvSpPr/>
              <p:nvPr/>
            </p:nvSpPr>
            <p:spPr>
              <a:xfrm>
                <a:off x="0" y="0"/>
                <a:ext cx="43968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654" name="تجميع"/>
          <p:cNvGrpSpPr/>
          <p:nvPr/>
        </p:nvGrpSpPr>
        <p:grpSpPr>
          <a:xfrm>
            <a:off x="892729" y="3201607"/>
            <a:ext cx="3576715" cy="1115120"/>
            <a:chOff x="-12700" y="0"/>
            <a:chExt cx="3576713" cy="1115118"/>
          </a:xfrm>
        </p:grpSpPr>
        <p:grpSp>
          <p:nvGrpSpPr>
            <p:cNvPr id="1650" name="مستطيل مستدير الزوايا"/>
            <p:cNvGrpSpPr/>
            <p:nvPr/>
          </p:nvGrpSpPr>
          <p:grpSpPr>
            <a:xfrm>
              <a:off x="-12700" y="13198"/>
              <a:ext cx="3576714" cy="1101921"/>
              <a:chOff x="0" y="0"/>
              <a:chExt cx="3576713" cy="1101919"/>
            </a:xfrm>
          </p:grpSpPr>
          <p:sp>
            <p:nvSpPr>
              <p:cNvPr id="1649" name="مستطيل مستدير الزوايا"/>
              <p:cNvSpPr/>
              <p:nvPr/>
            </p:nvSpPr>
            <p:spPr>
              <a:xfrm>
                <a:off x="12700" y="12700"/>
                <a:ext cx="3551314" cy="107652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48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76714" cy="110192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53" name="Google Shape;4454;p94"/>
            <p:cNvGrpSpPr/>
            <p:nvPr/>
          </p:nvGrpSpPr>
          <p:grpSpPr>
            <a:xfrm rot="5400000">
              <a:off x="3225380" y="754"/>
              <a:ext cx="71204" cy="69696"/>
              <a:chOff x="0" y="0"/>
              <a:chExt cx="71203" cy="69694"/>
            </a:xfrm>
          </p:grpSpPr>
          <p:sp>
            <p:nvSpPr>
              <p:cNvPr id="1651" name="Google Shape;4455;p94"/>
              <p:cNvSpPr/>
              <p:nvPr/>
            </p:nvSpPr>
            <p:spPr>
              <a:xfrm>
                <a:off x="27237" y="0"/>
                <a:ext cx="43967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2" name="Google Shape;4456;p94"/>
              <p:cNvSpPr/>
              <p:nvPr/>
            </p:nvSpPr>
            <p:spPr>
              <a:xfrm>
                <a:off x="0" y="0"/>
                <a:ext cx="43968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55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25799"/>
            <a:extLst/>
          </a:blip>
          <a:stretch>
            <a:fillRect/>
          </a:stretch>
        </p:blipFill>
        <p:spPr>
          <a:xfrm>
            <a:off x="905429" y="3343521"/>
            <a:ext cx="3541707" cy="933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2" name="Google Shape;1657;p46"/>
          <p:cNvGrpSpPr/>
          <p:nvPr/>
        </p:nvGrpSpPr>
        <p:grpSpPr>
          <a:xfrm rot="10800000">
            <a:off x="4413809" y="2340953"/>
            <a:ext cx="502805" cy="502804"/>
            <a:chOff x="0" y="0"/>
            <a:chExt cx="502803" cy="502803"/>
          </a:xfrm>
        </p:grpSpPr>
        <p:grpSp>
          <p:nvGrpSpPr>
            <p:cNvPr id="1658" name="Google Shape;1658;p46"/>
            <p:cNvGrpSpPr/>
            <p:nvPr/>
          </p:nvGrpSpPr>
          <p:grpSpPr>
            <a:xfrm>
              <a:off x="-1" y="-1"/>
              <a:ext cx="502805" cy="502805"/>
              <a:chOff x="0" y="0"/>
              <a:chExt cx="502803" cy="502803"/>
            </a:xfrm>
          </p:grpSpPr>
          <p:sp>
            <p:nvSpPr>
              <p:cNvPr id="1656" name="Google Shape;1659;p46"/>
              <p:cNvSpPr/>
              <p:nvPr/>
            </p:nvSpPr>
            <p:spPr>
              <a:xfrm>
                <a:off x="-1" y="-1"/>
                <a:ext cx="502805" cy="50280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57" name="Google Shape;1660;p46" descr="Google Shape;1660;p4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564" y="5980"/>
                <a:ext cx="474550" cy="474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61" name="Google Shape;1661;p46"/>
            <p:cNvGrpSpPr/>
            <p:nvPr/>
          </p:nvGrpSpPr>
          <p:grpSpPr>
            <a:xfrm>
              <a:off x="132733" y="114329"/>
              <a:ext cx="246167" cy="274145"/>
              <a:chOff x="0" y="0"/>
              <a:chExt cx="246165" cy="274143"/>
            </a:xfrm>
          </p:grpSpPr>
          <p:sp>
            <p:nvSpPr>
              <p:cNvPr id="1659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0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667" name="تجميع"/>
          <p:cNvGrpSpPr/>
          <p:nvPr/>
        </p:nvGrpSpPr>
        <p:grpSpPr>
          <a:xfrm>
            <a:off x="6031396" y="2346575"/>
            <a:ext cx="464698" cy="464698"/>
            <a:chOff x="0" y="0"/>
            <a:chExt cx="464696" cy="464696"/>
          </a:xfrm>
        </p:grpSpPr>
        <p:grpSp>
          <p:nvGrpSpPr>
            <p:cNvPr id="1665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63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4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66" name="١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grpSp>
        <p:nvGrpSpPr>
          <p:cNvPr id="1672" name="تجميع"/>
          <p:cNvGrpSpPr/>
          <p:nvPr/>
        </p:nvGrpSpPr>
        <p:grpSpPr>
          <a:xfrm>
            <a:off x="6130128" y="3363335"/>
            <a:ext cx="457961" cy="457961"/>
            <a:chOff x="0" y="0"/>
            <a:chExt cx="457959" cy="457959"/>
          </a:xfrm>
        </p:grpSpPr>
        <p:grpSp>
          <p:nvGrpSpPr>
            <p:cNvPr id="1670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668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9" name="Google Shape;1641;p45" descr="Google Shape;1641;p45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1" name="١٧"/>
            <p:cNvSpPr txBox="1"/>
            <p:nvPr/>
          </p:nvSpPr>
          <p:spPr>
            <a:xfrm>
              <a:off x="25906" y="90497"/>
              <a:ext cx="406147" cy="298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pic>
        <p:nvPicPr>
          <p:cNvPr id="1673" name="Google Shape;3778;p79" descr="Google Shape;3778;p79"/>
          <p:cNvPicPr>
            <a:picLocks noChangeAspect="1"/>
          </p:cNvPicPr>
          <p:nvPr/>
        </p:nvPicPr>
        <p:blipFill>
          <a:blip r:embed="rId10">
            <a:alphaModFix amt="37899"/>
            <a:extLst/>
          </a:blip>
          <a:stretch>
            <a:fillRect/>
          </a:stretch>
        </p:blipFill>
        <p:spPr>
          <a:xfrm>
            <a:off x="882455" y="1933765"/>
            <a:ext cx="3597264" cy="948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0" name="تجميع"/>
          <p:cNvGrpSpPr/>
          <p:nvPr/>
        </p:nvGrpSpPr>
        <p:grpSpPr>
          <a:xfrm>
            <a:off x="4333660" y="3458166"/>
            <a:ext cx="464698" cy="464698"/>
            <a:chOff x="0" y="0"/>
            <a:chExt cx="464696" cy="464696"/>
          </a:xfrm>
        </p:grpSpPr>
        <p:grpSp>
          <p:nvGrpSpPr>
            <p:cNvPr id="1676" name="تجميع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74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75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9" name="Google Shape;1657;p46"/>
            <p:cNvGrpSpPr/>
            <p:nvPr/>
          </p:nvGrpSpPr>
          <p:grpSpPr>
            <a:xfrm rot="10800000">
              <a:off x="113475" y="95276"/>
              <a:ext cx="246166" cy="274145"/>
              <a:chOff x="0" y="0"/>
              <a:chExt cx="246165" cy="274143"/>
            </a:xfrm>
          </p:grpSpPr>
          <p:sp>
            <p:nvSpPr>
              <p:cNvPr id="1677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8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5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686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687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88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89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0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91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2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693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1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696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694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95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00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697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8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9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02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171010" y="1874939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7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705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03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4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6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08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647792" y="1515734"/>
            <a:ext cx="2569070" cy="292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IMG_6409.png" descr="IMG_6409.png"/>
          <p:cNvPicPr>
            <a:picLocks noChangeAspect="1"/>
          </p:cNvPicPr>
          <p:nvPr/>
        </p:nvPicPr>
        <p:blipFill>
          <a:blip r:embed="rId16">
            <a:extLst/>
          </a:blip>
          <a:srcRect l="45497" t="25093" r="7389" b="13187"/>
          <a:stretch>
            <a:fillRect/>
          </a:stretch>
        </p:blipFill>
        <p:spPr>
          <a:xfrm>
            <a:off x="2821177" y="1766745"/>
            <a:ext cx="2327258" cy="2286544"/>
          </a:xfrm>
          <a:prstGeom prst="rect">
            <a:avLst/>
          </a:prstGeom>
          <a:ln w="12700">
            <a:solidFill>
              <a:srgbClr val="FFB5A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16" name="تجميع"/>
          <p:cNvGrpSpPr/>
          <p:nvPr/>
        </p:nvGrpSpPr>
        <p:grpSpPr>
          <a:xfrm>
            <a:off x="4850148" y="1515734"/>
            <a:ext cx="426866" cy="426867"/>
            <a:chOff x="0" y="0"/>
            <a:chExt cx="426865" cy="426865"/>
          </a:xfrm>
        </p:grpSpPr>
        <p:grpSp>
          <p:nvGrpSpPr>
            <p:cNvPr id="1712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710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11" name="Google Shape;3616;p76" descr="Google Shape;3616;p76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15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713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4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17" name="Google Shape;4245;p88" descr="Google Shape;4245;p88"/>
          <p:cNvPicPr>
            <a:picLocks noChangeAspect="1"/>
          </p:cNvPicPr>
          <p:nvPr/>
        </p:nvPicPr>
        <p:blipFill>
          <a:blip r:embed="rId18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718" name="IMG_0747.jpeg" descr="IMG_0747.jpeg"/>
          <p:cNvPicPr>
            <a:picLocks noChangeAspect="1"/>
          </p:cNvPicPr>
          <p:nvPr/>
        </p:nvPicPr>
        <p:blipFill>
          <a:blip r:embed="rId19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19" name="٢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7" grpId="2"/>
      <p:bldP build="whole" bldLvl="1" animBg="1" rev="0" advAuto="0" spid="1701" grpId="12"/>
      <p:bldP build="whole" bldLvl="1" animBg="1" rev="0" advAuto="0" spid="1707" grpId="3"/>
      <p:bldP build="whole" bldLvl="1" animBg="1" rev="0" advAuto="0" spid="1716" grpId="8"/>
      <p:bldP build="whole" bldLvl="1" animBg="1" rev="0" advAuto="0" spid="1709" grpId="10"/>
      <p:bldP build="whole" bldLvl="1" animBg="1" rev="0" advAuto="0" spid="1690" grpId="13"/>
      <p:bldP build="whole" bldLvl="1" animBg="1" rev="0" advAuto="0" spid="1692" grpId="17"/>
      <p:bldP build="whole" bldLvl="1" animBg="1" rev="0" advAuto="0" spid="1688" grpId="7"/>
      <p:bldP build="whole" bldLvl="1" animBg="1" rev="0" advAuto="0" spid="1702" grpId="5"/>
      <p:bldP build="whole" bldLvl="1" animBg="1" rev="0" advAuto="0" spid="1691" grpId="18"/>
      <p:bldP build="whole" bldLvl="1" animBg="1" rev="0" advAuto="0" spid="1684" grpId="16"/>
      <p:bldP build="whole" bldLvl="1" animBg="1" rev="0" advAuto="0" spid="1708" grpId="9"/>
      <p:bldP build="whole" bldLvl="1" animBg="1" rev="0" advAuto="0" spid="1682" grpId="1"/>
      <p:bldP build="whole" bldLvl="1" animBg="1" rev="0" advAuto="0" spid="1693" grpId="14"/>
      <p:bldP build="whole" bldLvl="1" animBg="1" rev="0" advAuto="0" spid="1686" grpId="19"/>
      <p:bldP build="whole" bldLvl="1" animBg="1" rev="0" advAuto="0" spid="1685" grpId="11"/>
      <p:bldP build="whole" bldLvl="1" animBg="1" rev="0" advAuto="0" spid="1683" grpId="6"/>
      <p:bldP build="whole" bldLvl="1" animBg="1" rev="0" advAuto="0" spid="1718" grpId="4"/>
      <p:bldP build="whole" bldLvl="1" animBg="1" rev="0" advAuto="0" spid="1689" grpId="1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22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723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724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725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726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727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728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729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30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731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98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8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8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9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92" name="Google Shape;1767;p26"/>
          <p:cNvSpPr/>
          <p:nvPr/>
        </p:nvSpPr>
        <p:spPr>
          <a:xfrm rot="4829594">
            <a:off x="937664" y="1069459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997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99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6" name="المعادل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sp>
        <p:nvSpPr>
          <p:cNvPr id="99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0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0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47877" y="1564516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9114" y="2647683"/>
            <a:ext cx="834835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820676" y="3908807"/>
            <a:ext cx="814844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0" name="Google Shape;1599;p45"/>
          <p:cNvGrpSpPr/>
          <p:nvPr/>
        </p:nvGrpSpPr>
        <p:grpSpPr>
          <a:xfrm>
            <a:off x="1416741" y="3817361"/>
            <a:ext cx="631157" cy="631157"/>
            <a:chOff x="0" y="0"/>
            <a:chExt cx="631156" cy="631156"/>
          </a:xfrm>
        </p:grpSpPr>
        <p:grpSp>
          <p:nvGrpSpPr>
            <p:cNvPr id="1008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06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0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09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15" name="Google Shape;1599;p45"/>
          <p:cNvGrpSpPr/>
          <p:nvPr/>
        </p:nvGrpSpPr>
        <p:grpSpPr>
          <a:xfrm>
            <a:off x="1347819" y="1420864"/>
            <a:ext cx="631158" cy="631157"/>
            <a:chOff x="0" y="0"/>
            <a:chExt cx="631156" cy="631156"/>
          </a:xfrm>
        </p:grpSpPr>
        <p:grpSp>
          <p:nvGrpSpPr>
            <p:cNvPr id="1013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11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1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14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18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1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7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25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19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0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1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2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3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4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26" name="Google Shape;828;p33"/>
          <p:cNvSpPr txBox="1"/>
          <p:nvPr>
            <p:ph type="title" idx="4294967295"/>
          </p:nvPr>
        </p:nvSpPr>
        <p:spPr>
          <a:xfrm>
            <a:off x="7646894" y="1674218"/>
            <a:ext cx="463337" cy="451404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27" name="Google Shape;828;p33"/>
          <p:cNvSpPr txBox="1"/>
          <p:nvPr/>
        </p:nvSpPr>
        <p:spPr>
          <a:xfrm>
            <a:off x="7646894" y="2759231"/>
            <a:ext cx="463337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28" name="Google Shape;828;p33"/>
          <p:cNvSpPr txBox="1"/>
          <p:nvPr/>
        </p:nvSpPr>
        <p:spPr>
          <a:xfrm>
            <a:off x="7720650" y="3979819"/>
            <a:ext cx="463337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sp>
        <p:nvSpPr>
          <p:cNvPr id="1029" name="Google Shape;828;p33"/>
          <p:cNvSpPr txBox="1"/>
          <p:nvPr/>
        </p:nvSpPr>
        <p:spPr>
          <a:xfrm>
            <a:off x="3314064" y="1420864"/>
            <a:ext cx="3834748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74904" rtl="0">
              <a:defRPr b="1" sz="2173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٢س+٣= ٢س+(٢-١) هي متطابقة</a:t>
            </a:r>
          </a:p>
        </p:txBody>
      </p:sp>
      <p:sp>
        <p:nvSpPr>
          <p:cNvPr id="1030" name="Google Shape;828;p33"/>
          <p:cNvSpPr txBox="1"/>
          <p:nvPr/>
        </p:nvSpPr>
        <p:spPr>
          <a:xfrm>
            <a:off x="3096365" y="2640304"/>
            <a:ext cx="4245498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س +٤ هي  عبارة جبرية …  </a:t>
            </a:r>
          </a:p>
        </p:txBody>
      </p:sp>
      <p:grpSp>
        <p:nvGrpSpPr>
          <p:cNvPr id="1035" name="تجميع"/>
          <p:cNvGrpSpPr/>
          <p:nvPr/>
        </p:nvGrpSpPr>
        <p:grpSpPr>
          <a:xfrm>
            <a:off x="1341546" y="2647682"/>
            <a:ext cx="688029" cy="688029"/>
            <a:chOff x="0" y="0"/>
            <a:chExt cx="688027" cy="688027"/>
          </a:xfrm>
        </p:grpSpPr>
        <p:grpSp>
          <p:nvGrpSpPr>
            <p:cNvPr id="1033" name="Google Shape;1638;p45"/>
            <p:cNvGrpSpPr/>
            <p:nvPr/>
          </p:nvGrpSpPr>
          <p:grpSpPr>
            <a:xfrm>
              <a:off x="0" y="0"/>
              <a:ext cx="688028" cy="688028"/>
              <a:chOff x="0" y="0"/>
              <a:chExt cx="688027" cy="688027"/>
            </a:xfrm>
          </p:grpSpPr>
          <p:sp>
            <p:nvSpPr>
              <p:cNvPr id="1031" name="Google Shape;1640;p45"/>
              <p:cNvSpPr/>
              <p:nvPr/>
            </p:nvSpPr>
            <p:spPr>
              <a:xfrm>
                <a:off x="-1" y="-1"/>
                <a:ext cx="688029" cy="6880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32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192" y="8183"/>
                <a:ext cx="649366" cy="649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34" name="Google Shape;1642;p45"/>
            <p:cNvSpPr/>
            <p:nvPr/>
          </p:nvSpPr>
          <p:spPr>
            <a:xfrm>
              <a:off x="172345" y="234916"/>
              <a:ext cx="299013" cy="20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1036" name="IMG_6330.png" descr="IMG_6330.png"/>
          <p:cNvPicPr>
            <a:picLocks noChangeAspect="1"/>
          </p:cNvPicPr>
          <p:nvPr/>
        </p:nvPicPr>
        <p:blipFill>
          <a:blip r:embed="rId8">
            <a:extLst/>
          </a:blip>
          <a:srcRect l="54076" t="70209" r="40301" b="26831"/>
          <a:stretch>
            <a:fillRect/>
          </a:stretch>
        </p:blipFill>
        <p:spPr>
          <a:xfrm>
            <a:off x="5553461" y="3711688"/>
            <a:ext cx="1823280" cy="719537"/>
          </a:xfrm>
          <a:prstGeom prst="rect">
            <a:avLst/>
          </a:prstGeom>
          <a:ln w="12700">
            <a:miter lim="400000"/>
          </a:ln>
        </p:spPr>
      </p:pic>
      <p:sp>
        <p:nvSpPr>
          <p:cNvPr id="1037" name="Google Shape;828;p33"/>
          <p:cNvSpPr txBox="1"/>
          <p:nvPr/>
        </p:nvSpPr>
        <p:spPr>
          <a:xfrm>
            <a:off x="2421647" y="3749549"/>
            <a:ext cx="4245497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ليس لها حل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5" grpId="2"/>
      <p:bldP build="whole" bldLvl="1" animBg="1" rev="0" advAuto="0" spid="1036" grpId="5"/>
      <p:bldP build="whole" bldLvl="1" animBg="1" rev="0" advAuto="0" spid="1010" grpId="7"/>
      <p:bldP build="whole" bldLvl="1" animBg="1" rev="0" advAuto="0" spid="1030" grpId="3"/>
      <p:bldP build="whole" bldLvl="1" animBg="1" rev="0" advAuto="0" spid="1029" grpId="1"/>
      <p:bldP build="whole" bldLvl="1" animBg="1" rev="0" advAuto="0" spid="1035" grpId="4"/>
      <p:bldP build="whole" bldLvl="1" animBg="1" rev="0" advAuto="0" spid="1037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046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040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1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42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43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044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4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047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048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049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051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2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053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54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٢٠</a:t>
            </a:r>
          </a:p>
        </p:txBody>
      </p:sp>
      <p:sp>
        <p:nvSpPr>
          <p:cNvPr id="1055" name="علمتني الرياضيات…"/>
          <p:cNvSpPr txBox="1"/>
          <p:nvPr/>
        </p:nvSpPr>
        <p:spPr>
          <a:xfrm>
            <a:off x="3409985" y="83035"/>
            <a:ext cx="2858518" cy="716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سالب بعد سالب يعني موجب فلا تيأس  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فالمصيبة بعد المصيبة تعني الفرج </a:t>
            </a:r>
          </a:p>
        </p:txBody>
      </p:sp>
      <p:sp>
        <p:nvSpPr>
          <p:cNvPr id="1056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057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58" name="IMG_6344.jpeg" descr="IMG_634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0054" y="1280462"/>
            <a:ext cx="4991101" cy="168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Google Shape;4324;p45"/>
          <p:cNvSpPr/>
          <p:nvPr/>
        </p:nvSpPr>
        <p:spPr>
          <a:xfrm rot="2153969">
            <a:off x="2571169" y="1073171"/>
            <a:ext cx="526929" cy="41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6" grpId="8"/>
      <p:bldP build="whole" bldLvl="1" animBg="1" rev="0" advAuto="0" spid="1054" grpId="7"/>
      <p:bldP build="whole" bldLvl="1" animBg="1" rev="0" advAuto="0" spid="1050" grpId="1"/>
      <p:bldP build="whole" bldLvl="1" animBg="1" rev="0" advAuto="0" spid="1051" grpId="5"/>
      <p:bldP build="whole" bldLvl="1" animBg="1" rev="0" advAuto="0" spid="1059" grpId="2"/>
      <p:bldP build="whole" bldLvl="1" animBg="1" rev="0" advAuto="0" spid="1058" grpId="4"/>
      <p:bldP build="whole" bldLvl="1" animBg="1" rev="0" advAuto="0" spid="1053" grpId="6"/>
      <p:bldP build="whole" bldLvl="1" animBg="1" rev="0" advAuto="0" spid="1052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061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62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6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064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65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9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067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68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4" name="تجميع"/>
          <p:cNvGrpSpPr/>
          <p:nvPr/>
        </p:nvGrpSpPr>
        <p:grpSpPr>
          <a:xfrm>
            <a:off x="1928221" y="683225"/>
            <a:ext cx="4937033" cy="603464"/>
            <a:chOff x="0" y="0"/>
            <a:chExt cx="4937031" cy="603462"/>
          </a:xfrm>
        </p:grpSpPr>
        <p:grpSp>
          <p:nvGrpSpPr>
            <p:cNvPr id="1072" name="تجميع"/>
            <p:cNvGrpSpPr/>
            <p:nvPr/>
          </p:nvGrpSpPr>
          <p:grpSpPr>
            <a:xfrm rot="5400000">
              <a:off x="2166784" y="-2166785"/>
              <a:ext cx="603464" cy="4937033"/>
              <a:chOff x="0" y="0"/>
              <a:chExt cx="603462" cy="4937032"/>
            </a:xfrm>
          </p:grpSpPr>
          <p:sp>
            <p:nvSpPr>
              <p:cNvPr id="1070" name="Google Shape;2631;p60"/>
              <p:cNvSpPr/>
              <p:nvPr/>
            </p:nvSpPr>
            <p:spPr>
              <a:xfrm rot="5400000">
                <a:off x="-412467" y="412466"/>
                <a:ext cx="1428397" cy="603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Google Shape;2632;p60"/>
              <p:cNvSpPr/>
              <p:nvPr/>
            </p:nvSpPr>
            <p:spPr>
              <a:xfrm rot="5400000">
                <a:off x="-1662615" y="2670955"/>
                <a:ext cx="3928693" cy="603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73" name="مرادف كلمة"/>
            <p:cNvSpPr txBox="1"/>
            <p:nvPr/>
          </p:nvSpPr>
          <p:spPr>
            <a:xfrm>
              <a:off x="3865224" y="101718"/>
              <a:ext cx="1062192" cy="400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077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075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076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093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078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02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096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094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95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1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097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9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0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11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05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03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04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0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06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07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08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09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12" name="حل  :"/>
          <p:cNvSpPr txBox="1"/>
          <p:nvPr/>
        </p:nvSpPr>
        <p:spPr>
          <a:xfrm>
            <a:off x="4579660" y="831471"/>
            <a:ext cx="58373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حل  : </a:t>
            </a:r>
          </a:p>
        </p:txBody>
      </p:sp>
      <p:sp>
        <p:nvSpPr>
          <p:cNvPr id="1113" name="فك   ، ناتج ، سكن…  ،"/>
          <p:cNvSpPr txBox="1"/>
          <p:nvPr/>
        </p:nvSpPr>
        <p:spPr>
          <a:xfrm>
            <a:off x="2393772" y="836919"/>
            <a:ext cx="218588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فك   ، ناتج ، سكن…  ، </a:t>
            </a:r>
          </a:p>
        </p:txBody>
      </p:sp>
      <p:sp>
        <p:nvSpPr>
          <p:cNvPr id="1114" name="مستطيل مستدير الزوايا"/>
          <p:cNvSpPr/>
          <p:nvPr/>
        </p:nvSpPr>
        <p:spPr>
          <a:xfrm>
            <a:off x="742495" y="1295668"/>
            <a:ext cx="6309567" cy="3558348"/>
          </a:xfrm>
          <a:prstGeom prst="roundRect">
            <a:avLst>
              <a:gd name="adj" fmla="val 5993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15" name="التعبير عن الجمل الكلامية بمعادلات"/>
          <p:cNvSpPr txBox="1"/>
          <p:nvPr/>
        </p:nvSpPr>
        <p:spPr>
          <a:xfrm>
            <a:off x="5363290" y="2858630"/>
            <a:ext cx="882684" cy="121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التعبير عن الجمل الكلامية بمعادلات</a:t>
            </a:r>
          </a:p>
        </p:txBody>
      </p:sp>
      <p:sp>
        <p:nvSpPr>
          <p:cNvPr id="1116" name="حل معادلات باستعمال الجمع او الطرح…"/>
          <p:cNvSpPr txBox="1"/>
          <p:nvPr/>
        </p:nvSpPr>
        <p:spPr>
          <a:xfrm>
            <a:off x="3470195" y="2989568"/>
            <a:ext cx="1401333" cy="884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11053B"/>
                </a:solidFill>
              </a:defRPr>
            </a:pPr>
            <a:r>
              <a:t>حل معادلات باستعمال الجمع او الطرح </a:t>
            </a:r>
          </a:p>
          <a:p>
            <a:pPr algn="ctr" rtl="0">
              <a:defRPr b="1" sz="1200">
                <a:solidFill>
                  <a:srgbClr val="11053B"/>
                </a:solidFill>
              </a:defRPr>
            </a:pPr>
            <a:r>
              <a:t> </a:t>
            </a:r>
          </a:p>
          <a:p>
            <a:pPr algn="ctr" rtl="0">
              <a:defRPr b="1" sz="1200">
                <a:solidFill>
                  <a:srgbClr val="11053B"/>
                </a:solidFill>
              </a:defRPr>
            </a:pPr>
            <a:r>
              <a:t>حل معادلات باستعمال الضرب او القسمة </a:t>
            </a:r>
          </a:p>
        </p:txBody>
      </p:sp>
      <p:sp>
        <p:nvSpPr>
          <p:cNvPr id="1117" name="المفردات"/>
          <p:cNvSpPr txBox="1"/>
          <p:nvPr/>
        </p:nvSpPr>
        <p:spPr>
          <a:xfrm>
            <a:off x="7625928" y="3471683"/>
            <a:ext cx="882685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sp>
        <p:nvSpPr>
          <p:cNvPr id="1118" name="حل المعادلات ،…"/>
          <p:cNvSpPr txBox="1"/>
          <p:nvPr/>
        </p:nvSpPr>
        <p:spPr>
          <a:xfrm>
            <a:off x="7165030" y="3764305"/>
            <a:ext cx="1725482" cy="3883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حل المعادلات ، 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المعادلات المتكافئة </a:t>
            </a:r>
          </a:p>
        </p:txBody>
      </p:sp>
      <p:pic>
        <p:nvPicPr>
          <p:cNvPr id="1119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46347"/>
            <a:extLst/>
          </a:blip>
          <a:stretch>
            <a:fillRect/>
          </a:stretch>
        </p:blipFill>
        <p:spPr>
          <a:xfrm>
            <a:off x="7182729" y="3456741"/>
            <a:ext cx="1637463" cy="307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" dur="2000" fill="hold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7" grpId="1"/>
      <p:bldP build="whole" bldLvl="1" animBg="1" rev="0" advAuto="0" spid="1116" grpId="8"/>
      <p:bldP build="whole" bldLvl="1" animBg="1" rev="0" advAuto="0" spid="1074" grpId="3"/>
      <p:bldP build="whole" bldLvl="1" animBg="1" rev="0" advAuto="0" spid="1118" grpId="2"/>
      <p:bldP build="whole" bldLvl="1" animBg="1" rev="0" advAuto="0" spid="1112" grpId="4"/>
      <p:bldP build="whole" bldLvl="1" animBg="1" rev="0" advAuto="0" spid="1113" grpId="5"/>
      <p:bldP build="whole" bldLvl="1" animBg="1" rev="0" advAuto="0" spid="1114" grpId="6"/>
      <p:bldP build="whole" bldLvl="1" animBg="1" rev="0" advAuto="0" spid="1115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٢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pic>
        <p:nvPicPr>
          <p:cNvPr id="1127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2563382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128" name="IMG_6384.jpeg" descr="IMG_6384.jpeg"/>
          <p:cNvPicPr>
            <a:picLocks noChangeAspect="1"/>
          </p:cNvPicPr>
          <p:nvPr/>
        </p:nvPicPr>
        <p:blipFill>
          <a:blip r:embed="rId7">
            <a:extLst/>
          </a:blip>
          <a:srcRect l="1430" t="9333" r="56060" b="5478"/>
          <a:stretch>
            <a:fillRect/>
          </a:stretch>
        </p:blipFill>
        <p:spPr>
          <a:xfrm>
            <a:off x="4362784" y="1871067"/>
            <a:ext cx="2067968" cy="14015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129" name="IMG_6385.jpeg" descr="IMG_638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67230" y="931064"/>
            <a:ext cx="4637451" cy="967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اسمى الخدمات التي تعتز المملكة العربية السعودية بتقديمها وتعمل على بذل كافة الجهود لضمان تغطية احتياجات الحجاج كل عام"/>
          <p:cNvSpPr txBox="1"/>
          <p:nvPr/>
        </p:nvSpPr>
        <p:spPr>
          <a:xfrm>
            <a:off x="620539" y="2003782"/>
            <a:ext cx="3594733" cy="121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اسمى الخدمات التي تعتز المملكة العربية السعودية بتقديمها وتعمل على بذل كافة الجهود لضمان تغطية احتياجات الحجاج كل عام </a:t>
            </a:r>
          </a:p>
        </p:txBody>
      </p:sp>
      <p:pic>
        <p:nvPicPr>
          <p:cNvPr id="1131" name="IMG_6384.jpeg" descr="IMG_6384.jpeg"/>
          <p:cNvPicPr>
            <a:picLocks noChangeAspect="1"/>
          </p:cNvPicPr>
          <p:nvPr/>
        </p:nvPicPr>
        <p:blipFill>
          <a:blip r:embed="rId7">
            <a:extLst/>
          </a:blip>
          <a:srcRect l="45070" t="16201" r="0" b="0"/>
          <a:stretch>
            <a:fillRect/>
          </a:stretch>
        </p:blipFill>
        <p:spPr>
          <a:xfrm>
            <a:off x="3885955" y="3319849"/>
            <a:ext cx="2653920" cy="136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مستطيل مستدير الزوايا"/>
          <p:cNvSpPr/>
          <p:nvPr/>
        </p:nvSpPr>
        <p:spPr>
          <a:xfrm>
            <a:off x="4584700" y="4432322"/>
            <a:ext cx="2148842" cy="364382"/>
          </a:xfrm>
          <a:prstGeom prst="roundRect">
            <a:avLst>
              <a:gd name="adj" fmla="val 50000"/>
            </a:avLst>
          </a:prstGeom>
          <a:ln w="25400">
            <a:solidFill>
              <a:schemeClr val="accent2">
                <a:satOff val="-63299"/>
                <a:lumOff val="-1733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33" name="نستخدم الطرح لحل المعادلة"/>
          <p:cNvSpPr txBox="1"/>
          <p:nvPr/>
        </p:nvSpPr>
        <p:spPr>
          <a:xfrm>
            <a:off x="1567230" y="4466475"/>
            <a:ext cx="3594732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نستخدم الطرح لحل المعادلة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3" grpId="4"/>
      <p:bldP build="whole" bldLvl="1" animBg="1" rev="0" advAuto="0" spid="1132" grpId="3"/>
      <p:bldP build="whole" bldLvl="1" animBg="1" rev="0" advAuto="0" spid="1130" grpId="1"/>
      <p:bldP build="whole" bldLvl="1" animBg="1" rev="0" advAuto="0" spid="113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٢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pic>
        <p:nvPicPr>
          <p:cNvPr id="1141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IMG_6386.png" descr="IMG_638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9198" y="2038398"/>
            <a:ext cx="5838304" cy="1336147"/>
          </a:xfrm>
          <a:prstGeom prst="rect">
            <a:avLst/>
          </a:prstGeom>
        </p:spPr>
      </p:pic>
      <p:grpSp>
        <p:nvGrpSpPr>
          <p:cNvPr id="1147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143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