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258" r:id="rId5"/>
    <p:sldId id="273" r:id="rId6"/>
    <p:sldId id="274" r:id="rId7"/>
    <p:sldId id="261" r:id="rId8"/>
    <p:sldId id="272" r:id="rId9"/>
    <p:sldId id="264" r:id="rId10"/>
    <p:sldId id="277" r:id="rId11"/>
    <p:sldId id="302" r:id="rId12"/>
    <p:sldId id="265" r:id="rId13"/>
    <p:sldId id="310" r:id="rId14"/>
    <p:sldId id="303" r:id="rId15"/>
    <p:sldId id="301" r:id="rId16"/>
    <p:sldId id="304" r:id="rId17"/>
    <p:sldId id="287" r:id="rId18"/>
    <p:sldId id="311" r:id="rId19"/>
    <p:sldId id="306" r:id="rId20"/>
    <p:sldId id="307" r:id="rId21"/>
    <p:sldId id="283" r:id="rId22"/>
    <p:sldId id="308" r:id="rId23"/>
    <p:sldId id="289" r:id="rId24"/>
    <p:sldId id="309" r:id="rId25"/>
    <p:sldId id="300" r:id="rId26"/>
    <p:sldId id="284" r:id="rId27"/>
    <p:sldId id="269" r:id="rId28"/>
    <p:sldId id="322" r:id="rId29"/>
    <p:sldId id="321" r:id="rId30"/>
    <p:sldId id="315" r:id="rId31"/>
    <p:sldId id="319" r:id="rId32"/>
    <p:sldId id="279" r:id="rId33"/>
    <p:sldId id="290" r:id="rId34"/>
  </p:sldIdLst>
  <p:sldSz cx="9144000" cy="5143500" type="screen16x9"/>
  <p:notesSz cx="6858000" cy="9144000"/>
  <p:embeddedFontLst>
    <p:embeddedFont>
      <p:font typeface="Franklin Gothic Demi Cond" panose="020B0706030402020204" pitchFamily="34" charset="0"/>
      <p:regular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  <p:embeddedFont>
      <p:font typeface="Josefin Sans" pitchFamily="2" charset="0"/>
      <p:regular r:id="rId42"/>
      <p:bold r:id="rId43"/>
      <p:italic r:id="rId44"/>
      <p:boldItalic r:id="rId45"/>
    </p:embeddedFont>
    <p:embeddedFont>
      <p:font typeface="Patrick Hand" panose="00000500000000000000" pitchFamily="2" charset="0"/>
      <p:regular r:id="rId46"/>
    </p:embeddedFont>
    <p:embeddedFont>
      <p:font typeface="Raleway" pitchFamily="2" charset="0"/>
      <p:regular r:id="rId47"/>
      <p:bold r:id="rId48"/>
      <p:italic r:id="rId49"/>
      <p:boldItalic r:id="rId50"/>
    </p:embeddedFont>
    <p:embeddedFont>
      <p:font typeface="Sitka Small" panose="02000505000000020004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انتصار العبيدالله" initials="انتصار" lastIdx="1" clrIdx="0">
    <p:extLst>
      <p:ext uri="{19B8F6BF-5375-455C-9EA6-DF929625EA0E}">
        <p15:presenceInfo xmlns:p15="http://schemas.microsoft.com/office/powerpoint/2012/main" userId="8aed2520f586f6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6"/>
    <a:srgbClr val="000000"/>
    <a:srgbClr val="FFFFBD"/>
    <a:srgbClr val="006462"/>
    <a:srgbClr val="006600"/>
    <a:srgbClr val="009999"/>
    <a:srgbClr val="FFEEE7"/>
    <a:srgbClr val="00C5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F51C80-8FB6-498C-96B0-0C4CEB2E75A3}">
  <a:tblStyle styleId="{89F51C80-8FB6-498C-96B0-0C4CEB2E75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A03A3B07-0ACF-458A-BA15-804A9B9C9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B1CBA7-5787-484E-86DC-0C320589A4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ABC2EE-32AF-4E7D-8850-D65D41808D6D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DF412-ECA9-4B8D-9F40-F846C37BCF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AA5CF70-DEE1-4AD3-8EA6-2EE515B8C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C6CF9A-145F-4D39-8269-1A9DE5C2F0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36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d82a23be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d82a23be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21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6e563917c_0_4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6e563917c_0_4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d72c1aea9c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d72c1aea9c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362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16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72c1aea9c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72c1aea9c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94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gd884bc678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9" name="Google Shape;2309;gd884bc678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d82a23be9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d82a23be9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d72c1aea9c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d72c1aea9c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473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10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7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d884bc678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d884bc678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d884bc678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d884bc678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818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22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d7693e6e9d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d7693e6e9d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441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d884bc678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d884bc678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d72c1aea9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d72c1aea9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d7693e6e9d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d7693e6e9d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974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d7693e6e9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d7693e6e9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d89b3a62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gd89b3a62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d884bc678d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d884bc678d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d72c1aea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d72c1aea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d72c1aea9c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d72c1aea9c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d82a23be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d82a23be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18"/>
          <p:cNvGrpSpPr/>
          <p:nvPr/>
        </p:nvGrpSpPr>
        <p:grpSpPr>
          <a:xfrm rot="-1005412" flipH="1">
            <a:off x="7518236" y="-733740"/>
            <a:ext cx="2171595" cy="2538079"/>
            <a:chOff x="-620005" y="3576935"/>
            <a:chExt cx="2171679" cy="2538176"/>
          </a:xfrm>
        </p:grpSpPr>
        <p:grpSp>
          <p:nvGrpSpPr>
            <p:cNvPr id="842" name="Google Shape;842;p18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843" name="Google Shape;843;p18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" name="Google Shape;847;p18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848" name="Google Shape;848;p18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2" name="Google Shape;852;p18"/>
          <p:cNvGrpSpPr/>
          <p:nvPr/>
        </p:nvGrpSpPr>
        <p:grpSpPr>
          <a:xfrm rot="6812387" flipH="1">
            <a:off x="50970" y="3569694"/>
            <a:ext cx="1617340" cy="2466122"/>
            <a:chOff x="7518282" y="2373612"/>
            <a:chExt cx="1544209" cy="2355088"/>
          </a:xfrm>
        </p:grpSpPr>
        <p:sp>
          <p:nvSpPr>
            <p:cNvPr id="853" name="Google Shape;853;p18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8"/>
          <p:cNvGrpSpPr/>
          <p:nvPr/>
        </p:nvGrpSpPr>
        <p:grpSpPr>
          <a:xfrm rot="215000" flipH="1">
            <a:off x="7252199" y="4176240"/>
            <a:ext cx="2281940" cy="1790554"/>
            <a:chOff x="-2415600" y="2986400"/>
            <a:chExt cx="1943075" cy="1524659"/>
          </a:xfrm>
        </p:grpSpPr>
        <p:sp>
          <p:nvSpPr>
            <p:cNvPr id="862" name="Google Shape;862;p1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7" name="Google Shape;867;p1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68" name="Google Shape;868;p1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0" name="Google Shape;870;p18"/>
          <p:cNvGrpSpPr/>
          <p:nvPr/>
        </p:nvGrpSpPr>
        <p:grpSpPr>
          <a:xfrm rot="2009495" flipH="1">
            <a:off x="888600" y="-1010642"/>
            <a:ext cx="2643550" cy="2133440"/>
            <a:chOff x="-729163" y="3851975"/>
            <a:chExt cx="2464103" cy="1988620"/>
          </a:xfrm>
        </p:grpSpPr>
        <p:sp>
          <p:nvSpPr>
            <p:cNvPr id="871" name="Google Shape;871;p1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18"/>
          <p:cNvSpPr txBox="1">
            <a:spLocks noGrp="1"/>
          </p:cNvSpPr>
          <p:nvPr>
            <p:ph type="title"/>
          </p:nvPr>
        </p:nvSpPr>
        <p:spPr>
          <a:xfrm>
            <a:off x="1132400" y="1505950"/>
            <a:ext cx="2842200" cy="9699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6" name="Google Shape;886;p18"/>
          <p:cNvSpPr txBox="1">
            <a:spLocks noGrp="1"/>
          </p:cNvSpPr>
          <p:nvPr>
            <p:ph type="subTitle" idx="1"/>
          </p:nvPr>
        </p:nvSpPr>
        <p:spPr>
          <a:xfrm>
            <a:off x="1132400" y="2499950"/>
            <a:ext cx="28422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9" name="Google Shape;889;p19"/>
          <p:cNvGrpSpPr/>
          <p:nvPr/>
        </p:nvGrpSpPr>
        <p:grpSpPr>
          <a:xfrm rot="-1221275">
            <a:off x="483625" y="4123485"/>
            <a:ext cx="2237869" cy="1755974"/>
            <a:chOff x="-2415600" y="2986400"/>
            <a:chExt cx="1943075" cy="1524659"/>
          </a:xfrm>
        </p:grpSpPr>
        <p:sp>
          <p:nvSpPr>
            <p:cNvPr id="890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5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96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8" name="Google Shape;898;p19"/>
          <p:cNvGrpSpPr/>
          <p:nvPr/>
        </p:nvGrpSpPr>
        <p:grpSpPr>
          <a:xfrm rot="1090116">
            <a:off x="-748518" y="3583186"/>
            <a:ext cx="1810902" cy="1871686"/>
            <a:chOff x="334100" y="971800"/>
            <a:chExt cx="1810984" cy="1871771"/>
          </a:xfrm>
        </p:grpSpPr>
        <p:sp>
          <p:nvSpPr>
            <p:cNvPr id="899" name="Google Shape;899;p1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902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4" name="Google Shape;904;p1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9"/>
          <p:cNvGrpSpPr/>
          <p:nvPr/>
        </p:nvGrpSpPr>
        <p:grpSpPr>
          <a:xfrm rot="-1611739">
            <a:off x="7401536" y="-716072"/>
            <a:ext cx="1916451" cy="2062454"/>
            <a:chOff x="-700138" y="3808702"/>
            <a:chExt cx="1916655" cy="2062674"/>
          </a:xfrm>
        </p:grpSpPr>
        <p:sp>
          <p:nvSpPr>
            <p:cNvPr id="908" name="Google Shape;908;p19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9"/>
          <p:cNvGrpSpPr/>
          <p:nvPr/>
        </p:nvGrpSpPr>
        <p:grpSpPr>
          <a:xfrm rot="3750311">
            <a:off x="175678" y="-917919"/>
            <a:ext cx="1617232" cy="2466139"/>
            <a:chOff x="7518282" y="2373612"/>
            <a:chExt cx="1544209" cy="2355088"/>
          </a:xfrm>
        </p:grpSpPr>
        <p:sp>
          <p:nvSpPr>
            <p:cNvPr id="918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19"/>
          <p:cNvGrpSpPr/>
          <p:nvPr/>
        </p:nvGrpSpPr>
        <p:grpSpPr>
          <a:xfrm rot="1281186" flipH="1">
            <a:off x="5365352" y="-1076514"/>
            <a:ext cx="2643340" cy="2133270"/>
            <a:chOff x="-729163" y="3851975"/>
            <a:chExt cx="2464103" cy="1988620"/>
          </a:xfrm>
        </p:grpSpPr>
        <p:sp>
          <p:nvSpPr>
            <p:cNvPr id="927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492699"/>
            <a:ext cx="2067300" cy="10374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2513188"/>
            <a:ext cx="28422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2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5" name="Google Shape;945;p20"/>
          <p:cNvGrpSpPr/>
          <p:nvPr/>
        </p:nvGrpSpPr>
        <p:grpSpPr>
          <a:xfrm rot="-337778" flipH="1">
            <a:off x="-337886" y="-578033"/>
            <a:ext cx="1811026" cy="1871814"/>
            <a:chOff x="334100" y="971800"/>
            <a:chExt cx="1810984" cy="1871771"/>
          </a:xfrm>
        </p:grpSpPr>
        <p:sp>
          <p:nvSpPr>
            <p:cNvPr id="946" name="Google Shape;946;p20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8" name="Google Shape;948;p20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949" name="Google Shape;949;p20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0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1" name="Google Shape;951;p20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20"/>
          <p:cNvGrpSpPr/>
          <p:nvPr/>
        </p:nvGrpSpPr>
        <p:grpSpPr>
          <a:xfrm rot="-4978000" flipH="1">
            <a:off x="-623517" y="3556203"/>
            <a:ext cx="2819495" cy="2774132"/>
            <a:chOff x="7235149" y="-718650"/>
            <a:chExt cx="3031064" cy="2982297"/>
          </a:xfrm>
        </p:grpSpPr>
        <p:grpSp>
          <p:nvGrpSpPr>
            <p:cNvPr id="955" name="Google Shape;955;p20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56" name="Google Shape;956;p2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20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1" name="Google Shape;961;p2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20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966" name="Google Shape;966;p20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967" name="Google Shape;967;p20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20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20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0" name="Google Shape;970;p20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20"/>
          <p:cNvGrpSpPr/>
          <p:nvPr/>
        </p:nvGrpSpPr>
        <p:grpSpPr>
          <a:xfrm rot="-2700000">
            <a:off x="973343" y="-715557"/>
            <a:ext cx="1738938" cy="1830391"/>
            <a:chOff x="1526600" y="450800"/>
            <a:chExt cx="4540675" cy="4779475"/>
          </a:xfrm>
        </p:grpSpPr>
        <p:sp>
          <p:nvSpPr>
            <p:cNvPr id="972" name="Google Shape;972;p20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20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981" name="Google Shape;981;p20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20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987" name="Google Shape;987;p2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0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992" name="Google Shape;992;p2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6" name="Google Shape;996;p20"/>
          <p:cNvSpPr txBox="1">
            <a:spLocks noGrp="1"/>
          </p:cNvSpPr>
          <p:nvPr>
            <p:ph type="title"/>
          </p:nvPr>
        </p:nvSpPr>
        <p:spPr>
          <a:xfrm>
            <a:off x="1675713" y="1716465"/>
            <a:ext cx="2842200" cy="690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7" name="Google Shape;997;p20"/>
          <p:cNvSpPr txBox="1">
            <a:spLocks noGrp="1"/>
          </p:cNvSpPr>
          <p:nvPr>
            <p:ph type="subTitle" idx="1"/>
          </p:nvPr>
        </p:nvSpPr>
        <p:spPr>
          <a:xfrm>
            <a:off x="1675700" y="2289425"/>
            <a:ext cx="28422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189027" y="3735694"/>
            <a:ext cx="1617314" cy="2466187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7520655" y="-1030572"/>
            <a:ext cx="2643664" cy="2133532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8120040" y="297645"/>
            <a:ext cx="1827677" cy="1923797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479934" y="-374530"/>
            <a:ext cx="1853464" cy="181965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6737330" y="3263481"/>
            <a:ext cx="2733414" cy="2689436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1641663" y="3471998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1641675" y="3722597"/>
            <a:ext cx="21930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5309313" y="3471998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5309325" y="3722497"/>
            <a:ext cx="21930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2" name="Google Shape;1142;p24"/>
          <p:cNvGrpSpPr/>
          <p:nvPr/>
        </p:nvGrpSpPr>
        <p:grpSpPr>
          <a:xfrm rot="674385" flipH="1">
            <a:off x="2337017" y="-1068454"/>
            <a:ext cx="2643430" cy="2133343"/>
            <a:chOff x="-729163" y="3851975"/>
            <a:chExt cx="2464103" cy="1988620"/>
          </a:xfrm>
        </p:grpSpPr>
        <p:sp>
          <p:nvSpPr>
            <p:cNvPr id="1143" name="Google Shape;1143;p2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4"/>
          <p:cNvGrpSpPr/>
          <p:nvPr/>
        </p:nvGrpSpPr>
        <p:grpSpPr>
          <a:xfrm rot="618237">
            <a:off x="-1083034" y="1929397"/>
            <a:ext cx="2237788" cy="1755910"/>
            <a:chOff x="-2415600" y="2986400"/>
            <a:chExt cx="1943075" cy="1524659"/>
          </a:xfrm>
        </p:grpSpPr>
        <p:sp>
          <p:nvSpPr>
            <p:cNvPr id="1158" name="Google Shape;1158;p24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3" name="Google Shape;1163;p2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164" name="Google Shape;1164;p2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6" name="Google Shape;1166;p24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167" name="Google Shape;1167;p2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2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170" name="Google Shape;1170;p2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2" name="Google Shape;1172;p2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4"/>
          <p:cNvGrpSpPr/>
          <p:nvPr/>
        </p:nvGrpSpPr>
        <p:grpSpPr>
          <a:xfrm rot="-310791" flipH="1">
            <a:off x="-1098697" y="-769725"/>
            <a:ext cx="2910797" cy="2863965"/>
            <a:chOff x="7235149" y="-718650"/>
            <a:chExt cx="3031064" cy="2982297"/>
          </a:xfrm>
        </p:grpSpPr>
        <p:grpSp>
          <p:nvGrpSpPr>
            <p:cNvPr id="1176" name="Google Shape;1176;p24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177" name="Google Shape;1177;p2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24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187" name="Google Shape;1187;p2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188" name="Google Shape;1188;p2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2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2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2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2" name="Google Shape;1192;p24"/>
          <p:cNvGrpSpPr/>
          <p:nvPr/>
        </p:nvGrpSpPr>
        <p:grpSpPr>
          <a:xfrm rot="6549583">
            <a:off x="8069159" y="55982"/>
            <a:ext cx="1855781" cy="1819886"/>
            <a:chOff x="7928300" y="-514224"/>
            <a:chExt cx="1855795" cy="1819900"/>
          </a:xfrm>
        </p:grpSpPr>
        <p:sp>
          <p:nvSpPr>
            <p:cNvPr id="1193" name="Google Shape;1193;p24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8681169" y="383863"/>
              <a:ext cx="1102926" cy="851901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24"/>
          <p:cNvGrpSpPr/>
          <p:nvPr/>
        </p:nvGrpSpPr>
        <p:grpSpPr>
          <a:xfrm rot="495391">
            <a:off x="8106381" y="1284509"/>
            <a:ext cx="1916587" cy="2062600"/>
            <a:chOff x="-700138" y="3808702"/>
            <a:chExt cx="1916655" cy="2062674"/>
          </a:xfrm>
        </p:grpSpPr>
        <p:sp>
          <p:nvSpPr>
            <p:cNvPr id="1203" name="Google Shape;1203;p24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24"/>
          <p:cNvGrpSpPr/>
          <p:nvPr/>
        </p:nvGrpSpPr>
        <p:grpSpPr>
          <a:xfrm rot="6102094" flipH="1">
            <a:off x="7805060" y="3489609"/>
            <a:ext cx="1617196" cy="2466123"/>
            <a:chOff x="7518282" y="2373612"/>
            <a:chExt cx="1544209" cy="2355088"/>
          </a:xfrm>
        </p:grpSpPr>
        <p:sp>
          <p:nvSpPr>
            <p:cNvPr id="1213" name="Google Shape;1213;p24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>
            <a:off x="1575400" y="1249900"/>
            <a:ext cx="2939400" cy="9699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194860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subTitle" idx="2"/>
          </p:nvPr>
        </p:nvSpPr>
        <p:spPr>
          <a:xfrm>
            <a:off x="194860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5258850" y="1030387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subTitle" idx="4"/>
          </p:nvPr>
        </p:nvSpPr>
        <p:spPr>
          <a:xfrm>
            <a:off x="5258850" y="1324100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525885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subTitle" idx="6"/>
          </p:nvPr>
        </p:nvSpPr>
        <p:spPr>
          <a:xfrm>
            <a:off x="525885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623192" y="3862367"/>
            <a:ext cx="1811026" cy="1871814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185682" y="-770797"/>
            <a:ext cx="1713014" cy="2612203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7617274" y="4088748"/>
            <a:ext cx="1928943" cy="1830447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7256791" y="-726330"/>
            <a:ext cx="2643383" cy="2133305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2351100" y="583850"/>
            <a:ext cx="4441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234226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90152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3090004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2757304" y="2823050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4945795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461309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6801573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6468873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Google Shape;136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1" name="Google Shape;1361;p27"/>
          <p:cNvGrpSpPr/>
          <p:nvPr/>
        </p:nvGrpSpPr>
        <p:grpSpPr>
          <a:xfrm rot="703169" flipH="1">
            <a:off x="7014090" y="3900919"/>
            <a:ext cx="2643399" cy="2133318"/>
            <a:chOff x="-729163" y="3851975"/>
            <a:chExt cx="2464103" cy="1988620"/>
          </a:xfrm>
        </p:grpSpPr>
        <p:sp>
          <p:nvSpPr>
            <p:cNvPr id="1362" name="Google Shape;1362;p27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7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27"/>
          <p:cNvGrpSpPr/>
          <p:nvPr/>
        </p:nvGrpSpPr>
        <p:grpSpPr>
          <a:xfrm rot="-878945">
            <a:off x="-682418" y="-466248"/>
            <a:ext cx="1859878" cy="1819913"/>
            <a:chOff x="7928300" y="-514224"/>
            <a:chExt cx="1859864" cy="1819900"/>
          </a:xfrm>
        </p:grpSpPr>
        <p:sp>
          <p:nvSpPr>
            <p:cNvPr id="1377" name="Google Shape;1377;p27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8685238" y="379474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27"/>
          <p:cNvGrpSpPr/>
          <p:nvPr/>
        </p:nvGrpSpPr>
        <p:grpSpPr>
          <a:xfrm rot="-2461541" flipH="1">
            <a:off x="-1198340" y="3744686"/>
            <a:ext cx="2885157" cy="2838738"/>
            <a:chOff x="7235149" y="-718650"/>
            <a:chExt cx="3031064" cy="2982297"/>
          </a:xfrm>
        </p:grpSpPr>
        <p:grpSp>
          <p:nvGrpSpPr>
            <p:cNvPr id="1387" name="Google Shape;1387;p2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388" name="Google Shape;1388;p2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2" name="Google Shape;1392;p2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393" name="Google Shape;1393;p2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7" name="Google Shape;1397;p2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398" name="Google Shape;1398;p2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399" name="Google Shape;1399;p2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2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02" name="Google Shape;1402;p2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3" name="Google Shape;1403;p27"/>
          <p:cNvGrpSpPr/>
          <p:nvPr/>
        </p:nvGrpSpPr>
        <p:grpSpPr>
          <a:xfrm rot="-711903">
            <a:off x="7774493" y="-765130"/>
            <a:ext cx="1810920" cy="1871704"/>
            <a:chOff x="334100" y="971800"/>
            <a:chExt cx="1810984" cy="1871771"/>
          </a:xfrm>
        </p:grpSpPr>
        <p:sp>
          <p:nvSpPr>
            <p:cNvPr id="1404" name="Google Shape;1404;p27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6" name="Google Shape;1406;p27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407" name="Google Shape;1407;p27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9" name="Google Shape;1409;p27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2" name="Google Shape;1412;p27"/>
          <p:cNvSpPr txBox="1">
            <a:spLocks noGrp="1"/>
          </p:cNvSpPr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3" name="Google Shape;1413;p27"/>
          <p:cNvSpPr txBox="1">
            <a:spLocks noGrp="1"/>
          </p:cNvSpPr>
          <p:nvPr>
            <p:ph type="subTitle" idx="1"/>
          </p:nvPr>
        </p:nvSpPr>
        <p:spPr>
          <a:xfrm>
            <a:off x="967500" y="2923546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7"/>
          <p:cNvSpPr txBox="1">
            <a:spLocks noGrp="1"/>
          </p:cNvSpPr>
          <p:nvPr>
            <p:ph type="subTitle" idx="2"/>
          </p:nvPr>
        </p:nvSpPr>
        <p:spPr>
          <a:xfrm>
            <a:off x="5245525" y="1880061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7"/>
          <p:cNvSpPr txBox="1">
            <a:spLocks noGrp="1"/>
          </p:cNvSpPr>
          <p:nvPr>
            <p:ph type="subTitle" idx="3"/>
          </p:nvPr>
        </p:nvSpPr>
        <p:spPr>
          <a:xfrm>
            <a:off x="5245525" y="2923546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6" name="Google Shape;1416;p27"/>
          <p:cNvSpPr txBox="1">
            <a:spLocks noGrp="1"/>
          </p:cNvSpPr>
          <p:nvPr>
            <p:ph type="subTitle" idx="4"/>
          </p:nvPr>
        </p:nvSpPr>
        <p:spPr>
          <a:xfrm>
            <a:off x="3974690" y="2088261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7" name="Google Shape;1417;p27"/>
          <p:cNvSpPr txBox="1">
            <a:spLocks noGrp="1"/>
          </p:cNvSpPr>
          <p:nvPr>
            <p:ph type="subTitle" idx="5"/>
          </p:nvPr>
        </p:nvSpPr>
        <p:spPr>
          <a:xfrm>
            <a:off x="967500" y="1880061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7"/>
          <p:cNvSpPr txBox="1">
            <a:spLocks noGrp="1"/>
          </p:cNvSpPr>
          <p:nvPr>
            <p:ph type="subTitle" idx="6"/>
          </p:nvPr>
        </p:nvSpPr>
        <p:spPr>
          <a:xfrm>
            <a:off x="3974678" y="3131733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9" name="Google Shape;1419;p27"/>
          <p:cNvSpPr txBox="1">
            <a:spLocks noGrp="1"/>
          </p:cNvSpPr>
          <p:nvPr>
            <p:ph type="subTitle" idx="7"/>
          </p:nvPr>
        </p:nvSpPr>
        <p:spPr>
          <a:xfrm>
            <a:off x="4777153" y="2088259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20" name="Google Shape;1420;p27"/>
          <p:cNvSpPr txBox="1">
            <a:spLocks noGrp="1"/>
          </p:cNvSpPr>
          <p:nvPr>
            <p:ph type="subTitle" idx="8"/>
          </p:nvPr>
        </p:nvSpPr>
        <p:spPr>
          <a:xfrm>
            <a:off x="4777153" y="3131733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Google Shape;14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2" name="Google Shape;1492;p30"/>
          <p:cNvGrpSpPr/>
          <p:nvPr/>
        </p:nvGrpSpPr>
        <p:grpSpPr>
          <a:xfrm rot="-400594" flipH="1">
            <a:off x="-1067584" y="-323644"/>
            <a:ext cx="2189343" cy="1717897"/>
            <a:chOff x="-2415600" y="2986400"/>
            <a:chExt cx="1943075" cy="1524659"/>
          </a:xfrm>
        </p:grpSpPr>
        <p:sp>
          <p:nvSpPr>
            <p:cNvPr id="1493" name="Google Shape;1493;p30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30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499" name="Google Shape;1499;p30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1" name="Google Shape;1501;p30"/>
          <p:cNvSpPr txBox="1">
            <a:spLocks noGrp="1"/>
          </p:cNvSpPr>
          <p:nvPr>
            <p:ph type="title"/>
          </p:nvPr>
        </p:nvSpPr>
        <p:spPr>
          <a:xfrm>
            <a:off x="2115000" y="583850"/>
            <a:ext cx="49140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502" name="Google Shape;1502;p30"/>
          <p:cNvGrpSpPr/>
          <p:nvPr/>
        </p:nvGrpSpPr>
        <p:grpSpPr>
          <a:xfrm rot="1799838" flipH="1">
            <a:off x="8041050" y="-764725"/>
            <a:ext cx="2643213" cy="2133168"/>
            <a:chOff x="-729163" y="3851975"/>
            <a:chExt cx="2464103" cy="1988620"/>
          </a:xfrm>
        </p:grpSpPr>
        <p:sp>
          <p:nvSpPr>
            <p:cNvPr id="1503" name="Google Shape;1503;p30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7236391" y="2115706"/>
            <a:ext cx="2189343" cy="1717897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5292299" y="3480774"/>
            <a:ext cx="1712766" cy="2612147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4916617" y="-511091"/>
            <a:ext cx="2464752" cy="1989144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7572647" y="31042"/>
            <a:ext cx="2044242" cy="1580038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7918243" y="3739499"/>
            <a:ext cx="1827996" cy="1924133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Google Shape;166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3" name="Google Shape;1663;p34"/>
          <p:cNvGrpSpPr/>
          <p:nvPr/>
        </p:nvGrpSpPr>
        <p:grpSpPr>
          <a:xfrm rot="-610151">
            <a:off x="6906663" y="-740897"/>
            <a:ext cx="2643372" cy="2133296"/>
            <a:chOff x="-729163" y="3851975"/>
            <a:chExt cx="2464103" cy="1988620"/>
          </a:xfrm>
        </p:grpSpPr>
        <p:sp>
          <p:nvSpPr>
            <p:cNvPr id="1664" name="Google Shape;1664;p3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34"/>
          <p:cNvGrpSpPr/>
          <p:nvPr/>
        </p:nvGrpSpPr>
        <p:grpSpPr>
          <a:xfrm rot="-1824010" flipH="1">
            <a:off x="7664213" y="1926906"/>
            <a:ext cx="1540324" cy="2251708"/>
            <a:chOff x="-2055400" y="2385325"/>
            <a:chExt cx="1520600" cy="2222875"/>
          </a:xfrm>
        </p:grpSpPr>
        <p:grpSp>
          <p:nvGrpSpPr>
            <p:cNvPr id="1679" name="Google Shape;1679;p34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1680" name="Google Shape;1680;p3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34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1685" name="Google Shape;1685;p3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9" name="Google Shape;1689;p34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1690" name="Google Shape;1690;p34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4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4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3" name="Google Shape;1693;p34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4"/>
          <p:cNvGrpSpPr/>
          <p:nvPr/>
        </p:nvGrpSpPr>
        <p:grpSpPr>
          <a:xfrm rot="486688">
            <a:off x="-587549" y="-514382"/>
            <a:ext cx="2449221" cy="3023429"/>
            <a:chOff x="-623774" y="-350900"/>
            <a:chExt cx="2449210" cy="3023416"/>
          </a:xfrm>
        </p:grpSpPr>
        <p:grpSp>
          <p:nvGrpSpPr>
            <p:cNvPr id="1695" name="Google Shape;1695;p3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696" name="Google Shape;1696;p3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0" name="Google Shape;1700;p3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01" name="Google Shape;1701;p3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5" name="Google Shape;1705;p3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706" name="Google Shape;1706;p3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07" name="Google Shape;1707;p3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3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3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10" name="Google Shape;1710;p3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1" name="Google Shape;1711;p34"/>
          <p:cNvGrpSpPr/>
          <p:nvPr/>
        </p:nvGrpSpPr>
        <p:grpSpPr>
          <a:xfrm rot="-400779" flipH="1">
            <a:off x="-698500" y="2049097"/>
            <a:ext cx="2133209" cy="1673699"/>
            <a:chOff x="-2415600" y="2986400"/>
            <a:chExt cx="1943075" cy="1524659"/>
          </a:xfrm>
        </p:grpSpPr>
        <p:sp>
          <p:nvSpPr>
            <p:cNvPr id="1712" name="Google Shape;1712;p34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3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718" name="Google Shape;1718;p3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0" name="Google Shape;1720;p34"/>
          <p:cNvGrpSpPr/>
          <p:nvPr/>
        </p:nvGrpSpPr>
        <p:grpSpPr>
          <a:xfrm rot="451339" flipH="1">
            <a:off x="-195782" y="3197317"/>
            <a:ext cx="1810813" cy="1871593"/>
            <a:chOff x="334100" y="971800"/>
            <a:chExt cx="1810984" cy="1871771"/>
          </a:xfrm>
        </p:grpSpPr>
        <p:sp>
          <p:nvSpPr>
            <p:cNvPr id="1721" name="Google Shape;1721;p3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3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724" name="Google Shape;1724;p3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3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9" name="Google Shape;1729;p34"/>
          <p:cNvSpPr/>
          <p:nvPr/>
        </p:nvSpPr>
        <p:spPr>
          <a:xfrm>
            <a:off x="2118340" y="1980703"/>
            <a:ext cx="4998000" cy="2711400"/>
          </a:xfrm>
          <a:prstGeom prst="roundRect">
            <a:avLst>
              <a:gd name="adj" fmla="val 100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34"/>
          <p:cNvSpPr/>
          <p:nvPr/>
        </p:nvSpPr>
        <p:spPr>
          <a:xfrm>
            <a:off x="2042115" y="1904503"/>
            <a:ext cx="4998000" cy="2711400"/>
          </a:xfrm>
          <a:prstGeom prst="roundRect">
            <a:avLst>
              <a:gd name="adj" fmla="val 10064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1549900" y="535300"/>
            <a:ext cx="60441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1732" name="Google Shape;1732;p34"/>
          <p:cNvGrpSpPr/>
          <p:nvPr/>
        </p:nvGrpSpPr>
        <p:grpSpPr>
          <a:xfrm rot="1946306" flipH="1">
            <a:off x="6754888" y="3850544"/>
            <a:ext cx="1827637" cy="1923754"/>
            <a:chOff x="1526600" y="450800"/>
            <a:chExt cx="4540675" cy="4779475"/>
          </a:xfrm>
        </p:grpSpPr>
        <p:sp>
          <p:nvSpPr>
            <p:cNvPr id="1733" name="Google Shape;1733;p34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1" name="Google Shape;1741;p34"/>
          <p:cNvSpPr txBox="1"/>
          <p:nvPr/>
        </p:nvSpPr>
        <p:spPr>
          <a:xfrm>
            <a:off x="2577725" y="3666125"/>
            <a:ext cx="3988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237250" y="1937850"/>
            <a:ext cx="46695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447449"/>
            <a:ext cx="8239126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2708697"/>
            <a:ext cx="8239125" cy="714375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5"/>
          <p:cNvGrpSpPr/>
          <p:nvPr/>
        </p:nvGrpSpPr>
        <p:grpSpPr>
          <a:xfrm rot="-1292542">
            <a:off x="8385329" y="1684726"/>
            <a:ext cx="1827700" cy="1923822"/>
            <a:chOff x="1526600" y="450800"/>
            <a:chExt cx="4540675" cy="4779475"/>
          </a:xfrm>
        </p:grpSpPr>
        <p:sp>
          <p:nvSpPr>
            <p:cNvPr id="152" name="Google Shape;152;p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5"/>
          <p:cNvGrpSpPr/>
          <p:nvPr/>
        </p:nvGrpSpPr>
        <p:grpSpPr>
          <a:xfrm>
            <a:off x="8046200" y="833526"/>
            <a:ext cx="1853720" cy="1819900"/>
            <a:chOff x="7928300" y="-514224"/>
            <a:chExt cx="1853720" cy="1819900"/>
          </a:xfrm>
        </p:grpSpPr>
        <p:sp>
          <p:nvSpPr>
            <p:cNvPr id="161" name="Google Shape;161;p5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5"/>
          <p:cNvGrpSpPr/>
          <p:nvPr/>
        </p:nvGrpSpPr>
        <p:grpSpPr>
          <a:xfrm rot="899977">
            <a:off x="-575566" y="194664"/>
            <a:ext cx="1712985" cy="2612263"/>
            <a:chOff x="7518282" y="2373612"/>
            <a:chExt cx="1544209" cy="2355088"/>
          </a:xfrm>
        </p:grpSpPr>
        <p:sp>
          <p:nvSpPr>
            <p:cNvPr id="171" name="Google Shape;171;p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 rot="-4500023">
            <a:off x="8641637" y="3761940"/>
            <a:ext cx="1712985" cy="2612263"/>
            <a:chOff x="7518282" y="2373612"/>
            <a:chExt cx="1544209" cy="2355088"/>
          </a:xfrm>
        </p:grpSpPr>
        <p:sp>
          <p:nvSpPr>
            <p:cNvPr id="180" name="Google Shape;180;p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1374600" y="583850"/>
            <a:ext cx="6394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subTitle" idx="1"/>
          </p:nvPr>
        </p:nvSpPr>
        <p:spPr>
          <a:xfrm>
            <a:off x="1661913" y="2490772"/>
            <a:ext cx="2067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subTitle" idx="2"/>
          </p:nvPr>
        </p:nvSpPr>
        <p:spPr>
          <a:xfrm>
            <a:off x="5419869" y="2490772"/>
            <a:ext cx="2067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3"/>
          </p:nvPr>
        </p:nvSpPr>
        <p:spPr>
          <a:xfrm>
            <a:off x="1320225" y="2988700"/>
            <a:ext cx="2750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body" idx="4"/>
          </p:nvPr>
        </p:nvSpPr>
        <p:spPr>
          <a:xfrm>
            <a:off x="5078178" y="2988700"/>
            <a:ext cx="2750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127461" y="923793"/>
            <a:ext cx="2356423" cy="1848998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297035" y="-349492"/>
            <a:ext cx="1827609" cy="1923725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7585426" y="-132955"/>
            <a:ext cx="2101974" cy="1676373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619992" y="3576840"/>
            <a:ext cx="2171631" cy="253812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220450" y="969638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2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7933746" y="2150142"/>
            <a:ext cx="1828197" cy="1924344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1"/>
          <p:cNvGrpSpPr/>
          <p:nvPr/>
        </p:nvGrpSpPr>
        <p:grpSpPr>
          <a:xfrm flipH="1">
            <a:off x="6645785" y="3934476"/>
            <a:ext cx="2643490" cy="2133392"/>
            <a:chOff x="-729163" y="3851975"/>
            <a:chExt cx="2464103" cy="1988620"/>
          </a:xfrm>
        </p:grpSpPr>
        <p:sp>
          <p:nvSpPr>
            <p:cNvPr id="501" name="Google Shape;501;p11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11"/>
          <p:cNvGrpSpPr/>
          <p:nvPr/>
        </p:nvGrpSpPr>
        <p:grpSpPr>
          <a:xfrm rot="10800000" flipH="1">
            <a:off x="-242906" y="-979723"/>
            <a:ext cx="2643490" cy="2133392"/>
            <a:chOff x="-729163" y="3851975"/>
            <a:chExt cx="2464103" cy="1988620"/>
          </a:xfrm>
        </p:grpSpPr>
        <p:sp>
          <p:nvSpPr>
            <p:cNvPr id="516" name="Google Shape;516;p11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11"/>
          <p:cNvGrpSpPr/>
          <p:nvPr/>
        </p:nvGrpSpPr>
        <p:grpSpPr>
          <a:xfrm rot="495391">
            <a:off x="8106369" y="489159"/>
            <a:ext cx="1916587" cy="2062600"/>
            <a:chOff x="-700138" y="3808702"/>
            <a:chExt cx="1916655" cy="2062674"/>
          </a:xfrm>
        </p:grpSpPr>
        <p:sp>
          <p:nvSpPr>
            <p:cNvPr id="531" name="Google Shape;531;p11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11"/>
          <p:cNvGrpSpPr/>
          <p:nvPr/>
        </p:nvGrpSpPr>
        <p:grpSpPr>
          <a:xfrm rot="-3599956">
            <a:off x="-813403" y="127695"/>
            <a:ext cx="1853680" cy="1819860"/>
            <a:chOff x="7928300" y="-514224"/>
            <a:chExt cx="1853720" cy="1819900"/>
          </a:xfrm>
        </p:grpSpPr>
        <p:sp>
          <p:nvSpPr>
            <p:cNvPr id="541" name="Google Shape;541;p11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1"/>
          <p:cNvGrpSpPr/>
          <p:nvPr/>
        </p:nvGrpSpPr>
        <p:grpSpPr>
          <a:xfrm rot="-4499950">
            <a:off x="309938" y="3515560"/>
            <a:ext cx="1617393" cy="2465732"/>
            <a:chOff x="7518282" y="2373612"/>
            <a:chExt cx="1544209" cy="2355088"/>
          </a:xfrm>
        </p:grpSpPr>
        <p:sp>
          <p:nvSpPr>
            <p:cNvPr id="551" name="Google Shape;551;p11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11"/>
          <p:cNvSpPr txBox="1">
            <a:spLocks noGrp="1"/>
          </p:cNvSpPr>
          <p:nvPr>
            <p:ph type="title" hasCustomPrompt="1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1"/>
          <p:cNvSpPr txBox="1">
            <a:spLocks noGrp="1"/>
          </p:cNvSpPr>
          <p:nvPr>
            <p:ph type="subTitle" idx="1"/>
          </p:nvPr>
        </p:nvSpPr>
        <p:spPr>
          <a:xfrm>
            <a:off x="2363400" y="3959900"/>
            <a:ext cx="4417200" cy="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14"/>
          <p:cNvGrpSpPr/>
          <p:nvPr/>
        </p:nvGrpSpPr>
        <p:grpSpPr>
          <a:xfrm rot="-787551">
            <a:off x="982201" y="4104446"/>
            <a:ext cx="1929059" cy="1830557"/>
            <a:chOff x="-356100" y="3692425"/>
            <a:chExt cx="1728775" cy="1640500"/>
          </a:xfrm>
        </p:grpSpPr>
        <p:sp>
          <p:nvSpPr>
            <p:cNvPr id="628" name="Google Shape;628;p14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83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14"/>
          <p:cNvGrpSpPr/>
          <p:nvPr/>
        </p:nvGrpSpPr>
        <p:grpSpPr>
          <a:xfrm rot="-899960">
            <a:off x="-467213" y="-456679"/>
            <a:ext cx="2296423" cy="2664627"/>
            <a:chOff x="-541436" y="-437990"/>
            <a:chExt cx="2296492" cy="2664706"/>
          </a:xfrm>
        </p:grpSpPr>
        <p:grpSp>
          <p:nvGrpSpPr>
            <p:cNvPr id="637" name="Google Shape;637;p14"/>
            <p:cNvGrpSpPr/>
            <p:nvPr/>
          </p:nvGrpSpPr>
          <p:grpSpPr>
            <a:xfrm rot="776972">
              <a:off x="-340300" y="29944"/>
              <a:ext cx="1894219" cy="2010093"/>
              <a:chOff x="-649353" y="169949"/>
              <a:chExt cx="1894156" cy="2010027"/>
            </a:xfrm>
          </p:grpSpPr>
          <p:sp>
            <p:nvSpPr>
              <p:cNvPr id="638" name="Google Shape;638;p14"/>
              <p:cNvSpPr/>
              <p:nvPr/>
            </p:nvSpPr>
            <p:spPr>
              <a:xfrm rot="1980264">
                <a:off x="-305688" y="437770"/>
                <a:ext cx="1233339" cy="1529755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1980264">
                <a:off x="-332275" y="382415"/>
                <a:ext cx="1233313" cy="1529473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1980264">
                <a:off x="688345" y="717707"/>
                <a:ext cx="453737" cy="222381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1980264">
                <a:off x="-364306" y="504544"/>
                <a:ext cx="1018879" cy="1310575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642;p14"/>
            <p:cNvSpPr/>
            <p:nvPr/>
          </p:nvSpPr>
          <p:spPr>
            <a:xfrm rot="1980264">
              <a:off x="294830" y="-226731"/>
              <a:ext cx="1005459" cy="1670651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rot="1980264">
              <a:off x="339774" y="-317619"/>
              <a:ext cx="947657" cy="1706631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rot="1980264">
              <a:off x="1132879" y="-91043"/>
              <a:ext cx="391607" cy="310473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rot="1980264">
              <a:off x="324631" y="-238499"/>
              <a:ext cx="773891" cy="1548295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14"/>
          <p:cNvGrpSpPr/>
          <p:nvPr/>
        </p:nvGrpSpPr>
        <p:grpSpPr>
          <a:xfrm rot="-1209502">
            <a:off x="7528925" y="-509902"/>
            <a:ext cx="1810900" cy="1871683"/>
            <a:chOff x="334100" y="971800"/>
            <a:chExt cx="1810984" cy="1871771"/>
          </a:xfrm>
        </p:grpSpPr>
        <p:sp>
          <p:nvSpPr>
            <p:cNvPr id="647" name="Google Shape;647;p1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50" name="Google Shape;650;p1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" name="Google Shape;652;p1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4"/>
          <p:cNvGrpSpPr/>
          <p:nvPr/>
        </p:nvGrpSpPr>
        <p:grpSpPr>
          <a:xfrm>
            <a:off x="8046200" y="660426"/>
            <a:ext cx="1857470" cy="1819900"/>
            <a:chOff x="7928300" y="-514224"/>
            <a:chExt cx="1857470" cy="1819900"/>
          </a:xfrm>
        </p:grpSpPr>
        <p:sp>
          <p:nvSpPr>
            <p:cNvPr id="656" name="Google Shape;656;p14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8682845" y="3879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14"/>
          <p:cNvGrpSpPr/>
          <p:nvPr/>
        </p:nvGrpSpPr>
        <p:grpSpPr>
          <a:xfrm rot="3508924" flipH="1">
            <a:off x="-690921" y="3503070"/>
            <a:ext cx="2643383" cy="2133305"/>
            <a:chOff x="-729163" y="3851975"/>
            <a:chExt cx="2464103" cy="1988620"/>
          </a:xfrm>
        </p:grpSpPr>
        <p:sp>
          <p:nvSpPr>
            <p:cNvPr id="666" name="Google Shape;666;p1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14"/>
          <p:cNvSpPr txBox="1">
            <a:spLocks noGrp="1"/>
          </p:cNvSpPr>
          <p:nvPr>
            <p:ph type="title"/>
          </p:nvPr>
        </p:nvSpPr>
        <p:spPr>
          <a:xfrm>
            <a:off x="2859608" y="3075263"/>
            <a:ext cx="3424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1" name="Google Shape;681;p14"/>
          <p:cNvSpPr txBox="1">
            <a:spLocks noGrp="1"/>
          </p:cNvSpPr>
          <p:nvPr>
            <p:ph type="subTitle" idx="1"/>
          </p:nvPr>
        </p:nvSpPr>
        <p:spPr>
          <a:xfrm>
            <a:off x="1909950" y="1562620"/>
            <a:ext cx="53241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984789" y="1027863"/>
            <a:ext cx="2643427" cy="2133341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7636895" y="-573758"/>
            <a:ext cx="1811026" cy="1871814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89418" y="-811097"/>
            <a:ext cx="1713014" cy="2612203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568484" y="3922193"/>
            <a:ext cx="1810803" cy="1871583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062672" y="309635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062672" y="3617504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5021100" y="309635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5020950" y="3617501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3041847" y="112040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3041847" y="1641554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7205405" y="3750418"/>
            <a:ext cx="2819496" cy="2774133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70" r:id="rId15"/>
    <p:sldLayoutId id="2147483672" r:id="rId16"/>
    <p:sldLayoutId id="2147483673" r:id="rId17"/>
    <p:sldLayoutId id="2147483676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0563" y="4631634"/>
            <a:ext cx="138189" cy="41421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slide" Target="slide8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83021" y="2918881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8"/>
            <a:ext cx="7457400" cy="2466849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6460675" y="539050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944222"/>
            <a:ext cx="6567000" cy="13747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3"/>
                </a:solidFill>
              </a:rPr>
              <a:t>Unit 1</a:t>
            </a:r>
            <a:br>
              <a:rPr lang="en" dirty="0">
                <a:solidFill>
                  <a:schemeClr val="accent3"/>
                </a:solidFill>
              </a:rPr>
            </a:br>
            <a:r>
              <a:rPr lang="en" dirty="0"/>
              <a:t> Connectd by Technology</a:t>
            </a:r>
            <a:br>
              <a:rPr lang="en" dirty="0"/>
            </a:br>
            <a:r>
              <a:rPr lang="en" sz="2800" dirty="0">
                <a:solidFill>
                  <a:schemeClr val="accent3"/>
                </a:solidFill>
              </a:rPr>
              <a:t>Grammar</a:t>
            </a:r>
            <a:br>
              <a:rPr lang="en" dirty="0"/>
            </a:br>
            <a:endParaRPr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6604975" y="568919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MG2.1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6522321" y="347635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2871195" y="3492460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269383" y="3281205"/>
            <a:ext cx="3396663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Done by: Entisar Al-Obaidallah</a:t>
            </a:r>
            <a:endParaRPr sz="1600" b="1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066;p48">
            <a:extLst>
              <a:ext uri="{FF2B5EF4-FFF2-40B4-BE49-F238E27FC236}">
                <a16:creationId xmlns:a16="http://schemas.microsoft.com/office/drawing/2014/main" id="{EC88BF15-4B0C-4905-9C36-4E77DBB291CB}"/>
              </a:ext>
            </a:extLst>
          </p:cNvPr>
          <p:cNvSpPr/>
          <p:nvPr/>
        </p:nvSpPr>
        <p:spPr>
          <a:xfrm>
            <a:off x="2031244" y="120033"/>
            <a:ext cx="49705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Uses o Auxiliary Verb</a:t>
            </a:r>
            <a:endParaRPr sz="2400" dirty="0"/>
          </a:p>
        </p:txBody>
      </p:sp>
      <p:grpSp>
        <p:nvGrpSpPr>
          <p:cNvPr id="2410" name="Google Shape;2410;p60"/>
          <p:cNvGrpSpPr/>
          <p:nvPr/>
        </p:nvGrpSpPr>
        <p:grpSpPr>
          <a:xfrm rot="2207578">
            <a:off x="4932122" y="4075356"/>
            <a:ext cx="1540339" cy="2251730"/>
            <a:chOff x="-2055400" y="2385325"/>
            <a:chExt cx="1520600" cy="2222875"/>
          </a:xfrm>
        </p:grpSpPr>
        <p:grpSp>
          <p:nvGrpSpPr>
            <p:cNvPr id="2411" name="Google Shape;2411;p60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412" name="Google Shape;2412;p6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6" name="Google Shape;2416;p60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417" name="Google Shape;2417;p6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1" name="Google Shape;2421;p60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422" name="Google Shape;2422;p60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60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60"/>
          <p:cNvGrpSpPr/>
          <p:nvPr/>
        </p:nvGrpSpPr>
        <p:grpSpPr>
          <a:xfrm rot="-7200044">
            <a:off x="3508993" y="4133611"/>
            <a:ext cx="1864380" cy="1723493"/>
            <a:chOff x="-1181840" y="1435015"/>
            <a:chExt cx="1864421" cy="1723531"/>
          </a:xfrm>
        </p:grpSpPr>
        <p:sp>
          <p:nvSpPr>
            <p:cNvPr id="2427" name="Google Shape;2427;p60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0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0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0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صورة 58">
            <a:extLst>
              <a:ext uri="{FF2B5EF4-FFF2-40B4-BE49-F238E27FC236}">
                <a16:creationId xmlns:a16="http://schemas.microsoft.com/office/drawing/2014/main" id="{2CE4B56E-40CD-4B5A-BB3E-9A27FCF4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47" y="801638"/>
            <a:ext cx="6655305" cy="1274332"/>
          </a:xfrm>
          <a:prstGeom prst="rect">
            <a:avLst/>
          </a:prstGeom>
          <a:ln>
            <a:noFill/>
          </a:ln>
          <a:effectLst>
            <a:glow rad="101600">
              <a:srgbClr val="007976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Google Shape;1213;p33">
            <a:extLst>
              <a:ext uri="{FF2B5EF4-FFF2-40B4-BE49-F238E27FC236}">
                <a16:creationId xmlns:a16="http://schemas.microsoft.com/office/drawing/2014/main" id="{211654E6-465B-4D70-9458-06ECCCFD8186}"/>
              </a:ext>
            </a:extLst>
          </p:cNvPr>
          <p:cNvSpPr txBox="1">
            <a:spLocks/>
          </p:cNvSpPr>
          <p:nvPr/>
        </p:nvSpPr>
        <p:spPr>
          <a:xfrm>
            <a:off x="375177" y="1999050"/>
            <a:ext cx="1302466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/>
              <a:t>Form :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D26CD1F-E04C-404A-AD03-F8BED5BFD9AC}"/>
              </a:ext>
            </a:extLst>
          </p:cNvPr>
          <p:cNvSpPr/>
          <p:nvPr/>
        </p:nvSpPr>
        <p:spPr>
          <a:xfrm>
            <a:off x="135419" y="2589631"/>
            <a:ext cx="1542223" cy="462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Question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2" name="سهم: لليمين 61">
            <a:extLst>
              <a:ext uri="{FF2B5EF4-FFF2-40B4-BE49-F238E27FC236}">
                <a16:creationId xmlns:a16="http://schemas.microsoft.com/office/drawing/2014/main" id="{18EC063E-58C5-4651-8DFC-C4A7A37B1540}"/>
              </a:ext>
            </a:extLst>
          </p:cNvPr>
          <p:cNvSpPr/>
          <p:nvPr/>
        </p:nvSpPr>
        <p:spPr>
          <a:xfrm>
            <a:off x="1774008" y="2676846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6D035E0-4625-4636-9DF8-0851912D57EE}"/>
              </a:ext>
            </a:extLst>
          </p:cNvPr>
          <p:cNvSpPr/>
          <p:nvPr/>
        </p:nvSpPr>
        <p:spPr>
          <a:xfrm>
            <a:off x="4594191" y="2640990"/>
            <a:ext cx="1248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4" name="Plus Sign 14">
            <a:extLst>
              <a:ext uri="{FF2B5EF4-FFF2-40B4-BE49-F238E27FC236}">
                <a16:creationId xmlns:a16="http://schemas.microsoft.com/office/drawing/2014/main" id="{957AF628-9AE3-4D27-ADF9-15C8E196E909}"/>
              </a:ext>
            </a:extLst>
          </p:cNvPr>
          <p:cNvSpPr/>
          <p:nvPr/>
        </p:nvSpPr>
        <p:spPr>
          <a:xfrm>
            <a:off x="4173399" y="2634492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9C107B-4126-4679-8EA4-E43AF7327F5E}"/>
              </a:ext>
            </a:extLst>
          </p:cNvPr>
          <p:cNvSpPr/>
          <p:nvPr/>
        </p:nvSpPr>
        <p:spPr>
          <a:xfrm>
            <a:off x="2323170" y="2624892"/>
            <a:ext cx="1818321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Do-Does- Did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6" name="Plus Sign 14">
            <a:extLst>
              <a:ext uri="{FF2B5EF4-FFF2-40B4-BE49-F238E27FC236}">
                <a16:creationId xmlns:a16="http://schemas.microsoft.com/office/drawing/2014/main" id="{A9FE30B1-159F-4767-BA47-4AD5F79C3648}"/>
              </a:ext>
            </a:extLst>
          </p:cNvPr>
          <p:cNvSpPr/>
          <p:nvPr/>
        </p:nvSpPr>
        <p:spPr>
          <a:xfrm>
            <a:off x="7953993" y="2676846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lus Sign 14">
            <a:extLst>
              <a:ext uri="{FF2B5EF4-FFF2-40B4-BE49-F238E27FC236}">
                <a16:creationId xmlns:a16="http://schemas.microsoft.com/office/drawing/2014/main" id="{49CE20B4-CD19-4BC1-8AF0-415962115DA2}"/>
              </a:ext>
            </a:extLst>
          </p:cNvPr>
          <p:cNvSpPr/>
          <p:nvPr/>
        </p:nvSpPr>
        <p:spPr>
          <a:xfrm>
            <a:off x="5874322" y="2656637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78448A3-3177-452F-B4AF-4BD6BBA33AB5}"/>
              </a:ext>
            </a:extLst>
          </p:cNvPr>
          <p:cNvSpPr/>
          <p:nvPr/>
        </p:nvSpPr>
        <p:spPr>
          <a:xfrm>
            <a:off x="6310930" y="2645736"/>
            <a:ext cx="1609679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Infinitive V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E455BA9-42F1-4D12-A51B-74E74E777A9F}"/>
              </a:ext>
            </a:extLst>
          </p:cNvPr>
          <p:cNvSpPr txBox="1"/>
          <p:nvPr/>
        </p:nvSpPr>
        <p:spPr>
          <a:xfrm>
            <a:off x="0" y="3040162"/>
            <a:ext cx="16732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78CF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trick Hand" panose="020B0604020202020204" charset="0"/>
                <a:ea typeface="+mn-ea"/>
                <a:cs typeface="Patrick Hand" panose="020B0604020202020204" charset="0"/>
                <a:sym typeface="Arial"/>
              </a:rPr>
              <a:t>Example: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trick Hand" panose="020B0604020202020204" charset="0"/>
              <a:ea typeface="+mn-ea"/>
              <a:cs typeface="Patrick Hand" panose="020B0604020202020204" charset="0"/>
              <a:sym typeface="Arial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AB27983-5D7F-4592-948F-647908924E54}"/>
              </a:ext>
            </a:extLst>
          </p:cNvPr>
          <p:cNvSpPr txBox="1"/>
          <p:nvPr/>
        </p:nvSpPr>
        <p:spPr>
          <a:xfrm>
            <a:off x="90843" y="3668225"/>
            <a:ext cx="242572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800" b="1" u="sng" dirty="0">
                <a:solidFill>
                  <a:srgbClr val="FFFFBD"/>
                </a:solidFill>
              </a:rPr>
              <a:t>Does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dirty="0">
                <a:solidFill>
                  <a:srgbClr val="F6F6F6"/>
                </a:solidFill>
              </a:rPr>
              <a:t>he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eat</a:t>
            </a:r>
            <a:r>
              <a:rPr lang="en-US" sz="1800" dirty="0">
                <a:solidFill>
                  <a:srgbClr val="F6F6F6"/>
                </a:solidFill>
              </a:rPr>
              <a:t> meat  </a:t>
            </a:r>
            <a:r>
              <a:rPr lang="en-US" sz="1800" b="1" dirty="0">
                <a:solidFill>
                  <a:srgbClr val="FFFFBD"/>
                </a:solidFill>
              </a:rPr>
              <a:t>?</a:t>
            </a: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FAA8155-1C1E-41FD-A782-E0DA57752D22}"/>
              </a:ext>
            </a:extLst>
          </p:cNvPr>
          <p:cNvSpPr txBox="1"/>
          <p:nvPr/>
        </p:nvSpPr>
        <p:spPr>
          <a:xfrm>
            <a:off x="5469837" y="3674963"/>
            <a:ext cx="342979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400" dirty="0">
              <a:solidFill>
                <a:srgbClr val="F6F6F6"/>
              </a:solidFill>
            </a:endParaRPr>
          </a:p>
          <a:p>
            <a:r>
              <a:rPr lang="en-US" sz="1800" b="1" u="sng" dirty="0">
                <a:solidFill>
                  <a:srgbClr val="FFFFBD"/>
                </a:solidFill>
              </a:rPr>
              <a:t>Did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dirty="0">
                <a:solidFill>
                  <a:srgbClr val="F6F6F6"/>
                </a:solidFill>
              </a:rPr>
              <a:t>you </a:t>
            </a:r>
            <a:r>
              <a:rPr lang="en-US" sz="1800" b="1" u="sng" dirty="0">
                <a:solidFill>
                  <a:schemeClr val="bg1"/>
                </a:solidFill>
              </a:rPr>
              <a:t>watch</a:t>
            </a:r>
            <a:r>
              <a:rPr lang="en-US" sz="1800" dirty="0">
                <a:solidFill>
                  <a:srgbClr val="F6F6F6"/>
                </a:solidFill>
              </a:rPr>
              <a:t> TV last night </a:t>
            </a:r>
            <a:r>
              <a:rPr lang="en-US" sz="1800" b="1" dirty="0">
                <a:solidFill>
                  <a:srgbClr val="FFFFBD"/>
                </a:solidFill>
              </a:rPr>
              <a:t>?</a:t>
            </a:r>
          </a:p>
          <a:p>
            <a:endParaRPr lang="en-US" sz="500" dirty="0">
              <a:solidFill>
                <a:srgbClr val="F6F6F6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680681F-A7FF-42CA-9F7A-00E4008BD8FE}"/>
              </a:ext>
            </a:extLst>
          </p:cNvPr>
          <p:cNvSpPr txBox="1"/>
          <p:nvPr/>
        </p:nvSpPr>
        <p:spPr>
          <a:xfrm>
            <a:off x="2700150" y="3664303"/>
            <a:ext cx="263258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800" b="1" u="sng" dirty="0">
                <a:solidFill>
                  <a:srgbClr val="FFFFBD"/>
                </a:solidFill>
              </a:rPr>
              <a:t>Do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dirty="0">
                <a:solidFill>
                  <a:srgbClr val="F6F6F6"/>
                </a:solidFill>
              </a:rPr>
              <a:t>they </a:t>
            </a:r>
            <a:r>
              <a:rPr lang="en-US" sz="1800" b="1" u="sng" dirty="0">
                <a:solidFill>
                  <a:schemeClr val="bg1"/>
                </a:solidFill>
              </a:rPr>
              <a:t>play</a:t>
            </a:r>
            <a:r>
              <a:rPr lang="en-US" sz="1800" dirty="0">
                <a:solidFill>
                  <a:srgbClr val="F6F6F6"/>
                </a:solidFill>
              </a:rPr>
              <a:t> football </a:t>
            </a:r>
            <a:r>
              <a:rPr lang="en-US" sz="1800" b="1" dirty="0">
                <a:solidFill>
                  <a:srgbClr val="FFFFBD"/>
                </a:solidFill>
              </a:rPr>
              <a:t>?</a:t>
            </a:r>
          </a:p>
          <a:p>
            <a:endParaRPr lang="en-US" sz="500" dirty="0">
              <a:solidFill>
                <a:srgbClr val="F6F6F6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9ED3B3F-7CE6-4863-AE9B-E0641643E503}"/>
              </a:ext>
            </a:extLst>
          </p:cNvPr>
          <p:cNvSpPr/>
          <p:nvPr/>
        </p:nvSpPr>
        <p:spPr>
          <a:xfrm>
            <a:off x="8408169" y="2656637"/>
            <a:ext cx="643458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0" name="Google Shape;1424;p47">
            <a:extLst>
              <a:ext uri="{FF2B5EF4-FFF2-40B4-BE49-F238E27FC236}">
                <a16:creationId xmlns:a16="http://schemas.microsoft.com/office/drawing/2014/main" id="{3012B538-AF79-4E12-B45D-9C7D01DB9C1C}"/>
              </a:ext>
            </a:extLst>
          </p:cNvPr>
          <p:cNvSpPr txBox="1">
            <a:spLocks/>
          </p:cNvSpPr>
          <p:nvPr/>
        </p:nvSpPr>
        <p:spPr>
          <a:xfrm>
            <a:off x="482555" y="4326870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he </a:t>
            </a:r>
            <a:r>
              <a:rPr lang="en-US" sz="1600" b="1" u="sng" dirty="0">
                <a:solidFill>
                  <a:srgbClr val="007976"/>
                </a:solidFill>
              </a:rPr>
              <a:t>does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he </a:t>
            </a:r>
            <a:r>
              <a:rPr lang="en-US" sz="1600" b="1" u="sng" dirty="0">
                <a:solidFill>
                  <a:srgbClr val="007976"/>
                </a:solidFill>
              </a:rPr>
              <a:t>does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Google Shape;1424;p47">
            <a:extLst>
              <a:ext uri="{FF2B5EF4-FFF2-40B4-BE49-F238E27FC236}">
                <a16:creationId xmlns:a16="http://schemas.microsoft.com/office/drawing/2014/main" id="{E2EE2A13-F032-4B49-B9D4-8051B126CC77}"/>
              </a:ext>
            </a:extLst>
          </p:cNvPr>
          <p:cNvSpPr txBox="1">
            <a:spLocks/>
          </p:cNvSpPr>
          <p:nvPr/>
        </p:nvSpPr>
        <p:spPr>
          <a:xfrm>
            <a:off x="3030421" y="4317050"/>
            <a:ext cx="1810474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they </a:t>
            </a:r>
            <a:r>
              <a:rPr lang="en-US" sz="1600" b="1" u="sng" dirty="0">
                <a:solidFill>
                  <a:srgbClr val="007976"/>
                </a:solidFill>
              </a:rPr>
              <a:t>do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they </a:t>
            </a:r>
            <a:r>
              <a:rPr lang="en-US" sz="1600" b="1" u="sng" dirty="0">
                <a:solidFill>
                  <a:srgbClr val="007976"/>
                </a:solidFill>
              </a:rPr>
              <a:t>do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  <a:endParaRPr lang="en-US" sz="1800" b="1" u="sng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2" name="Google Shape;1424;p47">
            <a:extLst>
              <a:ext uri="{FF2B5EF4-FFF2-40B4-BE49-F238E27FC236}">
                <a16:creationId xmlns:a16="http://schemas.microsoft.com/office/drawing/2014/main" id="{EA665AD3-EE9D-461B-AA15-1B2C2C51EC85}"/>
              </a:ext>
            </a:extLst>
          </p:cNvPr>
          <p:cNvSpPr txBox="1">
            <a:spLocks/>
          </p:cNvSpPr>
          <p:nvPr/>
        </p:nvSpPr>
        <p:spPr>
          <a:xfrm>
            <a:off x="6264460" y="4288077"/>
            <a:ext cx="1788192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I </a:t>
            </a:r>
            <a:r>
              <a:rPr lang="en-US" sz="1600" b="1" u="sng" dirty="0">
                <a:solidFill>
                  <a:srgbClr val="007976"/>
                </a:solidFill>
              </a:rPr>
              <a:t>did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I </a:t>
            </a:r>
            <a:r>
              <a:rPr lang="en-US" sz="1600" b="1" u="sng" dirty="0">
                <a:solidFill>
                  <a:srgbClr val="007976"/>
                </a:solidFill>
              </a:rPr>
              <a:t>did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  <a:endParaRPr lang="en-US" sz="1800" b="1" u="sng" dirty="0">
              <a:solidFill>
                <a:srgbClr val="C00000"/>
              </a:solidFill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5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/>
      <p:bldP spid="71" grpId="0" animBg="1"/>
      <p:bldP spid="72" grpId="0" animBg="1"/>
      <p:bldP spid="73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oogle Shape;2072;p48"/>
          <p:cNvGrpSpPr/>
          <p:nvPr/>
        </p:nvGrpSpPr>
        <p:grpSpPr>
          <a:xfrm rot="-561541" flipH="1">
            <a:off x="7180518" y="3486370"/>
            <a:ext cx="2356254" cy="1848866"/>
            <a:chOff x="-2415600" y="2986400"/>
            <a:chExt cx="1943075" cy="1524659"/>
          </a:xfrm>
        </p:grpSpPr>
        <p:sp>
          <p:nvSpPr>
            <p:cNvPr id="2073" name="Google Shape;2073;p4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4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079" name="Google Shape;2079;p4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4D3D2BC2-8D43-4B8C-B119-BC160836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6" y="892565"/>
            <a:ext cx="6655305" cy="1400982"/>
          </a:xfrm>
          <a:prstGeom prst="rect">
            <a:avLst/>
          </a:prstGeom>
          <a:ln>
            <a:noFill/>
          </a:ln>
          <a:effectLst>
            <a:glow rad="101600">
              <a:srgbClr val="007976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CC2422A-C136-4DC3-A657-3057650870E6}"/>
              </a:ext>
            </a:extLst>
          </p:cNvPr>
          <p:cNvSpPr txBox="1"/>
          <p:nvPr/>
        </p:nvSpPr>
        <p:spPr>
          <a:xfrm>
            <a:off x="1286697" y="2571750"/>
            <a:ext cx="5792652" cy="237039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C00000"/>
                </a:solidFill>
                <a:latin typeface="ProximaNova-Light"/>
              </a:rPr>
              <a:t>Choose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ProximaNova-Light"/>
                <a:cs typeface="+mn-cs"/>
              </a:rPr>
              <a:t>1- </a:t>
            </a:r>
            <a:r>
              <a:rPr lang="en-US" sz="2000" dirty="0">
                <a:latin typeface="ProximaNova-Light"/>
                <a:cs typeface="+mn-cs"/>
              </a:rPr>
              <a:t>I (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does</a:t>
            </a:r>
            <a:r>
              <a:rPr lang="en-US" sz="2000" dirty="0">
                <a:latin typeface="ProximaNova-Light"/>
                <a:cs typeface="+mn-cs"/>
              </a:rPr>
              <a:t>  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 </a:t>
            </a:r>
            <a:r>
              <a:rPr lang="en-US" sz="2000" dirty="0">
                <a:latin typeface="ProximaNova-Light"/>
              </a:rPr>
              <a:t> </a:t>
            </a:r>
            <a:r>
              <a:rPr lang="en-US" sz="2000" dirty="0">
                <a:latin typeface="ProximaNova-Light"/>
                <a:cs typeface="+mn-cs"/>
              </a:rPr>
              <a:t>) not like coffee.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ProximaNova-Light"/>
                <a:cs typeface="+mn-cs"/>
              </a:rPr>
              <a:t>2- </a:t>
            </a:r>
            <a:r>
              <a:rPr lang="en-US" sz="2000" dirty="0">
                <a:latin typeface="ProximaNova-Light"/>
                <a:cs typeface="+mn-cs"/>
              </a:rPr>
              <a:t>(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He</a:t>
            </a:r>
            <a:r>
              <a:rPr lang="en-US" sz="2000" dirty="0">
                <a:latin typeface="ProximaNova-Light"/>
                <a:cs typeface="+mn-cs"/>
              </a:rPr>
              <a:t>  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They</a:t>
            </a:r>
            <a:r>
              <a:rPr lang="en-US" sz="2000" dirty="0">
                <a:latin typeface="ProximaNova-Light"/>
                <a:cs typeface="+mn-cs"/>
              </a:rPr>
              <a:t> </a:t>
            </a:r>
            <a:r>
              <a:rPr lang="en-US" sz="2000" dirty="0">
                <a:latin typeface="ProximaNova-Light"/>
              </a:rPr>
              <a:t>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</a:rPr>
              <a:t>I </a:t>
            </a:r>
            <a:r>
              <a:rPr lang="en-US" sz="2000" dirty="0">
                <a:latin typeface="ProximaNova-Light"/>
                <a:cs typeface="+mn-cs"/>
              </a:rPr>
              <a:t>)  doesn’t arrive on time.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ProximaNova-Light"/>
                <a:cs typeface="+mn-cs"/>
              </a:rPr>
              <a:t>3- </a:t>
            </a:r>
            <a:r>
              <a:rPr lang="en-US" sz="2000" dirty="0">
                <a:latin typeface="ProximaNova-Light"/>
                <a:cs typeface="+mn-cs"/>
              </a:rPr>
              <a:t>She (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didn’t</a:t>
            </a:r>
            <a:r>
              <a:rPr lang="en-US" sz="2000" dirty="0">
                <a:latin typeface="ProximaNova-Light"/>
                <a:cs typeface="+mn-cs"/>
              </a:rPr>
              <a:t>  /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doesn’t</a:t>
            </a:r>
            <a:r>
              <a:rPr lang="en-US" sz="2000" dirty="0">
                <a:latin typeface="ProximaNova-Light"/>
                <a:cs typeface="+mn-cs"/>
              </a:rPr>
              <a:t>  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don’t</a:t>
            </a:r>
            <a:r>
              <a:rPr lang="en-US" sz="2000" dirty="0">
                <a:latin typeface="ProximaNova-Light"/>
                <a:cs typeface="+mn-cs"/>
              </a:rPr>
              <a:t> ) call me yesterday.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ProximaNova-Light"/>
              </a:rPr>
              <a:t>4-  </a:t>
            </a:r>
            <a:r>
              <a:rPr lang="en-US" sz="2000" b="1" dirty="0">
                <a:latin typeface="ProximaNova-Light"/>
              </a:rPr>
              <a:t>(</a:t>
            </a:r>
            <a:r>
              <a:rPr lang="en-US" sz="2000" dirty="0">
                <a:latin typeface="ProximaNova-Light"/>
              </a:rPr>
              <a:t>  </a:t>
            </a:r>
            <a:r>
              <a:rPr lang="en-US" sz="2000" b="1" dirty="0">
                <a:latin typeface="ProximaNova-Light"/>
              </a:rPr>
              <a:t>Do </a:t>
            </a:r>
            <a:r>
              <a:rPr lang="en-US" sz="2000" dirty="0">
                <a:latin typeface="ProximaNova-Light"/>
              </a:rPr>
              <a:t>/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</a:rPr>
              <a:t> Does  )</a:t>
            </a:r>
            <a:r>
              <a:rPr lang="en-US" sz="2000" dirty="0">
                <a:latin typeface="ProximaNova-Light"/>
              </a:rPr>
              <a:t> he drink tea?</a:t>
            </a:r>
            <a:endParaRPr lang="en-US" sz="2000" dirty="0">
              <a:latin typeface="ProximaNova-Light"/>
              <a:cs typeface="+mn-cs"/>
            </a:endParaRPr>
          </a:p>
          <a:p>
            <a:pPr>
              <a:lnSpc>
                <a:spcPct val="150000"/>
              </a:lnSpc>
            </a:pPr>
            <a:endParaRPr lang="en-US" sz="300" dirty="0">
              <a:latin typeface="ProximaNova-Light"/>
              <a:cs typeface="+mn-cs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6CCD6A54-11D4-4518-BC37-BFE6C48404E1}"/>
              </a:ext>
            </a:extLst>
          </p:cNvPr>
          <p:cNvSpPr txBox="1"/>
          <p:nvPr/>
        </p:nvSpPr>
        <p:spPr>
          <a:xfrm>
            <a:off x="2600554" y="3071086"/>
            <a:ext cx="394817" cy="3620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5B1347DF-92AE-40FE-BA3C-C42ED7F39986}"/>
              </a:ext>
            </a:extLst>
          </p:cNvPr>
          <p:cNvSpPr txBox="1"/>
          <p:nvPr/>
        </p:nvSpPr>
        <p:spPr>
          <a:xfrm>
            <a:off x="1802886" y="3523543"/>
            <a:ext cx="389453" cy="3274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3EFB97A6-C1CE-4605-8CF5-A5A4E33F9D2A}"/>
              </a:ext>
            </a:extLst>
          </p:cNvPr>
          <p:cNvSpPr txBox="1"/>
          <p:nvPr/>
        </p:nvSpPr>
        <p:spPr>
          <a:xfrm>
            <a:off x="2192339" y="3973019"/>
            <a:ext cx="742962" cy="335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F6298700-9DBB-426A-A5E8-69E7B7D6E2FB}"/>
              </a:ext>
            </a:extLst>
          </p:cNvPr>
          <p:cNvSpPr txBox="1"/>
          <p:nvPr/>
        </p:nvSpPr>
        <p:spPr>
          <a:xfrm>
            <a:off x="2426481" y="4451062"/>
            <a:ext cx="616396" cy="335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A4DD01B6-C6F3-4195-A8ED-5602BD8E8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32" y="2223956"/>
            <a:ext cx="1042506" cy="938865"/>
          </a:xfrm>
          <a:prstGeom prst="rect">
            <a:avLst/>
          </a:prstGeom>
        </p:spPr>
      </p:pic>
      <p:sp>
        <p:nvSpPr>
          <p:cNvPr id="43" name="Google Shape;2066;p48">
            <a:extLst>
              <a:ext uri="{FF2B5EF4-FFF2-40B4-BE49-F238E27FC236}">
                <a16:creationId xmlns:a16="http://schemas.microsoft.com/office/drawing/2014/main" id="{1488E610-C5E6-4384-9E78-56757CB2827D}"/>
              </a:ext>
            </a:extLst>
          </p:cNvPr>
          <p:cNvSpPr/>
          <p:nvPr/>
        </p:nvSpPr>
        <p:spPr>
          <a:xfrm>
            <a:off x="2031244" y="120033"/>
            <a:ext cx="49705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Uses o Auxiliary Verb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" name="Google Shape;2212;p55"/>
          <p:cNvGrpSpPr/>
          <p:nvPr/>
        </p:nvGrpSpPr>
        <p:grpSpPr>
          <a:xfrm>
            <a:off x="1227599" y="1250841"/>
            <a:ext cx="6689117" cy="2387361"/>
            <a:chOff x="807626" y="1311856"/>
            <a:chExt cx="7533638" cy="2527378"/>
          </a:xfrm>
        </p:grpSpPr>
        <p:sp>
          <p:nvSpPr>
            <p:cNvPr id="2213" name="Google Shape;2213;p55"/>
            <p:cNvSpPr/>
            <p:nvPr/>
          </p:nvSpPr>
          <p:spPr>
            <a:xfrm>
              <a:off x="883863" y="1403534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5" name="Google Shape;2215;p55"/>
          <p:cNvSpPr txBox="1">
            <a:spLocks noGrp="1"/>
          </p:cNvSpPr>
          <p:nvPr>
            <p:ph type="title"/>
          </p:nvPr>
        </p:nvSpPr>
        <p:spPr>
          <a:xfrm>
            <a:off x="1294976" y="1554877"/>
            <a:ext cx="6507552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Verbs to (have)</a:t>
            </a:r>
            <a:endParaRPr sz="6600" dirty="0"/>
          </a:p>
        </p:txBody>
      </p:sp>
      <p:grpSp>
        <p:nvGrpSpPr>
          <p:cNvPr id="2217" name="Google Shape;2217;p55"/>
          <p:cNvGrpSpPr/>
          <p:nvPr/>
        </p:nvGrpSpPr>
        <p:grpSpPr>
          <a:xfrm rot="-618237" flipH="1">
            <a:off x="7784341" y="1929397"/>
            <a:ext cx="2237788" cy="1755910"/>
            <a:chOff x="-2415600" y="2986400"/>
            <a:chExt cx="1943075" cy="1524659"/>
          </a:xfrm>
        </p:grpSpPr>
        <p:sp>
          <p:nvSpPr>
            <p:cNvPr id="2218" name="Google Shape;2218;p55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24" name="Google Shape;2224;p5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6" name="Google Shape;2226;p55"/>
          <p:cNvGrpSpPr/>
          <p:nvPr/>
        </p:nvGrpSpPr>
        <p:grpSpPr>
          <a:xfrm>
            <a:off x="4177453" y="-714470"/>
            <a:ext cx="2884967" cy="2838550"/>
            <a:chOff x="7235149" y="-718650"/>
            <a:chExt cx="3031064" cy="2982297"/>
          </a:xfrm>
        </p:grpSpPr>
        <p:grpSp>
          <p:nvGrpSpPr>
            <p:cNvPr id="2227" name="Google Shape;2227;p5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28" name="Google Shape;2228;p5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33" name="Google Shape;2233;p5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7" name="Google Shape;2237;p5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38" name="Google Shape;2238;p5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39" name="Google Shape;2239;p5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5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2" name="Google Shape;2242;p5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82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86863" y="1706528"/>
            <a:ext cx="6766389" cy="2741486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863558" y="1948734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47"/>
          <p:cNvSpPr/>
          <p:nvPr/>
        </p:nvSpPr>
        <p:spPr>
          <a:xfrm>
            <a:off x="3712508" y="191654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421488" y="194787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923176" y="225865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2070524" y="277752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532938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have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2819814"/>
            <a:ext cx="1773600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Perfect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6" name="Google Shape;2056;p47"/>
          <p:cNvSpPr txBox="1">
            <a:spLocks noGrp="1"/>
          </p:cNvSpPr>
          <p:nvPr>
            <p:ph type="subTitle" idx="3"/>
          </p:nvPr>
        </p:nvSpPr>
        <p:spPr>
          <a:xfrm>
            <a:off x="3755642" y="2024463"/>
            <a:ext cx="1176516" cy="29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has</a:t>
            </a:r>
            <a:endParaRPr sz="2000" dirty="0">
              <a:latin typeface="+mj-lt"/>
            </a:endParaRPr>
          </a:p>
        </p:txBody>
      </p:sp>
      <p:sp>
        <p:nvSpPr>
          <p:cNvPr id="2057" name="Google Shape;2057;p47"/>
          <p:cNvSpPr txBox="1">
            <a:spLocks noGrp="1"/>
          </p:cNvSpPr>
          <p:nvPr>
            <p:ph type="subTitle" idx="4"/>
          </p:nvPr>
        </p:nvSpPr>
        <p:spPr>
          <a:xfrm>
            <a:off x="3543424" y="2804089"/>
            <a:ext cx="1773600" cy="4083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Perfect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5961456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had</a:t>
            </a:r>
            <a:endParaRPr sz="2000" dirty="0">
              <a:latin typeface="+mj-lt"/>
            </a:endParaRPr>
          </a:p>
        </p:txBody>
      </p:sp>
      <p:sp>
        <p:nvSpPr>
          <p:cNvPr id="2059" name="Google Shape;2059;p47"/>
          <p:cNvSpPr txBox="1">
            <a:spLocks noGrp="1"/>
          </p:cNvSpPr>
          <p:nvPr>
            <p:ph type="subTitle" idx="6"/>
          </p:nvPr>
        </p:nvSpPr>
        <p:spPr>
          <a:xfrm>
            <a:off x="5752221" y="2809917"/>
            <a:ext cx="1773600" cy="402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Past Perfect</a:t>
            </a:r>
            <a:endParaRPr sz="1600" b="1" dirty="0">
              <a:solidFill>
                <a:schemeClr val="bg1"/>
              </a:solidFill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43348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B8ED594A-3BB5-40DC-B5B6-DEAE497C4B5A}"/>
              </a:ext>
            </a:extLst>
          </p:cNvPr>
          <p:cNvCxnSpPr>
            <a:cxnSpLocks/>
          </p:cNvCxnSpPr>
          <p:nvPr/>
        </p:nvCxnSpPr>
        <p:spPr>
          <a:xfrm>
            <a:off x="4357022" y="2433761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573280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1310544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1846268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2342426" y="368179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2859082" y="3673054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3691472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4210063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Google Shape;1424;p47">
            <a:extLst>
              <a:ext uri="{FF2B5EF4-FFF2-40B4-BE49-F238E27FC236}">
                <a16:creationId xmlns:a16="http://schemas.microsoft.com/office/drawing/2014/main" id="{8F7025D6-3ED4-4191-958C-A76F967DCC7C}"/>
              </a:ext>
            </a:extLst>
          </p:cNvPr>
          <p:cNvSpPr txBox="1">
            <a:spLocks/>
          </p:cNvSpPr>
          <p:nvPr/>
        </p:nvSpPr>
        <p:spPr>
          <a:xfrm>
            <a:off x="5964323" y="3668284"/>
            <a:ext cx="16398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>
                <a:solidFill>
                  <a:srgbClr val="007976"/>
                </a:solidFill>
              </a:rPr>
              <a:t>All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4728654" y="36550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179583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322A7F6-B164-4D66-92B6-E24618A7C0A9}"/>
              </a:ext>
            </a:extLst>
          </p:cNvPr>
          <p:cNvCxnSpPr>
            <a:cxnSpLocks/>
          </p:cNvCxnSpPr>
          <p:nvPr/>
        </p:nvCxnSpPr>
        <p:spPr>
          <a:xfrm>
            <a:off x="4430224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09370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Google Shape;2626;p67">
            <a:extLst>
              <a:ext uri="{FF2B5EF4-FFF2-40B4-BE49-F238E27FC236}">
                <a16:creationId xmlns:a16="http://schemas.microsoft.com/office/drawing/2014/main" id="{79FDE573-0C6C-40EC-BC6F-F196CCE568A7}"/>
              </a:ext>
            </a:extLst>
          </p:cNvPr>
          <p:cNvSpPr/>
          <p:nvPr/>
        </p:nvSpPr>
        <p:spPr>
          <a:xfrm>
            <a:off x="3925324" y="872090"/>
            <a:ext cx="700920" cy="63600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sz="24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39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2051" grpId="0" animBg="1"/>
      <p:bldP spid="2054" grpId="0" build="p"/>
      <p:bldP spid="2055" grpId="0" build="p" animBg="1"/>
      <p:bldP spid="2056" grpId="0" build="p"/>
      <p:bldP spid="2057" grpId="0" uiExpand="1" build="p" animBg="1"/>
      <p:bldP spid="2058" grpId="0" build="p"/>
      <p:bldP spid="2059" grpId="0" uiExpand="1" build="p" animBg="1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59"/>
          <p:cNvGrpSpPr/>
          <p:nvPr/>
        </p:nvGrpSpPr>
        <p:grpSpPr>
          <a:xfrm rot="-5191201">
            <a:off x="7863844" y="3145601"/>
            <a:ext cx="1684805" cy="2865625"/>
            <a:chOff x="7632882" y="2445522"/>
            <a:chExt cx="1283152" cy="2182799"/>
          </a:xfrm>
        </p:grpSpPr>
        <p:sp>
          <p:nvSpPr>
            <p:cNvPr id="2358" name="Google Shape;2358;p5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9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9"/>
            <p:cNvSpPr/>
            <p:nvPr/>
          </p:nvSpPr>
          <p:spPr>
            <a:xfrm rot="718822">
              <a:off x="8009604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9"/>
            <p:cNvSpPr/>
            <p:nvPr/>
          </p:nvSpPr>
          <p:spPr>
            <a:xfrm rot="718822">
              <a:off x="8025578" y="2445522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5FFA79D2-61EA-4495-A07C-FDE9502A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65" y="764379"/>
            <a:ext cx="6043074" cy="136663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1213;p33">
            <a:extLst>
              <a:ext uri="{FF2B5EF4-FFF2-40B4-BE49-F238E27FC236}">
                <a16:creationId xmlns:a16="http://schemas.microsoft.com/office/drawing/2014/main" id="{7150E243-EE19-48AE-8705-5C03E9FA6640}"/>
              </a:ext>
            </a:extLst>
          </p:cNvPr>
          <p:cNvSpPr txBox="1">
            <a:spLocks/>
          </p:cNvSpPr>
          <p:nvPr/>
        </p:nvSpPr>
        <p:spPr>
          <a:xfrm>
            <a:off x="174095" y="1999050"/>
            <a:ext cx="1302466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/>
              <a:t>Form 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24771F3-FD1B-4A6C-B3B4-6EECC5B032A1}"/>
              </a:ext>
            </a:extLst>
          </p:cNvPr>
          <p:cNvSpPr/>
          <p:nvPr/>
        </p:nvSpPr>
        <p:spPr>
          <a:xfrm>
            <a:off x="135419" y="2589631"/>
            <a:ext cx="1542223" cy="462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Affirmative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DBC5F681-AD21-4BFE-B196-C6C6A1C73D2D}"/>
              </a:ext>
            </a:extLst>
          </p:cNvPr>
          <p:cNvSpPr/>
          <p:nvPr/>
        </p:nvSpPr>
        <p:spPr>
          <a:xfrm>
            <a:off x="1774008" y="2676846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E766030-A647-42D1-B4C8-B2815EACFF84}"/>
              </a:ext>
            </a:extLst>
          </p:cNvPr>
          <p:cNvSpPr/>
          <p:nvPr/>
        </p:nvSpPr>
        <p:spPr>
          <a:xfrm>
            <a:off x="2323170" y="2624892"/>
            <a:ext cx="1542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7D379AD9-5030-4E49-926A-75066DAAFE5A}"/>
              </a:ext>
            </a:extLst>
          </p:cNvPr>
          <p:cNvSpPr/>
          <p:nvPr/>
        </p:nvSpPr>
        <p:spPr>
          <a:xfrm>
            <a:off x="3865393" y="2646877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2B6CF6F-956F-4C39-B09B-966C068842AD}"/>
              </a:ext>
            </a:extLst>
          </p:cNvPr>
          <p:cNvSpPr/>
          <p:nvPr/>
        </p:nvSpPr>
        <p:spPr>
          <a:xfrm>
            <a:off x="4286185" y="2612083"/>
            <a:ext cx="1913137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has- have - had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Plus Sign 14">
            <a:extLst>
              <a:ext uri="{FF2B5EF4-FFF2-40B4-BE49-F238E27FC236}">
                <a16:creationId xmlns:a16="http://schemas.microsoft.com/office/drawing/2014/main" id="{DA8EFB45-620E-414D-8416-948AE62B597B}"/>
              </a:ext>
            </a:extLst>
          </p:cNvPr>
          <p:cNvSpPr/>
          <p:nvPr/>
        </p:nvSpPr>
        <p:spPr>
          <a:xfrm>
            <a:off x="6238971" y="2620077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7CC9169-640C-4256-BE14-2B01A2931A01}"/>
              </a:ext>
            </a:extLst>
          </p:cNvPr>
          <p:cNvSpPr/>
          <p:nvPr/>
        </p:nvSpPr>
        <p:spPr>
          <a:xfrm>
            <a:off x="6681344" y="2606815"/>
            <a:ext cx="1542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492BA91-8408-43EB-A23A-06F09C1CA9E9}"/>
              </a:ext>
            </a:extLst>
          </p:cNvPr>
          <p:cNvSpPr txBox="1"/>
          <p:nvPr/>
        </p:nvSpPr>
        <p:spPr>
          <a:xfrm>
            <a:off x="0" y="3040162"/>
            <a:ext cx="16732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78CF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trick Hand" panose="020B0604020202020204" charset="0"/>
                <a:ea typeface="+mn-ea"/>
                <a:cs typeface="Patrick Hand" panose="020B0604020202020204" charset="0"/>
                <a:sym typeface="Arial"/>
              </a:rPr>
              <a:t>Example: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trick Hand" panose="020B0604020202020204" charset="0"/>
              <a:ea typeface="+mn-ea"/>
              <a:cs typeface="Patrick Hand" panose="020B0604020202020204" charset="0"/>
              <a:sym typeface="Arial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815EE1F-63FA-48BC-84B7-4582552D3966}"/>
              </a:ext>
            </a:extLst>
          </p:cNvPr>
          <p:cNvSpPr txBox="1"/>
          <p:nvPr/>
        </p:nvSpPr>
        <p:spPr>
          <a:xfrm>
            <a:off x="4700810" y="3413953"/>
            <a:ext cx="2567794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He </a:t>
            </a:r>
            <a:r>
              <a:rPr lang="en-US" sz="1800" b="1" u="sng" dirty="0">
                <a:solidFill>
                  <a:srgbClr val="FFFFBD"/>
                </a:solidFill>
              </a:rPr>
              <a:t>has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taken</a:t>
            </a:r>
            <a:r>
              <a:rPr lang="en-US" sz="1800" dirty="0">
                <a:solidFill>
                  <a:srgbClr val="F6F6F6"/>
                </a:solidFill>
              </a:rPr>
              <a:t> the car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2BD9979-7621-45C5-81C8-E1BDF51FE0DA}"/>
              </a:ext>
            </a:extLst>
          </p:cNvPr>
          <p:cNvSpPr txBox="1"/>
          <p:nvPr/>
        </p:nvSpPr>
        <p:spPr>
          <a:xfrm>
            <a:off x="1505695" y="3413953"/>
            <a:ext cx="3066305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I </a:t>
            </a:r>
            <a:r>
              <a:rPr lang="en-US" sz="1800" b="1" u="sng" dirty="0">
                <a:solidFill>
                  <a:srgbClr val="FFFFBD"/>
                </a:solidFill>
              </a:rPr>
              <a:t>have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finished</a:t>
            </a:r>
            <a:r>
              <a:rPr lang="en-US" sz="1800" dirty="0">
                <a:solidFill>
                  <a:srgbClr val="F6F6F6"/>
                </a:solidFill>
              </a:rPr>
              <a:t> my lunch.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26361A4-6F4D-487E-9066-A892B4A58A08}"/>
              </a:ext>
            </a:extLst>
          </p:cNvPr>
          <p:cNvSpPr txBox="1"/>
          <p:nvPr/>
        </p:nvSpPr>
        <p:spPr>
          <a:xfrm>
            <a:off x="3022170" y="4191330"/>
            <a:ext cx="443028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They </a:t>
            </a:r>
            <a:r>
              <a:rPr lang="en-US" sz="1800" b="1" u="sng" dirty="0">
                <a:solidFill>
                  <a:srgbClr val="FFFFBD"/>
                </a:solidFill>
              </a:rPr>
              <a:t>had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gone</a:t>
            </a:r>
            <a:r>
              <a:rPr lang="en-US" sz="1800" dirty="0">
                <a:solidFill>
                  <a:srgbClr val="F6F6F6"/>
                </a:solidFill>
              </a:rPr>
              <a:t> home earlier than usual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27" name="Google Shape;2052;p47">
            <a:extLst>
              <a:ext uri="{FF2B5EF4-FFF2-40B4-BE49-F238E27FC236}">
                <a16:creationId xmlns:a16="http://schemas.microsoft.com/office/drawing/2014/main" id="{6675E748-4002-4C66-915D-4EE5FCBF4AE5}"/>
              </a:ext>
            </a:extLst>
          </p:cNvPr>
          <p:cNvSpPr/>
          <p:nvPr/>
        </p:nvSpPr>
        <p:spPr>
          <a:xfrm>
            <a:off x="1774008" y="97067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Google Shape;2053;p47">
            <a:extLst>
              <a:ext uri="{FF2B5EF4-FFF2-40B4-BE49-F238E27FC236}">
                <a16:creationId xmlns:a16="http://schemas.microsoft.com/office/drawing/2014/main" id="{76989E21-A0C4-4654-AB3A-936501E90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5660" y="138582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4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58"/>
          <p:cNvSpPr txBox="1">
            <a:spLocks noGrp="1"/>
          </p:cNvSpPr>
          <p:nvPr>
            <p:ph type="subTitle" idx="4294967295"/>
          </p:nvPr>
        </p:nvSpPr>
        <p:spPr>
          <a:xfrm>
            <a:off x="475300" y="2408400"/>
            <a:ext cx="1630200" cy="32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</a:t>
            </a:r>
            <a:endParaRPr sz="28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2327" name="Google Shape;2327;p58"/>
          <p:cNvGrpSpPr/>
          <p:nvPr/>
        </p:nvGrpSpPr>
        <p:grpSpPr>
          <a:xfrm rot="3600002">
            <a:off x="7417219" y="3366077"/>
            <a:ext cx="2524879" cy="2484256"/>
            <a:chOff x="7235149" y="-718650"/>
            <a:chExt cx="3031064" cy="2982297"/>
          </a:xfrm>
        </p:grpSpPr>
        <p:grpSp>
          <p:nvGrpSpPr>
            <p:cNvPr id="2328" name="Google Shape;2328;p58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329" name="Google Shape;2329;p5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58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334" name="Google Shape;2334;p5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8" name="Google Shape;2338;p58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339" name="Google Shape;2339;p58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40" name="Google Shape;2340;p58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58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58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43" name="Google Shape;2343;p58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2C0CF177-1F7C-4F0E-ABF8-D490369F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12" y="872867"/>
            <a:ext cx="6043074" cy="136663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14FF33E3-7D5F-4C9C-86BB-999369DECE5C}"/>
              </a:ext>
            </a:extLst>
          </p:cNvPr>
          <p:cNvSpPr/>
          <p:nvPr/>
        </p:nvSpPr>
        <p:spPr>
          <a:xfrm>
            <a:off x="305902" y="2735100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Negative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3" name="سهم: لليمين 42">
            <a:extLst>
              <a:ext uri="{FF2B5EF4-FFF2-40B4-BE49-F238E27FC236}">
                <a16:creationId xmlns:a16="http://schemas.microsoft.com/office/drawing/2014/main" id="{292F63AB-97F2-49B4-9324-33921A90DCCA}"/>
              </a:ext>
            </a:extLst>
          </p:cNvPr>
          <p:cNvSpPr/>
          <p:nvPr/>
        </p:nvSpPr>
        <p:spPr>
          <a:xfrm>
            <a:off x="1936741" y="2805991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EE611986-7451-4547-9542-070E7AB953A4}"/>
              </a:ext>
            </a:extLst>
          </p:cNvPr>
          <p:cNvSpPr/>
          <p:nvPr/>
        </p:nvSpPr>
        <p:spPr>
          <a:xfrm>
            <a:off x="2500146" y="2754037"/>
            <a:ext cx="128484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id="{AB095DEE-8013-4B5E-B9C0-48790899F29F}"/>
              </a:ext>
            </a:extLst>
          </p:cNvPr>
          <p:cNvSpPr/>
          <p:nvPr/>
        </p:nvSpPr>
        <p:spPr>
          <a:xfrm>
            <a:off x="3831972" y="2735100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6070C0C3-048C-4890-A9BF-6496C490EF48}"/>
              </a:ext>
            </a:extLst>
          </p:cNvPr>
          <p:cNvSpPr/>
          <p:nvPr/>
        </p:nvSpPr>
        <p:spPr>
          <a:xfrm>
            <a:off x="4252764" y="2754037"/>
            <a:ext cx="204612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have – has - had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8" name="Plus Sign 14">
            <a:extLst>
              <a:ext uri="{FF2B5EF4-FFF2-40B4-BE49-F238E27FC236}">
                <a16:creationId xmlns:a16="http://schemas.microsoft.com/office/drawing/2014/main" id="{4F38B3DA-DFC9-4C8B-9824-A9CE3E2A9B66}"/>
              </a:ext>
            </a:extLst>
          </p:cNvPr>
          <p:cNvSpPr/>
          <p:nvPr/>
        </p:nvSpPr>
        <p:spPr>
          <a:xfrm>
            <a:off x="6298892" y="275403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Plus Sign 14">
            <a:extLst>
              <a:ext uri="{FF2B5EF4-FFF2-40B4-BE49-F238E27FC236}">
                <a16:creationId xmlns:a16="http://schemas.microsoft.com/office/drawing/2014/main" id="{20F477BC-D845-4999-977D-C240EDCD0210}"/>
              </a:ext>
            </a:extLst>
          </p:cNvPr>
          <p:cNvSpPr/>
          <p:nvPr/>
        </p:nvSpPr>
        <p:spPr>
          <a:xfrm>
            <a:off x="7336732" y="2735100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EEA5A28-FDDB-48A1-91C7-79211728255E}"/>
              </a:ext>
            </a:extLst>
          </p:cNvPr>
          <p:cNvSpPr/>
          <p:nvPr/>
        </p:nvSpPr>
        <p:spPr>
          <a:xfrm>
            <a:off x="6719684" y="2735101"/>
            <a:ext cx="58001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068D18C-A033-4746-8D86-F0B0AFA0C668}"/>
              </a:ext>
            </a:extLst>
          </p:cNvPr>
          <p:cNvSpPr/>
          <p:nvPr/>
        </p:nvSpPr>
        <p:spPr>
          <a:xfrm>
            <a:off x="7784552" y="2741625"/>
            <a:ext cx="1076180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2" name="Google Shape;2319;p58">
            <a:extLst>
              <a:ext uri="{FF2B5EF4-FFF2-40B4-BE49-F238E27FC236}">
                <a16:creationId xmlns:a16="http://schemas.microsoft.com/office/drawing/2014/main" id="{F6C2E699-DC69-4119-9AFF-4C3CF622D66F}"/>
              </a:ext>
            </a:extLst>
          </p:cNvPr>
          <p:cNvSpPr txBox="1">
            <a:spLocks/>
          </p:cNvSpPr>
          <p:nvPr/>
        </p:nvSpPr>
        <p:spPr>
          <a:xfrm>
            <a:off x="351107" y="3575470"/>
            <a:ext cx="2024846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67D4CA-FD76-4A87-B3A8-1F165BC6E86C}"/>
              </a:ext>
            </a:extLst>
          </p:cNvPr>
          <p:cNvSpPr txBox="1"/>
          <p:nvPr/>
        </p:nvSpPr>
        <p:spPr>
          <a:xfrm>
            <a:off x="85017" y="4000076"/>
            <a:ext cx="2477334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He </a:t>
            </a:r>
            <a:r>
              <a:rPr lang="en-US" sz="1600" b="1" u="sng" dirty="0">
                <a:solidFill>
                  <a:srgbClr val="FFFFBD"/>
                </a:solidFill>
              </a:rPr>
              <a:t>hasn’t 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chemeClr val="bg1"/>
                </a:solidFill>
              </a:rPr>
              <a:t>arrived</a:t>
            </a:r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dirty="0">
                <a:solidFill>
                  <a:srgbClr val="FFFFBD"/>
                </a:solidFill>
              </a:rPr>
              <a:t>yet  </a:t>
            </a:r>
            <a:r>
              <a:rPr lang="en-US" sz="1800" dirty="0">
                <a:solidFill>
                  <a:srgbClr val="F6F6F6"/>
                </a:solidFill>
              </a:rPr>
              <a:t>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5D969A2-82BD-4B3F-9CD0-9EC47B6FA1C2}"/>
              </a:ext>
            </a:extLst>
          </p:cNvPr>
          <p:cNvSpPr txBox="1"/>
          <p:nvPr/>
        </p:nvSpPr>
        <p:spPr>
          <a:xfrm>
            <a:off x="2713889" y="4016786"/>
            <a:ext cx="3346243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We </a:t>
            </a:r>
            <a:r>
              <a:rPr lang="en-US" sz="1600" b="1" u="sng" dirty="0">
                <a:solidFill>
                  <a:srgbClr val="FFFFBD"/>
                </a:solidFill>
              </a:rPr>
              <a:t>haven’t 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chemeClr val="bg1"/>
                </a:solidFill>
              </a:rPr>
              <a:t>eaten</a:t>
            </a:r>
            <a:r>
              <a:rPr lang="en-US" sz="1600" dirty="0">
                <a:solidFill>
                  <a:srgbClr val="F6F6F6"/>
                </a:solidFill>
              </a:rPr>
              <a:t> the lunch </a:t>
            </a:r>
            <a:r>
              <a:rPr lang="en-US" sz="1600" b="1" dirty="0">
                <a:solidFill>
                  <a:srgbClr val="FFFFBD"/>
                </a:solidFill>
              </a:rPr>
              <a:t>yet</a:t>
            </a:r>
            <a:r>
              <a:rPr lang="en-US" sz="1600" dirty="0">
                <a:solidFill>
                  <a:srgbClr val="F6F6F6"/>
                </a:solidFill>
              </a:rPr>
              <a:t>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886152F-D4A7-430B-B547-35C9D11C8870}"/>
              </a:ext>
            </a:extLst>
          </p:cNvPr>
          <p:cNvSpPr txBox="1"/>
          <p:nvPr/>
        </p:nvSpPr>
        <p:spPr>
          <a:xfrm>
            <a:off x="6164493" y="4016786"/>
            <a:ext cx="284002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I </a:t>
            </a:r>
            <a:r>
              <a:rPr lang="en-US" sz="1600" b="1" u="sng" dirty="0">
                <a:solidFill>
                  <a:srgbClr val="FFFFBD"/>
                </a:solidFill>
              </a:rPr>
              <a:t>hadn’t ever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chemeClr val="bg1"/>
                </a:solidFill>
              </a:rPr>
              <a:t>gone</a:t>
            </a:r>
            <a:r>
              <a:rPr lang="en-US" sz="1600" dirty="0">
                <a:solidFill>
                  <a:srgbClr val="F6F6F6"/>
                </a:solidFill>
              </a:rPr>
              <a:t> to USA </a:t>
            </a:r>
            <a:r>
              <a:rPr lang="en-US" sz="1800" dirty="0">
                <a:solidFill>
                  <a:srgbClr val="F6F6F6"/>
                </a:solidFill>
              </a:rPr>
              <a:t>.</a:t>
            </a:r>
          </a:p>
          <a:p>
            <a:endParaRPr lang="en-US" sz="600" dirty="0">
              <a:solidFill>
                <a:srgbClr val="F6F6F6"/>
              </a:solidFill>
            </a:endParaRPr>
          </a:p>
        </p:txBody>
      </p:sp>
      <p:sp>
        <p:nvSpPr>
          <p:cNvPr id="58" name="Google Shape;2052;p47">
            <a:extLst>
              <a:ext uri="{FF2B5EF4-FFF2-40B4-BE49-F238E27FC236}">
                <a16:creationId xmlns:a16="http://schemas.microsoft.com/office/drawing/2014/main" id="{D183FA9A-8C11-423C-B9F0-93E1F55939BF}"/>
              </a:ext>
            </a:extLst>
          </p:cNvPr>
          <p:cNvSpPr/>
          <p:nvPr/>
        </p:nvSpPr>
        <p:spPr>
          <a:xfrm>
            <a:off x="1729393" y="195309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7" name="Google Shape;2053;p47">
            <a:extLst>
              <a:ext uri="{FF2B5EF4-FFF2-40B4-BE49-F238E27FC236}">
                <a16:creationId xmlns:a16="http://schemas.microsoft.com/office/drawing/2014/main" id="{3BB31153-37C1-4F42-8ECA-BF3FA56E8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6485" y="232059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4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" grpId="0" build="p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4" name="Google Shape;2704;p70"/>
          <p:cNvGrpSpPr/>
          <p:nvPr/>
        </p:nvGrpSpPr>
        <p:grpSpPr>
          <a:xfrm rot="3085484" flipH="1">
            <a:off x="-698710" y="3661896"/>
            <a:ext cx="2816830" cy="2273284"/>
            <a:chOff x="-729163" y="3851975"/>
            <a:chExt cx="2464103" cy="1988620"/>
          </a:xfrm>
        </p:grpSpPr>
        <p:sp>
          <p:nvSpPr>
            <p:cNvPr id="2705" name="Google Shape;2705;p70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0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0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0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0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0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0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0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0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0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0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0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0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0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2052;p47">
            <a:extLst>
              <a:ext uri="{FF2B5EF4-FFF2-40B4-BE49-F238E27FC236}">
                <a16:creationId xmlns:a16="http://schemas.microsoft.com/office/drawing/2014/main" id="{267F6AA8-01E5-43C4-84DD-892354744E34}"/>
              </a:ext>
            </a:extLst>
          </p:cNvPr>
          <p:cNvSpPr/>
          <p:nvPr/>
        </p:nvSpPr>
        <p:spPr>
          <a:xfrm>
            <a:off x="1774008" y="97067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1" name="Google Shape;2053;p47">
            <a:extLst>
              <a:ext uri="{FF2B5EF4-FFF2-40B4-BE49-F238E27FC236}">
                <a16:creationId xmlns:a16="http://schemas.microsoft.com/office/drawing/2014/main" id="{ABFC4E69-2312-4F0C-A68B-28E0EABBA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5660" y="138582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45F468D2-6E9C-4F7B-AD93-0B7D04D7F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64" y="772185"/>
            <a:ext cx="6043074" cy="136663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Google Shape;2319;p58">
            <a:extLst>
              <a:ext uri="{FF2B5EF4-FFF2-40B4-BE49-F238E27FC236}">
                <a16:creationId xmlns:a16="http://schemas.microsoft.com/office/drawing/2014/main" id="{34EAA03B-FCE1-49AA-AF38-04C2866A0F93}"/>
              </a:ext>
            </a:extLst>
          </p:cNvPr>
          <p:cNvSpPr txBox="1">
            <a:spLocks/>
          </p:cNvSpPr>
          <p:nvPr/>
        </p:nvSpPr>
        <p:spPr>
          <a:xfrm>
            <a:off x="541420" y="2284328"/>
            <a:ext cx="16302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BA6B936F-E8CD-43DA-82D0-4A61ECDD626D}"/>
              </a:ext>
            </a:extLst>
          </p:cNvPr>
          <p:cNvSpPr/>
          <p:nvPr/>
        </p:nvSpPr>
        <p:spPr>
          <a:xfrm>
            <a:off x="152739" y="2611027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Question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5" name="سهم: لليمين 64">
            <a:extLst>
              <a:ext uri="{FF2B5EF4-FFF2-40B4-BE49-F238E27FC236}">
                <a16:creationId xmlns:a16="http://schemas.microsoft.com/office/drawing/2014/main" id="{9994AC53-D6DC-4835-AA83-C653DE4AF2EE}"/>
              </a:ext>
            </a:extLst>
          </p:cNvPr>
          <p:cNvSpPr/>
          <p:nvPr/>
        </p:nvSpPr>
        <p:spPr>
          <a:xfrm>
            <a:off x="1774008" y="2704426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E9E0D7E-1BD3-41C7-838E-C3961527FF52}"/>
              </a:ext>
            </a:extLst>
          </p:cNvPr>
          <p:cNvSpPr/>
          <p:nvPr/>
        </p:nvSpPr>
        <p:spPr>
          <a:xfrm>
            <a:off x="2283153" y="2611028"/>
            <a:ext cx="204612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Have – Has - Had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7" name="Plus Sign 14">
            <a:extLst>
              <a:ext uri="{FF2B5EF4-FFF2-40B4-BE49-F238E27FC236}">
                <a16:creationId xmlns:a16="http://schemas.microsoft.com/office/drawing/2014/main" id="{226572DF-4214-4ADA-A114-43810B041134}"/>
              </a:ext>
            </a:extLst>
          </p:cNvPr>
          <p:cNvSpPr/>
          <p:nvPr/>
        </p:nvSpPr>
        <p:spPr>
          <a:xfrm>
            <a:off x="4310083" y="2603584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712DC-6242-48F6-853F-197674B9AC3A}"/>
              </a:ext>
            </a:extLst>
          </p:cNvPr>
          <p:cNvSpPr/>
          <p:nvPr/>
        </p:nvSpPr>
        <p:spPr>
          <a:xfrm>
            <a:off x="4754430" y="2571619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9" name="Plus Sign 14">
            <a:extLst>
              <a:ext uri="{FF2B5EF4-FFF2-40B4-BE49-F238E27FC236}">
                <a16:creationId xmlns:a16="http://schemas.microsoft.com/office/drawing/2014/main" id="{0BC6575B-9F79-4587-8869-78647A153435}"/>
              </a:ext>
            </a:extLst>
          </p:cNvPr>
          <p:cNvSpPr/>
          <p:nvPr/>
        </p:nvSpPr>
        <p:spPr>
          <a:xfrm>
            <a:off x="5892679" y="2571619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5FFABA5B-A7DF-4DB9-9C66-A35191F4A05A}"/>
              </a:ext>
            </a:extLst>
          </p:cNvPr>
          <p:cNvSpPr/>
          <p:nvPr/>
        </p:nvSpPr>
        <p:spPr>
          <a:xfrm>
            <a:off x="6313471" y="2563432"/>
            <a:ext cx="119362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71" name="Plus Sign 14">
            <a:extLst>
              <a:ext uri="{FF2B5EF4-FFF2-40B4-BE49-F238E27FC236}">
                <a16:creationId xmlns:a16="http://schemas.microsoft.com/office/drawing/2014/main" id="{47B3253E-4CAB-4E6B-AE33-0E7980027E0C}"/>
              </a:ext>
            </a:extLst>
          </p:cNvPr>
          <p:cNvSpPr/>
          <p:nvPr/>
        </p:nvSpPr>
        <p:spPr>
          <a:xfrm>
            <a:off x="7545238" y="2563688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663699A1-0A79-43AC-95B7-7E4B6338705A}"/>
              </a:ext>
            </a:extLst>
          </p:cNvPr>
          <p:cNvSpPr/>
          <p:nvPr/>
        </p:nvSpPr>
        <p:spPr>
          <a:xfrm>
            <a:off x="7966030" y="2563431"/>
            <a:ext cx="64345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73" name="Google Shape;2319;p58">
            <a:extLst>
              <a:ext uri="{FF2B5EF4-FFF2-40B4-BE49-F238E27FC236}">
                <a16:creationId xmlns:a16="http://schemas.microsoft.com/office/drawing/2014/main" id="{30247B17-2FDD-435C-A9C4-DCA6E38DB7BC}"/>
              </a:ext>
            </a:extLst>
          </p:cNvPr>
          <p:cNvSpPr txBox="1">
            <a:spLocks/>
          </p:cNvSpPr>
          <p:nvPr/>
        </p:nvSpPr>
        <p:spPr>
          <a:xfrm>
            <a:off x="223950" y="3295941"/>
            <a:ext cx="2024846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13D3B38-BE8E-41FE-B5EF-231C62E9C075}"/>
              </a:ext>
            </a:extLst>
          </p:cNvPr>
          <p:cNvSpPr txBox="1"/>
          <p:nvPr/>
        </p:nvSpPr>
        <p:spPr>
          <a:xfrm>
            <a:off x="78465" y="3613472"/>
            <a:ext cx="27437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b="1" u="sng" dirty="0">
                <a:solidFill>
                  <a:srgbClr val="FFFFBD"/>
                </a:solidFill>
              </a:rPr>
              <a:t>Has </a:t>
            </a:r>
            <a:r>
              <a:rPr lang="en-US" sz="1600" dirty="0">
                <a:solidFill>
                  <a:srgbClr val="F6F6F6"/>
                </a:solidFill>
              </a:rPr>
              <a:t>he </a:t>
            </a:r>
            <a:r>
              <a:rPr lang="en-US" sz="1600" b="1" u="sng" dirty="0">
                <a:solidFill>
                  <a:schemeClr val="bg1"/>
                </a:solidFill>
              </a:rPr>
              <a:t>arrived</a:t>
            </a:r>
            <a:r>
              <a:rPr lang="en-US" sz="1600" dirty="0">
                <a:solidFill>
                  <a:srgbClr val="F6F6F6"/>
                </a:solidFill>
              </a:rPr>
              <a:t> the school </a:t>
            </a:r>
            <a:r>
              <a:rPr lang="en-US" sz="1600" b="1" dirty="0">
                <a:solidFill>
                  <a:srgbClr val="FFFFBD"/>
                </a:solidFill>
              </a:rPr>
              <a:t>?</a:t>
            </a:r>
          </a:p>
          <a:p>
            <a:endParaRPr lang="en-US" sz="900" b="1" dirty="0">
              <a:solidFill>
                <a:srgbClr val="FFFFBD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16C393C-2D2F-4745-81BD-5BB260CDBB22}"/>
              </a:ext>
            </a:extLst>
          </p:cNvPr>
          <p:cNvSpPr txBox="1"/>
          <p:nvPr/>
        </p:nvSpPr>
        <p:spPr>
          <a:xfrm>
            <a:off x="2927912" y="3601838"/>
            <a:ext cx="305095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u="sng" dirty="0">
                <a:solidFill>
                  <a:srgbClr val="FFFFBD"/>
                </a:solidFill>
              </a:rPr>
              <a:t>Have </a:t>
            </a:r>
            <a:r>
              <a:rPr lang="en-US" sz="1600" dirty="0">
                <a:solidFill>
                  <a:srgbClr val="F6F6F6"/>
                </a:solidFill>
              </a:rPr>
              <a:t>they </a:t>
            </a:r>
            <a:r>
              <a:rPr lang="en-US" sz="1600" b="1" u="sng" dirty="0">
                <a:solidFill>
                  <a:schemeClr val="bg1"/>
                </a:solidFill>
              </a:rPr>
              <a:t>brought</a:t>
            </a:r>
            <a:r>
              <a:rPr lang="en-US" sz="1600" dirty="0">
                <a:solidFill>
                  <a:srgbClr val="F6F6F6"/>
                </a:solidFill>
              </a:rPr>
              <a:t> the book </a:t>
            </a:r>
            <a:r>
              <a:rPr lang="en-US" sz="1600" b="1" dirty="0">
                <a:solidFill>
                  <a:srgbClr val="FFFFBD"/>
                </a:solidFill>
              </a:rPr>
              <a:t>?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A9E6501-A867-4BA5-BEB5-C406D73AB672}"/>
              </a:ext>
            </a:extLst>
          </p:cNvPr>
          <p:cNvSpPr txBox="1"/>
          <p:nvPr/>
        </p:nvSpPr>
        <p:spPr>
          <a:xfrm>
            <a:off x="6084522" y="3601838"/>
            <a:ext cx="29214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u="sng" dirty="0">
                <a:solidFill>
                  <a:srgbClr val="FFFFBD"/>
                </a:solidFill>
              </a:rPr>
              <a:t>Had </a:t>
            </a:r>
            <a:r>
              <a:rPr lang="en-US" sz="1600" dirty="0">
                <a:solidFill>
                  <a:srgbClr val="F6F6F6"/>
                </a:solidFill>
              </a:rPr>
              <a:t>she </a:t>
            </a:r>
            <a:r>
              <a:rPr lang="en-US" sz="1600" b="1" u="sng" dirty="0">
                <a:solidFill>
                  <a:schemeClr val="bg1"/>
                </a:solidFill>
              </a:rPr>
              <a:t>started</a:t>
            </a:r>
            <a:r>
              <a:rPr lang="en-US" sz="1600" dirty="0">
                <a:solidFill>
                  <a:srgbClr val="F6F6F6"/>
                </a:solidFill>
              </a:rPr>
              <a:t> the lesson </a:t>
            </a:r>
            <a:r>
              <a:rPr lang="en-US" sz="1600" b="1" dirty="0">
                <a:solidFill>
                  <a:srgbClr val="FFFFBD"/>
                </a:solidFill>
              </a:rPr>
              <a:t>?</a:t>
            </a:r>
            <a:endParaRPr lang="en-US" sz="1800" b="1" dirty="0">
              <a:solidFill>
                <a:srgbClr val="FFFFBD"/>
              </a:solidFill>
            </a:endParaRP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7" name="Google Shape;1424;p47">
            <a:extLst>
              <a:ext uri="{FF2B5EF4-FFF2-40B4-BE49-F238E27FC236}">
                <a16:creationId xmlns:a16="http://schemas.microsoft.com/office/drawing/2014/main" id="{8082A81E-3FD0-4CAA-85B2-907B9B9154E9}"/>
              </a:ext>
            </a:extLst>
          </p:cNvPr>
          <p:cNvSpPr txBox="1">
            <a:spLocks/>
          </p:cNvSpPr>
          <p:nvPr/>
        </p:nvSpPr>
        <p:spPr>
          <a:xfrm>
            <a:off x="551996" y="4310587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he </a:t>
            </a:r>
            <a:r>
              <a:rPr lang="en-US" sz="1600" b="1" u="sng" dirty="0">
                <a:solidFill>
                  <a:srgbClr val="007976"/>
                </a:solidFill>
              </a:rPr>
              <a:t>has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he </a:t>
            </a:r>
            <a:r>
              <a:rPr lang="en-US" sz="1600" b="1" u="sng" dirty="0">
                <a:solidFill>
                  <a:srgbClr val="007976"/>
                </a:solidFill>
              </a:rPr>
              <a:t>has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8" name="Google Shape;1424;p47">
            <a:extLst>
              <a:ext uri="{FF2B5EF4-FFF2-40B4-BE49-F238E27FC236}">
                <a16:creationId xmlns:a16="http://schemas.microsoft.com/office/drawing/2014/main" id="{252EC7C0-B489-4988-AC2D-E47391A045D8}"/>
              </a:ext>
            </a:extLst>
          </p:cNvPr>
          <p:cNvSpPr txBox="1">
            <a:spLocks/>
          </p:cNvSpPr>
          <p:nvPr/>
        </p:nvSpPr>
        <p:spPr>
          <a:xfrm>
            <a:off x="3518508" y="4306955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they </a:t>
            </a:r>
            <a:r>
              <a:rPr lang="en-US" sz="1600" b="1" u="sng" dirty="0">
                <a:solidFill>
                  <a:srgbClr val="007976"/>
                </a:solidFill>
              </a:rPr>
              <a:t>have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they </a:t>
            </a:r>
            <a:r>
              <a:rPr lang="en-US" sz="1600" b="1" u="sng" dirty="0">
                <a:solidFill>
                  <a:srgbClr val="007976"/>
                </a:solidFill>
              </a:rPr>
              <a:t>have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" name="Google Shape;1424;p47">
            <a:extLst>
              <a:ext uri="{FF2B5EF4-FFF2-40B4-BE49-F238E27FC236}">
                <a16:creationId xmlns:a16="http://schemas.microsoft.com/office/drawing/2014/main" id="{DA2F83FF-899D-416F-BFAE-F71A0C89114E}"/>
              </a:ext>
            </a:extLst>
          </p:cNvPr>
          <p:cNvSpPr txBox="1">
            <a:spLocks/>
          </p:cNvSpPr>
          <p:nvPr/>
        </p:nvSpPr>
        <p:spPr>
          <a:xfrm>
            <a:off x="6611450" y="4294005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she </a:t>
            </a:r>
            <a:r>
              <a:rPr lang="en-US" sz="1600" b="1" u="sng" dirty="0">
                <a:solidFill>
                  <a:srgbClr val="007976"/>
                </a:solidFill>
              </a:rPr>
              <a:t>had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she </a:t>
            </a:r>
            <a:r>
              <a:rPr lang="en-US" sz="1600" b="1" u="sng" dirty="0">
                <a:solidFill>
                  <a:srgbClr val="007976"/>
                </a:solidFill>
              </a:rPr>
              <a:t>had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" name="Google Shape;2212;p55"/>
          <p:cNvGrpSpPr/>
          <p:nvPr/>
        </p:nvGrpSpPr>
        <p:grpSpPr>
          <a:xfrm>
            <a:off x="1227599" y="1250841"/>
            <a:ext cx="6689117" cy="2387361"/>
            <a:chOff x="807626" y="1311856"/>
            <a:chExt cx="7533638" cy="2527378"/>
          </a:xfrm>
        </p:grpSpPr>
        <p:sp>
          <p:nvSpPr>
            <p:cNvPr id="2213" name="Google Shape;2213;p55"/>
            <p:cNvSpPr/>
            <p:nvPr/>
          </p:nvSpPr>
          <p:spPr>
            <a:xfrm>
              <a:off x="883863" y="1403534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5" name="Google Shape;2215;p55"/>
          <p:cNvSpPr txBox="1">
            <a:spLocks noGrp="1"/>
          </p:cNvSpPr>
          <p:nvPr>
            <p:ph type="title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Verbs to (be)</a:t>
            </a:r>
            <a:endParaRPr sz="6600" dirty="0"/>
          </a:p>
        </p:txBody>
      </p:sp>
      <p:grpSp>
        <p:nvGrpSpPr>
          <p:cNvPr id="2217" name="Google Shape;2217;p55"/>
          <p:cNvGrpSpPr/>
          <p:nvPr/>
        </p:nvGrpSpPr>
        <p:grpSpPr>
          <a:xfrm rot="-618237" flipH="1">
            <a:off x="7784341" y="1929397"/>
            <a:ext cx="2237788" cy="1755910"/>
            <a:chOff x="-2415600" y="2986400"/>
            <a:chExt cx="1943075" cy="1524659"/>
          </a:xfrm>
        </p:grpSpPr>
        <p:sp>
          <p:nvSpPr>
            <p:cNvPr id="2218" name="Google Shape;2218;p55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24" name="Google Shape;2224;p5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6" name="Google Shape;2226;p55"/>
          <p:cNvGrpSpPr/>
          <p:nvPr/>
        </p:nvGrpSpPr>
        <p:grpSpPr>
          <a:xfrm>
            <a:off x="4177453" y="-714470"/>
            <a:ext cx="2884967" cy="2838550"/>
            <a:chOff x="7235149" y="-718650"/>
            <a:chExt cx="3031064" cy="2982297"/>
          </a:xfrm>
        </p:grpSpPr>
        <p:grpSp>
          <p:nvGrpSpPr>
            <p:cNvPr id="2227" name="Google Shape;2227;p5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28" name="Google Shape;2228;p5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33" name="Google Shape;2233;p5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7" name="Google Shape;2237;p5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38" name="Google Shape;2238;p5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39" name="Google Shape;2239;p5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5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2" name="Google Shape;2242;p5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07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86863" y="1526583"/>
            <a:ext cx="6766389" cy="3066439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954225" y="2168661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47"/>
          <p:cNvSpPr/>
          <p:nvPr/>
        </p:nvSpPr>
        <p:spPr>
          <a:xfrm>
            <a:off x="3773953" y="2204699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559765" y="213806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899825" y="94806"/>
            <a:ext cx="51464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2073769" y="115843"/>
            <a:ext cx="4861050" cy="405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670109" y="2227306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am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3035452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Present continuous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56" name="Google Shape;2056;p47"/>
          <p:cNvSpPr txBox="1">
            <a:spLocks noGrp="1"/>
          </p:cNvSpPr>
          <p:nvPr>
            <p:ph type="subTitle" idx="3"/>
          </p:nvPr>
        </p:nvSpPr>
        <p:spPr>
          <a:xfrm>
            <a:off x="3837523" y="2312790"/>
            <a:ext cx="1176516" cy="29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is</a:t>
            </a:r>
            <a:endParaRPr sz="2000" dirty="0">
              <a:latin typeface="+mj-lt"/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6065675" y="2246483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are</a:t>
            </a:r>
            <a:endParaRPr sz="2000" dirty="0">
              <a:latin typeface="+mj-lt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74345" y="2674516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B8ED594A-3BB5-40DC-B5B6-DEAE497C4B5A}"/>
              </a:ext>
            </a:extLst>
          </p:cNvPr>
          <p:cNvCxnSpPr>
            <a:cxnSpLocks/>
          </p:cNvCxnSpPr>
          <p:nvPr/>
        </p:nvCxnSpPr>
        <p:spPr>
          <a:xfrm>
            <a:off x="4364558" y="2697756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619775" y="2659547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2009692" y="3933145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5732828" y="3891016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6266105" y="3891794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6806653" y="3891015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3676785" y="3905478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4210062" y="391187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4731584" y="390547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259267" y="3553319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322A7F6-B164-4D66-92B6-E24618A7C0A9}"/>
              </a:ext>
            </a:extLst>
          </p:cNvPr>
          <p:cNvCxnSpPr>
            <a:cxnSpLocks/>
          </p:cNvCxnSpPr>
          <p:nvPr/>
        </p:nvCxnSpPr>
        <p:spPr>
          <a:xfrm>
            <a:off x="4425781" y="3553319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17119" y="3485492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Google Shape;2626;p67">
            <a:extLst>
              <a:ext uri="{FF2B5EF4-FFF2-40B4-BE49-F238E27FC236}">
                <a16:creationId xmlns:a16="http://schemas.microsoft.com/office/drawing/2014/main" id="{79FDE573-0C6C-40EC-BC6F-F196CCE568A7}"/>
              </a:ext>
            </a:extLst>
          </p:cNvPr>
          <p:cNvSpPr/>
          <p:nvPr/>
        </p:nvSpPr>
        <p:spPr>
          <a:xfrm>
            <a:off x="3954474" y="699251"/>
            <a:ext cx="700920" cy="636007"/>
          </a:xfrm>
          <a:prstGeom prst="ellipse">
            <a:avLst/>
          </a:prstGeom>
          <a:solidFill>
            <a:srgbClr val="00C5C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sz="2400" b="1" dirty="0">
              <a:solidFill>
                <a:schemeClr val="tx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" name="Google Shape;2055;p47">
            <a:extLst>
              <a:ext uri="{FF2B5EF4-FFF2-40B4-BE49-F238E27FC236}">
                <a16:creationId xmlns:a16="http://schemas.microsoft.com/office/drawing/2014/main" id="{64EAA140-8A18-489D-93A4-39AED77A67DA}"/>
              </a:ext>
            </a:extLst>
          </p:cNvPr>
          <p:cNvSpPr txBox="1">
            <a:spLocks/>
          </p:cNvSpPr>
          <p:nvPr/>
        </p:nvSpPr>
        <p:spPr>
          <a:xfrm>
            <a:off x="3416778" y="3059709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b="1">
                <a:solidFill>
                  <a:schemeClr val="bg1"/>
                </a:solidFill>
              </a:rPr>
              <a:t>Present continuous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Google Shape;2055;p47">
            <a:extLst>
              <a:ext uri="{FF2B5EF4-FFF2-40B4-BE49-F238E27FC236}">
                <a16:creationId xmlns:a16="http://schemas.microsoft.com/office/drawing/2014/main" id="{258D2FDC-4435-482A-9385-E6249F5412AE}"/>
              </a:ext>
            </a:extLst>
          </p:cNvPr>
          <p:cNvSpPr txBox="1">
            <a:spLocks/>
          </p:cNvSpPr>
          <p:nvPr/>
        </p:nvSpPr>
        <p:spPr>
          <a:xfrm>
            <a:off x="5533608" y="3044875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b="1">
                <a:solidFill>
                  <a:schemeClr val="bg1"/>
                </a:solidFill>
              </a:rPr>
              <a:t>Present continuous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649A67D-80CA-4617-92D9-C61BEFF4D13A}"/>
              </a:ext>
            </a:extLst>
          </p:cNvPr>
          <p:cNvSpPr/>
          <p:nvPr/>
        </p:nvSpPr>
        <p:spPr>
          <a:xfrm>
            <a:off x="3569240" y="1592997"/>
            <a:ext cx="1471388" cy="405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</a:t>
            </a:r>
            <a:endParaRPr lang="ar-S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2051" grpId="0" animBg="1"/>
      <p:bldP spid="2054" grpId="0" build="p"/>
      <p:bldP spid="2055" grpId="0" build="p" animBg="1"/>
      <p:bldP spid="2056" grpId="0" build="p"/>
      <p:bldP spid="2058" grpId="0" build="p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  <p:bldP spid="36" grpId="0" uiExpand="1" build="p" animBg="1"/>
      <p:bldP spid="40" grpId="0" uiExpand="1" build="p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70374" y="1511655"/>
            <a:ext cx="7003252" cy="3066439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954225" y="2168661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559765" y="213806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899825" y="94806"/>
            <a:ext cx="51464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2073769" y="115843"/>
            <a:ext cx="4861050" cy="405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671215" y="2203538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was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3035452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Past continuous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6065675" y="2246483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were</a:t>
            </a:r>
            <a:endParaRPr sz="2000" dirty="0">
              <a:latin typeface="+mj-lt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74345" y="2674516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619775" y="2659547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1605284" y="3905436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5357901" y="385845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5883952" y="385845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6408814" y="385845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2163673" y="390543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2664570" y="390543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3190575" y="3905438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259267" y="3553319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17119" y="3485492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Google Shape;2626;p67">
            <a:extLst>
              <a:ext uri="{FF2B5EF4-FFF2-40B4-BE49-F238E27FC236}">
                <a16:creationId xmlns:a16="http://schemas.microsoft.com/office/drawing/2014/main" id="{79FDE573-0C6C-40EC-BC6F-F196CCE568A7}"/>
              </a:ext>
            </a:extLst>
          </p:cNvPr>
          <p:cNvSpPr/>
          <p:nvPr/>
        </p:nvSpPr>
        <p:spPr>
          <a:xfrm>
            <a:off x="3954474" y="699251"/>
            <a:ext cx="700920" cy="636007"/>
          </a:xfrm>
          <a:prstGeom prst="ellipse">
            <a:avLst/>
          </a:prstGeom>
          <a:solidFill>
            <a:srgbClr val="00C5C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sz="2400" b="1" dirty="0">
              <a:solidFill>
                <a:schemeClr val="tx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0" name="Google Shape;2055;p47">
            <a:extLst>
              <a:ext uri="{FF2B5EF4-FFF2-40B4-BE49-F238E27FC236}">
                <a16:creationId xmlns:a16="http://schemas.microsoft.com/office/drawing/2014/main" id="{258D2FDC-4435-482A-9385-E6249F5412AE}"/>
              </a:ext>
            </a:extLst>
          </p:cNvPr>
          <p:cNvSpPr txBox="1">
            <a:spLocks/>
          </p:cNvSpPr>
          <p:nvPr/>
        </p:nvSpPr>
        <p:spPr>
          <a:xfrm>
            <a:off x="5533608" y="3044875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b="1" dirty="0">
                <a:solidFill>
                  <a:schemeClr val="bg1"/>
                </a:solidFill>
              </a:rPr>
              <a:t>Past continuous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649A67D-80CA-4617-92D9-C61BEFF4D13A}"/>
              </a:ext>
            </a:extLst>
          </p:cNvPr>
          <p:cNvSpPr/>
          <p:nvPr/>
        </p:nvSpPr>
        <p:spPr>
          <a:xfrm>
            <a:off x="3569240" y="1592997"/>
            <a:ext cx="1471388" cy="405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</a:t>
            </a:r>
            <a:endParaRPr lang="ar-SA" sz="1800" b="1" dirty="0">
              <a:solidFill>
                <a:schemeClr val="bg1"/>
              </a:solidFill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041E73CF-FF74-4CFF-8041-9AA59311D1DF}"/>
              </a:ext>
            </a:extLst>
          </p:cNvPr>
          <p:cNvCxnSpPr>
            <a:cxnSpLocks/>
          </p:cNvCxnSpPr>
          <p:nvPr/>
        </p:nvCxnSpPr>
        <p:spPr>
          <a:xfrm flipH="1">
            <a:off x="3002315" y="2061194"/>
            <a:ext cx="1349214" cy="316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08C43FF7-66F5-4E77-B504-FE87D7292722}"/>
              </a:ext>
            </a:extLst>
          </p:cNvPr>
          <p:cNvCxnSpPr>
            <a:cxnSpLocks/>
          </p:cNvCxnSpPr>
          <p:nvPr/>
        </p:nvCxnSpPr>
        <p:spPr>
          <a:xfrm>
            <a:off x="4383103" y="2065080"/>
            <a:ext cx="1536886" cy="301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Google Shape;1424;p47">
            <a:extLst>
              <a:ext uri="{FF2B5EF4-FFF2-40B4-BE49-F238E27FC236}">
                <a16:creationId xmlns:a16="http://schemas.microsoft.com/office/drawing/2014/main" id="{26F02454-7080-437F-9547-A64237B2364F}"/>
              </a:ext>
            </a:extLst>
          </p:cNvPr>
          <p:cNvSpPr txBox="1">
            <a:spLocks/>
          </p:cNvSpPr>
          <p:nvPr/>
        </p:nvSpPr>
        <p:spPr>
          <a:xfrm>
            <a:off x="3729337" y="3905437"/>
            <a:ext cx="929252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singular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" name="Google Shape;1424;p47">
            <a:extLst>
              <a:ext uri="{FF2B5EF4-FFF2-40B4-BE49-F238E27FC236}">
                <a16:creationId xmlns:a16="http://schemas.microsoft.com/office/drawing/2014/main" id="{E8D59A4B-AC87-4E70-AE53-59F6271543AB}"/>
              </a:ext>
            </a:extLst>
          </p:cNvPr>
          <p:cNvSpPr txBox="1">
            <a:spLocks/>
          </p:cNvSpPr>
          <p:nvPr/>
        </p:nvSpPr>
        <p:spPr>
          <a:xfrm>
            <a:off x="6950514" y="3858458"/>
            <a:ext cx="697900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plural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8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1" grpId="0" animBg="1"/>
      <p:bldP spid="2054" grpId="0" build="p"/>
      <p:bldP spid="2055" grpId="0" build="p" animBg="1"/>
      <p:bldP spid="2058" grpId="0" build="p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  <p:bldP spid="40" grpId="0" uiExpand="1" build="p" animBg="1"/>
      <p:bldP spid="3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2"/>
          <p:cNvSpPr/>
          <p:nvPr/>
        </p:nvSpPr>
        <p:spPr>
          <a:xfrm>
            <a:off x="5887175" y="308816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42"/>
          <p:cNvSpPr/>
          <p:nvPr/>
        </p:nvSpPr>
        <p:spPr>
          <a:xfrm>
            <a:off x="2624725" y="308816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42"/>
          <p:cNvSpPr/>
          <p:nvPr/>
        </p:nvSpPr>
        <p:spPr>
          <a:xfrm>
            <a:off x="5887175" y="152766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42"/>
          <p:cNvSpPr/>
          <p:nvPr/>
        </p:nvSpPr>
        <p:spPr>
          <a:xfrm>
            <a:off x="2624725" y="152766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42"/>
          <p:cNvSpPr/>
          <p:nvPr/>
        </p:nvSpPr>
        <p:spPr>
          <a:xfrm>
            <a:off x="2063100" y="420914"/>
            <a:ext cx="5017800" cy="60343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471714"/>
            <a:ext cx="4140600" cy="488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/>
                </a:solidFill>
              </a:rPr>
              <a:t>Lesson</a:t>
            </a:r>
            <a:r>
              <a:rPr lang="en" sz="3600" dirty="0"/>
              <a:t> Goals</a:t>
            </a:r>
            <a:endParaRPr sz="3600" dirty="0"/>
          </a:p>
        </p:txBody>
      </p:sp>
      <p:sp>
        <p:nvSpPr>
          <p:cNvPr id="1948" name="Google Shape;1948;p42"/>
          <p:cNvSpPr txBox="1">
            <a:spLocks noGrp="1"/>
          </p:cNvSpPr>
          <p:nvPr>
            <p:ph type="title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49" name="Google Shape;1949;p42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</a:t>
            </a:r>
            <a:endParaRPr dirty="0"/>
          </a:p>
        </p:txBody>
      </p:sp>
      <p:sp>
        <p:nvSpPr>
          <p:cNvPr id="1950" name="Google Shape;1950;p42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 auxiliary verbs </a:t>
            </a:r>
            <a:r>
              <a:rPr lang="en-US" sz="1600" b="1" dirty="0"/>
              <a:t>(do, have and be)  </a:t>
            </a:r>
            <a:r>
              <a:rPr lang="en-US" sz="1600" dirty="0"/>
              <a:t> in the correct way</a:t>
            </a:r>
            <a:endParaRPr sz="1600" dirty="0"/>
          </a:p>
        </p:txBody>
      </p:sp>
      <p:sp>
        <p:nvSpPr>
          <p:cNvPr id="1951" name="Google Shape;1951;p42"/>
          <p:cNvSpPr txBox="1">
            <a:spLocks noGrp="1"/>
          </p:cNvSpPr>
          <p:nvPr>
            <p:ph type="title" idx="3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52" name="Google Shape;1952;p42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</a:t>
            </a:r>
            <a:endParaRPr dirty="0"/>
          </a:p>
        </p:txBody>
      </p:sp>
      <p:sp>
        <p:nvSpPr>
          <p:cNvPr id="1953" name="Google Shape;1953;p42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auxiliary verbs with the main verbs correctly.</a:t>
            </a:r>
          </a:p>
        </p:txBody>
      </p:sp>
      <p:sp>
        <p:nvSpPr>
          <p:cNvPr id="1954" name="Google Shape;1954;p42"/>
          <p:cNvSpPr txBox="1">
            <a:spLocks noGrp="1"/>
          </p:cNvSpPr>
          <p:nvPr>
            <p:ph type="title" idx="6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955" name="Google Shape;1955;p42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</a:t>
            </a:r>
            <a:endParaRPr sz="2000" dirty="0"/>
          </a:p>
        </p:txBody>
      </p:sp>
      <p:sp>
        <p:nvSpPr>
          <p:cNvPr id="1956" name="Google Shape;1956;p42"/>
          <p:cNvSpPr txBox="1">
            <a:spLocks noGrp="1"/>
          </p:cNvSpPr>
          <p:nvPr>
            <p:ph type="subTitle" idx="8"/>
          </p:nvPr>
        </p:nvSpPr>
        <p:spPr>
          <a:xfrm>
            <a:off x="1252497" y="4034675"/>
            <a:ext cx="3145078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sz="1600" b="1" dirty="0"/>
              <a:t>(Be)</a:t>
            </a:r>
            <a:r>
              <a:rPr lang="en-US" sz="1600" dirty="0"/>
              <a:t>  with progressive statements.</a:t>
            </a:r>
            <a:endParaRPr dirty="0"/>
          </a:p>
        </p:txBody>
      </p:sp>
      <p:sp>
        <p:nvSpPr>
          <p:cNvPr id="1957" name="Google Shape;1957;p42"/>
          <p:cNvSpPr txBox="1">
            <a:spLocks noGrp="1"/>
          </p:cNvSpPr>
          <p:nvPr>
            <p:ph type="title" idx="9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958" name="Google Shape;1958;p42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Use</a:t>
            </a:r>
            <a:endParaRPr dirty="0"/>
          </a:p>
        </p:txBody>
      </p:sp>
      <p:sp>
        <p:nvSpPr>
          <p:cNvPr id="1959" name="Google Shape;1959;p42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( be ) </a:t>
            </a:r>
            <a:r>
              <a:rPr lang="en" sz="1600" dirty="0"/>
              <a:t>with passive statements</a:t>
            </a:r>
            <a:endParaRPr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BA0AF8AB-3717-454E-9464-C54C010E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93818"/>
            <a:ext cx="7908908" cy="1520918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Google Shape;2052;p47">
            <a:extLst>
              <a:ext uri="{FF2B5EF4-FFF2-40B4-BE49-F238E27FC236}">
                <a16:creationId xmlns:a16="http://schemas.microsoft.com/office/drawing/2014/main" id="{25A2B71B-1F8E-4E88-88BF-B42EE46DAFF7}"/>
              </a:ext>
            </a:extLst>
          </p:cNvPr>
          <p:cNvSpPr/>
          <p:nvPr/>
        </p:nvSpPr>
        <p:spPr>
          <a:xfrm>
            <a:off x="1715296" y="111712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0" name="Google Shape;2053;p47">
            <a:extLst>
              <a:ext uri="{FF2B5EF4-FFF2-40B4-BE49-F238E27FC236}">
                <a16:creationId xmlns:a16="http://schemas.microsoft.com/office/drawing/2014/main" id="{6E1444E3-CE07-450F-AD28-B35364782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8094" y="269656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Google Shape;2319;p58">
            <a:extLst>
              <a:ext uri="{FF2B5EF4-FFF2-40B4-BE49-F238E27FC236}">
                <a16:creationId xmlns:a16="http://schemas.microsoft.com/office/drawing/2014/main" id="{3EB9B8C7-4FD3-4536-A7E7-C8CA0E269C05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6C36C28-BCBC-46F5-AAA8-C2FC78E1BF34}"/>
              </a:ext>
            </a:extLst>
          </p:cNvPr>
          <p:cNvSpPr/>
          <p:nvPr/>
        </p:nvSpPr>
        <p:spPr>
          <a:xfrm>
            <a:off x="208205" y="3105402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Affirmative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3" name="سهم: لليمين 42">
            <a:extLst>
              <a:ext uri="{FF2B5EF4-FFF2-40B4-BE49-F238E27FC236}">
                <a16:creationId xmlns:a16="http://schemas.microsoft.com/office/drawing/2014/main" id="{555C5E34-C44A-45DC-B760-7DB9BB840912}"/>
              </a:ext>
            </a:extLst>
          </p:cNvPr>
          <p:cNvSpPr/>
          <p:nvPr/>
        </p:nvSpPr>
        <p:spPr>
          <a:xfrm>
            <a:off x="1838405" y="3182965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1A1A3A5-ED8C-457B-A907-1E63FF5D15BC}"/>
              </a:ext>
            </a:extLst>
          </p:cNvPr>
          <p:cNvSpPr/>
          <p:nvPr/>
        </p:nvSpPr>
        <p:spPr>
          <a:xfrm>
            <a:off x="2401170" y="3102307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id="{09F7313B-5FF3-4BBB-B6F1-EA9E70E95617}"/>
              </a:ext>
            </a:extLst>
          </p:cNvPr>
          <p:cNvSpPr/>
          <p:nvPr/>
        </p:nvSpPr>
        <p:spPr>
          <a:xfrm>
            <a:off x="3539419" y="3102307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282C544-9D6C-4A91-A825-82C52FF17896}"/>
              </a:ext>
            </a:extLst>
          </p:cNvPr>
          <p:cNvSpPr/>
          <p:nvPr/>
        </p:nvSpPr>
        <p:spPr>
          <a:xfrm>
            <a:off x="4002875" y="3090810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am – is – are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7" name="Plus Sign 14">
            <a:extLst>
              <a:ext uri="{FF2B5EF4-FFF2-40B4-BE49-F238E27FC236}">
                <a16:creationId xmlns:a16="http://schemas.microsoft.com/office/drawing/2014/main" id="{371499C7-F95F-4F59-A27C-8199C7BD4FA6}"/>
              </a:ext>
            </a:extLst>
          </p:cNvPr>
          <p:cNvSpPr/>
          <p:nvPr/>
        </p:nvSpPr>
        <p:spPr>
          <a:xfrm>
            <a:off x="6249735" y="310230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BA0AC2B-E75D-48F3-A0C3-1DAEF5CA2F13}"/>
              </a:ext>
            </a:extLst>
          </p:cNvPr>
          <p:cNvSpPr/>
          <p:nvPr/>
        </p:nvSpPr>
        <p:spPr>
          <a:xfrm>
            <a:off x="6755855" y="3079059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سهم: منحني لأسفل 20">
            <a:extLst>
              <a:ext uri="{FF2B5EF4-FFF2-40B4-BE49-F238E27FC236}">
                <a16:creationId xmlns:a16="http://schemas.microsoft.com/office/drawing/2014/main" id="{EC829C3A-E2A9-488C-934D-1A38666F7268}"/>
              </a:ext>
            </a:extLst>
          </p:cNvPr>
          <p:cNvSpPr/>
          <p:nvPr/>
        </p:nvSpPr>
        <p:spPr>
          <a:xfrm flipH="1">
            <a:off x="2883107" y="2693339"/>
            <a:ext cx="1472339" cy="3874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Google Shape;2319;p58">
            <a:extLst>
              <a:ext uri="{FF2B5EF4-FFF2-40B4-BE49-F238E27FC236}">
                <a16:creationId xmlns:a16="http://schemas.microsoft.com/office/drawing/2014/main" id="{61ED7730-2F0D-486E-9EFA-F96F5A7081E8}"/>
              </a:ext>
            </a:extLst>
          </p:cNvPr>
          <p:cNvSpPr txBox="1">
            <a:spLocks/>
          </p:cNvSpPr>
          <p:nvPr/>
        </p:nvSpPr>
        <p:spPr>
          <a:xfrm>
            <a:off x="4297676" y="2823249"/>
            <a:ext cx="2061468" cy="29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1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Depends on the subject</a:t>
            </a:r>
          </a:p>
        </p:txBody>
      </p:sp>
      <p:sp>
        <p:nvSpPr>
          <p:cNvPr id="52" name="Google Shape;2319;p58">
            <a:extLst>
              <a:ext uri="{FF2B5EF4-FFF2-40B4-BE49-F238E27FC236}">
                <a16:creationId xmlns:a16="http://schemas.microsoft.com/office/drawing/2014/main" id="{115EFEC1-097D-42D7-840D-01EFF408DC18}"/>
              </a:ext>
            </a:extLst>
          </p:cNvPr>
          <p:cNvSpPr txBox="1">
            <a:spLocks/>
          </p:cNvSpPr>
          <p:nvPr/>
        </p:nvSpPr>
        <p:spPr>
          <a:xfrm>
            <a:off x="183822" y="3770701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EDADE2-ACCE-484E-8F49-423CC60DF26E}"/>
              </a:ext>
            </a:extLst>
          </p:cNvPr>
          <p:cNvSpPr txBox="1"/>
          <p:nvPr/>
        </p:nvSpPr>
        <p:spPr>
          <a:xfrm>
            <a:off x="937704" y="4268320"/>
            <a:ext cx="2316940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am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read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a story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8A1A711-6697-4B2F-B121-B650BFC77293}"/>
              </a:ext>
            </a:extLst>
          </p:cNvPr>
          <p:cNvSpPr txBox="1"/>
          <p:nvPr/>
        </p:nvSpPr>
        <p:spPr>
          <a:xfrm>
            <a:off x="3376016" y="4268320"/>
            <a:ext cx="2691568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He </a:t>
            </a:r>
            <a:r>
              <a:rPr lang="en-US" sz="1650" b="1" u="sng" dirty="0">
                <a:solidFill>
                  <a:srgbClr val="FFFFBD"/>
                </a:solidFill>
              </a:rPr>
              <a:t>is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study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6F6F6"/>
                </a:solidFill>
              </a:rPr>
              <a:t> English 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28F122-8D8F-46FE-9FB4-00A1BD2A7E82}"/>
              </a:ext>
            </a:extLst>
          </p:cNvPr>
          <p:cNvSpPr txBox="1"/>
          <p:nvPr/>
        </p:nvSpPr>
        <p:spPr>
          <a:xfrm>
            <a:off x="6179714" y="4268320"/>
            <a:ext cx="2784856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They </a:t>
            </a:r>
            <a:r>
              <a:rPr lang="en-US" sz="1650" b="1" u="sng" dirty="0">
                <a:solidFill>
                  <a:srgbClr val="FFFFBD"/>
                </a:solidFill>
              </a:rPr>
              <a:t>are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6F6F6"/>
                </a:solidFill>
              </a:rPr>
              <a:t>play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b="1" u="sng" dirty="0">
                <a:solidFill>
                  <a:srgbClr val="F6F6F6"/>
                </a:solidFill>
              </a:rPr>
              <a:t> </a:t>
            </a:r>
            <a:r>
              <a:rPr lang="en-US" sz="1650" dirty="0">
                <a:solidFill>
                  <a:srgbClr val="F6F6F6"/>
                </a:solidFill>
              </a:rPr>
              <a:t>football.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1" grpId="0" animBg="1"/>
      <p:bldP spid="51" grpId="0" build="p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BA0AF8AB-3717-454E-9464-C54C010E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93818"/>
            <a:ext cx="7908908" cy="1520918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Google Shape;2052;p47">
            <a:extLst>
              <a:ext uri="{FF2B5EF4-FFF2-40B4-BE49-F238E27FC236}">
                <a16:creationId xmlns:a16="http://schemas.microsoft.com/office/drawing/2014/main" id="{25A2B71B-1F8E-4E88-88BF-B42EE46DAFF7}"/>
              </a:ext>
            </a:extLst>
          </p:cNvPr>
          <p:cNvSpPr/>
          <p:nvPr/>
        </p:nvSpPr>
        <p:spPr>
          <a:xfrm>
            <a:off x="1695712" y="162732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0" name="Google Shape;2053;p47">
            <a:extLst>
              <a:ext uri="{FF2B5EF4-FFF2-40B4-BE49-F238E27FC236}">
                <a16:creationId xmlns:a16="http://schemas.microsoft.com/office/drawing/2014/main" id="{6E1444E3-CE07-450F-AD28-B35364782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8094" y="269656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Google Shape;2319;p58">
            <a:extLst>
              <a:ext uri="{FF2B5EF4-FFF2-40B4-BE49-F238E27FC236}">
                <a16:creationId xmlns:a16="http://schemas.microsoft.com/office/drawing/2014/main" id="{3EB9B8C7-4FD3-4536-A7E7-C8CA0E269C05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6C36C28-BCBC-46F5-AAA8-C2FC78E1BF34}"/>
              </a:ext>
            </a:extLst>
          </p:cNvPr>
          <p:cNvSpPr/>
          <p:nvPr/>
        </p:nvSpPr>
        <p:spPr>
          <a:xfrm>
            <a:off x="208205" y="3102306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Affirmative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3" name="سهم: لليمين 42">
            <a:extLst>
              <a:ext uri="{FF2B5EF4-FFF2-40B4-BE49-F238E27FC236}">
                <a16:creationId xmlns:a16="http://schemas.microsoft.com/office/drawing/2014/main" id="{555C5E34-C44A-45DC-B760-7DB9BB840912}"/>
              </a:ext>
            </a:extLst>
          </p:cNvPr>
          <p:cNvSpPr/>
          <p:nvPr/>
        </p:nvSpPr>
        <p:spPr>
          <a:xfrm>
            <a:off x="1838405" y="3182965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1A1A3A5-ED8C-457B-A907-1E63FF5D15BC}"/>
              </a:ext>
            </a:extLst>
          </p:cNvPr>
          <p:cNvSpPr/>
          <p:nvPr/>
        </p:nvSpPr>
        <p:spPr>
          <a:xfrm>
            <a:off x="2401170" y="3102307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id="{09F7313B-5FF3-4BBB-B6F1-EA9E70E95617}"/>
              </a:ext>
            </a:extLst>
          </p:cNvPr>
          <p:cNvSpPr/>
          <p:nvPr/>
        </p:nvSpPr>
        <p:spPr>
          <a:xfrm>
            <a:off x="3539419" y="3102307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282C544-9D6C-4A91-A825-82C52FF17896}"/>
              </a:ext>
            </a:extLst>
          </p:cNvPr>
          <p:cNvSpPr/>
          <p:nvPr/>
        </p:nvSpPr>
        <p:spPr>
          <a:xfrm>
            <a:off x="3960211" y="3081704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was - were)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7" name="Plus Sign 14">
            <a:extLst>
              <a:ext uri="{FF2B5EF4-FFF2-40B4-BE49-F238E27FC236}">
                <a16:creationId xmlns:a16="http://schemas.microsoft.com/office/drawing/2014/main" id="{371499C7-F95F-4F59-A27C-8199C7BD4FA6}"/>
              </a:ext>
            </a:extLst>
          </p:cNvPr>
          <p:cNvSpPr/>
          <p:nvPr/>
        </p:nvSpPr>
        <p:spPr>
          <a:xfrm>
            <a:off x="6249735" y="310230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BA0AC2B-E75D-48F3-A0C3-1DAEF5CA2F13}"/>
              </a:ext>
            </a:extLst>
          </p:cNvPr>
          <p:cNvSpPr/>
          <p:nvPr/>
        </p:nvSpPr>
        <p:spPr>
          <a:xfrm>
            <a:off x="6755855" y="3079059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سهم: منحني لأسفل 20">
            <a:extLst>
              <a:ext uri="{FF2B5EF4-FFF2-40B4-BE49-F238E27FC236}">
                <a16:creationId xmlns:a16="http://schemas.microsoft.com/office/drawing/2014/main" id="{EC829C3A-E2A9-488C-934D-1A38666F7268}"/>
              </a:ext>
            </a:extLst>
          </p:cNvPr>
          <p:cNvSpPr/>
          <p:nvPr/>
        </p:nvSpPr>
        <p:spPr>
          <a:xfrm flipH="1">
            <a:off x="2883107" y="2693339"/>
            <a:ext cx="1472339" cy="3874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Google Shape;2319;p58">
            <a:extLst>
              <a:ext uri="{FF2B5EF4-FFF2-40B4-BE49-F238E27FC236}">
                <a16:creationId xmlns:a16="http://schemas.microsoft.com/office/drawing/2014/main" id="{61ED7730-2F0D-486E-9EFA-F96F5A7081E8}"/>
              </a:ext>
            </a:extLst>
          </p:cNvPr>
          <p:cNvSpPr txBox="1">
            <a:spLocks/>
          </p:cNvSpPr>
          <p:nvPr/>
        </p:nvSpPr>
        <p:spPr>
          <a:xfrm>
            <a:off x="4297676" y="2823249"/>
            <a:ext cx="2061468" cy="29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1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Depends on the subject</a:t>
            </a:r>
          </a:p>
        </p:txBody>
      </p:sp>
      <p:sp>
        <p:nvSpPr>
          <p:cNvPr id="52" name="Google Shape;2319;p58">
            <a:extLst>
              <a:ext uri="{FF2B5EF4-FFF2-40B4-BE49-F238E27FC236}">
                <a16:creationId xmlns:a16="http://schemas.microsoft.com/office/drawing/2014/main" id="{115EFEC1-097D-42D7-840D-01EFF408DC18}"/>
              </a:ext>
            </a:extLst>
          </p:cNvPr>
          <p:cNvSpPr txBox="1">
            <a:spLocks/>
          </p:cNvSpPr>
          <p:nvPr/>
        </p:nvSpPr>
        <p:spPr>
          <a:xfrm>
            <a:off x="202963" y="3731258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EDADE2-ACCE-484E-8F49-423CC60DF26E}"/>
              </a:ext>
            </a:extLst>
          </p:cNvPr>
          <p:cNvSpPr txBox="1"/>
          <p:nvPr/>
        </p:nvSpPr>
        <p:spPr>
          <a:xfrm>
            <a:off x="606984" y="4258331"/>
            <a:ext cx="2177455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was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watch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TV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8A1A711-6697-4B2F-B121-B650BFC77293}"/>
              </a:ext>
            </a:extLst>
          </p:cNvPr>
          <p:cNvSpPr txBox="1"/>
          <p:nvPr/>
        </p:nvSpPr>
        <p:spPr>
          <a:xfrm>
            <a:off x="2883107" y="4258331"/>
            <a:ext cx="2554652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He </a:t>
            </a:r>
            <a:r>
              <a:rPr lang="en-US" sz="1650" b="1" u="sng" dirty="0">
                <a:solidFill>
                  <a:srgbClr val="FFFFBD"/>
                </a:solidFill>
              </a:rPr>
              <a:t>was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driv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6F6F6"/>
                </a:solidFill>
              </a:rPr>
              <a:t> his car 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28F122-8D8F-46FE-9FB4-00A1BD2A7E82}"/>
              </a:ext>
            </a:extLst>
          </p:cNvPr>
          <p:cNvSpPr txBox="1"/>
          <p:nvPr/>
        </p:nvSpPr>
        <p:spPr>
          <a:xfrm>
            <a:off x="5535996" y="4258331"/>
            <a:ext cx="328254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We </a:t>
            </a:r>
            <a:r>
              <a:rPr lang="en-US" sz="1600" b="1" u="sng" dirty="0">
                <a:solidFill>
                  <a:srgbClr val="FFFFBD"/>
                </a:solidFill>
              </a:rPr>
              <a:t>were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rgbClr val="F6F6F6"/>
                </a:solidFill>
              </a:rPr>
              <a:t>pray</a:t>
            </a:r>
            <a:r>
              <a:rPr lang="en-US" sz="1600" b="1" u="sng" dirty="0">
                <a:solidFill>
                  <a:srgbClr val="FFFFBD"/>
                </a:solidFill>
              </a:rPr>
              <a:t>ing</a:t>
            </a:r>
            <a:r>
              <a:rPr lang="en-US" sz="1600" b="1" u="sng" dirty="0">
                <a:solidFill>
                  <a:srgbClr val="F6F6F6"/>
                </a:solidFill>
              </a:rPr>
              <a:t> </a:t>
            </a:r>
            <a:r>
              <a:rPr lang="en-US" sz="1600" dirty="0">
                <a:solidFill>
                  <a:srgbClr val="F6F6F6"/>
                </a:solidFill>
              </a:rPr>
              <a:t>at the Mosque.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EEADAF3D-0A71-4907-99BD-9161557F502A}"/>
              </a:ext>
            </a:extLst>
          </p:cNvPr>
          <p:cNvSpPr/>
          <p:nvPr/>
        </p:nvSpPr>
        <p:spPr>
          <a:xfrm>
            <a:off x="3691819" y="3254707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1" grpId="0" animBg="1"/>
      <p:bldP spid="51" grpId="0" build="p"/>
      <p:bldP spid="52" grpId="0" animBg="1"/>
      <p:bldP spid="53" grpId="0" animBg="1"/>
      <p:bldP spid="54" grpId="0" animBg="1"/>
      <p:bldP spid="5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052;p47">
            <a:extLst>
              <a:ext uri="{FF2B5EF4-FFF2-40B4-BE49-F238E27FC236}">
                <a16:creationId xmlns:a16="http://schemas.microsoft.com/office/drawing/2014/main" id="{3E06D80D-D105-4E9E-B459-CEBE02D1F4C6}"/>
              </a:ext>
            </a:extLst>
          </p:cNvPr>
          <p:cNvSpPr/>
          <p:nvPr/>
        </p:nvSpPr>
        <p:spPr>
          <a:xfrm>
            <a:off x="1715296" y="111712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Google Shape;2053;p47">
            <a:extLst>
              <a:ext uri="{FF2B5EF4-FFF2-40B4-BE49-F238E27FC236}">
                <a16:creationId xmlns:a16="http://schemas.microsoft.com/office/drawing/2014/main" id="{BA242408-85BF-43A6-8165-AAEC1973C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6806" y="201525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C931D9D-B739-43AA-851B-BD61FD8A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93818"/>
            <a:ext cx="7666298" cy="1520918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Google Shape;2319;p58">
            <a:extLst>
              <a:ext uri="{FF2B5EF4-FFF2-40B4-BE49-F238E27FC236}">
                <a16:creationId xmlns:a16="http://schemas.microsoft.com/office/drawing/2014/main" id="{932E380A-F383-4272-AE4A-A0D2F3C4FCA0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1D92D37-275A-40CF-ABEA-A9D09D095774}"/>
              </a:ext>
            </a:extLst>
          </p:cNvPr>
          <p:cNvSpPr/>
          <p:nvPr/>
        </p:nvSpPr>
        <p:spPr>
          <a:xfrm>
            <a:off x="208205" y="3102306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Negative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سهم: لليمين 30">
            <a:extLst>
              <a:ext uri="{FF2B5EF4-FFF2-40B4-BE49-F238E27FC236}">
                <a16:creationId xmlns:a16="http://schemas.microsoft.com/office/drawing/2014/main" id="{4ADA89B0-F003-406B-BDEF-F2C0E0083DE2}"/>
              </a:ext>
            </a:extLst>
          </p:cNvPr>
          <p:cNvSpPr/>
          <p:nvPr/>
        </p:nvSpPr>
        <p:spPr>
          <a:xfrm>
            <a:off x="1838405" y="3182965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DEE6C43-3627-45DC-B379-036C3E0161AE}"/>
              </a:ext>
            </a:extLst>
          </p:cNvPr>
          <p:cNvSpPr/>
          <p:nvPr/>
        </p:nvSpPr>
        <p:spPr>
          <a:xfrm>
            <a:off x="2401170" y="3102307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3" name="Plus Sign 14">
            <a:extLst>
              <a:ext uri="{FF2B5EF4-FFF2-40B4-BE49-F238E27FC236}">
                <a16:creationId xmlns:a16="http://schemas.microsoft.com/office/drawing/2014/main" id="{3279CFF6-FF5A-475E-9424-BFF326E082BB}"/>
              </a:ext>
            </a:extLst>
          </p:cNvPr>
          <p:cNvSpPr/>
          <p:nvPr/>
        </p:nvSpPr>
        <p:spPr>
          <a:xfrm>
            <a:off x="3539419" y="310230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lus Sign 14">
            <a:extLst>
              <a:ext uri="{FF2B5EF4-FFF2-40B4-BE49-F238E27FC236}">
                <a16:creationId xmlns:a16="http://schemas.microsoft.com/office/drawing/2014/main" id="{03CE71F1-B9EC-4432-ADA8-38429185651D}"/>
              </a:ext>
            </a:extLst>
          </p:cNvPr>
          <p:cNvSpPr/>
          <p:nvPr/>
        </p:nvSpPr>
        <p:spPr>
          <a:xfrm>
            <a:off x="6216707" y="310230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C837048-280D-46DF-9CFA-AB2A6FEC21A1}"/>
              </a:ext>
            </a:extLst>
          </p:cNvPr>
          <p:cNvSpPr/>
          <p:nvPr/>
        </p:nvSpPr>
        <p:spPr>
          <a:xfrm>
            <a:off x="3960211" y="3083694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am- is - are)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405CA05-34D7-4355-A285-FCD645516540}"/>
              </a:ext>
            </a:extLst>
          </p:cNvPr>
          <p:cNvSpPr/>
          <p:nvPr/>
        </p:nvSpPr>
        <p:spPr>
          <a:xfrm>
            <a:off x="6637499" y="3102307"/>
            <a:ext cx="58001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7" name="Plus Sign 14">
            <a:extLst>
              <a:ext uri="{FF2B5EF4-FFF2-40B4-BE49-F238E27FC236}">
                <a16:creationId xmlns:a16="http://schemas.microsoft.com/office/drawing/2014/main" id="{65623C6D-7A9B-41F0-B29F-6416A1B758EF}"/>
              </a:ext>
            </a:extLst>
          </p:cNvPr>
          <p:cNvSpPr/>
          <p:nvPr/>
        </p:nvSpPr>
        <p:spPr>
          <a:xfrm>
            <a:off x="7305595" y="3127543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3DE4147-064B-47CA-822C-EC752C880847}"/>
              </a:ext>
            </a:extLst>
          </p:cNvPr>
          <p:cNvSpPr/>
          <p:nvPr/>
        </p:nvSpPr>
        <p:spPr>
          <a:xfrm>
            <a:off x="7783320" y="3087080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9" name="Google Shape;2319;p58">
            <a:extLst>
              <a:ext uri="{FF2B5EF4-FFF2-40B4-BE49-F238E27FC236}">
                <a16:creationId xmlns:a16="http://schemas.microsoft.com/office/drawing/2014/main" id="{915938CE-A575-49E9-AF5B-A3878C33AA8D}"/>
              </a:ext>
            </a:extLst>
          </p:cNvPr>
          <p:cNvSpPr txBox="1">
            <a:spLocks/>
          </p:cNvSpPr>
          <p:nvPr/>
        </p:nvSpPr>
        <p:spPr>
          <a:xfrm>
            <a:off x="207325" y="3731258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EF1BABC-AEDB-4382-8BE7-634C9B113955}"/>
              </a:ext>
            </a:extLst>
          </p:cNvPr>
          <p:cNvSpPr txBox="1"/>
          <p:nvPr/>
        </p:nvSpPr>
        <p:spPr>
          <a:xfrm>
            <a:off x="447484" y="4315104"/>
            <a:ext cx="2566512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am not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sleep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early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B6E4407-C084-4715-9AC8-68815D718E94}"/>
              </a:ext>
            </a:extLst>
          </p:cNvPr>
          <p:cNvSpPr txBox="1"/>
          <p:nvPr/>
        </p:nvSpPr>
        <p:spPr>
          <a:xfrm>
            <a:off x="3146788" y="4308391"/>
            <a:ext cx="2401605" cy="5001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It </a:t>
            </a:r>
            <a:r>
              <a:rPr lang="en-US" sz="1650" b="1" u="sng" dirty="0">
                <a:solidFill>
                  <a:srgbClr val="FFFFBD"/>
                </a:solidFill>
              </a:rPr>
              <a:t>isn’t 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rain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6F6F6"/>
                </a:solidFill>
              </a:rPr>
              <a:t>now.</a:t>
            </a:r>
          </a:p>
          <a:p>
            <a:endParaRPr lang="en-US" sz="500" b="1" dirty="0">
              <a:solidFill>
                <a:srgbClr val="FFFFBD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9B5ADD1-96EE-4F3E-833F-6AF7DE74DF23}"/>
              </a:ext>
            </a:extLst>
          </p:cNvPr>
          <p:cNvSpPr txBox="1"/>
          <p:nvPr/>
        </p:nvSpPr>
        <p:spPr>
          <a:xfrm>
            <a:off x="5730314" y="4285170"/>
            <a:ext cx="297440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They </a:t>
            </a:r>
            <a:r>
              <a:rPr lang="en-US" sz="1600" b="1" u="sng" dirty="0">
                <a:solidFill>
                  <a:srgbClr val="FFFFBD"/>
                </a:solidFill>
              </a:rPr>
              <a:t>aren’t </a:t>
            </a:r>
            <a:r>
              <a:rPr lang="en-US" sz="1600" b="1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rgbClr val="F6F6F6"/>
                </a:solidFill>
              </a:rPr>
              <a:t>paint</a:t>
            </a:r>
            <a:r>
              <a:rPr lang="en-US" sz="1600" b="1" u="sng" dirty="0">
                <a:solidFill>
                  <a:srgbClr val="FFFFBD"/>
                </a:solidFill>
              </a:rPr>
              <a:t>ing</a:t>
            </a:r>
            <a:r>
              <a:rPr lang="en-US" sz="1600" b="1" u="sng" dirty="0">
                <a:solidFill>
                  <a:srgbClr val="F6F6F6"/>
                </a:solidFill>
              </a:rPr>
              <a:t> </a:t>
            </a:r>
            <a:r>
              <a:rPr lang="en-US" sz="1600" dirty="0">
                <a:solidFill>
                  <a:srgbClr val="F6F6F6"/>
                </a:solidFill>
              </a:rPr>
              <a:t>the wall.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052;p47">
            <a:extLst>
              <a:ext uri="{FF2B5EF4-FFF2-40B4-BE49-F238E27FC236}">
                <a16:creationId xmlns:a16="http://schemas.microsoft.com/office/drawing/2014/main" id="{3E06D80D-D105-4E9E-B459-CEBE02D1F4C6}"/>
              </a:ext>
            </a:extLst>
          </p:cNvPr>
          <p:cNvSpPr/>
          <p:nvPr/>
        </p:nvSpPr>
        <p:spPr>
          <a:xfrm>
            <a:off x="1715296" y="111712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Google Shape;2053;p47">
            <a:extLst>
              <a:ext uri="{FF2B5EF4-FFF2-40B4-BE49-F238E27FC236}">
                <a16:creationId xmlns:a16="http://schemas.microsoft.com/office/drawing/2014/main" id="{BA242408-85BF-43A6-8165-AAEC1973C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6806" y="201525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C931D9D-B739-43AA-851B-BD61FD8A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93818"/>
            <a:ext cx="7666298" cy="1520918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Google Shape;2319;p58">
            <a:extLst>
              <a:ext uri="{FF2B5EF4-FFF2-40B4-BE49-F238E27FC236}">
                <a16:creationId xmlns:a16="http://schemas.microsoft.com/office/drawing/2014/main" id="{932E380A-F383-4272-AE4A-A0D2F3C4FCA0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1D92D37-275A-40CF-ABEA-A9D09D095774}"/>
              </a:ext>
            </a:extLst>
          </p:cNvPr>
          <p:cNvSpPr/>
          <p:nvPr/>
        </p:nvSpPr>
        <p:spPr>
          <a:xfrm>
            <a:off x="208205" y="3102306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Negative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سهم: لليمين 30">
            <a:extLst>
              <a:ext uri="{FF2B5EF4-FFF2-40B4-BE49-F238E27FC236}">
                <a16:creationId xmlns:a16="http://schemas.microsoft.com/office/drawing/2014/main" id="{4ADA89B0-F003-406B-BDEF-F2C0E0083DE2}"/>
              </a:ext>
            </a:extLst>
          </p:cNvPr>
          <p:cNvSpPr/>
          <p:nvPr/>
        </p:nvSpPr>
        <p:spPr>
          <a:xfrm>
            <a:off x="1846806" y="3182965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DEE6C43-3627-45DC-B379-036C3E0161AE}"/>
              </a:ext>
            </a:extLst>
          </p:cNvPr>
          <p:cNvSpPr/>
          <p:nvPr/>
        </p:nvSpPr>
        <p:spPr>
          <a:xfrm>
            <a:off x="2401170" y="3102307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3" name="Plus Sign 14">
            <a:extLst>
              <a:ext uri="{FF2B5EF4-FFF2-40B4-BE49-F238E27FC236}">
                <a16:creationId xmlns:a16="http://schemas.microsoft.com/office/drawing/2014/main" id="{3279CFF6-FF5A-475E-9424-BFF326E082BB}"/>
              </a:ext>
            </a:extLst>
          </p:cNvPr>
          <p:cNvSpPr/>
          <p:nvPr/>
        </p:nvSpPr>
        <p:spPr>
          <a:xfrm>
            <a:off x="3539419" y="310230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lus Sign 14">
            <a:extLst>
              <a:ext uri="{FF2B5EF4-FFF2-40B4-BE49-F238E27FC236}">
                <a16:creationId xmlns:a16="http://schemas.microsoft.com/office/drawing/2014/main" id="{03CE71F1-B9EC-4432-ADA8-38429185651D}"/>
              </a:ext>
            </a:extLst>
          </p:cNvPr>
          <p:cNvSpPr/>
          <p:nvPr/>
        </p:nvSpPr>
        <p:spPr>
          <a:xfrm>
            <a:off x="6216707" y="310230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C837048-280D-46DF-9CFA-AB2A6FEC21A1}"/>
              </a:ext>
            </a:extLst>
          </p:cNvPr>
          <p:cNvSpPr/>
          <p:nvPr/>
        </p:nvSpPr>
        <p:spPr>
          <a:xfrm>
            <a:off x="3960211" y="3079059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was - were)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405CA05-34D7-4355-A285-FCD645516540}"/>
              </a:ext>
            </a:extLst>
          </p:cNvPr>
          <p:cNvSpPr/>
          <p:nvPr/>
        </p:nvSpPr>
        <p:spPr>
          <a:xfrm>
            <a:off x="6637499" y="3102307"/>
            <a:ext cx="58001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7" name="Plus Sign 14">
            <a:extLst>
              <a:ext uri="{FF2B5EF4-FFF2-40B4-BE49-F238E27FC236}">
                <a16:creationId xmlns:a16="http://schemas.microsoft.com/office/drawing/2014/main" id="{65623C6D-7A9B-41F0-B29F-6416A1B758EF}"/>
              </a:ext>
            </a:extLst>
          </p:cNvPr>
          <p:cNvSpPr/>
          <p:nvPr/>
        </p:nvSpPr>
        <p:spPr>
          <a:xfrm>
            <a:off x="7305595" y="3127543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3DE4147-064B-47CA-822C-EC752C880847}"/>
              </a:ext>
            </a:extLst>
          </p:cNvPr>
          <p:cNvSpPr/>
          <p:nvPr/>
        </p:nvSpPr>
        <p:spPr>
          <a:xfrm>
            <a:off x="7783320" y="3087080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9" name="Google Shape;2319;p58">
            <a:extLst>
              <a:ext uri="{FF2B5EF4-FFF2-40B4-BE49-F238E27FC236}">
                <a16:creationId xmlns:a16="http://schemas.microsoft.com/office/drawing/2014/main" id="{915938CE-A575-49E9-AF5B-A3878C33AA8D}"/>
              </a:ext>
            </a:extLst>
          </p:cNvPr>
          <p:cNvSpPr txBox="1">
            <a:spLocks/>
          </p:cNvSpPr>
          <p:nvPr/>
        </p:nvSpPr>
        <p:spPr>
          <a:xfrm>
            <a:off x="208205" y="3731258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EF1BABC-AEDB-4382-8BE7-634C9B113955}"/>
              </a:ext>
            </a:extLst>
          </p:cNvPr>
          <p:cNvSpPr txBox="1"/>
          <p:nvPr/>
        </p:nvSpPr>
        <p:spPr>
          <a:xfrm>
            <a:off x="376628" y="4315718"/>
            <a:ext cx="2505363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wasn’t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sleep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early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B6E4407-C084-4715-9AC8-68815D718E94}"/>
              </a:ext>
            </a:extLst>
          </p:cNvPr>
          <p:cNvSpPr txBox="1"/>
          <p:nvPr/>
        </p:nvSpPr>
        <p:spPr>
          <a:xfrm>
            <a:off x="2970294" y="4319932"/>
            <a:ext cx="3017619" cy="5001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He </a:t>
            </a:r>
            <a:r>
              <a:rPr lang="en-US" sz="1650" b="1" u="sng" dirty="0">
                <a:solidFill>
                  <a:srgbClr val="FFFFBD"/>
                </a:solidFill>
              </a:rPr>
              <a:t>wasn’t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travell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6F6F6"/>
                </a:solidFill>
              </a:rPr>
              <a:t> abroad.</a:t>
            </a:r>
          </a:p>
          <a:p>
            <a:endParaRPr lang="en-US" sz="500" b="1" dirty="0">
              <a:solidFill>
                <a:srgbClr val="FFFFBD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9B5ADD1-96EE-4F3E-833F-6AF7DE74DF23}"/>
              </a:ext>
            </a:extLst>
          </p:cNvPr>
          <p:cNvSpPr txBox="1"/>
          <p:nvPr/>
        </p:nvSpPr>
        <p:spPr>
          <a:xfrm>
            <a:off x="6076216" y="4308390"/>
            <a:ext cx="284305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We </a:t>
            </a:r>
            <a:r>
              <a:rPr lang="en-US" sz="1600" b="1" u="sng" dirty="0">
                <a:solidFill>
                  <a:srgbClr val="FFFFBD"/>
                </a:solidFill>
              </a:rPr>
              <a:t>weren’t </a:t>
            </a:r>
            <a:r>
              <a:rPr lang="en-US" sz="1600" b="1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rgbClr val="F6F6F6"/>
                </a:solidFill>
              </a:rPr>
              <a:t>studyi</a:t>
            </a:r>
            <a:r>
              <a:rPr lang="en-US" sz="1600" b="1" u="sng" dirty="0">
                <a:solidFill>
                  <a:srgbClr val="FFFFBD"/>
                </a:solidFill>
              </a:rPr>
              <a:t>ng</a:t>
            </a:r>
            <a:r>
              <a:rPr lang="en-US" sz="1600" b="1" u="sng" dirty="0">
                <a:solidFill>
                  <a:srgbClr val="F6F6F6"/>
                </a:solidFill>
              </a:rPr>
              <a:t> </a:t>
            </a:r>
            <a:r>
              <a:rPr lang="en-US" sz="1600" dirty="0">
                <a:solidFill>
                  <a:srgbClr val="F6F6F6"/>
                </a:solidFill>
              </a:rPr>
              <a:t>hard.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A6E6ED61-013C-4D98-9A3D-27DDCF931028}"/>
              </a:ext>
            </a:extLst>
          </p:cNvPr>
          <p:cNvSpPr/>
          <p:nvPr/>
        </p:nvSpPr>
        <p:spPr>
          <a:xfrm>
            <a:off x="235726" y="2714939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Question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48948298-8307-4426-B0B8-AB559A28DA6A}"/>
              </a:ext>
            </a:extLst>
          </p:cNvPr>
          <p:cNvSpPr/>
          <p:nvPr/>
        </p:nvSpPr>
        <p:spPr>
          <a:xfrm>
            <a:off x="1851428" y="2809139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11AB230-6E75-4903-9EBF-F89FFDDF60E4}"/>
              </a:ext>
            </a:extLst>
          </p:cNvPr>
          <p:cNvSpPr/>
          <p:nvPr/>
        </p:nvSpPr>
        <p:spPr>
          <a:xfrm>
            <a:off x="5043852" y="2774296"/>
            <a:ext cx="1248223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5099122C-59A6-47EA-832E-537D0338D064}"/>
              </a:ext>
            </a:extLst>
          </p:cNvPr>
          <p:cNvSpPr/>
          <p:nvPr/>
        </p:nvSpPr>
        <p:spPr>
          <a:xfrm>
            <a:off x="6305868" y="2772242"/>
            <a:ext cx="420792" cy="40567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D845414-E603-45C0-9A90-016C4FD6287E}"/>
              </a:ext>
            </a:extLst>
          </p:cNvPr>
          <p:cNvSpPr/>
          <p:nvPr/>
        </p:nvSpPr>
        <p:spPr>
          <a:xfrm>
            <a:off x="2424207" y="2468349"/>
            <a:ext cx="2160021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am – is – are)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Plus Sign 14">
            <a:extLst>
              <a:ext uri="{FF2B5EF4-FFF2-40B4-BE49-F238E27FC236}">
                <a16:creationId xmlns:a16="http://schemas.microsoft.com/office/drawing/2014/main" id="{4A15B2F0-95FB-447A-A6FD-80C2CDEA207D}"/>
              </a:ext>
            </a:extLst>
          </p:cNvPr>
          <p:cNvSpPr/>
          <p:nvPr/>
        </p:nvSpPr>
        <p:spPr>
          <a:xfrm>
            <a:off x="4592077" y="2781070"/>
            <a:ext cx="420792" cy="40567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oogle Shape;2052;p47">
            <a:extLst>
              <a:ext uri="{FF2B5EF4-FFF2-40B4-BE49-F238E27FC236}">
                <a16:creationId xmlns:a16="http://schemas.microsoft.com/office/drawing/2014/main" id="{886AB398-BAB2-4466-B342-2EA753EC2513}"/>
              </a:ext>
            </a:extLst>
          </p:cNvPr>
          <p:cNvSpPr/>
          <p:nvPr/>
        </p:nvSpPr>
        <p:spPr>
          <a:xfrm>
            <a:off x="2621524" y="88464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Google Shape;2053;p47">
            <a:extLst>
              <a:ext uri="{FF2B5EF4-FFF2-40B4-BE49-F238E27FC236}">
                <a16:creationId xmlns:a16="http://schemas.microsoft.com/office/drawing/2014/main" id="{2DF36BC4-3BB0-4830-8956-D026B47F8376}"/>
              </a:ext>
            </a:extLst>
          </p:cNvPr>
          <p:cNvSpPr txBox="1">
            <a:spLocks/>
          </p:cNvSpPr>
          <p:nvPr/>
        </p:nvSpPr>
        <p:spPr>
          <a:xfrm>
            <a:off x="2831149" y="178277"/>
            <a:ext cx="4861050" cy="430377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Josefin Sans"/>
              <a:buNone/>
              <a:defRPr sz="80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</a:p>
        </p:txBody>
      </p:sp>
      <p:sp>
        <p:nvSpPr>
          <p:cNvPr id="29" name="Google Shape;2319;p58">
            <a:extLst>
              <a:ext uri="{FF2B5EF4-FFF2-40B4-BE49-F238E27FC236}">
                <a16:creationId xmlns:a16="http://schemas.microsoft.com/office/drawing/2014/main" id="{EF51A49B-574A-47A5-A81C-CC59DF9A872F}"/>
              </a:ext>
            </a:extLst>
          </p:cNvPr>
          <p:cNvSpPr txBox="1">
            <a:spLocks/>
          </p:cNvSpPr>
          <p:nvPr/>
        </p:nvSpPr>
        <p:spPr>
          <a:xfrm>
            <a:off x="378458" y="2234077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7E5D716-583F-4313-BD3E-FDE0B4CB2DF1}"/>
              </a:ext>
            </a:extLst>
          </p:cNvPr>
          <p:cNvSpPr/>
          <p:nvPr/>
        </p:nvSpPr>
        <p:spPr>
          <a:xfrm>
            <a:off x="6760582" y="2787723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47149F6-9BB3-4761-A698-2D681558ACC6}"/>
              </a:ext>
            </a:extLst>
          </p:cNvPr>
          <p:cNvSpPr/>
          <p:nvPr/>
        </p:nvSpPr>
        <p:spPr>
          <a:xfrm>
            <a:off x="8207633" y="2787722"/>
            <a:ext cx="64000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2" name="Plus Sign 14">
            <a:extLst>
              <a:ext uri="{FF2B5EF4-FFF2-40B4-BE49-F238E27FC236}">
                <a16:creationId xmlns:a16="http://schemas.microsoft.com/office/drawing/2014/main" id="{7BFC2C93-05D7-48E0-9659-2F149FC26D08}"/>
              </a:ext>
            </a:extLst>
          </p:cNvPr>
          <p:cNvSpPr/>
          <p:nvPr/>
        </p:nvSpPr>
        <p:spPr>
          <a:xfrm>
            <a:off x="7761629" y="2781070"/>
            <a:ext cx="420792" cy="40567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Google Shape;2319;p58">
            <a:extLst>
              <a:ext uri="{FF2B5EF4-FFF2-40B4-BE49-F238E27FC236}">
                <a16:creationId xmlns:a16="http://schemas.microsoft.com/office/drawing/2014/main" id="{F49EA084-DC91-49F4-BCB5-257C87A2B091}"/>
              </a:ext>
            </a:extLst>
          </p:cNvPr>
          <p:cNvSpPr txBox="1">
            <a:spLocks/>
          </p:cNvSpPr>
          <p:nvPr/>
        </p:nvSpPr>
        <p:spPr>
          <a:xfrm>
            <a:off x="265205" y="3292937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0DA7B7B-E541-4237-AC95-282CD1F574BD}"/>
              </a:ext>
            </a:extLst>
          </p:cNvPr>
          <p:cNvSpPr txBox="1"/>
          <p:nvPr/>
        </p:nvSpPr>
        <p:spPr>
          <a:xfrm>
            <a:off x="378458" y="3772525"/>
            <a:ext cx="2505363" cy="484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b="1" u="sng" dirty="0">
                <a:solidFill>
                  <a:srgbClr val="FFFFBD"/>
                </a:solidFill>
              </a:rPr>
              <a:t>Is</a:t>
            </a:r>
            <a:r>
              <a:rPr lang="en-US" sz="1650" dirty="0">
                <a:solidFill>
                  <a:srgbClr val="F6F6F6"/>
                </a:solidFill>
              </a:rPr>
              <a:t> he </a:t>
            </a:r>
            <a:r>
              <a:rPr lang="en-US" sz="1650" b="1" u="sng" dirty="0">
                <a:solidFill>
                  <a:srgbClr val="FFEEE7"/>
                </a:solidFill>
              </a:rPr>
              <a:t>visit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his friend</a:t>
            </a:r>
            <a:r>
              <a:rPr lang="en-US" sz="1650" b="1" dirty="0">
                <a:solidFill>
                  <a:srgbClr val="FFFFBD"/>
                </a:solidFill>
              </a:rPr>
              <a:t>?</a:t>
            </a:r>
          </a:p>
          <a:p>
            <a:endParaRPr lang="en-US" sz="400" dirty="0">
              <a:solidFill>
                <a:srgbClr val="F6F6F6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C550B10-49E3-442C-9DFA-2875A165BE07}"/>
              </a:ext>
            </a:extLst>
          </p:cNvPr>
          <p:cNvSpPr txBox="1"/>
          <p:nvPr/>
        </p:nvSpPr>
        <p:spPr>
          <a:xfrm>
            <a:off x="2981512" y="3790620"/>
            <a:ext cx="2938726" cy="4693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b="1" u="sng" dirty="0">
                <a:solidFill>
                  <a:srgbClr val="FFFFBD"/>
                </a:solidFill>
              </a:rPr>
              <a:t>Are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FFFBD"/>
                </a:solidFill>
              </a:rPr>
              <a:t>they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enjoy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the party</a:t>
            </a:r>
            <a:r>
              <a:rPr lang="en-US" sz="1650" b="1" dirty="0">
                <a:solidFill>
                  <a:srgbClr val="FFFFBD"/>
                </a:solidFill>
              </a:rPr>
              <a:t>?</a:t>
            </a:r>
          </a:p>
          <a:p>
            <a:endParaRPr lang="en-US" sz="200" dirty="0">
              <a:solidFill>
                <a:srgbClr val="F6F6F6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34CE2F0-F3BB-4ACA-A663-DD64123BC614}"/>
              </a:ext>
            </a:extLst>
          </p:cNvPr>
          <p:cNvSpPr txBox="1"/>
          <p:nvPr/>
        </p:nvSpPr>
        <p:spPr>
          <a:xfrm>
            <a:off x="6017929" y="3772525"/>
            <a:ext cx="3048578" cy="484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b="1" u="sng" dirty="0">
                <a:solidFill>
                  <a:srgbClr val="FFFFBD"/>
                </a:solidFill>
              </a:rPr>
              <a:t>Was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FEEE7"/>
                </a:solidFill>
              </a:rPr>
              <a:t>she</a:t>
            </a:r>
            <a:r>
              <a:rPr lang="en-US" sz="1650" b="1" u="sng" dirty="0">
                <a:solidFill>
                  <a:srgbClr val="FFEEE7"/>
                </a:solidFill>
              </a:rPr>
              <a:t> work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yesterday</a:t>
            </a:r>
            <a:r>
              <a:rPr lang="en-US" sz="1650" b="1" dirty="0">
                <a:solidFill>
                  <a:srgbClr val="FFFFBD"/>
                </a:solidFill>
              </a:rPr>
              <a:t>? </a:t>
            </a:r>
          </a:p>
          <a:p>
            <a:endParaRPr lang="en-US" sz="400" dirty="0">
              <a:solidFill>
                <a:srgbClr val="F6F6F6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1C4FFA7-13CA-4BBE-B663-BEDC88887E92}"/>
              </a:ext>
            </a:extLst>
          </p:cNvPr>
          <p:cNvSpPr/>
          <p:nvPr/>
        </p:nvSpPr>
        <p:spPr>
          <a:xfrm>
            <a:off x="2411979" y="2976511"/>
            <a:ext cx="2160021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was – were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8" name="Google Shape;1424;p47">
            <a:extLst>
              <a:ext uri="{FF2B5EF4-FFF2-40B4-BE49-F238E27FC236}">
                <a16:creationId xmlns:a16="http://schemas.microsoft.com/office/drawing/2014/main" id="{DFCEA835-AF93-4876-BAB6-77C4C6C739A1}"/>
              </a:ext>
            </a:extLst>
          </p:cNvPr>
          <p:cNvSpPr txBox="1">
            <a:spLocks/>
          </p:cNvSpPr>
          <p:nvPr/>
        </p:nvSpPr>
        <p:spPr>
          <a:xfrm>
            <a:off x="735489" y="4345862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he </a:t>
            </a:r>
            <a:r>
              <a:rPr lang="en-US" sz="1600" b="1" u="sng" dirty="0">
                <a:solidFill>
                  <a:srgbClr val="C00000"/>
                </a:solidFill>
              </a:rPr>
              <a:t>is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he </a:t>
            </a:r>
            <a:r>
              <a:rPr lang="en-US" sz="1600" b="1" u="sng" dirty="0">
                <a:solidFill>
                  <a:srgbClr val="007976"/>
                </a:solidFill>
              </a:rPr>
              <a:t>is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E2B8F0CA-E66E-459F-A4B7-F88CAF1E01F7}"/>
              </a:ext>
            </a:extLst>
          </p:cNvPr>
          <p:cNvSpPr txBox="1">
            <a:spLocks/>
          </p:cNvSpPr>
          <p:nvPr/>
        </p:nvSpPr>
        <p:spPr>
          <a:xfrm>
            <a:off x="3491989" y="4345862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they </a:t>
            </a:r>
            <a:r>
              <a:rPr lang="en-US" sz="1600" b="1" u="sng" dirty="0">
                <a:solidFill>
                  <a:srgbClr val="C00000"/>
                </a:solidFill>
              </a:rPr>
              <a:t>are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they </a:t>
            </a:r>
            <a:r>
              <a:rPr lang="en-US" sz="1600" b="1" u="sng" dirty="0">
                <a:solidFill>
                  <a:srgbClr val="007976"/>
                </a:solidFill>
              </a:rPr>
              <a:t>are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Google Shape;1424;p47">
            <a:extLst>
              <a:ext uri="{FF2B5EF4-FFF2-40B4-BE49-F238E27FC236}">
                <a16:creationId xmlns:a16="http://schemas.microsoft.com/office/drawing/2014/main" id="{298B614D-9EC3-4F9F-81C3-2C660A59C3C8}"/>
              </a:ext>
            </a:extLst>
          </p:cNvPr>
          <p:cNvSpPr txBox="1">
            <a:spLocks/>
          </p:cNvSpPr>
          <p:nvPr/>
        </p:nvSpPr>
        <p:spPr>
          <a:xfrm>
            <a:off x="6646568" y="4345862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she </a:t>
            </a:r>
            <a:r>
              <a:rPr lang="en-US" sz="1600" b="1" u="sng" dirty="0">
                <a:solidFill>
                  <a:srgbClr val="C00000"/>
                </a:solidFill>
              </a:rPr>
              <a:t>was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she </a:t>
            </a:r>
            <a:r>
              <a:rPr lang="en-US" sz="1600" b="1" u="sng" dirty="0">
                <a:solidFill>
                  <a:srgbClr val="007976"/>
                </a:solidFill>
              </a:rPr>
              <a:t>was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843AB9-2CEA-4305-8A90-F771D59BD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08" y="905706"/>
            <a:ext cx="6751417" cy="1271483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5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5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507E57-5D7A-4AA9-BEA4-35D853B7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0" y="888329"/>
            <a:ext cx="7307451" cy="135241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Google Shape;2052;p47">
            <a:extLst>
              <a:ext uri="{FF2B5EF4-FFF2-40B4-BE49-F238E27FC236}">
                <a16:creationId xmlns:a16="http://schemas.microsoft.com/office/drawing/2014/main" id="{02541606-2954-407A-B171-5977D0857F09}"/>
              </a:ext>
            </a:extLst>
          </p:cNvPr>
          <p:cNvSpPr/>
          <p:nvPr/>
        </p:nvSpPr>
        <p:spPr>
          <a:xfrm>
            <a:off x="1920328" y="118130"/>
            <a:ext cx="5492935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Google Shape;2053;p47">
            <a:extLst>
              <a:ext uri="{FF2B5EF4-FFF2-40B4-BE49-F238E27FC236}">
                <a16:creationId xmlns:a16="http://schemas.microsoft.com/office/drawing/2014/main" id="{04FCF648-16F9-400E-A158-82CE0C3C81CC}"/>
              </a:ext>
            </a:extLst>
          </p:cNvPr>
          <p:cNvSpPr txBox="1">
            <a:spLocks/>
          </p:cNvSpPr>
          <p:nvPr/>
        </p:nvSpPr>
        <p:spPr>
          <a:xfrm>
            <a:off x="1881820" y="195447"/>
            <a:ext cx="5569950" cy="430377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Josefin Sans"/>
              <a:buNone/>
              <a:defRPr sz="80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be)- Passive tense</a:t>
            </a:r>
          </a:p>
        </p:txBody>
      </p:sp>
      <p:sp>
        <p:nvSpPr>
          <p:cNvPr id="6" name="Google Shape;2319;p58">
            <a:extLst>
              <a:ext uri="{FF2B5EF4-FFF2-40B4-BE49-F238E27FC236}">
                <a16:creationId xmlns:a16="http://schemas.microsoft.com/office/drawing/2014/main" id="{F4DC526D-249D-4CBC-8980-FBAD953BB56E}"/>
              </a:ext>
            </a:extLst>
          </p:cNvPr>
          <p:cNvSpPr txBox="1">
            <a:spLocks/>
          </p:cNvSpPr>
          <p:nvPr/>
        </p:nvSpPr>
        <p:spPr>
          <a:xfrm>
            <a:off x="230056" y="2325572"/>
            <a:ext cx="1098002" cy="3889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</a:t>
            </a: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DD6458-860F-4F3C-A996-2C07AAD3C4E8}"/>
              </a:ext>
            </a:extLst>
          </p:cNvPr>
          <p:cNvSpPr/>
          <p:nvPr/>
        </p:nvSpPr>
        <p:spPr>
          <a:xfrm>
            <a:off x="188512" y="2797303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rgbClr val="FFFFBD"/>
                </a:solidFill>
              </a:rPr>
              <a:t>affirmative</a:t>
            </a:r>
            <a:endParaRPr lang="ar-SA" sz="1800" b="1" dirty="0">
              <a:solidFill>
                <a:srgbClr val="FFFFBD"/>
              </a:solidFill>
            </a:endParaRPr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DB02E2D8-71FD-472C-B541-E29350449435}"/>
              </a:ext>
            </a:extLst>
          </p:cNvPr>
          <p:cNvSpPr/>
          <p:nvPr/>
        </p:nvSpPr>
        <p:spPr>
          <a:xfrm>
            <a:off x="1828558" y="2898324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6EFE821-0AED-4339-8222-419F0E09212C}"/>
              </a:ext>
            </a:extLst>
          </p:cNvPr>
          <p:cNvSpPr/>
          <p:nvPr/>
        </p:nvSpPr>
        <p:spPr>
          <a:xfrm>
            <a:off x="2401170" y="2832087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0" name="Plus Sign 14">
            <a:extLst>
              <a:ext uri="{FF2B5EF4-FFF2-40B4-BE49-F238E27FC236}">
                <a16:creationId xmlns:a16="http://schemas.microsoft.com/office/drawing/2014/main" id="{193B7666-9B52-441F-AD8C-624D8C253DF1}"/>
              </a:ext>
            </a:extLst>
          </p:cNvPr>
          <p:cNvSpPr/>
          <p:nvPr/>
        </p:nvSpPr>
        <p:spPr>
          <a:xfrm>
            <a:off x="3513730" y="2858424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845326-5030-4ACA-9EA7-BC20BE7E4843}"/>
              </a:ext>
            </a:extLst>
          </p:cNvPr>
          <p:cNvSpPr/>
          <p:nvPr/>
        </p:nvSpPr>
        <p:spPr>
          <a:xfrm>
            <a:off x="4018343" y="2846372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(Be)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2" name="Plus Sign 14">
            <a:extLst>
              <a:ext uri="{FF2B5EF4-FFF2-40B4-BE49-F238E27FC236}">
                <a16:creationId xmlns:a16="http://schemas.microsoft.com/office/drawing/2014/main" id="{893E800C-BAF1-4CA3-80DE-803ECE347B95}"/>
              </a:ext>
            </a:extLst>
          </p:cNvPr>
          <p:cNvSpPr/>
          <p:nvPr/>
        </p:nvSpPr>
        <p:spPr>
          <a:xfrm>
            <a:off x="5204051" y="2884039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682D11D-4E35-4485-A20B-68EC7EEC596E}"/>
              </a:ext>
            </a:extLst>
          </p:cNvPr>
          <p:cNvSpPr/>
          <p:nvPr/>
        </p:nvSpPr>
        <p:spPr>
          <a:xfrm>
            <a:off x="5672302" y="2851999"/>
            <a:ext cx="1292314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4" name="Google Shape;2319;p58">
            <a:extLst>
              <a:ext uri="{FF2B5EF4-FFF2-40B4-BE49-F238E27FC236}">
                <a16:creationId xmlns:a16="http://schemas.microsoft.com/office/drawing/2014/main" id="{1A1F5050-3983-4058-9368-DB620F85CED1}"/>
              </a:ext>
            </a:extLst>
          </p:cNvPr>
          <p:cNvSpPr txBox="1">
            <a:spLocks/>
          </p:cNvSpPr>
          <p:nvPr/>
        </p:nvSpPr>
        <p:spPr>
          <a:xfrm>
            <a:off x="188512" y="3378715"/>
            <a:ext cx="1721515" cy="4184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B59F83E-FD11-40AC-A705-703CBC256DBD}"/>
              </a:ext>
            </a:extLst>
          </p:cNvPr>
          <p:cNvSpPr txBox="1"/>
          <p:nvPr/>
        </p:nvSpPr>
        <p:spPr>
          <a:xfrm>
            <a:off x="216596" y="3898605"/>
            <a:ext cx="4387943" cy="3770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The teacher </a:t>
            </a:r>
            <a:r>
              <a:rPr lang="en-US" sz="1650" b="1" u="sng" dirty="0">
                <a:solidFill>
                  <a:srgbClr val="FFFFBD"/>
                </a:solidFill>
              </a:rPr>
              <a:t>orders</a:t>
            </a:r>
            <a:r>
              <a:rPr lang="en-US" sz="1650" dirty="0">
                <a:solidFill>
                  <a:srgbClr val="F6F6F6"/>
                </a:solidFill>
              </a:rPr>
              <a:t> them to leave the class 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809D489-2145-4A19-95C5-024473583044}"/>
              </a:ext>
            </a:extLst>
          </p:cNvPr>
          <p:cNvSpPr txBox="1"/>
          <p:nvPr/>
        </p:nvSpPr>
        <p:spPr>
          <a:xfrm>
            <a:off x="5513596" y="3900124"/>
            <a:ext cx="2755086" cy="3770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My father  </a:t>
            </a:r>
            <a:r>
              <a:rPr lang="en-US" sz="1650" b="1" u="sng" dirty="0">
                <a:solidFill>
                  <a:srgbClr val="FFFFBD"/>
                </a:solidFill>
              </a:rPr>
              <a:t>punishes</a:t>
            </a:r>
            <a:r>
              <a:rPr lang="en-US" sz="1650" dirty="0">
                <a:solidFill>
                  <a:srgbClr val="F6F6F6"/>
                </a:solidFill>
              </a:rPr>
              <a:t> me 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1A07154-2ABC-4326-B15C-D983BF5B8853}"/>
              </a:ext>
            </a:extLst>
          </p:cNvPr>
          <p:cNvSpPr txBox="1"/>
          <p:nvPr/>
        </p:nvSpPr>
        <p:spPr>
          <a:xfrm>
            <a:off x="230055" y="4597123"/>
            <a:ext cx="4926535" cy="369332"/>
          </a:xfrm>
          <a:prstGeom prst="rect">
            <a:avLst/>
          </a:prstGeom>
          <a:solidFill>
            <a:srgbClr val="00646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They </a:t>
            </a:r>
            <a:r>
              <a:rPr lang="en-US" sz="1600" b="1" u="sng" dirty="0">
                <a:solidFill>
                  <a:srgbClr val="FFFFBD"/>
                </a:solidFill>
              </a:rPr>
              <a:t>are</a:t>
            </a:r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u="sng" dirty="0">
                <a:solidFill>
                  <a:srgbClr val="FFFFBD"/>
                </a:solidFill>
              </a:rPr>
              <a:t>ordered</a:t>
            </a:r>
            <a:r>
              <a:rPr lang="en-US" sz="1600" dirty="0">
                <a:solidFill>
                  <a:srgbClr val="F6F6F6"/>
                </a:solidFill>
              </a:rPr>
              <a:t>  to leave the class </a:t>
            </a:r>
            <a:r>
              <a:rPr lang="en-US" sz="1600" b="1" u="sng" dirty="0">
                <a:solidFill>
                  <a:srgbClr val="FFFFBD"/>
                </a:solidFill>
              </a:rPr>
              <a:t>by</a:t>
            </a:r>
            <a:r>
              <a:rPr lang="en-US" sz="1600" dirty="0">
                <a:solidFill>
                  <a:srgbClr val="F6F6F6"/>
                </a:solidFill>
              </a:rPr>
              <a:t> the teacher.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6C89F71F-6836-48A7-B319-303FCFEC8200}"/>
              </a:ext>
            </a:extLst>
          </p:cNvPr>
          <p:cNvCxnSpPr>
            <a:cxnSpLocks/>
          </p:cNvCxnSpPr>
          <p:nvPr/>
        </p:nvCxnSpPr>
        <p:spPr>
          <a:xfrm>
            <a:off x="2129954" y="4275631"/>
            <a:ext cx="0" cy="270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7D21B286-F1B7-4F60-BF4D-444AFC1DB151}"/>
              </a:ext>
            </a:extLst>
          </p:cNvPr>
          <p:cNvCxnSpPr>
            <a:cxnSpLocks/>
          </p:cNvCxnSpPr>
          <p:nvPr/>
        </p:nvCxnSpPr>
        <p:spPr>
          <a:xfrm>
            <a:off x="6476983" y="4326477"/>
            <a:ext cx="0" cy="270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88E3E32-24B9-4C8C-9F12-D6E18FAA4F39}"/>
              </a:ext>
            </a:extLst>
          </p:cNvPr>
          <p:cNvSpPr txBox="1"/>
          <p:nvPr/>
        </p:nvSpPr>
        <p:spPr>
          <a:xfrm>
            <a:off x="5624843" y="4597123"/>
            <a:ext cx="3043912" cy="377026"/>
          </a:xfrm>
          <a:prstGeom prst="rect">
            <a:avLst/>
          </a:prstGeom>
          <a:solidFill>
            <a:srgbClr val="00646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650">
                <a:solidFill>
                  <a:srgbClr val="F6F6F6"/>
                </a:solidFill>
              </a:rPr>
              <a:t>I </a:t>
            </a:r>
            <a:r>
              <a:rPr lang="en-US" sz="1650" b="1" u="sng">
                <a:solidFill>
                  <a:srgbClr val="FFFFBD"/>
                </a:solidFill>
              </a:rPr>
              <a:t>am</a:t>
            </a:r>
            <a:r>
              <a:rPr lang="en-US" sz="1650">
                <a:solidFill>
                  <a:srgbClr val="F6F6F6"/>
                </a:solidFill>
              </a:rPr>
              <a:t> </a:t>
            </a:r>
            <a:r>
              <a:rPr lang="en-US" sz="1650" b="1" u="sng" dirty="0">
                <a:solidFill>
                  <a:srgbClr val="FFFFBD"/>
                </a:solidFill>
              </a:rPr>
              <a:t>punished</a:t>
            </a:r>
            <a:r>
              <a:rPr lang="en-US" sz="1650" dirty="0">
                <a:solidFill>
                  <a:srgbClr val="F6F6F6"/>
                </a:solidFill>
              </a:rPr>
              <a:t>  </a:t>
            </a:r>
            <a:r>
              <a:rPr lang="en-US" sz="1650" b="1" u="sng" dirty="0">
                <a:solidFill>
                  <a:srgbClr val="F6F6F6"/>
                </a:solidFill>
              </a:rPr>
              <a:t>by</a:t>
            </a:r>
            <a:r>
              <a:rPr lang="en-US" sz="1650" dirty="0">
                <a:solidFill>
                  <a:srgbClr val="F6F6F6"/>
                </a:solidFill>
              </a:rPr>
              <a:t> my father.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sp>
        <p:nvSpPr>
          <p:cNvPr id="23" name="Google Shape;2319;p58">
            <a:extLst>
              <a:ext uri="{FF2B5EF4-FFF2-40B4-BE49-F238E27FC236}">
                <a16:creationId xmlns:a16="http://schemas.microsoft.com/office/drawing/2014/main" id="{A046CBCC-C4DD-4F94-92BB-DD32F27E0C3B}"/>
              </a:ext>
            </a:extLst>
          </p:cNvPr>
          <p:cNvSpPr txBox="1">
            <a:spLocks/>
          </p:cNvSpPr>
          <p:nvPr/>
        </p:nvSpPr>
        <p:spPr>
          <a:xfrm>
            <a:off x="3682142" y="2598615"/>
            <a:ext cx="1779715" cy="17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spcAft>
                <a:spcPts val="1200"/>
              </a:spcAft>
              <a:buFont typeface="Raleway"/>
              <a:buNone/>
            </a:pPr>
            <a:r>
              <a:rPr lang="en-US" sz="1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Depends on the tense of the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52"/>
          <p:cNvGrpSpPr/>
          <p:nvPr/>
        </p:nvGrpSpPr>
        <p:grpSpPr>
          <a:xfrm>
            <a:off x="868352" y="1806052"/>
            <a:ext cx="4237554" cy="2511888"/>
            <a:chOff x="807626" y="1311856"/>
            <a:chExt cx="7594182" cy="2511888"/>
          </a:xfrm>
        </p:grpSpPr>
        <p:sp>
          <p:nvSpPr>
            <p:cNvPr id="2169" name="Google Shape;2169;p52"/>
            <p:cNvSpPr/>
            <p:nvPr/>
          </p:nvSpPr>
          <p:spPr>
            <a:xfrm>
              <a:off x="944408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52"/>
          <p:cNvGrpSpPr/>
          <p:nvPr/>
        </p:nvGrpSpPr>
        <p:grpSpPr>
          <a:xfrm rot="4282019">
            <a:off x="5937490" y="1609883"/>
            <a:ext cx="1827609" cy="1923725"/>
            <a:chOff x="1526600" y="450800"/>
            <a:chExt cx="4540675" cy="4779475"/>
          </a:xfrm>
        </p:grpSpPr>
        <p:sp>
          <p:nvSpPr>
            <p:cNvPr id="2176" name="Google Shape;2176;p5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 descr="Practice GIFs - Get the best GIF on GIPHY">
            <a:extLst>
              <a:ext uri="{FF2B5EF4-FFF2-40B4-BE49-F238E27FC236}">
                <a16:creationId xmlns:a16="http://schemas.microsoft.com/office/drawing/2014/main" id="{56E49B00-2119-4B19-A406-F2D5422B3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7" y="1920333"/>
            <a:ext cx="2628549" cy="21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6258A54-3F50-41C8-82D9-C2A728B41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t="48195" r="35000" b="9930"/>
          <a:stretch/>
        </p:blipFill>
        <p:spPr>
          <a:xfrm>
            <a:off x="1226456" y="443270"/>
            <a:ext cx="6691087" cy="385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7F326E5-86AD-4121-836D-D60A7714CF51}"/>
              </a:ext>
            </a:extLst>
          </p:cNvPr>
          <p:cNvSpPr/>
          <p:nvPr/>
        </p:nvSpPr>
        <p:spPr>
          <a:xfrm>
            <a:off x="2128155" y="1260832"/>
            <a:ext cx="382815" cy="4418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1AEBBBA-4363-4CC2-AA67-066F9637C1E2}"/>
              </a:ext>
            </a:extLst>
          </p:cNvPr>
          <p:cNvSpPr/>
          <p:nvPr/>
        </p:nvSpPr>
        <p:spPr>
          <a:xfrm>
            <a:off x="1821542" y="2484826"/>
            <a:ext cx="382815" cy="3918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FFA4833-241E-4DDD-8457-0C435A6357EE}"/>
              </a:ext>
            </a:extLst>
          </p:cNvPr>
          <p:cNvSpPr/>
          <p:nvPr/>
        </p:nvSpPr>
        <p:spPr>
          <a:xfrm>
            <a:off x="1892297" y="1702697"/>
            <a:ext cx="382815" cy="3918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F1E6FEF6-1215-45D4-9938-70947228787C}"/>
              </a:ext>
            </a:extLst>
          </p:cNvPr>
          <p:cNvSpPr/>
          <p:nvPr/>
        </p:nvSpPr>
        <p:spPr>
          <a:xfrm>
            <a:off x="2830286" y="2909530"/>
            <a:ext cx="290286" cy="3918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9486B6A-DCAA-466E-A6FD-848905A1B933}"/>
              </a:ext>
            </a:extLst>
          </p:cNvPr>
          <p:cNvSpPr/>
          <p:nvPr/>
        </p:nvSpPr>
        <p:spPr>
          <a:xfrm>
            <a:off x="3309256" y="3222170"/>
            <a:ext cx="391887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3090EE1-11A9-46A8-ABA2-D844594AA7B6}"/>
              </a:ext>
            </a:extLst>
          </p:cNvPr>
          <p:cNvSpPr/>
          <p:nvPr/>
        </p:nvSpPr>
        <p:spPr>
          <a:xfrm>
            <a:off x="2102756" y="3685137"/>
            <a:ext cx="502558" cy="3918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061D96C-AB46-4B8B-806E-66B21E4D96BC}"/>
              </a:ext>
            </a:extLst>
          </p:cNvPr>
          <p:cNvSpPr/>
          <p:nvPr/>
        </p:nvSpPr>
        <p:spPr>
          <a:xfrm>
            <a:off x="3505199" y="2023092"/>
            <a:ext cx="474436" cy="4934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1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السؤال الرابع"/>
          <p:cNvSpPr txBox="1">
            <a:spLocks noGrp="1"/>
          </p:cNvSpPr>
          <p:nvPr>
            <p:ph type="subTitle" sz="quarter" idx="1"/>
          </p:nvPr>
        </p:nvSpPr>
        <p:spPr>
          <a:xfrm>
            <a:off x="4994694" y="2587034"/>
            <a:ext cx="3719525" cy="1622657"/>
          </a:xfrm>
          <a:prstGeom prst="rect">
            <a:avLst/>
          </a:prstGeom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</a:rPr>
              <a:t>She ………………..arrived yet</a:t>
            </a: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205" name="IMG_2437.jpeg" descr="IMG_2437.jpeg"/>
          <p:cNvPicPr>
            <a:picLocks noChangeAspect="1"/>
          </p:cNvPicPr>
          <p:nvPr/>
        </p:nvPicPr>
        <p:blipFill>
          <a:blip r:embed="rId4"/>
          <a:srcRect l="8571" t="10840" r="8931" b="4287"/>
          <a:stretch>
            <a:fillRect/>
          </a:stretch>
        </p:blipFill>
        <p:spPr>
          <a:xfrm>
            <a:off x="4813799" y="32509"/>
            <a:ext cx="4170314" cy="429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1297" y="1"/>
                </a:moveTo>
                <a:cubicBezTo>
                  <a:pt x="10592" y="13"/>
                  <a:pt x="9857" y="195"/>
                  <a:pt x="9117" y="553"/>
                </a:cubicBezTo>
                <a:cubicBezTo>
                  <a:pt x="7839" y="1169"/>
                  <a:pt x="6988" y="2037"/>
                  <a:pt x="6259" y="3464"/>
                </a:cubicBezTo>
                <a:cubicBezTo>
                  <a:pt x="5681" y="4596"/>
                  <a:pt x="5418" y="5571"/>
                  <a:pt x="5411" y="6614"/>
                </a:cubicBezTo>
                <a:cubicBezTo>
                  <a:pt x="5405" y="7639"/>
                  <a:pt x="5600" y="8225"/>
                  <a:pt x="6117" y="8726"/>
                </a:cubicBezTo>
                <a:cubicBezTo>
                  <a:pt x="6739" y="9330"/>
                  <a:pt x="7895" y="9522"/>
                  <a:pt x="8872" y="9186"/>
                </a:cubicBezTo>
                <a:cubicBezTo>
                  <a:pt x="9339" y="9026"/>
                  <a:pt x="9689" y="9006"/>
                  <a:pt x="9771" y="9135"/>
                </a:cubicBezTo>
                <a:cubicBezTo>
                  <a:pt x="9801" y="9183"/>
                  <a:pt x="9683" y="9281"/>
                  <a:pt x="9508" y="9352"/>
                </a:cubicBezTo>
                <a:cubicBezTo>
                  <a:pt x="9067" y="9530"/>
                  <a:pt x="8627" y="10097"/>
                  <a:pt x="8764" y="10310"/>
                </a:cubicBezTo>
                <a:cubicBezTo>
                  <a:pt x="8914" y="10543"/>
                  <a:pt x="8472" y="11473"/>
                  <a:pt x="7920" y="12087"/>
                </a:cubicBezTo>
                <a:lnTo>
                  <a:pt x="7470" y="12587"/>
                </a:lnTo>
                <a:lnTo>
                  <a:pt x="3847" y="12587"/>
                </a:lnTo>
                <a:cubicBezTo>
                  <a:pt x="1153" y="12587"/>
                  <a:pt x="196" y="12615"/>
                  <a:pt x="113" y="12696"/>
                </a:cubicBezTo>
                <a:cubicBezTo>
                  <a:pt x="28" y="12778"/>
                  <a:pt x="0" y="13869"/>
                  <a:pt x="0" y="17049"/>
                </a:cubicBezTo>
                <a:lnTo>
                  <a:pt x="0" y="21292"/>
                </a:lnTo>
                <a:lnTo>
                  <a:pt x="208" y="21433"/>
                </a:lnTo>
                <a:cubicBezTo>
                  <a:pt x="393" y="21558"/>
                  <a:pt x="1553" y="21574"/>
                  <a:pt x="10800" y="21574"/>
                </a:cubicBezTo>
                <a:cubicBezTo>
                  <a:pt x="20048" y="21574"/>
                  <a:pt x="21208" y="21558"/>
                  <a:pt x="21393" y="21433"/>
                </a:cubicBezTo>
                <a:lnTo>
                  <a:pt x="21600" y="21292"/>
                </a:lnTo>
                <a:lnTo>
                  <a:pt x="21600" y="17049"/>
                </a:lnTo>
                <a:cubicBezTo>
                  <a:pt x="21600" y="13869"/>
                  <a:pt x="21573" y="12778"/>
                  <a:pt x="21489" y="12696"/>
                </a:cubicBezTo>
                <a:cubicBezTo>
                  <a:pt x="21405" y="12615"/>
                  <a:pt x="20426" y="12587"/>
                  <a:pt x="17662" y="12587"/>
                </a:cubicBezTo>
                <a:lnTo>
                  <a:pt x="13949" y="12587"/>
                </a:lnTo>
                <a:lnTo>
                  <a:pt x="13441" y="12020"/>
                </a:lnTo>
                <a:cubicBezTo>
                  <a:pt x="12836" y="11344"/>
                  <a:pt x="12434" y="10493"/>
                  <a:pt x="12618" y="10278"/>
                </a:cubicBezTo>
                <a:cubicBezTo>
                  <a:pt x="12717" y="10163"/>
                  <a:pt x="12694" y="10090"/>
                  <a:pt x="12480" y="9843"/>
                </a:cubicBezTo>
                <a:cubicBezTo>
                  <a:pt x="12101" y="9404"/>
                  <a:pt x="11898" y="9292"/>
                  <a:pt x="11592" y="9352"/>
                </a:cubicBezTo>
                <a:cubicBezTo>
                  <a:pt x="11297" y="9409"/>
                  <a:pt x="11155" y="9301"/>
                  <a:pt x="11338" y="9157"/>
                </a:cubicBezTo>
                <a:cubicBezTo>
                  <a:pt x="11606" y="8948"/>
                  <a:pt x="12236" y="8941"/>
                  <a:pt x="13042" y="9137"/>
                </a:cubicBezTo>
                <a:cubicBezTo>
                  <a:pt x="14773" y="9558"/>
                  <a:pt x="15722" y="9266"/>
                  <a:pt x="16256" y="8148"/>
                </a:cubicBezTo>
                <a:cubicBezTo>
                  <a:pt x="16461" y="7719"/>
                  <a:pt x="16505" y="7481"/>
                  <a:pt x="16536" y="6621"/>
                </a:cubicBezTo>
                <a:cubicBezTo>
                  <a:pt x="16593" y="5004"/>
                  <a:pt x="16218" y="3712"/>
                  <a:pt x="15284" y="2311"/>
                </a:cubicBezTo>
                <a:cubicBezTo>
                  <a:pt x="14255" y="767"/>
                  <a:pt x="12847" y="-26"/>
                  <a:pt x="11297" y="1"/>
                </a:cubicBezTo>
                <a:close/>
                <a:moveTo>
                  <a:pt x="3247" y="4859"/>
                </a:moveTo>
                <a:lnTo>
                  <a:pt x="3073" y="5341"/>
                </a:lnTo>
                <a:cubicBezTo>
                  <a:pt x="2885" y="5863"/>
                  <a:pt x="2552" y="6192"/>
                  <a:pt x="2114" y="6286"/>
                </a:cubicBezTo>
                <a:lnTo>
                  <a:pt x="1838" y="6344"/>
                </a:lnTo>
                <a:lnTo>
                  <a:pt x="2158" y="6475"/>
                </a:lnTo>
                <a:cubicBezTo>
                  <a:pt x="2642" y="6672"/>
                  <a:pt x="2989" y="7045"/>
                  <a:pt x="3106" y="7494"/>
                </a:cubicBezTo>
                <a:lnTo>
                  <a:pt x="3209" y="7896"/>
                </a:lnTo>
                <a:lnTo>
                  <a:pt x="3322" y="7470"/>
                </a:lnTo>
                <a:cubicBezTo>
                  <a:pt x="3454" y="6963"/>
                  <a:pt x="3742" y="6639"/>
                  <a:pt x="4185" y="6497"/>
                </a:cubicBezTo>
                <a:lnTo>
                  <a:pt x="4508" y="6394"/>
                </a:lnTo>
                <a:lnTo>
                  <a:pt x="4147" y="6234"/>
                </a:lnTo>
                <a:cubicBezTo>
                  <a:pt x="3641" y="6010"/>
                  <a:pt x="3360" y="5680"/>
                  <a:pt x="3299" y="5237"/>
                </a:cubicBezTo>
                <a:lnTo>
                  <a:pt x="3247" y="4859"/>
                </a:lnTo>
                <a:close/>
                <a:moveTo>
                  <a:pt x="2490" y="8092"/>
                </a:moveTo>
                <a:cubicBezTo>
                  <a:pt x="2443" y="8090"/>
                  <a:pt x="2395" y="8132"/>
                  <a:pt x="2299" y="8216"/>
                </a:cubicBezTo>
                <a:cubicBezTo>
                  <a:pt x="2192" y="8310"/>
                  <a:pt x="2041" y="8409"/>
                  <a:pt x="1963" y="8434"/>
                </a:cubicBezTo>
                <a:cubicBezTo>
                  <a:pt x="1862" y="8468"/>
                  <a:pt x="1892" y="8507"/>
                  <a:pt x="2067" y="8575"/>
                </a:cubicBezTo>
                <a:cubicBezTo>
                  <a:pt x="2202" y="8627"/>
                  <a:pt x="2339" y="8740"/>
                  <a:pt x="2373" y="8826"/>
                </a:cubicBezTo>
                <a:cubicBezTo>
                  <a:pt x="2430" y="8970"/>
                  <a:pt x="2455" y="8967"/>
                  <a:pt x="2651" y="8788"/>
                </a:cubicBezTo>
                <a:cubicBezTo>
                  <a:pt x="2769" y="8681"/>
                  <a:pt x="2914" y="8593"/>
                  <a:pt x="2975" y="8593"/>
                </a:cubicBezTo>
                <a:cubicBezTo>
                  <a:pt x="3036" y="8593"/>
                  <a:pt x="3086" y="8552"/>
                  <a:pt x="3086" y="8502"/>
                </a:cubicBezTo>
                <a:cubicBezTo>
                  <a:pt x="3086" y="8452"/>
                  <a:pt x="3030" y="8411"/>
                  <a:pt x="2961" y="8411"/>
                </a:cubicBezTo>
                <a:cubicBezTo>
                  <a:pt x="2892" y="8411"/>
                  <a:pt x="2758" y="8329"/>
                  <a:pt x="2664" y="8229"/>
                </a:cubicBezTo>
                <a:cubicBezTo>
                  <a:pt x="2580" y="8139"/>
                  <a:pt x="2536" y="8093"/>
                  <a:pt x="2490" y="8092"/>
                </a:cubicBezTo>
                <a:close/>
                <a:moveTo>
                  <a:pt x="3743" y="8996"/>
                </a:moveTo>
                <a:cubicBezTo>
                  <a:pt x="3691" y="8995"/>
                  <a:pt x="3638" y="9017"/>
                  <a:pt x="3567" y="9060"/>
                </a:cubicBezTo>
                <a:cubicBezTo>
                  <a:pt x="3389" y="9168"/>
                  <a:pt x="3390" y="9171"/>
                  <a:pt x="3579" y="9320"/>
                </a:cubicBezTo>
                <a:cubicBezTo>
                  <a:pt x="3755" y="9458"/>
                  <a:pt x="3784" y="9460"/>
                  <a:pt x="3924" y="9328"/>
                </a:cubicBezTo>
                <a:cubicBezTo>
                  <a:pt x="4065" y="9194"/>
                  <a:pt x="4064" y="9174"/>
                  <a:pt x="3912" y="9066"/>
                </a:cubicBezTo>
                <a:cubicBezTo>
                  <a:pt x="3847" y="9020"/>
                  <a:pt x="3796" y="8997"/>
                  <a:pt x="3743" y="8996"/>
                </a:cubicBezTo>
                <a:close/>
                <a:moveTo>
                  <a:pt x="10724" y="13044"/>
                </a:moveTo>
                <a:cubicBezTo>
                  <a:pt x="13819" y="13047"/>
                  <a:pt x="13912" y="13063"/>
                  <a:pt x="13854" y="13591"/>
                </a:cubicBezTo>
                <a:cubicBezTo>
                  <a:pt x="13830" y="13820"/>
                  <a:pt x="13905" y="13934"/>
                  <a:pt x="14322" y="14308"/>
                </a:cubicBezTo>
                <a:cubicBezTo>
                  <a:pt x="14839" y="14772"/>
                  <a:pt x="14831" y="14769"/>
                  <a:pt x="15725" y="14688"/>
                </a:cubicBezTo>
                <a:cubicBezTo>
                  <a:pt x="15830" y="14679"/>
                  <a:pt x="15902" y="14555"/>
                  <a:pt x="15945" y="14305"/>
                </a:cubicBezTo>
                <a:cubicBezTo>
                  <a:pt x="16006" y="13954"/>
                  <a:pt x="15989" y="13921"/>
                  <a:pt x="15622" y="13615"/>
                </a:cubicBezTo>
                <a:cubicBezTo>
                  <a:pt x="14947" y="13054"/>
                  <a:pt x="15038" y="13035"/>
                  <a:pt x="18270" y="13062"/>
                </a:cubicBezTo>
                <a:lnTo>
                  <a:pt x="21087" y="13086"/>
                </a:lnTo>
                <a:lnTo>
                  <a:pt x="21087" y="17035"/>
                </a:lnTo>
                <a:lnTo>
                  <a:pt x="21087" y="20984"/>
                </a:lnTo>
                <a:lnTo>
                  <a:pt x="10821" y="21007"/>
                </a:lnTo>
                <a:cubicBezTo>
                  <a:pt x="2658" y="21026"/>
                  <a:pt x="547" y="21007"/>
                  <a:pt x="511" y="20916"/>
                </a:cubicBezTo>
                <a:cubicBezTo>
                  <a:pt x="486" y="20854"/>
                  <a:pt x="477" y="19067"/>
                  <a:pt x="490" y="16945"/>
                </a:cubicBezTo>
                <a:lnTo>
                  <a:pt x="515" y="13086"/>
                </a:lnTo>
                <a:lnTo>
                  <a:pt x="3266" y="13062"/>
                </a:lnTo>
                <a:cubicBezTo>
                  <a:pt x="5177" y="13045"/>
                  <a:pt x="6049" y="13068"/>
                  <a:pt x="6118" y="13138"/>
                </a:cubicBezTo>
                <a:cubicBezTo>
                  <a:pt x="6190" y="13209"/>
                  <a:pt x="6103" y="13335"/>
                  <a:pt x="5814" y="13579"/>
                </a:cubicBezTo>
                <a:cubicBezTo>
                  <a:pt x="5439" y="13896"/>
                  <a:pt x="5414" y="13943"/>
                  <a:pt x="5472" y="14246"/>
                </a:cubicBezTo>
                <a:cubicBezTo>
                  <a:pt x="5595" y="14881"/>
                  <a:pt x="6429" y="14883"/>
                  <a:pt x="7144" y="14250"/>
                </a:cubicBezTo>
                <a:cubicBezTo>
                  <a:pt x="7499" y="13935"/>
                  <a:pt x="7574" y="13814"/>
                  <a:pt x="7574" y="13549"/>
                </a:cubicBezTo>
                <a:cubicBezTo>
                  <a:pt x="7574" y="13326"/>
                  <a:pt x="7628" y="13201"/>
                  <a:pt x="7755" y="13136"/>
                </a:cubicBezTo>
                <a:cubicBezTo>
                  <a:pt x="7868" y="13077"/>
                  <a:pt x="8975" y="13042"/>
                  <a:pt x="10724" y="130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MG_2436.jpeg" descr="IMG_2436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24292" t="3902" r="21097" b="2935"/>
          <a:stretch>
            <a:fillRect/>
          </a:stretch>
        </p:blipFill>
        <p:spPr>
          <a:xfrm>
            <a:off x="414563" y="1700484"/>
            <a:ext cx="1792819" cy="305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6" y="2"/>
                </a:moveTo>
                <a:cubicBezTo>
                  <a:pt x="9395" y="-6"/>
                  <a:pt x="8560" y="10"/>
                  <a:pt x="8432" y="57"/>
                </a:cubicBezTo>
                <a:cubicBezTo>
                  <a:pt x="8350" y="86"/>
                  <a:pt x="7839" y="138"/>
                  <a:pt x="7295" y="173"/>
                </a:cubicBezTo>
                <a:cubicBezTo>
                  <a:pt x="6573" y="219"/>
                  <a:pt x="5996" y="327"/>
                  <a:pt x="5153" y="571"/>
                </a:cubicBezTo>
                <a:cubicBezTo>
                  <a:pt x="3597" y="1021"/>
                  <a:pt x="2702" y="1553"/>
                  <a:pt x="1888" y="2513"/>
                </a:cubicBezTo>
                <a:cubicBezTo>
                  <a:pt x="1007" y="3552"/>
                  <a:pt x="706" y="4458"/>
                  <a:pt x="703" y="6080"/>
                </a:cubicBezTo>
                <a:cubicBezTo>
                  <a:pt x="702" y="7094"/>
                  <a:pt x="646" y="7451"/>
                  <a:pt x="413" y="7932"/>
                </a:cubicBezTo>
                <a:cubicBezTo>
                  <a:pt x="255" y="8260"/>
                  <a:pt x="87" y="8847"/>
                  <a:pt x="41" y="9236"/>
                </a:cubicBezTo>
                <a:cubicBezTo>
                  <a:pt x="-39" y="9913"/>
                  <a:pt x="-27" y="9949"/>
                  <a:pt x="292" y="10080"/>
                </a:cubicBezTo>
                <a:cubicBezTo>
                  <a:pt x="670" y="10234"/>
                  <a:pt x="1139" y="10257"/>
                  <a:pt x="1357" y="10130"/>
                </a:cubicBezTo>
                <a:cubicBezTo>
                  <a:pt x="1612" y="9980"/>
                  <a:pt x="3437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0" y="11187"/>
                  <a:pt x="7304" y="11302"/>
                  <a:pt x="6612" y="11570"/>
                </a:cubicBezTo>
                <a:cubicBezTo>
                  <a:pt x="6046" y="11789"/>
                  <a:pt x="5968" y="11795"/>
                  <a:pt x="3354" y="11841"/>
                </a:cubicBezTo>
                <a:lnTo>
                  <a:pt x="678" y="11889"/>
                </a:lnTo>
                <a:lnTo>
                  <a:pt x="764" y="12102"/>
                </a:lnTo>
                <a:cubicBezTo>
                  <a:pt x="812" y="12219"/>
                  <a:pt x="927" y="12588"/>
                  <a:pt x="1018" y="12921"/>
                </a:cubicBezTo>
                <a:cubicBezTo>
                  <a:pt x="1167" y="13462"/>
                  <a:pt x="1161" y="13538"/>
                  <a:pt x="950" y="13628"/>
                </a:cubicBezTo>
                <a:cubicBezTo>
                  <a:pt x="576" y="13788"/>
                  <a:pt x="408" y="14376"/>
                  <a:pt x="642" y="14704"/>
                </a:cubicBezTo>
                <a:cubicBezTo>
                  <a:pt x="751" y="14856"/>
                  <a:pt x="906" y="15004"/>
                  <a:pt x="988" y="15033"/>
                </a:cubicBezTo>
                <a:cubicBezTo>
                  <a:pt x="1070" y="15063"/>
                  <a:pt x="1096" y="15161"/>
                  <a:pt x="1047" y="15251"/>
                </a:cubicBezTo>
                <a:cubicBezTo>
                  <a:pt x="988" y="15359"/>
                  <a:pt x="1048" y="15456"/>
                  <a:pt x="1219" y="15533"/>
                </a:cubicBezTo>
                <a:cubicBezTo>
                  <a:pt x="1463" y="15644"/>
                  <a:pt x="1463" y="15656"/>
                  <a:pt x="1235" y="15760"/>
                </a:cubicBezTo>
                <a:cubicBezTo>
                  <a:pt x="1037" y="15850"/>
                  <a:pt x="965" y="16106"/>
                  <a:pt x="845" y="17160"/>
                </a:cubicBezTo>
                <a:cubicBezTo>
                  <a:pt x="763" y="17870"/>
                  <a:pt x="737" y="18545"/>
                  <a:pt x="787" y="18661"/>
                </a:cubicBezTo>
                <a:lnTo>
                  <a:pt x="879" y="18873"/>
                </a:lnTo>
                <a:lnTo>
                  <a:pt x="3435" y="18854"/>
                </a:lnTo>
                <a:cubicBezTo>
                  <a:pt x="4840" y="18844"/>
                  <a:pt x="6015" y="18860"/>
                  <a:pt x="6046" y="18890"/>
                </a:cubicBezTo>
                <a:cubicBezTo>
                  <a:pt x="6076" y="18920"/>
                  <a:pt x="6057" y="19288"/>
                  <a:pt x="6003" y="19706"/>
                </a:cubicBezTo>
                <a:cubicBezTo>
                  <a:pt x="5921" y="20340"/>
                  <a:pt x="5849" y="20501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4" y="21205"/>
                  <a:pt x="7351" y="20865"/>
                </a:cubicBezTo>
                <a:cubicBezTo>
                  <a:pt x="7634" y="20689"/>
                  <a:pt x="7703" y="20526"/>
                  <a:pt x="7823" y="19740"/>
                </a:cubicBezTo>
                <a:lnTo>
                  <a:pt x="7963" y="18820"/>
                </a:lnTo>
                <a:lnTo>
                  <a:pt x="8809" y="18820"/>
                </a:lnTo>
                <a:lnTo>
                  <a:pt x="9656" y="18820"/>
                </a:lnTo>
                <a:lnTo>
                  <a:pt x="9797" y="19739"/>
                </a:lnTo>
                <a:cubicBezTo>
                  <a:pt x="9909" y="20466"/>
                  <a:pt x="9997" y="20696"/>
                  <a:pt x="10220" y="20839"/>
                </a:cubicBezTo>
                <a:cubicBezTo>
                  <a:pt x="10557" y="21056"/>
                  <a:pt x="11593" y="21371"/>
                  <a:pt x="12230" y="21452"/>
                </a:cubicBezTo>
                <a:cubicBezTo>
                  <a:pt x="12627" y="21502"/>
                  <a:pt x="12688" y="21487"/>
                  <a:pt x="12688" y="21344"/>
                </a:cubicBezTo>
                <a:cubicBezTo>
                  <a:pt x="12688" y="21253"/>
                  <a:pt x="12455" y="21002"/>
                  <a:pt x="12172" y="20786"/>
                </a:cubicBezTo>
                <a:cubicBezTo>
                  <a:pt x="11708" y="20430"/>
                  <a:pt x="11646" y="20322"/>
                  <a:pt x="11532" y="19655"/>
                </a:cubicBezTo>
                <a:cubicBezTo>
                  <a:pt x="11462" y="19249"/>
                  <a:pt x="11438" y="18867"/>
                  <a:pt x="11478" y="18806"/>
                </a:cubicBezTo>
                <a:cubicBezTo>
                  <a:pt x="11536" y="18719"/>
                  <a:pt x="12200" y="18697"/>
                  <a:pt x="14727" y="18697"/>
                </a:cubicBezTo>
                <a:lnTo>
                  <a:pt x="17905" y="18697"/>
                </a:lnTo>
                <a:lnTo>
                  <a:pt x="17905" y="18420"/>
                </a:lnTo>
                <a:cubicBezTo>
                  <a:pt x="17905" y="18268"/>
                  <a:pt x="17945" y="17971"/>
                  <a:pt x="17995" y="17761"/>
                </a:cubicBezTo>
                <a:cubicBezTo>
                  <a:pt x="18081" y="17392"/>
                  <a:pt x="18072" y="17379"/>
                  <a:pt x="17721" y="17379"/>
                </a:cubicBezTo>
                <a:cubicBezTo>
                  <a:pt x="17213" y="17379"/>
                  <a:pt x="17113" y="17234"/>
                  <a:pt x="17544" y="17120"/>
                </a:cubicBezTo>
                <a:cubicBezTo>
                  <a:pt x="17988" y="17001"/>
                  <a:pt x="17989" y="16939"/>
                  <a:pt x="17571" y="15463"/>
                </a:cubicBezTo>
                <a:cubicBezTo>
                  <a:pt x="17297" y="14499"/>
                  <a:pt x="17278" y="14315"/>
                  <a:pt x="17445" y="14234"/>
                </a:cubicBezTo>
                <a:cubicBezTo>
                  <a:pt x="17696" y="14112"/>
                  <a:pt x="17542" y="13348"/>
                  <a:pt x="17241" y="13219"/>
                </a:cubicBezTo>
                <a:cubicBezTo>
                  <a:pt x="17113" y="13165"/>
                  <a:pt x="17053" y="13029"/>
                  <a:pt x="17082" y="12858"/>
                </a:cubicBezTo>
                <a:cubicBezTo>
                  <a:pt x="17122" y="12621"/>
                  <a:pt x="17211" y="12564"/>
                  <a:pt x="17717" y="12449"/>
                </a:cubicBezTo>
                <a:cubicBezTo>
                  <a:pt x="18463" y="12279"/>
                  <a:pt x="18456" y="12283"/>
                  <a:pt x="18582" y="11853"/>
                </a:cubicBezTo>
                <a:cubicBezTo>
                  <a:pt x="18665" y="11571"/>
                  <a:pt x="18749" y="11492"/>
                  <a:pt x="18963" y="11492"/>
                </a:cubicBezTo>
                <a:cubicBezTo>
                  <a:pt x="19286" y="11491"/>
                  <a:pt x="19168" y="11698"/>
                  <a:pt x="20467" y="8858"/>
                </a:cubicBezTo>
                <a:cubicBezTo>
                  <a:pt x="21355" y="6914"/>
                  <a:pt x="21491" y="6524"/>
                  <a:pt x="21542" y="5753"/>
                </a:cubicBezTo>
                <a:cubicBezTo>
                  <a:pt x="21555" y="5568"/>
                  <a:pt x="21561" y="5414"/>
                  <a:pt x="21560" y="5280"/>
                </a:cubicBezTo>
                <a:cubicBezTo>
                  <a:pt x="21557" y="4878"/>
                  <a:pt x="21486" y="4650"/>
                  <a:pt x="21293" y="4279"/>
                </a:cubicBezTo>
                <a:cubicBezTo>
                  <a:pt x="20718" y="3172"/>
                  <a:pt x="19512" y="2208"/>
                  <a:pt x="17907" y="1571"/>
                </a:cubicBezTo>
                <a:cubicBezTo>
                  <a:pt x="16920" y="1180"/>
                  <a:pt x="13421" y="228"/>
                  <a:pt x="12487" y="96"/>
                </a:cubicBezTo>
                <a:cubicBezTo>
                  <a:pt x="12126" y="44"/>
                  <a:pt x="11177" y="11"/>
                  <a:pt x="1028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2436.jpeg" descr="IMG_2436.jpeg"/>
          <p:cNvPicPr>
            <a:picLocks noChangeAspect="1"/>
          </p:cNvPicPr>
          <p:nvPr/>
        </p:nvPicPr>
        <p:blipFill>
          <a:blip r:embed="rId6"/>
          <a:srcRect l="24292" t="3902" r="21098" b="2938"/>
          <a:stretch>
            <a:fillRect/>
          </a:stretch>
        </p:blipFill>
        <p:spPr>
          <a:xfrm flipH="1">
            <a:off x="2359528" y="1730345"/>
            <a:ext cx="1757822" cy="299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7" y="2"/>
                </a:moveTo>
                <a:cubicBezTo>
                  <a:pt x="9395" y="-6"/>
                  <a:pt x="8563" y="10"/>
                  <a:pt x="8434" y="57"/>
                </a:cubicBezTo>
                <a:cubicBezTo>
                  <a:pt x="8353" y="86"/>
                  <a:pt x="7840" y="138"/>
                  <a:pt x="7297" y="173"/>
                </a:cubicBezTo>
                <a:cubicBezTo>
                  <a:pt x="6574" y="219"/>
                  <a:pt x="5997" y="327"/>
                  <a:pt x="5153" y="571"/>
                </a:cubicBezTo>
                <a:cubicBezTo>
                  <a:pt x="3598" y="1021"/>
                  <a:pt x="2701" y="1553"/>
                  <a:pt x="1888" y="2513"/>
                </a:cubicBezTo>
                <a:cubicBezTo>
                  <a:pt x="1007" y="3551"/>
                  <a:pt x="707" y="4458"/>
                  <a:pt x="705" y="6079"/>
                </a:cubicBezTo>
                <a:cubicBezTo>
                  <a:pt x="703" y="7094"/>
                  <a:pt x="647" y="7451"/>
                  <a:pt x="414" y="7932"/>
                </a:cubicBezTo>
                <a:cubicBezTo>
                  <a:pt x="256" y="8260"/>
                  <a:pt x="88" y="8846"/>
                  <a:pt x="42" y="9236"/>
                </a:cubicBezTo>
                <a:cubicBezTo>
                  <a:pt x="-38" y="9913"/>
                  <a:pt x="-28" y="9950"/>
                  <a:pt x="290" y="10080"/>
                </a:cubicBezTo>
                <a:cubicBezTo>
                  <a:pt x="669" y="10235"/>
                  <a:pt x="1139" y="10257"/>
                  <a:pt x="1356" y="10130"/>
                </a:cubicBezTo>
                <a:cubicBezTo>
                  <a:pt x="1612" y="9981"/>
                  <a:pt x="3436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1" y="11187"/>
                  <a:pt x="7304" y="11302"/>
                  <a:pt x="6612" y="11570"/>
                </a:cubicBezTo>
                <a:cubicBezTo>
                  <a:pt x="6046" y="11789"/>
                  <a:pt x="5969" y="11795"/>
                  <a:pt x="3355" y="11841"/>
                </a:cubicBezTo>
                <a:lnTo>
                  <a:pt x="677" y="11889"/>
                </a:lnTo>
                <a:lnTo>
                  <a:pt x="765" y="12102"/>
                </a:lnTo>
                <a:cubicBezTo>
                  <a:pt x="813" y="12219"/>
                  <a:pt x="927" y="12588"/>
                  <a:pt x="1019" y="12922"/>
                </a:cubicBezTo>
                <a:cubicBezTo>
                  <a:pt x="1168" y="13463"/>
                  <a:pt x="1160" y="13538"/>
                  <a:pt x="949" y="13628"/>
                </a:cubicBezTo>
                <a:cubicBezTo>
                  <a:pt x="575" y="13788"/>
                  <a:pt x="408" y="14377"/>
                  <a:pt x="643" y="14705"/>
                </a:cubicBezTo>
                <a:cubicBezTo>
                  <a:pt x="751" y="14856"/>
                  <a:pt x="906" y="15005"/>
                  <a:pt x="988" y="15034"/>
                </a:cubicBezTo>
                <a:cubicBezTo>
                  <a:pt x="1070" y="15064"/>
                  <a:pt x="1097" y="15162"/>
                  <a:pt x="1048" y="15252"/>
                </a:cubicBezTo>
                <a:cubicBezTo>
                  <a:pt x="989" y="15359"/>
                  <a:pt x="1047" y="15456"/>
                  <a:pt x="1218" y="15533"/>
                </a:cubicBezTo>
                <a:cubicBezTo>
                  <a:pt x="1462" y="15644"/>
                  <a:pt x="1465" y="15656"/>
                  <a:pt x="1236" y="15760"/>
                </a:cubicBezTo>
                <a:cubicBezTo>
                  <a:pt x="1038" y="15850"/>
                  <a:pt x="966" y="16107"/>
                  <a:pt x="845" y="17161"/>
                </a:cubicBezTo>
                <a:cubicBezTo>
                  <a:pt x="764" y="17870"/>
                  <a:pt x="739" y="18545"/>
                  <a:pt x="789" y="18662"/>
                </a:cubicBezTo>
                <a:lnTo>
                  <a:pt x="878" y="18873"/>
                </a:lnTo>
                <a:lnTo>
                  <a:pt x="3434" y="18855"/>
                </a:lnTo>
                <a:cubicBezTo>
                  <a:pt x="4839" y="18844"/>
                  <a:pt x="6016" y="18861"/>
                  <a:pt x="6046" y="18891"/>
                </a:cubicBezTo>
                <a:cubicBezTo>
                  <a:pt x="6077" y="18921"/>
                  <a:pt x="6056" y="19288"/>
                  <a:pt x="6002" y="19706"/>
                </a:cubicBezTo>
                <a:cubicBezTo>
                  <a:pt x="5920" y="20340"/>
                  <a:pt x="5849" y="20502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5" y="21206"/>
                  <a:pt x="7351" y="20866"/>
                </a:cubicBezTo>
                <a:cubicBezTo>
                  <a:pt x="7635" y="20690"/>
                  <a:pt x="7704" y="20527"/>
                  <a:pt x="7824" y="19740"/>
                </a:cubicBezTo>
                <a:lnTo>
                  <a:pt x="7965" y="18820"/>
                </a:lnTo>
                <a:lnTo>
                  <a:pt x="8810" y="18820"/>
                </a:lnTo>
                <a:lnTo>
                  <a:pt x="9657" y="18820"/>
                </a:lnTo>
                <a:lnTo>
                  <a:pt x="9798" y="19739"/>
                </a:lnTo>
                <a:cubicBezTo>
                  <a:pt x="9909" y="20467"/>
                  <a:pt x="9998" y="20696"/>
                  <a:pt x="10221" y="20839"/>
                </a:cubicBezTo>
                <a:cubicBezTo>
                  <a:pt x="10559" y="21056"/>
                  <a:pt x="11593" y="21371"/>
                  <a:pt x="12229" y="21451"/>
                </a:cubicBezTo>
                <a:cubicBezTo>
                  <a:pt x="12627" y="21501"/>
                  <a:pt x="12687" y="21488"/>
                  <a:pt x="12687" y="21345"/>
                </a:cubicBezTo>
                <a:cubicBezTo>
                  <a:pt x="12687" y="21254"/>
                  <a:pt x="12457" y="21002"/>
                  <a:pt x="12174" y="20786"/>
                </a:cubicBezTo>
                <a:cubicBezTo>
                  <a:pt x="11709" y="20430"/>
                  <a:pt x="11648" y="20322"/>
                  <a:pt x="11534" y="19655"/>
                </a:cubicBezTo>
                <a:cubicBezTo>
                  <a:pt x="11464" y="19249"/>
                  <a:pt x="11439" y="18868"/>
                  <a:pt x="11479" y="18808"/>
                </a:cubicBezTo>
                <a:cubicBezTo>
                  <a:pt x="11537" y="18720"/>
                  <a:pt x="12202" y="18697"/>
                  <a:pt x="14728" y="18697"/>
                </a:cubicBezTo>
                <a:lnTo>
                  <a:pt x="17905" y="18697"/>
                </a:lnTo>
                <a:lnTo>
                  <a:pt x="17905" y="18421"/>
                </a:lnTo>
                <a:cubicBezTo>
                  <a:pt x="17905" y="18269"/>
                  <a:pt x="17947" y="17972"/>
                  <a:pt x="17996" y="17762"/>
                </a:cubicBezTo>
                <a:cubicBezTo>
                  <a:pt x="18083" y="17393"/>
                  <a:pt x="18073" y="17379"/>
                  <a:pt x="17722" y="17379"/>
                </a:cubicBezTo>
                <a:cubicBezTo>
                  <a:pt x="17214" y="17379"/>
                  <a:pt x="17115" y="17234"/>
                  <a:pt x="17545" y="17119"/>
                </a:cubicBezTo>
                <a:cubicBezTo>
                  <a:pt x="17990" y="17001"/>
                  <a:pt x="17991" y="16939"/>
                  <a:pt x="17572" y="15463"/>
                </a:cubicBezTo>
                <a:cubicBezTo>
                  <a:pt x="17299" y="14499"/>
                  <a:pt x="17279" y="14315"/>
                  <a:pt x="17446" y="14234"/>
                </a:cubicBezTo>
                <a:cubicBezTo>
                  <a:pt x="17697" y="14112"/>
                  <a:pt x="17543" y="13348"/>
                  <a:pt x="17242" y="13219"/>
                </a:cubicBezTo>
                <a:cubicBezTo>
                  <a:pt x="17114" y="13164"/>
                  <a:pt x="17054" y="13029"/>
                  <a:pt x="17083" y="12858"/>
                </a:cubicBezTo>
                <a:cubicBezTo>
                  <a:pt x="17123" y="12621"/>
                  <a:pt x="17212" y="12565"/>
                  <a:pt x="17718" y="12449"/>
                </a:cubicBezTo>
                <a:cubicBezTo>
                  <a:pt x="18464" y="12280"/>
                  <a:pt x="18458" y="12284"/>
                  <a:pt x="18584" y="11854"/>
                </a:cubicBezTo>
                <a:cubicBezTo>
                  <a:pt x="18666" y="11572"/>
                  <a:pt x="18749" y="11492"/>
                  <a:pt x="18963" y="11492"/>
                </a:cubicBezTo>
                <a:cubicBezTo>
                  <a:pt x="19286" y="11492"/>
                  <a:pt x="19169" y="11697"/>
                  <a:pt x="20468" y="8857"/>
                </a:cubicBezTo>
                <a:cubicBezTo>
                  <a:pt x="21356" y="6913"/>
                  <a:pt x="21491" y="6523"/>
                  <a:pt x="21543" y="5752"/>
                </a:cubicBezTo>
                <a:cubicBezTo>
                  <a:pt x="21555" y="5568"/>
                  <a:pt x="21562" y="5415"/>
                  <a:pt x="21561" y="5281"/>
                </a:cubicBezTo>
                <a:cubicBezTo>
                  <a:pt x="21558" y="4879"/>
                  <a:pt x="21488" y="4650"/>
                  <a:pt x="21295" y="4279"/>
                </a:cubicBezTo>
                <a:cubicBezTo>
                  <a:pt x="20719" y="3172"/>
                  <a:pt x="19513" y="2208"/>
                  <a:pt x="17908" y="1572"/>
                </a:cubicBezTo>
                <a:cubicBezTo>
                  <a:pt x="16921" y="1180"/>
                  <a:pt x="13422" y="227"/>
                  <a:pt x="12488" y="95"/>
                </a:cubicBezTo>
                <a:cubicBezTo>
                  <a:pt x="12127" y="44"/>
                  <a:pt x="11178" y="11"/>
                  <a:pt x="1028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8" name="اجابه صحيحه"/>
          <p:cNvSpPr txBox="1"/>
          <p:nvPr/>
        </p:nvSpPr>
        <p:spPr>
          <a:xfrm>
            <a:off x="2663819" y="3214319"/>
            <a:ext cx="1461789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hasn't 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 </a:t>
            </a:r>
            <a:endParaRPr sz="1800" b="1" dirty="0">
              <a:solidFill>
                <a:srgbClr val="000000"/>
              </a:solidFill>
            </a:endParaRPr>
          </a:p>
        </p:txBody>
      </p:sp>
      <p:sp>
        <p:nvSpPr>
          <p:cNvPr id="209" name="اجابه خاطئه"/>
          <p:cNvSpPr txBox="1"/>
          <p:nvPr/>
        </p:nvSpPr>
        <p:spPr>
          <a:xfrm>
            <a:off x="429781" y="3214319"/>
            <a:ext cx="1395628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Haven't 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210" name="??? ??? ????.WAV" descr="??? ??? ????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1283" y="4439375"/>
            <a:ext cx="214313" cy="214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17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26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  <p:bldLst>
      <p:bldP spid="204" grpId="0" animBg="1" advAuto="0"/>
      <p:bldP spid="207" grpId="0" animBg="1" advAuto="0"/>
      <p:bldP spid="2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السؤال الثاني"/>
          <p:cNvSpPr txBox="1">
            <a:spLocks noGrp="1"/>
          </p:cNvSpPr>
          <p:nvPr>
            <p:ph type="subTitle" sz="quarter" idx="1"/>
          </p:nvPr>
        </p:nvSpPr>
        <p:spPr>
          <a:xfrm>
            <a:off x="4968814" y="2587034"/>
            <a:ext cx="3753077" cy="1588151"/>
          </a:xfrm>
          <a:prstGeom prst="rect">
            <a:avLst/>
          </a:prstGeom>
        </p:spPr>
        <p:txBody>
          <a:bodyPr lIns="28575" tIns="28575" rIns="28575" bIns="28575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eaLnBrk="1" hangingPunct="1">
              <a:lnSpc>
                <a:spcPct val="140000"/>
              </a:lnSpc>
            </a:pPr>
            <a:endParaRPr lang="en-US" altLang="ar-SA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ar-S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-Are you an engineer?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ar-S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-No, I……………. </a:t>
            </a:r>
          </a:p>
          <a:p>
            <a:endParaRPr dirty="0"/>
          </a:p>
        </p:txBody>
      </p:sp>
      <p:pic>
        <p:nvPicPr>
          <p:cNvPr id="175" name="IMG_2437.jpeg" descr="IMG_2437.jpeg"/>
          <p:cNvPicPr>
            <a:picLocks noChangeAspect="1"/>
          </p:cNvPicPr>
          <p:nvPr/>
        </p:nvPicPr>
        <p:blipFill>
          <a:blip r:embed="rId4"/>
          <a:srcRect l="8571" t="10840" r="8931" b="4287"/>
          <a:stretch>
            <a:fillRect/>
          </a:stretch>
        </p:blipFill>
        <p:spPr>
          <a:xfrm>
            <a:off x="4813799" y="32509"/>
            <a:ext cx="4170314" cy="429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1297" y="1"/>
                </a:moveTo>
                <a:cubicBezTo>
                  <a:pt x="10592" y="13"/>
                  <a:pt x="9857" y="195"/>
                  <a:pt x="9117" y="553"/>
                </a:cubicBezTo>
                <a:cubicBezTo>
                  <a:pt x="7839" y="1169"/>
                  <a:pt x="6988" y="2037"/>
                  <a:pt x="6259" y="3464"/>
                </a:cubicBezTo>
                <a:cubicBezTo>
                  <a:pt x="5681" y="4596"/>
                  <a:pt x="5418" y="5571"/>
                  <a:pt x="5411" y="6614"/>
                </a:cubicBezTo>
                <a:cubicBezTo>
                  <a:pt x="5405" y="7639"/>
                  <a:pt x="5600" y="8225"/>
                  <a:pt x="6117" y="8726"/>
                </a:cubicBezTo>
                <a:cubicBezTo>
                  <a:pt x="6739" y="9330"/>
                  <a:pt x="7895" y="9522"/>
                  <a:pt x="8872" y="9186"/>
                </a:cubicBezTo>
                <a:cubicBezTo>
                  <a:pt x="9339" y="9026"/>
                  <a:pt x="9689" y="9006"/>
                  <a:pt x="9771" y="9135"/>
                </a:cubicBezTo>
                <a:cubicBezTo>
                  <a:pt x="9801" y="9183"/>
                  <a:pt x="9683" y="9281"/>
                  <a:pt x="9508" y="9352"/>
                </a:cubicBezTo>
                <a:cubicBezTo>
                  <a:pt x="9067" y="9530"/>
                  <a:pt x="8627" y="10097"/>
                  <a:pt x="8764" y="10310"/>
                </a:cubicBezTo>
                <a:cubicBezTo>
                  <a:pt x="8914" y="10543"/>
                  <a:pt x="8472" y="11473"/>
                  <a:pt x="7920" y="12087"/>
                </a:cubicBezTo>
                <a:lnTo>
                  <a:pt x="7470" y="12587"/>
                </a:lnTo>
                <a:lnTo>
                  <a:pt x="3847" y="12587"/>
                </a:lnTo>
                <a:cubicBezTo>
                  <a:pt x="1153" y="12587"/>
                  <a:pt x="196" y="12615"/>
                  <a:pt x="113" y="12696"/>
                </a:cubicBezTo>
                <a:cubicBezTo>
                  <a:pt x="28" y="12778"/>
                  <a:pt x="0" y="13869"/>
                  <a:pt x="0" y="17049"/>
                </a:cubicBezTo>
                <a:lnTo>
                  <a:pt x="0" y="21292"/>
                </a:lnTo>
                <a:lnTo>
                  <a:pt x="208" y="21433"/>
                </a:lnTo>
                <a:cubicBezTo>
                  <a:pt x="393" y="21558"/>
                  <a:pt x="1553" y="21574"/>
                  <a:pt x="10800" y="21574"/>
                </a:cubicBezTo>
                <a:cubicBezTo>
                  <a:pt x="20048" y="21574"/>
                  <a:pt x="21208" y="21558"/>
                  <a:pt x="21393" y="21433"/>
                </a:cubicBezTo>
                <a:lnTo>
                  <a:pt x="21600" y="21292"/>
                </a:lnTo>
                <a:lnTo>
                  <a:pt x="21600" y="17049"/>
                </a:lnTo>
                <a:cubicBezTo>
                  <a:pt x="21600" y="13869"/>
                  <a:pt x="21573" y="12778"/>
                  <a:pt x="21489" y="12696"/>
                </a:cubicBezTo>
                <a:cubicBezTo>
                  <a:pt x="21405" y="12615"/>
                  <a:pt x="20426" y="12587"/>
                  <a:pt x="17662" y="12587"/>
                </a:cubicBezTo>
                <a:lnTo>
                  <a:pt x="13949" y="12587"/>
                </a:lnTo>
                <a:lnTo>
                  <a:pt x="13441" y="12020"/>
                </a:lnTo>
                <a:cubicBezTo>
                  <a:pt x="12836" y="11344"/>
                  <a:pt x="12434" y="10493"/>
                  <a:pt x="12618" y="10278"/>
                </a:cubicBezTo>
                <a:cubicBezTo>
                  <a:pt x="12717" y="10163"/>
                  <a:pt x="12694" y="10090"/>
                  <a:pt x="12480" y="9843"/>
                </a:cubicBezTo>
                <a:cubicBezTo>
                  <a:pt x="12101" y="9404"/>
                  <a:pt x="11898" y="9292"/>
                  <a:pt x="11592" y="9352"/>
                </a:cubicBezTo>
                <a:cubicBezTo>
                  <a:pt x="11297" y="9409"/>
                  <a:pt x="11155" y="9301"/>
                  <a:pt x="11338" y="9157"/>
                </a:cubicBezTo>
                <a:cubicBezTo>
                  <a:pt x="11606" y="8948"/>
                  <a:pt x="12236" y="8941"/>
                  <a:pt x="13042" y="9137"/>
                </a:cubicBezTo>
                <a:cubicBezTo>
                  <a:pt x="14773" y="9558"/>
                  <a:pt x="15722" y="9266"/>
                  <a:pt x="16256" y="8148"/>
                </a:cubicBezTo>
                <a:cubicBezTo>
                  <a:pt x="16461" y="7719"/>
                  <a:pt x="16505" y="7481"/>
                  <a:pt x="16536" y="6621"/>
                </a:cubicBezTo>
                <a:cubicBezTo>
                  <a:pt x="16593" y="5004"/>
                  <a:pt x="16218" y="3712"/>
                  <a:pt x="15284" y="2311"/>
                </a:cubicBezTo>
                <a:cubicBezTo>
                  <a:pt x="14255" y="767"/>
                  <a:pt x="12847" y="-26"/>
                  <a:pt x="11297" y="1"/>
                </a:cubicBezTo>
                <a:close/>
                <a:moveTo>
                  <a:pt x="3247" y="4859"/>
                </a:moveTo>
                <a:lnTo>
                  <a:pt x="3073" y="5341"/>
                </a:lnTo>
                <a:cubicBezTo>
                  <a:pt x="2885" y="5863"/>
                  <a:pt x="2552" y="6192"/>
                  <a:pt x="2114" y="6286"/>
                </a:cubicBezTo>
                <a:lnTo>
                  <a:pt x="1838" y="6344"/>
                </a:lnTo>
                <a:lnTo>
                  <a:pt x="2158" y="6475"/>
                </a:lnTo>
                <a:cubicBezTo>
                  <a:pt x="2642" y="6672"/>
                  <a:pt x="2989" y="7045"/>
                  <a:pt x="3106" y="7494"/>
                </a:cubicBezTo>
                <a:lnTo>
                  <a:pt x="3209" y="7896"/>
                </a:lnTo>
                <a:lnTo>
                  <a:pt x="3322" y="7470"/>
                </a:lnTo>
                <a:cubicBezTo>
                  <a:pt x="3454" y="6963"/>
                  <a:pt x="3742" y="6639"/>
                  <a:pt x="4185" y="6497"/>
                </a:cubicBezTo>
                <a:lnTo>
                  <a:pt x="4508" y="6394"/>
                </a:lnTo>
                <a:lnTo>
                  <a:pt x="4147" y="6234"/>
                </a:lnTo>
                <a:cubicBezTo>
                  <a:pt x="3641" y="6010"/>
                  <a:pt x="3360" y="5680"/>
                  <a:pt x="3299" y="5237"/>
                </a:cubicBezTo>
                <a:lnTo>
                  <a:pt x="3247" y="4859"/>
                </a:lnTo>
                <a:close/>
                <a:moveTo>
                  <a:pt x="2490" y="8092"/>
                </a:moveTo>
                <a:cubicBezTo>
                  <a:pt x="2443" y="8090"/>
                  <a:pt x="2395" y="8132"/>
                  <a:pt x="2299" y="8216"/>
                </a:cubicBezTo>
                <a:cubicBezTo>
                  <a:pt x="2192" y="8310"/>
                  <a:pt x="2041" y="8409"/>
                  <a:pt x="1963" y="8434"/>
                </a:cubicBezTo>
                <a:cubicBezTo>
                  <a:pt x="1862" y="8468"/>
                  <a:pt x="1892" y="8507"/>
                  <a:pt x="2067" y="8575"/>
                </a:cubicBezTo>
                <a:cubicBezTo>
                  <a:pt x="2202" y="8627"/>
                  <a:pt x="2339" y="8740"/>
                  <a:pt x="2373" y="8826"/>
                </a:cubicBezTo>
                <a:cubicBezTo>
                  <a:pt x="2430" y="8970"/>
                  <a:pt x="2455" y="8967"/>
                  <a:pt x="2651" y="8788"/>
                </a:cubicBezTo>
                <a:cubicBezTo>
                  <a:pt x="2769" y="8681"/>
                  <a:pt x="2914" y="8593"/>
                  <a:pt x="2975" y="8593"/>
                </a:cubicBezTo>
                <a:cubicBezTo>
                  <a:pt x="3036" y="8593"/>
                  <a:pt x="3086" y="8552"/>
                  <a:pt x="3086" y="8502"/>
                </a:cubicBezTo>
                <a:cubicBezTo>
                  <a:pt x="3086" y="8452"/>
                  <a:pt x="3030" y="8411"/>
                  <a:pt x="2961" y="8411"/>
                </a:cubicBezTo>
                <a:cubicBezTo>
                  <a:pt x="2892" y="8411"/>
                  <a:pt x="2758" y="8329"/>
                  <a:pt x="2664" y="8229"/>
                </a:cubicBezTo>
                <a:cubicBezTo>
                  <a:pt x="2580" y="8139"/>
                  <a:pt x="2536" y="8093"/>
                  <a:pt x="2490" y="8092"/>
                </a:cubicBezTo>
                <a:close/>
                <a:moveTo>
                  <a:pt x="3743" y="8996"/>
                </a:moveTo>
                <a:cubicBezTo>
                  <a:pt x="3691" y="8995"/>
                  <a:pt x="3638" y="9017"/>
                  <a:pt x="3567" y="9060"/>
                </a:cubicBezTo>
                <a:cubicBezTo>
                  <a:pt x="3389" y="9168"/>
                  <a:pt x="3390" y="9171"/>
                  <a:pt x="3579" y="9320"/>
                </a:cubicBezTo>
                <a:cubicBezTo>
                  <a:pt x="3755" y="9458"/>
                  <a:pt x="3784" y="9460"/>
                  <a:pt x="3924" y="9328"/>
                </a:cubicBezTo>
                <a:cubicBezTo>
                  <a:pt x="4065" y="9194"/>
                  <a:pt x="4064" y="9174"/>
                  <a:pt x="3912" y="9066"/>
                </a:cubicBezTo>
                <a:cubicBezTo>
                  <a:pt x="3847" y="9020"/>
                  <a:pt x="3796" y="8997"/>
                  <a:pt x="3743" y="8996"/>
                </a:cubicBezTo>
                <a:close/>
                <a:moveTo>
                  <a:pt x="10724" y="13044"/>
                </a:moveTo>
                <a:cubicBezTo>
                  <a:pt x="13819" y="13047"/>
                  <a:pt x="13912" y="13063"/>
                  <a:pt x="13854" y="13591"/>
                </a:cubicBezTo>
                <a:cubicBezTo>
                  <a:pt x="13830" y="13820"/>
                  <a:pt x="13905" y="13934"/>
                  <a:pt x="14322" y="14308"/>
                </a:cubicBezTo>
                <a:cubicBezTo>
                  <a:pt x="14839" y="14772"/>
                  <a:pt x="14831" y="14769"/>
                  <a:pt x="15725" y="14688"/>
                </a:cubicBezTo>
                <a:cubicBezTo>
                  <a:pt x="15830" y="14679"/>
                  <a:pt x="15902" y="14555"/>
                  <a:pt x="15945" y="14305"/>
                </a:cubicBezTo>
                <a:cubicBezTo>
                  <a:pt x="16006" y="13954"/>
                  <a:pt x="15989" y="13921"/>
                  <a:pt x="15622" y="13615"/>
                </a:cubicBezTo>
                <a:cubicBezTo>
                  <a:pt x="14947" y="13054"/>
                  <a:pt x="15038" y="13035"/>
                  <a:pt x="18270" y="13062"/>
                </a:cubicBezTo>
                <a:lnTo>
                  <a:pt x="21087" y="13086"/>
                </a:lnTo>
                <a:lnTo>
                  <a:pt x="21087" y="17035"/>
                </a:lnTo>
                <a:lnTo>
                  <a:pt x="21087" y="20984"/>
                </a:lnTo>
                <a:lnTo>
                  <a:pt x="10821" y="21007"/>
                </a:lnTo>
                <a:cubicBezTo>
                  <a:pt x="2658" y="21026"/>
                  <a:pt x="547" y="21007"/>
                  <a:pt x="511" y="20916"/>
                </a:cubicBezTo>
                <a:cubicBezTo>
                  <a:pt x="486" y="20854"/>
                  <a:pt x="477" y="19067"/>
                  <a:pt x="490" y="16945"/>
                </a:cubicBezTo>
                <a:lnTo>
                  <a:pt x="515" y="13086"/>
                </a:lnTo>
                <a:lnTo>
                  <a:pt x="3266" y="13062"/>
                </a:lnTo>
                <a:cubicBezTo>
                  <a:pt x="5177" y="13045"/>
                  <a:pt x="6049" y="13068"/>
                  <a:pt x="6118" y="13138"/>
                </a:cubicBezTo>
                <a:cubicBezTo>
                  <a:pt x="6190" y="13209"/>
                  <a:pt x="6103" y="13335"/>
                  <a:pt x="5814" y="13579"/>
                </a:cubicBezTo>
                <a:cubicBezTo>
                  <a:pt x="5439" y="13896"/>
                  <a:pt x="5414" y="13943"/>
                  <a:pt x="5472" y="14246"/>
                </a:cubicBezTo>
                <a:cubicBezTo>
                  <a:pt x="5595" y="14881"/>
                  <a:pt x="6429" y="14883"/>
                  <a:pt x="7144" y="14250"/>
                </a:cubicBezTo>
                <a:cubicBezTo>
                  <a:pt x="7499" y="13935"/>
                  <a:pt x="7574" y="13814"/>
                  <a:pt x="7574" y="13549"/>
                </a:cubicBezTo>
                <a:cubicBezTo>
                  <a:pt x="7574" y="13326"/>
                  <a:pt x="7628" y="13201"/>
                  <a:pt x="7755" y="13136"/>
                </a:cubicBezTo>
                <a:cubicBezTo>
                  <a:pt x="7868" y="13077"/>
                  <a:pt x="8975" y="13042"/>
                  <a:pt x="10724" y="130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436.jpeg" descr="IMG_2436.jpeg"/>
          <p:cNvPicPr>
            <a:picLocks noChangeAspect="1"/>
          </p:cNvPicPr>
          <p:nvPr/>
        </p:nvPicPr>
        <p:blipFill>
          <a:blip r:embed="rId5"/>
          <a:srcRect l="24292" t="3902" r="21097" b="2935"/>
          <a:stretch>
            <a:fillRect/>
          </a:stretch>
        </p:blipFill>
        <p:spPr>
          <a:xfrm>
            <a:off x="385544" y="1700485"/>
            <a:ext cx="1792819" cy="305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6" y="2"/>
                </a:moveTo>
                <a:cubicBezTo>
                  <a:pt x="9395" y="-6"/>
                  <a:pt x="8560" y="10"/>
                  <a:pt x="8432" y="57"/>
                </a:cubicBezTo>
                <a:cubicBezTo>
                  <a:pt x="8350" y="86"/>
                  <a:pt x="7839" y="138"/>
                  <a:pt x="7295" y="173"/>
                </a:cubicBezTo>
                <a:cubicBezTo>
                  <a:pt x="6573" y="219"/>
                  <a:pt x="5996" y="327"/>
                  <a:pt x="5153" y="571"/>
                </a:cubicBezTo>
                <a:cubicBezTo>
                  <a:pt x="3597" y="1021"/>
                  <a:pt x="2702" y="1553"/>
                  <a:pt x="1888" y="2513"/>
                </a:cubicBezTo>
                <a:cubicBezTo>
                  <a:pt x="1007" y="3552"/>
                  <a:pt x="706" y="4458"/>
                  <a:pt x="703" y="6080"/>
                </a:cubicBezTo>
                <a:cubicBezTo>
                  <a:pt x="702" y="7094"/>
                  <a:pt x="646" y="7451"/>
                  <a:pt x="413" y="7932"/>
                </a:cubicBezTo>
                <a:cubicBezTo>
                  <a:pt x="255" y="8260"/>
                  <a:pt x="87" y="8847"/>
                  <a:pt x="41" y="9236"/>
                </a:cubicBezTo>
                <a:cubicBezTo>
                  <a:pt x="-39" y="9913"/>
                  <a:pt x="-27" y="9949"/>
                  <a:pt x="292" y="10080"/>
                </a:cubicBezTo>
                <a:cubicBezTo>
                  <a:pt x="670" y="10234"/>
                  <a:pt x="1139" y="10257"/>
                  <a:pt x="1357" y="10130"/>
                </a:cubicBezTo>
                <a:cubicBezTo>
                  <a:pt x="1612" y="9980"/>
                  <a:pt x="3437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0" y="11187"/>
                  <a:pt x="7304" y="11302"/>
                  <a:pt x="6612" y="11570"/>
                </a:cubicBezTo>
                <a:cubicBezTo>
                  <a:pt x="6046" y="11789"/>
                  <a:pt x="5968" y="11795"/>
                  <a:pt x="3354" y="11841"/>
                </a:cubicBezTo>
                <a:lnTo>
                  <a:pt x="678" y="11889"/>
                </a:lnTo>
                <a:lnTo>
                  <a:pt x="764" y="12102"/>
                </a:lnTo>
                <a:cubicBezTo>
                  <a:pt x="812" y="12219"/>
                  <a:pt x="927" y="12588"/>
                  <a:pt x="1018" y="12921"/>
                </a:cubicBezTo>
                <a:cubicBezTo>
                  <a:pt x="1167" y="13462"/>
                  <a:pt x="1161" y="13538"/>
                  <a:pt x="950" y="13628"/>
                </a:cubicBezTo>
                <a:cubicBezTo>
                  <a:pt x="576" y="13788"/>
                  <a:pt x="408" y="14376"/>
                  <a:pt x="642" y="14704"/>
                </a:cubicBezTo>
                <a:cubicBezTo>
                  <a:pt x="751" y="14856"/>
                  <a:pt x="906" y="15004"/>
                  <a:pt x="988" y="15033"/>
                </a:cubicBezTo>
                <a:cubicBezTo>
                  <a:pt x="1070" y="15063"/>
                  <a:pt x="1096" y="15161"/>
                  <a:pt x="1047" y="15251"/>
                </a:cubicBezTo>
                <a:cubicBezTo>
                  <a:pt x="988" y="15359"/>
                  <a:pt x="1048" y="15456"/>
                  <a:pt x="1219" y="15533"/>
                </a:cubicBezTo>
                <a:cubicBezTo>
                  <a:pt x="1463" y="15644"/>
                  <a:pt x="1463" y="15656"/>
                  <a:pt x="1235" y="15760"/>
                </a:cubicBezTo>
                <a:cubicBezTo>
                  <a:pt x="1037" y="15850"/>
                  <a:pt x="965" y="16106"/>
                  <a:pt x="845" y="17160"/>
                </a:cubicBezTo>
                <a:cubicBezTo>
                  <a:pt x="763" y="17870"/>
                  <a:pt x="737" y="18545"/>
                  <a:pt x="787" y="18661"/>
                </a:cubicBezTo>
                <a:lnTo>
                  <a:pt x="879" y="18873"/>
                </a:lnTo>
                <a:lnTo>
                  <a:pt x="3435" y="18854"/>
                </a:lnTo>
                <a:cubicBezTo>
                  <a:pt x="4840" y="18844"/>
                  <a:pt x="6015" y="18860"/>
                  <a:pt x="6046" y="18890"/>
                </a:cubicBezTo>
                <a:cubicBezTo>
                  <a:pt x="6076" y="18920"/>
                  <a:pt x="6057" y="19288"/>
                  <a:pt x="6003" y="19706"/>
                </a:cubicBezTo>
                <a:cubicBezTo>
                  <a:pt x="5921" y="20340"/>
                  <a:pt x="5849" y="20501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4" y="21205"/>
                  <a:pt x="7351" y="20865"/>
                </a:cubicBezTo>
                <a:cubicBezTo>
                  <a:pt x="7634" y="20689"/>
                  <a:pt x="7703" y="20526"/>
                  <a:pt x="7823" y="19740"/>
                </a:cubicBezTo>
                <a:lnTo>
                  <a:pt x="7963" y="18820"/>
                </a:lnTo>
                <a:lnTo>
                  <a:pt x="8809" y="18820"/>
                </a:lnTo>
                <a:lnTo>
                  <a:pt x="9656" y="18820"/>
                </a:lnTo>
                <a:lnTo>
                  <a:pt x="9797" y="19739"/>
                </a:lnTo>
                <a:cubicBezTo>
                  <a:pt x="9909" y="20466"/>
                  <a:pt x="9997" y="20696"/>
                  <a:pt x="10220" y="20839"/>
                </a:cubicBezTo>
                <a:cubicBezTo>
                  <a:pt x="10557" y="21056"/>
                  <a:pt x="11593" y="21371"/>
                  <a:pt x="12230" y="21452"/>
                </a:cubicBezTo>
                <a:cubicBezTo>
                  <a:pt x="12627" y="21502"/>
                  <a:pt x="12688" y="21487"/>
                  <a:pt x="12688" y="21344"/>
                </a:cubicBezTo>
                <a:cubicBezTo>
                  <a:pt x="12688" y="21253"/>
                  <a:pt x="12455" y="21002"/>
                  <a:pt x="12172" y="20786"/>
                </a:cubicBezTo>
                <a:cubicBezTo>
                  <a:pt x="11708" y="20430"/>
                  <a:pt x="11646" y="20322"/>
                  <a:pt x="11532" y="19655"/>
                </a:cubicBezTo>
                <a:cubicBezTo>
                  <a:pt x="11462" y="19249"/>
                  <a:pt x="11438" y="18867"/>
                  <a:pt x="11478" y="18806"/>
                </a:cubicBezTo>
                <a:cubicBezTo>
                  <a:pt x="11536" y="18719"/>
                  <a:pt x="12200" y="18697"/>
                  <a:pt x="14727" y="18697"/>
                </a:cubicBezTo>
                <a:lnTo>
                  <a:pt x="17905" y="18697"/>
                </a:lnTo>
                <a:lnTo>
                  <a:pt x="17905" y="18420"/>
                </a:lnTo>
                <a:cubicBezTo>
                  <a:pt x="17905" y="18268"/>
                  <a:pt x="17945" y="17971"/>
                  <a:pt x="17995" y="17761"/>
                </a:cubicBezTo>
                <a:cubicBezTo>
                  <a:pt x="18081" y="17392"/>
                  <a:pt x="18072" y="17379"/>
                  <a:pt x="17721" y="17379"/>
                </a:cubicBezTo>
                <a:cubicBezTo>
                  <a:pt x="17213" y="17379"/>
                  <a:pt x="17113" y="17234"/>
                  <a:pt x="17544" y="17120"/>
                </a:cubicBezTo>
                <a:cubicBezTo>
                  <a:pt x="17988" y="17001"/>
                  <a:pt x="17989" y="16939"/>
                  <a:pt x="17571" y="15463"/>
                </a:cubicBezTo>
                <a:cubicBezTo>
                  <a:pt x="17297" y="14499"/>
                  <a:pt x="17278" y="14315"/>
                  <a:pt x="17445" y="14234"/>
                </a:cubicBezTo>
                <a:cubicBezTo>
                  <a:pt x="17696" y="14112"/>
                  <a:pt x="17542" y="13348"/>
                  <a:pt x="17241" y="13219"/>
                </a:cubicBezTo>
                <a:cubicBezTo>
                  <a:pt x="17113" y="13165"/>
                  <a:pt x="17053" y="13029"/>
                  <a:pt x="17082" y="12858"/>
                </a:cubicBezTo>
                <a:cubicBezTo>
                  <a:pt x="17122" y="12621"/>
                  <a:pt x="17211" y="12564"/>
                  <a:pt x="17717" y="12449"/>
                </a:cubicBezTo>
                <a:cubicBezTo>
                  <a:pt x="18463" y="12279"/>
                  <a:pt x="18456" y="12283"/>
                  <a:pt x="18582" y="11853"/>
                </a:cubicBezTo>
                <a:cubicBezTo>
                  <a:pt x="18665" y="11571"/>
                  <a:pt x="18749" y="11492"/>
                  <a:pt x="18963" y="11492"/>
                </a:cubicBezTo>
                <a:cubicBezTo>
                  <a:pt x="19286" y="11491"/>
                  <a:pt x="19168" y="11698"/>
                  <a:pt x="20467" y="8858"/>
                </a:cubicBezTo>
                <a:cubicBezTo>
                  <a:pt x="21355" y="6914"/>
                  <a:pt x="21491" y="6524"/>
                  <a:pt x="21542" y="5753"/>
                </a:cubicBezTo>
                <a:cubicBezTo>
                  <a:pt x="21555" y="5568"/>
                  <a:pt x="21561" y="5414"/>
                  <a:pt x="21560" y="5280"/>
                </a:cubicBezTo>
                <a:cubicBezTo>
                  <a:pt x="21557" y="4878"/>
                  <a:pt x="21486" y="4650"/>
                  <a:pt x="21293" y="4279"/>
                </a:cubicBezTo>
                <a:cubicBezTo>
                  <a:pt x="20718" y="3172"/>
                  <a:pt x="19512" y="2208"/>
                  <a:pt x="17907" y="1571"/>
                </a:cubicBezTo>
                <a:cubicBezTo>
                  <a:pt x="16920" y="1180"/>
                  <a:pt x="13421" y="228"/>
                  <a:pt x="12487" y="96"/>
                </a:cubicBezTo>
                <a:cubicBezTo>
                  <a:pt x="12126" y="44"/>
                  <a:pt x="11177" y="11"/>
                  <a:pt x="1028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2436.jpeg" descr="IMG_2436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24292" t="3902" r="21098" b="2938"/>
          <a:stretch>
            <a:fillRect/>
          </a:stretch>
        </p:blipFill>
        <p:spPr>
          <a:xfrm flipH="1">
            <a:off x="2288840" y="1738313"/>
            <a:ext cx="1757822" cy="299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7" y="2"/>
                </a:moveTo>
                <a:cubicBezTo>
                  <a:pt x="9395" y="-6"/>
                  <a:pt x="8563" y="10"/>
                  <a:pt x="8434" y="57"/>
                </a:cubicBezTo>
                <a:cubicBezTo>
                  <a:pt x="8353" y="86"/>
                  <a:pt x="7840" y="138"/>
                  <a:pt x="7297" y="173"/>
                </a:cubicBezTo>
                <a:cubicBezTo>
                  <a:pt x="6574" y="219"/>
                  <a:pt x="5997" y="327"/>
                  <a:pt x="5153" y="571"/>
                </a:cubicBezTo>
                <a:cubicBezTo>
                  <a:pt x="3598" y="1021"/>
                  <a:pt x="2701" y="1553"/>
                  <a:pt x="1888" y="2513"/>
                </a:cubicBezTo>
                <a:cubicBezTo>
                  <a:pt x="1007" y="3551"/>
                  <a:pt x="707" y="4458"/>
                  <a:pt x="705" y="6079"/>
                </a:cubicBezTo>
                <a:cubicBezTo>
                  <a:pt x="703" y="7094"/>
                  <a:pt x="647" y="7451"/>
                  <a:pt x="414" y="7932"/>
                </a:cubicBezTo>
                <a:cubicBezTo>
                  <a:pt x="256" y="8260"/>
                  <a:pt x="88" y="8846"/>
                  <a:pt x="42" y="9236"/>
                </a:cubicBezTo>
                <a:cubicBezTo>
                  <a:pt x="-38" y="9913"/>
                  <a:pt x="-28" y="9950"/>
                  <a:pt x="290" y="10080"/>
                </a:cubicBezTo>
                <a:cubicBezTo>
                  <a:pt x="669" y="10235"/>
                  <a:pt x="1139" y="10257"/>
                  <a:pt x="1356" y="10130"/>
                </a:cubicBezTo>
                <a:cubicBezTo>
                  <a:pt x="1612" y="9981"/>
                  <a:pt x="3436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1" y="11187"/>
                  <a:pt x="7304" y="11302"/>
                  <a:pt x="6612" y="11570"/>
                </a:cubicBezTo>
                <a:cubicBezTo>
                  <a:pt x="6046" y="11789"/>
                  <a:pt x="5969" y="11795"/>
                  <a:pt x="3355" y="11841"/>
                </a:cubicBezTo>
                <a:lnTo>
                  <a:pt x="677" y="11889"/>
                </a:lnTo>
                <a:lnTo>
                  <a:pt x="765" y="12102"/>
                </a:lnTo>
                <a:cubicBezTo>
                  <a:pt x="813" y="12219"/>
                  <a:pt x="927" y="12588"/>
                  <a:pt x="1019" y="12922"/>
                </a:cubicBezTo>
                <a:cubicBezTo>
                  <a:pt x="1168" y="13463"/>
                  <a:pt x="1160" y="13538"/>
                  <a:pt x="949" y="13628"/>
                </a:cubicBezTo>
                <a:cubicBezTo>
                  <a:pt x="575" y="13788"/>
                  <a:pt x="408" y="14377"/>
                  <a:pt x="643" y="14705"/>
                </a:cubicBezTo>
                <a:cubicBezTo>
                  <a:pt x="751" y="14856"/>
                  <a:pt x="906" y="15005"/>
                  <a:pt x="988" y="15034"/>
                </a:cubicBezTo>
                <a:cubicBezTo>
                  <a:pt x="1070" y="15064"/>
                  <a:pt x="1097" y="15162"/>
                  <a:pt x="1048" y="15252"/>
                </a:cubicBezTo>
                <a:cubicBezTo>
                  <a:pt x="989" y="15359"/>
                  <a:pt x="1047" y="15456"/>
                  <a:pt x="1218" y="15533"/>
                </a:cubicBezTo>
                <a:cubicBezTo>
                  <a:pt x="1462" y="15644"/>
                  <a:pt x="1465" y="15656"/>
                  <a:pt x="1236" y="15760"/>
                </a:cubicBezTo>
                <a:cubicBezTo>
                  <a:pt x="1038" y="15850"/>
                  <a:pt x="966" y="16107"/>
                  <a:pt x="845" y="17161"/>
                </a:cubicBezTo>
                <a:cubicBezTo>
                  <a:pt x="764" y="17870"/>
                  <a:pt x="739" y="18545"/>
                  <a:pt x="789" y="18662"/>
                </a:cubicBezTo>
                <a:lnTo>
                  <a:pt x="878" y="18873"/>
                </a:lnTo>
                <a:lnTo>
                  <a:pt x="3434" y="18855"/>
                </a:lnTo>
                <a:cubicBezTo>
                  <a:pt x="4839" y="18844"/>
                  <a:pt x="6016" y="18861"/>
                  <a:pt x="6046" y="18891"/>
                </a:cubicBezTo>
                <a:cubicBezTo>
                  <a:pt x="6077" y="18921"/>
                  <a:pt x="6056" y="19288"/>
                  <a:pt x="6002" y="19706"/>
                </a:cubicBezTo>
                <a:cubicBezTo>
                  <a:pt x="5920" y="20340"/>
                  <a:pt x="5849" y="20502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5" y="21206"/>
                  <a:pt x="7351" y="20866"/>
                </a:cubicBezTo>
                <a:cubicBezTo>
                  <a:pt x="7635" y="20690"/>
                  <a:pt x="7704" y="20527"/>
                  <a:pt x="7824" y="19740"/>
                </a:cubicBezTo>
                <a:lnTo>
                  <a:pt x="7965" y="18820"/>
                </a:lnTo>
                <a:lnTo>
                  <a:pt x="8810" y="18820"/>
                </a:lnTo>
                <a:lnTo>
                  <a:pt x="9657" y="18820"/>
                </a:lnTo>
                <a:lnTo>
                  <a:pt x="9798" y="19739"/>
                </a:lnTo>
                <a:cubicBezTo>
                  <a:pt x="9909" y="20467"/>
                  <a:pt x="9998" y="20696"/>
                  <a:pt x="10221" y="20839"/>
                </a:cubicBezTo>
                <a:cubicBezTo>
                  <a:pt x="10559" y="21056"/>
                  <a:pt x="11593" y="21371"/>
                  <a:pt x="12229" y="21451"/>
                </a:cubicBezTo>
                <a:cubicBezTo>
                  <a:pt x="12627" y="21501"/>
                  <a:pt x="12687" y="21488"/>
                  <a:pt x="12687" y="21345"/>
                </a:cubicBezTo>
                <a:cubicBezTo>
                  <a:pt x="12687" y="21254"/>
                  <a:pt x="12457" y="21002"/>
                  <a:pt x="12174" y="20786"/>
                </a:cubicBezTo>
                <a:cubicBezTo>
                  <a:pt x="11709" y="20430"/>
                  <a:pt x="11648" y="20322"/>
                  <a:pt x="11534" y="19655"/>
                </a:cubicBezTo>
                <a:cubicBezTo>
                  <a:pt x="11464" y="19249"/>
                  <a:pt x="11439" y="18868"/>
                  <a:pt x="11479" y="18808"/>
                </a:cubicBezTo>
                <a:cubicBezTo>
                  <a:pt x="11537" y="18720"/>
                  <a:pt x="12202" y="18697"/>
                  <a:pt x="14728" y="18697"/>
                </a:cubicBezTo>
                <a:lnTo>
                  <a:pt x="17905" y="18697"/>
                </a:lnTo>
                <a:lnTo>
                  <a:pt x="17905" y="18421"/>
                </a:lnTo>
                <a:cubicBezTo>
                  <a:pt x="17905" y="18269"/>
                  <a:pt x="17947" y="17972"/>
                  <a:pt x="17996" y="17762"/>
                </a:cubicBezTo>
                <a:cubicBezTo>
                  <a:pt x="18083" y="17393"/>
                  <a:pt x="18073" y="17379"/>
                  <a:pt x="17722" y="17379"/>
                </a:cubicBezTo>
                <a:cubicBezTo>
                  <a:pt x="17214" y="17379"/>
                  <a:pt x="17115" y="17234"/>
                  <a:pt x="17545" y="17119"/>
                </a:cubicBezTo>
                <a:cubicBezTo>
                  <a:pt x="17990" y="17001"/>
                  <a:pt x="17991" y="16939"/>
                  <a:pt x="17572" y="15463"/>
                </a:cubicBezTo>
                <a:cubicBezTo>
                  <a:pt x="17299" y="14499"/>
                  <a:pt x="17279" y="14315"/>
                  <a:pt x="17446" y="14234"/>
                </a:cubicBezTo>
                <a:cubicBezTo>
                  <a:pt x="17697" y="14112"/>
                  <a:pt x="17543" y="13348"/>
                  <a:pt x="17242" y="13219"/>
                </a:cubicBezTo>
                <a:cubicBezTo>
                  <a:pt x="17114" y="13164"/>
                  <a:pt x="17054" y="13029"/>
                  <a:pt x="17083" y="12858"/>
                </a:cubicBezTo>
                <a:cubicBezTo>
                  <a:pt x="17123" y="12621"/>
                  <a:pt x="17212" y="12565"/>
                  <a:pt x="17718" y="12449"/>
                </a:cubicBezTo>
                <a:cubicBezTo>
                  <a:pt x="18464" y="12280"/>
                  <a:pt x="18458" y="12284"/>
                  <a:pt x="18584" y="11854"/>
                </a:cubicBezTo>
                <a:cubicBezTo>
                  <a:pt x="18666" y="11572"/>
                  <a:pt x="18749" y="11492"/>
                  <a:pt x="18963" y="11492"/>
                </a:cubicBezTo>
                <a:cubicBezTo>
                  <a:pt x="19286" y="11492"/>
                  <a:pt x="19169" y="11697"/>
                  <a:pt x="20468" y="8857"/>
                </a:cubicBezTo>
                <a:cubicBezTo>
                  <a:pt x="21356" y="6913"/>
                  <a:pt x="21491" y="6523"/>
                  <a:pt x="21543" y="5752"/>
                </a:cubicBezTo>
                <a:cubicBezTo>
                  <a:pt x="21555" y="5568"/>
                  <a:pt x="21562" y="5415"/>
                  <a:pt x="21561" y="5281"/>
                </a:cubicBezTo>
                <a:cubicBezTo>
                  <a:pt x="21558" y="4879"/>
                  <a:pt x="21488" y="4650"/>
                  <a:pt x="21295" y="4279"/>
                </a:cubicBezTo>
                <a:cubicBezTo>
                  <a:pt x="20719" y="3172"/>
                  <a:pt x="19513" y="2208"/>
                  <a:pt x="17908" y="1572"/>
                </a:cubicBezTo>
                <a:cubicBezTo>
                  <a:pt x="16921" y="1180"/>
                  <a:pt x="13422" y="227"/>
                  <a:pt x="12488" y="95"/>
                </a:cubicBezTo>
                <a:cubicBezTo>
                  <a:pt x="12127" y="44"/>
                  <a:pt x="11178" y="11"/>
                  <a:pt x="1028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8" name="اجابه صحيحه"/>
          <p:cNvSpPr txBox="1"/>
          <p:nvPr/>
        </p:nvSpPr>
        <p:spPr>
          <a:xfrm>
            <a:off x="422108" y="3237670"/>
            <a:ext cx="1461789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not</a:t>
            </a:r>
            <a:endParaRPr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اجابه خاطئه"/>
          <p:cNvSpPr txBox="1"/>
          <p:nvPr/>
        </p:nvSpPr>
        <p:spPr>
          <a:xfrm>
            <a:off x="2651034" y="3237670"/>
            <a:ext cx="1395628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not</a:t>
            </a:r>
            <a:endParaRPr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0" name="??? ??? ????.WAV" descr="??? ??? ????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421" y="159845"/>
            <a:ext cx="21431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السؤال الثالث">
            <a:hlinkClick r:id="rId8" action="ppaction://hlinksldjump"/>
          </p:cNvPr>
          <p:cNvSpPr/>
          <p:nvPr/>
        </p:nvSpPr>
        <p:spPr>
          <a:xfrm>
            <a:off x="8248883" y="4402352"/>
            <a:ext cx="714375" cy="71437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338"/>
              <a:t>السؤال الثالث</a:t>
            </a:r>
          </a:p>
        </p:txBody>
      </p:sp>
    </p:spTree>
    <p:extLst>
      <p:ext uri="{BB962C8B-B14F-4D97-AF65-F5344CB8AC3E}">
        <p14:creationId xmlns:p14="http://schemas.microsoft.com/office/powerpoint/2010/main" val="9973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26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  <p:bldLst>
      <p:bldP spid="174" grpId="0" animBg="1" advAuto="0"/>
      <p:bldP spid="17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87" y="1487333"/>
            <a:ext cx="6253425" cy="2391674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</a:t>
            </a:r>
            <a:endParaRPr dirty="0"/>
          </a:p>
        </p:txBody>
      </p:sp>
      <p:sp>
        <p:nvSpPr>
          <p:cNvPr id="10" name="Google Shape;1950;p42">
            <a:extLst>
              <a:ext uri="{FF2B5EF4-FFF2-40B4-BE49-F238E27FC236}">
                <a16:creationId xmlns:a16="http://schemas.microsoft.com/office/drawing/2014/main" id="{4A276C4A-44C3-4BFF-AA3D-4B2DD1072FF1}"/>
              </a:ext>
            </a:extLst>
          </p:cNvPr>
          <p:cNvSpPr txBox="1">
            <a:spLocks/>
          </p:cNvSpPr>
          <p:nvPr/>
        </p:nvSpPr>
        <p:spPr>
          <a:xfrm>
            <a:off x="2863783" y="2904212"/>
            <a:ext cx="3724311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/>
              <a:t>Your student</a:t>
            </a:r>
            <a:r>
              <a:rPr lang="ar-SA" sz="2000" dirty="0"/>
              <a:t>’</a:t>
            </a:r>
            <a:r>
              <a:rPr lang="en-US" sz="2000" dirty="0"/>
              <a:t>s book p. </a:t>
            </a:r>
            <a:r>
              <a:rPr lang="en-US" sz="2000" b="1" dirty="0">
                <a:solidFill>
                  <a:srgbClr val="007976"/>
                </a:solidFill>
              </a:rPr>
              <a:t>( 8 -9 )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السؤال الثالث"/>
          <p:cNvSpPr txBox="1">
            <a:spLocks noGrp="1"/>
          </p:cNvSpPr>
          <p:nvPr>
            <p:ph type="subTitle" sz="quarter" idx="1"/>
          </p:nvPr>
        </p:nvSpPr>
        <p:spPr>
          <a:xfrm>
            <a:off x="4951562" y="2587034"/>
            <a:ext cx="3770330" cy="1596777"/>
          </a:xfrm>
          <a:prstGeom prst="rect">
            <a:avLst/>
          </a:prstGeom>
        </p:spPr>
        <p:txBody>
          <a:bodyPr lIns="28575" tIns="28575" rIns="28575" bIns="28575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dirty="0"/>
              <a:t>ا</a:t>
            </a:r>
            <a:endParaRPr lang="en-US" dirty="0"/>
          </a:p>
          <a:p>
            <a:pPr eaLnBrk="1" hangingPunct="1">
              <a:lnSpc>
                <a:spcPct val="140000"/>
              </a:lnSpc>
            </a:pPr>
            <a:r>
              <a:rPr lang="en-US" altLang="ar-S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Ali.….….…....tall, but he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ar-S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doesn’t play basketball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endParaRPr dirty="0"/>
          </a:p>
        </p:txBody>
      </p:sp>
      <p:pic>
        <p:nvPicPr>
          <p:cNvPr id="190" name="IMG_2437.jpeg" descr="IMG_2437.jpeg"/>
          <p:cNvPicPr>
            <a:picLocks noChangeAspect="1"/>
          </p:cNvPicPr>
          <p:nvPr/>
        </p:nvPicPr>
        <p:blipFill>
          <a:blip r:embed="rId4"/>
          <a:srcRect l="8571" t="10840" r="8931" b="4287"/>
          <a:stretch>
            <a:fillRect/>
          </a:stretch>
        </p:blipFill>
        <p:spPr>
          <a:xfrm>
            <a:off x="4813799" y="32509"/>
            <a:ext cx="4170314" cy="429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1297" y="1"/>
                </a:moveTo>
                <a:cubicBezTo>
                  <a:pt x="10592" y="13"/>
                  <a:pt x="9857" y="195"/>
                  <a:pt x="9117" y="553"/>
                </a:cubicBezTo>
                <a:cubicBezTo>
                  <a:pt x="7839" y="1169"/>
                  <a:pt x="6988" y="2037"/>
                  <a:pt x="6259" y="3464"/>
                </a:cubicBezTo>
                <a:cubicBezTo>
                  <a:pt x="5681" y="4596"/>
                  <a:pt x="5418" y="5571"/>
                  <a:pt x="5411" y="6614"/>
                </a:cubicBezTo>
                <a:cubicBezTo>
                  <a:pt x="5405" y="7639"/>
                  <a:pt x="5600" y="8225"/>
                  <a:pt x="6117" y="8726"/>
                </a:cubicBezTo>
                <a:cubicBezTo>
                  <a:pt x="6739" y="9330"/>
                  <a:pt x="7895" y="9522"/>
                  <a:pt x="8872" y="9186"/>
                </a:cubicBezTo>
                <a:cubicBezTo>
                  <a:pt x="9339" y="9026"/>
                  <a:pt x="9689" y="9006"/>
                  <a:pt x="9771" y="9135"/>
                </a:cubicBezTo>
                <a:cubicBezTo>
                  <a:pt x="9801" y="9183"/>
                  <a:pt x="9683" y="9281"/>
                  <a:pt x="9508" y="9352"/>
                </a:cubicBezTo>
                <a:cubicBezTo>
                  <a:pt x="9067" y="9530"/>
                  <a:pt x="8627" y="10097"/>
                  <a:pt x="8764" y="10310"/>
                </a:cubicBezTo>
                <a:cubicBezTo>
                  <a:pt x="8914" y="10543"/>
                  <a:pt x="8472" y="11473"/>
                  <a:pt x="7920" y="12087"/>
                </a:cubicBezTo>
                <a:lnTo>
                  <a:pt x="7470" y="12587"/>
                </a:lnTo>
                <a:lnTo>
                  <a:pt x="3847" y="12587"/>
                </a:lnTo>
                <a:cubicBezTo>
                  <a:pt x="1153" y="12587"/>
                  <a:pt x="196" y="12615"/>
                  <a:pt x="113" y="12696"/>
                </a:cubicBezTo>
                <a:cubicBezTo>
                  <a:pt x="28" y="12778"/>
                  <a:pt x="0" y="13869"/>
                  <a:pt x="0" y="17049"/>
                </a:cubicBezTo>
                <a:lnTo>
                  <a:pt x="0" y="21292"/>
                </a:lnTo>
                <a:lnTo>
                  <a:pt x="208" y="21433"/>
                </a:lnTo>
                <a:cubicBezTo>
                  <a:pt x="393" y="21558"/>
                  <a:pt x="1553" y="21574"/>
                  <a:pt x="10800" y="21574"/>
                </a:cubicBezTo>
                <a:cubicBezTo>
                  <a:pt x="20048" y="21574"/>
                  <a:pt x="21208" y="21558"/>
                  <a:pt x="21393" y="21433"/>
                </a:cubicBezTo>
                <a:lnTo>
                  <a:pt x="21600" y="21292"/>
                </a:lnTo>
                <a:lnTo>
                  <a:pt x="21600" y="17049"/>
                </a:lnTo>
                <a:cubicBezTo>
                  <a:pt x="21600" y="13869"/>
                  <a:pt x="21573" y="12778"/>
                  <a:pt x="21489" y="12696"/>
                </a:cubicBezTo>
                <a:cubicBezTo>
                  <a:pt x="21405" y="12615"/>
                  <a:pt x="20426" y="12587"/>
                  <a:pt x="17662" y="12587"/>
                </a:cubicBezTo>
                <a:lnTo>
                  <a:pt x="13949" y="12587"/>
                </a:lnTo>
                <a:lnTo>
                  <a:pt x="13441" y="12020"/>
                </a:lnTo>
                <a:cubicBezTo>
                  <a:pt x="12836" y="11344"/>
                  <a:pt x="12434" y="10493"/>
                  <a:pt x="12618" y="10278"/>
                </a:cubicBezTo>
                <a:cubicBezTo>
                  <a:pt x="12717" y="10163"/>
                  <a:pt x="12694" y="10090"/>
                  <a:pt x="12480" y="9843"/>
                </a:cubicBezTo>
                <a:cubicBezTo>
                  <a:pt x="12101" y="9404"/>
                  <a:pt x="11898" y="9292"/>
                  <a:pt x="11592" y="9352"/>
                </a:cubicBezTo>
                <a:cubicBezTo>
                  <a:pt x="11297" y="9409"/>
                  <a:pt x="11155" y="9301"/>
                  <a:pt x="11338" y="9157"/>
                </a:cubicBezTo>
                <a:cubicBezTo>
                  <a:pt x="11606" y="8948"/>
                  <a:pt x="12236" y="8941"/>
                  <a:pt x="13042" y="9137"/>
                </a:cubicBezTo>
                <a:cubicBezTo>
                  <a:pt x="14773" y="9558"/>
                  <a:pt x="15722" y="9266"/>
                  <a:pt x="16256" y="8148"/>
                </a:cubicBezTo>
                <a:cubicBezTo>
                  <a:pt x="16461" y="7719"/>
                  <a:pt x="16505" y="7481"/>
                  <a:pt x="16536" y="6621"/>
                </a:cubicBezTo>
                <a:cubicBezTo>
                  <a:pt x="16593" y="5004"/>
                  <a:pt x="16218" y="3712"/>
                  <a:pt x="15284" y="2311"/>
                </a:cubicBezTo>
                <a:cubicBezTo>
                  <a:pt x="14255" y="767"/>
                  <a:pt x="12847" y="-26"/>
                  <a:pt x="11297" y="1"/>
                </a:cubicBezTo>
                <a:close/>
                <a:moveTo>
                  <a:pt x="3247" y="4859"/>
                </a:moveTo>
                <a:lnTo>
                  <a:pt x="3073" y="5341"/>
                </a:lnTo>
                <a:cubicBezTo>
                  <a:pt x="2885" y="5863"/>
                  <a:pt x="2552" y="6192"/>
                  <a:pt x="2114" y="6286"/>
                </a:cubicBezTo>
                <a:lnTo>
                  <a:pt x="1838" y="6344"/>
                </a:lnTo>
                <a:lnTo>
                  <a:pt x="2158" y="6475"/>
                </a:lnTo>
                <a:cubicBezTo>
                  <a:pt x="2642" y="6672"/>
                  <a:pt x="2989" y="7045"/>
                  <a:pt x="3106" y="7494"/>
                </a:cubicBezTo>
                <a:lnTo>
                  <a:pt x="3209" y="7896"/>
                </a:lnTo>
                <a:lnTo>
                  <a:pt x="3322" y="7470"/>
                </a:lnTo>
                <a:cubicBezTo>
                  <a:pt x="3454" y="6963"/>
                  <a:pt x="3742" y="6639"/>
                  <a:pt x="4185" y="6497"/>
                </a:cubicBezTo>
                <a:lnTo>
                  <a:pt x="4508" y="6394"/>
                </a:lnTo>
                <a:lnTo>
                  <a:pt x="4147" y="6234"/>
                </a:lnTo>
                <a:cubicBezTo>
                  <a:pt x="3641" y="6010"/>
                  <a:pt x="3360" y="5680"/>
                  <a:pt x="3299" y="5237"/>
                </a:cubicBezTo>
                <a:lnTo>
                  <a:pt x="3247" y="4859"/>
                </a:lnTo>
                <a:close/>
                <a:moveTo>
                  <a:pt x="2490" y="8092"/>
                </a:moveTo>
                <a:cubicBezTo>
                  <a:pt x="2443" y="8090"/>
                  <a:pt x="2395" y="8132"/>
                  <a:pt x="2299" y="8216"/>
                </a:cubicBezTo>
                <a:cubicBezTo>
                  <a:pt x="2192" y="8310"/>
                  <a:pt x="2041" y="8409"/>
                  <a:pt x="1963" y="8434"/>
                </a:cubicBezTo>
                <a:cubicBezTo>
                  <a:pt x="1862" y="8468"/>
                  <a:pt x="1892" y="8507"/>
                  <a:pt x="2067" y="8575"/>
                </a:cubicBezTo>
                <a:cubicBezTo>
                  <a:pt x="2202" y="8627"/>
                  <a:pt x="2339" y="8740"/>
                  <a:pt x="2373" y="8826"/>
                </a:cubicBezTo>
                <a:cubicBezTo>
                  <a:pt x="2430" y="8970"/>
                  <a:pt x="2455" y="8967"/>
                  <a:pt x="2651" y="8788"/>
                </a:cubicBezTo>
                <a:cubicBezTo>
                  <a:pt x="2769" y="8681"/>
                  <a:pt x="2914" y="8593"/>
                  <a:pt x="2975" y="8593"/>
                </a:cubicBezTo>
                <a:cubicBezTo>
                  <a:pt x="3036" y="8593"/>
                  <a:pt x="3086" y="8552"/>
                  <a:pt x="3086" y="8502"/>
                </a:cubicBezTo>
                <a:cubicBezTo>
                  <a:pt x="3086" y="8452"/>
                  <a:pt x="3030" y="8411"/>
                  <a:pt x="2961" y="8411"/>
                </a:cubicBezTo>
                <a:cubicBezTo>
                  <a:pt x="2892" y="8411"/>
                  <a:pt x="2758" y="8329"/>
                  <a:pt x="2664" y="8229"/>
                </a:cubicBezTo>
                <a:cubicBezTo>
                  <a:pt x="2580" y="8139"/>
                  <a:pt x="2536" y="8093"/>
                  <a:pt x="2490" y="8092"/>
                </a:cubicBezTo>
                <a:close/>
                <a:moveTo>
                  <a:pt x="3743" y="8996"/>
                </a:moveTo>
                <a:cubicBezTo>
                  <a:pt x="3691" y="8995"/>
                  <a:pt x="3638" y="9017"/>
                  <a:pt x="3567" y="9060"/>
                </a:cubicBezTo>
                <a:cubicBezTo>
                  <a:pt x="3389" y="9168"/>
                  <a:pt x="3390" y="9171"/>
                  <a:pt x="3579" y="9320"/>
                </a:cubicBezTo>
                <a:cubicBezTo>
                  <a:pt x="3755" y="9458"/>
                  <a:pt x="3784" y="9460"/>
                  <a:pt x="3924" y="9328"/>
                </a:cubicBezTo>
                <a:cubicBezTo>
                  <a:pt x="4065" y="9194"/>
                  <a:pt x="4064" y="9174"/>
                  <a:pt x="3912" y="9066"/>
                </a:cubicBezTo>
                <a:cubicBezTo>
                  <a:pt x="3847" y="9020"/>
                  <a:pt x="3796" y="8997"/>
                  <a:pt x="3743" y="8996"/>
                </a:cubicBezTo>
                <a:close/>
                <a:moveTo>
                  <a:pt x="10724" y="13044"/>
                </a:moveTo>
                <a:cubicBezTo>
                  <a:pt x="13819" y="13047"/>
                  <a:pt x="13912" y="13063"/>
                  <a:pt x="13854" y="13591"/>
                </a:cubicBezTo>
                <a:cubicBezTo>
                  <a:pt x="13830" y="13820"/>
                  <a:pt x="13905" y="13934"/>
                  <a:pt x="14322" y="14308"/>
                </a:cubicBezTo>
                <a:cubicBezTo>
                  <a:pt x="14839" y="14772"/>
                  <a:pt x="14831" y="14769"/>
                  <a:pt x="15725" y="14688"/>
                </a:cubicBezTo>
                <a:cubicBezTo>
                  <a:pt x="15830" y="14679"/>
                  <a:pt x="15902" y="14555"/>
                  <a:pt x="15945" y="14305"/>
                </a:cubicBezTo>
                <a:cubicBezTo>
                  <a:pt x="16006" y="13954"/>
                  <a:pt x="15989" y="13921"/>
                  <a:pt x="15622" y="13615"/>
                </a:cubicBezTo>
                <a:cubicBezTo>
                  <a:pt x="14947" y="13054"/>
                  <a:pt x="15038" y="13035"/>
                  <a:pt x="18270" y="13062"/>
                </a:cubicBezTo>
                <a:lnTo>
                  <a:pt x="21087" y="13086"/>
                </a:lnTo>
                <a:lnTo>
                  <a:pt x="21087" y="17035"/>
                </a:lnTo>
                <a:lnTo>
                  <a:pt x="21087" y="20984"/>
                </a:lnTo>
                <a:lnTo>
                  <a:pt x="10821" y="21007"/>
                </a:lnTo>
                <a:cubicBezTo>
                  <a:pt x="2658" y="21026"/>
                  <a:pt x="547" y="21007"/>
                  <a:pt x="511" y="20916"/>
                </a:cubicBezTo>
                <a:cubicBezTo>
                  <a:pt x="486" y="20854"/>
                  <a:pt x="477" y="19067"/>
                  <a:pt x="490" y="16945"/>
                </a:cubicBezTo>
                <a:lnTo>
                  <a:pt x="515" y="13086"/>
                </a:lnTo>
                <a:lnTo>
                  <a:pt x="3266" y="13062"/>
                </a:lnTo>
                <a:cubicBezTo>
                  <a:pt x="5177" y="13045"/>
                  <a:pt x="6049" y="13068"/>
                  <a:pt x="6118" y="13138"/>
                </a:cubicBezTo>
                <a:cubicBezTo>
                  <a:pt x="6190" y="13209"/>
                  <a:pt x="6103" y="13335"/>
                  <a:pt x="5814" y="13579"/>
                </a:cubicBezTo>
                <a:cubicBezTo>
                  <a:pt x="5439" y="13896"/>
                  <a:pt x="5414" y="13943"/>
                  <a:pt x="5472" y="14246"/>
                </a:cubicBezTo>
                <a:cubicBezTo>
                  <a:pt x="5595" y="14881"/>
                  <a:pt x="6429" y="14883"/>
                  <a:pt x="7144" y="14250"/>
                </a:cubicBezTo>
                <a:cubicBezTo>
                  <a:pt x="7499" y="13935"/>
                  <a:pt x="7574" y="13814"/>
                  <a:pt x="7574" y="13549"/>
                </a:cubicBezTo>
                <a:cubicBezTo>
                  <a:pt x="7574" y="13326"/>
                  <a:pt x="7628" y="13201"/>
                  <a:pt x="7755" y="13136"/>
                </a:cubicBezTo>
                <a:cubicBezTo>
                  <a:pt x="7868" y="13077"/>
                  <a:pt x="8975" y="13042"/>
                  <a:pt x="10724" y="130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IMG_2436.jpeg" descr="IMG_2436.jpeg"/>
          <p:cNvPicPr>
            <a:picLocks noChangeAspect="1"/>
          </p:cNvPicPr>
          <p:nvPr/>
        </p:nvPicPr>
        <p:blipFill>
          <a:blip r:embed="rId5"/>
          <a:srcRect l="24292" t="3902" r="21097" b="2935"/>
          <a:stretch>
            <a:fillRect/>
          </a:stretch>
        </p:blipFill>
        <p:spPr>
          <a:xfrm>
            <a:off x="385544" y="1700485"/>
            <a:ext cx="1792819" cy="305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6" y="2"/>
                </a:moveTo>
                <a:cubicBezTo>
                  <a:pt x="9395" y="-6"/>
                  <a:pt x="8560" y="10"/>
                  <a:pt x="8432" y="57"/>
                </a:cubicBezTo>
                <a:cubicBezTo>
                  <a:pt x="8350" y="86"/>
                  <a:pt x="7839" y="138"/>
                  <a:pt x="7295" y="173"/>
                </a:cubicBezTo>
                <a:cubicBezTo>
                  <a:pt x="6573" y="219"/>
                  <a:pt x="5996" y="327"/>
                  <a:pt x="5153" y="571"/>
                </a:cubicBezTo>
                <a:cubicBezTo>
                  <a:pt x="3597" y="1021"/>
                  <a:pt x="2702" y="1553"/>
                  <a:pt x="1888" y="2513"/>
                </a:cubicBezTo>
                <a:cubicBezTo>
                  <a:pt x="1007" y="3552"/>
                  <a:pt x="706" y="4458"/>
                  <a:pt x="703" y="6080"/>
                </a:cubicBezTo>
                <a:cubicBezTo>
                  <a:pt x="702" y="7094"/>
                  <a:pt x="646" y="7451"/>
                  <a:pt x="413" y="7932"/>
                </a:cubicBezTo>
                <a:cubicBezTo>
                  <a:pt x="255" y="8260"/>
                  <a:pt x="87" y="8847"/>
                  <a:pt x="41" y="9236"/>
                </a:cubicBezTo>
                <a:cubicBezTo>
                  <a:pt x="-39" y="9913"/>
                  <a:pt x="-27" y="9949"/>
                  <a:pt x="292" y="10080"/>
                </a:cubicBezTo>
                <a:cubicBezTo>
                  <a:pt x="670" y="10234"/>
                  <a:pt x="1139" y="10257"/>
                  <a:pt x="1357" y="10130"/>
                </a:cubicBezTo>
                <a:cubicBezTo>
                  <a:pt x="1612" y="9980"/>
                  <a:pt x="3437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0" y="11187"/>
                  <a:pt x="7304" y="11302"/>
                  <a:pt x="6612" y="11570"/>
                </a:cubicBezTo>
                <a:cubicBezTo>
                  <a:pt x="6046" y="11789"/>
                  <a:pt x="5968" y="11795"/>
                  <a:pt x="3354" y="11841"/>
                </a:cubicBezTo>
                <a:lnTo>
                  <a:pt x="678" y="11889"/>
                </a:lnTo>
                <a:lnTo>
                  <a:pt x="764" y="12102"/>
                </a:lnTo>
                <a:cubicBezTo>
                  <a:pt x="812" y="12219"/>
                  <a:pt x="927" y="12588"/>
                  <a:pt x="1018" y="12921"/>
                </a:cubicBezTo>
                <a:cubicBezTo>
                  <a:pt x="1167" y="13462"/>
                  <a:pt x="1161" y="13538"/>
                  <a:pt x="950" y="13628"/>
                </a:cubicBezTo>
                <a:cubicBezTo>
                  <a:pt x="576" y="13788"/>
                  <a:pt x="408" y="14376"/>
                  <a:pt x="642" y="14704"/>
                </a:cubicBezTo>
                <a:cubicBezTo>
                  <a:pt x="751" y="14856"/>
                  <a:pt x="906" y="15004"/>
                  <a:pt x="988" y="15033"/>
                </a:cubicBezTo>
                <a:cubicBezTo>
                  <a:pt x="1070" y="15063"/>
                  <a:pt x="1096" y="15161"/>
                  <a:pt x="1047" y="15251"/>
                </a:cubicBezTo>
                <a:cubicBezTo>
                  <a:pt x="988" y="15359"/>
                  <a:pt x="1048" y="15456"/>
                  <a:pt x="1219" y="15533"/>
                </a:cubicBezTo>
                <a:cubicBezTo>
                  <a:pt x="1463" y="15644"/>
                  <a:pt x="1463" y="15656"/>
                  <a:pt x="1235" y="15760"/>
                </a:cubicBezTo>
                <a:cubicBezTo>
                  <a:pt x="1037" y="15850"/>
                  <a:pt x="965" y="16106"/>
                  <a:pt x="845" y="17160"/>
                </a:cubicBezTo>
                <a:cubicBezTo>
                  <a:pt x="763" y="17870"/>
                  <a:pt x="737" y="18545"/>
                  <a:pt x="787" y="18661"/>
                </a:cubicBezTo>
                <a:lnTo>
                  <a:pt x="879" y="18873"/>
                </a:lnTo>
                <a:lnTo>
                  <a:pt x="3435" y="18854"/>
                </a:lnTo>
                <a:cubicBezTo>
                  <a:pt x="4840" y="18844"/>
                  <a:pt x="6015" y="18860"/>
                  <a:pt x="6046" y="18890"/>
                </a:cubicBezTo>
                <a:cubicBezTo>
                  <a:pt x="6076" y="18920"/>
                  <a:pt x="6057" y="19288"/>
                  <a:pt x="6003" y="19706"/>
                </a:cubicBezTo>
                <a:cubicBezTo>
                  <a:pt x="5921" y="20340"/>
                  <a:pt x="5849" y="20501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4" y="21205"/>
                  <a:pt x="7351" y="20865"/>
                </a:cubicBezTo>
                <a:cubicBezTo>
                  <a:pt x="7634" y="20689"/>
                  <a:pt x="7703" y="20526"/>
                  <a:pt x="7823" y="19740"/>
                </a:cubicBezTo>
                <a:lnTo>
                  <a:pt x="7963" y="18820"/>
                </a:lnTo>
                <a:lnTo>
                  <a:pt x="8809" y="18820"/>
                </a:lnTo>
                <a:lnTo>
                  <a:pt x="9656" y="18820"/>
                </a:lnTo>
                <a:lnTo>
                  <a:pt x="9797" y="19739"/>
                </a:lnTo>
                <a:cubicBezTo>
                  <a:pt x="9909" y="20466"/>
                  <a:pt x="9997" y="20696"/>
                  <a:pt x="10220" y="20839"/>
                </a:cubicBezTo>
                <a:cubicBezTo>
                  <a:pt x="10557" y="21056"/>
                  <a:pt x="11593" y="21371"/>
                  <a:pt x="12230" y="21452"/>
                </a:cubicBezTo>
                <a:cubicBezTo>
                  <a:pt x="12627" y="21502"/>
                  <a:pt x="12688" y="21487"/>
                  <a:pt x="12688" y="21344"/>
                </a:cubicBezTo>
                <a:cubicBezTo>
                  <a:pt x="12688" y="21253"/>
                  <a:pt x="12455" y="21002"/>
                  <a:pt x="12172" y="20786"/>
                </a:cubicBezTo>
                <a:cubicBezTo>
                  <a:pt x="11708" y="20430"/>
                  <a:pt x="11646" y="20322"/>
                  <a:pt x="11532" y="19655"/>
                </a:cubicBezTo>
                <a:cubicBezTo>
                  <a:pt x="11462" y="19249"/>
                  <a:pt x="11438" y="18867"/>
                  <a:pt x="11478" y="18806"/>
                </a:cubicBezTo>
                <a:cubicBezTo>
                  <a:pt x="11536" y="18719"/>
                  <a:pt x="12200" y="18697"/>
                  <a:pt x="14727" y="18697"/>
                </a:cubicBezTo>
                <a:lnTo>
                  <a:pt x="17905" y="18697"/>
                </a:lnTo>
                <a:lnTo>
                  <a:pt x="17905" y="18420"/>
                </a:lnTo>
                <a:cubicBezTo>
                  <a:pt x="17905" y="18268"/>
                  <a:pt x="17945" y="17971"/>
                  <a:pt x="17995" y="17761"/>
                </a:cubicBezTo>
                <a:cubicBezTo>
                  <a:pt x="18081" y="17392"/>
                  <a:pt x="18072" y="17379"/>
                  <a:pt x="17721" y="17379"/>
                </a:cubicBezTo>
                <a:cubicBezTo>
                  <a:pt x="17213" y="17379"/>
                  <a:pt x="17113" y="17234"/>
                  <a:pt x="17544" y="17120"/>
                </a:cubicBezTo>
                <a:cubicBezTo>
                  <a:pt x="17988" y="17001"/>
                  <a:pt x="17989" y="16939"/>
                  <a:pt x="17571" y="15463"/>
                </a:cubicBezTo>
                <a:cubicBezTo>
                  <a:pt x="17297" y="14499"/>
                  <a:pt x="17278" y="14315"/>
                  <a:pt x="17445" y="14234"/>
                </a:cubicBezTo>
                <a:cubicBezTo>
                  <a:pt x="17696" y="14112"/>
                  <a:pt x="17542" y="13348"/>
                  <a:pt x="17241" y="13219"/>
                </a:cubicBezTo>
                <a:cubicBezTo>
                  <a:pt x="17113" y="13165"/>
                  <a:pt x="17053" y="13029"/>
                  <a:pt x="17082" y="12858"/>
                </a:cubicBezTo>
                <a:cubicBezTo>
                  <a:pt x="17122" y="12621"/>
                  <a:pt x="17211" y="12564"/>
                  <a:pt x="17717" y="12449"/>
                </a:cubicBezTo>
                <a:cubicBezTo>
                  <a:pt x="18463" y="12279"/>
                  <a:pt x="18456" y="12283"/>
                  <a:pt x="18582" y="11853"/>
                </a:cubicBezTo>
                <a:cubicBezTo>
                  <a:pt x="18665" y="11571"/>
                  <a:pt x="18749" y="11492"/>
                  <a:pt x="18963" y="11492"/>
                </a:cubicBezTo>
                <a:cubicBezTo>
                  <a:pt x="19286" y="11491"/>
                  <a:pt x="19168" y="11698"/>
                  <a:pt x="20467" y="8858"/>
                </a:cubicBezTo>
                <a:cubicBezTo>
                  <a:pt x="21355" y="6914"/>
                  <a:pt x="21491" y="6524"/>
                  <a:pt x="21542" y="5753"/>
                </a:cubicBezTo>
                <a:cubicBezTo>
                  <a:pt x="21555" y="5568"/>
                  <a:pt x="21561" y="5414"/>
                  <a:pt x="21560" y="5280"/>
                </a:cubicBezTo>
                <a:cubicBezTo>
                  <a:pt x="21557" y="4878"/>
                  <a:pt x="21486" y="4650"/>
                  <a:pt x="21293" y="4279"/>
                </a:cubicBezTo>
                <a:cubicBezTo>
                  <a:pt x="20718" y="3172"/>
                  <a:pt x="19512" y="2208"/>
                  <a:pt x="17907" y="1571"/>
                </a:cubicBezTo>
                <a:cubicBezTo>
                  <a:pt x="16920" y="1180"/>
                  <a:pt x="13421" y="228"/>
                  <a:pt x="12487" y="96"/>
                </a:cubicBezTo>
                <a:cubicBezTo>
                  <a:pt x="12126" y="44"/>
                  <a:pt x="11177" y="11"/>
                  <a:pt x="1028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2436.jpeg" descr="IMG_2436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24292" t="3902" r="21098" b="2938"/>
          <a:stretch>
            <a:fillRect/>
          </a:stretch>
        </p:blipFill>
        <p:spPr>
          <a:xfrm flipH="1">
            <a:off x="2359528" y="1730345"/>
            <a:ext cx="1757822" cy="299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7" y="2"/>
                </a:moveTo>
                <a:cubicBezTo>
                  <a:pt x="9395" y="-6"/>
                  <a:pt x="8563" y="10"/>
                  <a:pt x="8434" y="57"/>
                </a:cubicBezTo>
                <a:cubicBezTo>
                  <a:pt x="8353" y="86"/>
                  <a:pt x="7840" y="138"/>
                  <a:pt x="7297" y="173"/>
                </a:cubicBezTo>
                <a:cubicBezTo>
                  <a:pt x="6574" y="219"/>
                  <a:pt x="5997" y="327"/>
                  <a:pt x="5153" y="571"/>
                </a:cubicBezTo>
                <a:cubicBezTo>
                  <a:pt x="3598" y="1021"/>
                  <a:pt x="2701" y="1553"/>
                  <a:pt x="1888" y="2513"/>
                </a:cubicBezTo>
                <a:cubicBezTo>
                  <a:pt x="1007" y="3551"/>
                  <a:pt x="707" y="4458"/>
                  <a:pt x="705" y="6079"/>
                </a:cubicBezTo>
                <a:cubicBezTo>
                  <a:pt x="703" y="7094"/>
                  <a:pt x="647" y="7451"/>
                  <a:pt x="414" y="7932"/>
                </a:cubicBezTo>
                <a:cubicBezTo>
                  <a:pt x="256" y="8260"/>
                  <a:pt x="88" y="8846"/>
                  <a:pt x="42" y="9236"/>
                </a:cubicBezTo>
                <a:cubicBezTo>
                  <a:pt x="-38" y="9913"/>
                  <a:pt x="-28" y="9950"/>
                  <a:pt x="290" y="10080"/>
                </a:cubicBezTo>
                <a:cubicBezTo>
                  <a:pt x="669" y="10235"/>
                  <a:pt x="1139" y="10257"/>
                  <a:pt x="1356" y="10130"/>
                </a:cubicBezTo>
                <a:cubicBezTo>
                  <a:pt x="1612" y="9981"/>
                  <a:pt x="3436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1" y="11187"/>
                  <a:pt x="7304" y="11302"/>
                  <a:pt x="6612" y="11570"/>
                </a:cubicBezTo>
                <a:cubicBezTo>
                  <a:pt x="6046" y="11789"/>
                  <a:pt x="5969" y="11795"/>
                  <a:pt x="3355" y="11841"/>
                </a:cubicBezTo>
                <a:lnTo>
                  <a:pt x="677" y="11889"/>
                </a:lnTo>
                <a:lnTo>
                  <a:pt x="765" y="12102"/>
                </a:lnTo>
                <a:cubicBezTo>
                  <a:pt x="813" y="12219"/>
                  <a:pt x="927" y="12588"/>
                  <a:pt x="1019" y="12922"/>
                </a:cubicBezTo>
                <a:cubicBezTo>
                  <a:pt x="1168" y="13463"/>
                  <a:pt x="1160" y="13538"/>
                  <a:pt x="949" y="13628"/>
                </a:cubicBezTo>
                <a:cubicBezTo>
                  <a:pt x="575" y="13788"/>
                  <a:pt x="408" y="14377"/>
                  <a:pt x="643" y="14705"/>
                </a:cubicBezTo>
                <a:cubicBezTo>
                  <a:pt x="751" y="14856"/>
                  <a:pt x="906" y="15005"/>
                  <a:pt x="988" y="15034"/>
                </a:cubicBezTo>
                <a:cubicBezTo>
                  <a:pt x="1070" y="15064"/>
                  <a:pt x="1097" y="15162"/>
                  <a:pt x="1048" y="15252"/>
                </a:cubicBezTo>
                <a:cubicBezTo>
                  <a:pt x="989" y="15359"/>
                  <a:pt x="1047" y="15456"/>
                  <a:pt x="1218" y="15533"/>
                </a:cubicBezTo>
                <a:cubicBezTo>
                  <a:pt x="1462" y="15644"/>
                  <a:pt x="1465" y="15656"/>
                  <a:pt x="1236" y="15760"/>
                </a:cubicBezTo>
                <a:cubicBezTo>
                  <a:pt x="1038" y="15850"/>
                  <a:pt x="966" y="16107"/>
                  <a:pt x="845" y="17161"/>
                </a:cubicBezTo>
                <a:cubicBezTo>
                  <a:pt x="764" y="17870"/>
                  <a:pt x="739" y="18545"/>
                  <a:pt x="789" y="18662"/>
                </a:cubicBezTo>
                <a:lnTo>
                  <a:pt x="878" y="18873"/>
                </a:lnTo>
                <a:lnTo>
                  <a:pt x="3434" y="18855"/>
                </a:lnTo>
                <a:cubicBezTo>
                  <a:pt x="4839" y="18844"/>
                  <a:pt x="6016" y="18861"/>
                  <a:pt x="6046" y="18891"/>
                </a:cubicBezTo>
                <a:cubicBezTo>
                  <a:pt x="6077" y="18921"/>
                  <a:pt x="6056" y="19288"/>
                  <a:pt x="6002" y="19706"/>
                </a:cubicBezTo>
                <a:cubicBezTo>
                  <a:pt x="5920" y="20340"/>
                  <a:pt x="5849" y="20502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5" y="21206"/>
                  <a:pt x="7351" y="20866"/>
                </a:cubicBezTo>
                <a:cubicBezTo>
                  <a:pt x="7635" y="20690"/>
                  <a:pt x="7704" y="20527"/>
                  <a:pt x="7824" y="19740"/>
                </a:cubicBezTo>
                <a:lnTo>
                  <a:pt x="7965" y="18820"/>
                </a:lnTo>
                <a:lnTo>
                  <a:pt x="8810" y="18820"/>
                </a:lnTo>
                <a:lnTo>
                  <a:pt x="9657" y="18820"/>
                </a:lnTo>
                <a:lnTo>
                  <a:pt x="9798" y="19739"/>
                </a:lnTo>
                <a:cubicBezTo>
                  <a:pt x="9909" y="20467"/>
                  <a:pt x="9998" y="20696"/>
                  <a:pt x="10221" y="20839"/>
                </a:cubicBezTo>
                <a:cubicBezTo>
                  <a:pt x="10559" y="21056"/>
                  <a:pt x="11593" y="21371"/>
                  <a:pt x="12229" y="21451"/>
                </a:cubicBezTo>
                <a:cubicBezTo>
                  <a:pt x="12627" y="21501"/>
                  <a:pt x="12687" y="21488"/>
                  <a:pt x="12687" y="21345"/>
                </a:cubicBezTo>
                <a:cubicBezTo>
                  <a:pt x="12687" y="21254"/>
                  <a:pt x="12457" y="21002"/>
                  <a:pt x="12174" y="20786"/>
                </a:cubicBezTo>
                <a:cubicBezTo>
                  <a:pt x="11709" y="20430"/>
                  <a:pt x="11648" y="20322"/>
                  <a:pt x="11534" y="19655"/>
                </a:cubicBezTo>
                <a:cubicBezTo>
                  <a:pt x="11464" y="19249"/>
                  <a:pt x="11439" y="18868"/>
                  <a:pt x="11479" y="18808"/>
                </a:cubicBezTo>
                <a:cubicBezTo>
                  <a:pt x="11537" y="18720"/>
                  <a:pt x="12202" y="18697"/>
                  <a:pt x="14728" y="18697"/>
                </a:cubicBezTo>
                <a:lnTo>
                  <a:pt x="17905" y="18697"/>
                </a:lnTo>
                <a:lnTo>
                  <a:pt x="17905" y="18421"/>
                </a:lnTo>
                <a:cubicBezTo>
                  <a:pt x="17905" y="18269"/>
                  <a:pt x="17947" y="17972"/>
                  <a:pt x="17996" y="17762"/>
                </a:cubicBezTo>
                <a:cubicBezTo>
                  <a:pt x="18083" y="17393"/>
                  <a:pt x="18073" y="17379"/>
                  <a:pt x="17722" y="17379"/>
                </a:cubicBezTo>
                <a:cubicBezTo>
                  <a:pt x="17214" y="17379"/>
                  <a:pt x="17115" y="17234"/>
                  <a:pt x="17545" y="17119"/>
                </a:cubicBezTo>
                <a:cubicBezTo>
                  <a:pt x="17990" y="17001"/>
                  <a:pt x="17991" y="16939"/>
                  <a:pt x="17572" y="15463"/>
                </a:cubicBezTo>
                <a:cubicBezTo>
                  <a:pt x="17299" y="14499"/>
                  <a:pt x="17279" y="14315"/>
                  <a:pt x="17446" y="14234"/>
                </a:cubicBezTo>
                <a:cubicBezTo>
                  <a:pt x="17697" y="14112"/>
                  <a:pt x="17543" y="13348"/>
                  <a:pt x="17242" y="13219"/>
                </a:cubicBezTo>
                <a:cubicBezTo>
                  <a:pt x="17114" y="13164"/>
                  <a:pt x="17054" y="13029"/>
                  <a:pt x="17083" y="12858"/>
                </a:cubicBezTo>
                <a:cubicBezTo>
                  <a:pt x="17123" y="12621"/>
                  <a:pt x="17212" y="12565"/>
                  <a:pt x="17718" y="12449"/>
                </a:cubicBezTo>
                <a:cubicBezTo>
                  <a:pt x="18464" y="12280"/>
                  <a:pt x="18458" y="12284"/>
                  <a:pt x="18584" y="11854"/>
                </a:cubicBezTo>
                <a:cubicBezTo>
                  <a:pt x="18666" y="11572"/>
                  <a:pt x="18749" y="11492"/>
                  <a:pt x="18963" y="11492"/>
                </a:cubicBezTo>
                <a:cubicBezTo>
                  <a:pt x="19286" y="11492"/>
                  <a:pt x="19169" y="11697"/>
                  <a:pt x="20468" y="8857"/>
                </a:cubicBezTo>
                <a:cubicBezTo>
                  <a:pt x="21356" y="6913"/>
                  <a:pt x="21491" y="6523"/>
                  <a:pt x="21543" y="5752"/>
                </a:cubicBezTo>
                <a:cubicBezTo>
                  <a:pt x="21555" y="5568"/>
                  <a:pt x="21562" y="5415"/>
                  <a:pt x="21561" y="5281"/>
                </a:cubicBezTo>
                <a:cubicBezTo>
                  <a:pt x="21558" y="4879"/>
                  <a:pt x="21488" y="4650"/>
                  <a:pt x="21295" y="4279"/>
                </a:cubicBezTo>
                <a:cubicBezTo>
                  <a:pt x="20719" y="3172"/>
                  <a:pt x="19513" y="2208"/>
                  <a:pt x="17908" y="1572"/>
                </a:cubicBezTo>
                <a:cubicBezTo>
                  <a:pt x="16921" y="1180"/>
                  <a:pt x="13422" y="227"/>
                  <a:pt x="12488" y="95"/>
                </a:cubicBezTo>
                <a:cubicBezTo>
                  <a:pt x="12127" y="44"/>
                  <a:pt x="11178" y="11"/>
                  <a:pt x="1028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اجابه صحيحه"/>
          <p:cNvSpPr txBox="1"/>
          <p:nvPr/>
        </p:nvSpPr>
        <p:spPr>
          <a:xfrm>
            <a:off x="422108" y="3237670"/>
            <a:ext cx="1461789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3600" b="1" dirty="0">
                <a:solidFill>
                  <a:srgbClr val="000000"/>
                </a:solidFill>
              </a:rPr>
              <a:t>is</a:t>
            </a:r>
            <a:endParaRPr sz="3600" b="1" dirty="0">
              <a:solidFill>
                <a:srgbClr val="000000"/>
              </a:solidFill>
            </a:endParaRPr>
          </a:p>
        </p:txBody>
      </p:sp>
      <p:sp>
        <p:nvSpPr>
          <p:cNvPr id="194" name="اجابه خاطئه"/>
          <p:cNvSpPr txBox="1"/>
          <p:nvPr/>
        </p:nvSpPr>
        <p:spPr>
          <a:xfrm>
            <a:off x="2651034" y="3237670"/>
            <a:ext cx="1395628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3200" b="1" dirty="0">
                <a:solidFill>
                  <a:srgbClr val="000000"/>
                </a:solidFill>
              </a:rPr>
              <a:t>are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95" name="??? ??? ????.WAV" descr="??? ??? ????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732" y="298583"/>
            <a:ext cx="21431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السؤال الرابع">
            <a:hlinkClick r:id="rId8" action="ppaction://hlinksldjump"/>
          </p:cNvPr>
          <p:cNvSpPr/>
          <p:nvPr/>
        </p:nvSpPr>
        <p:spPr>
          <a:xfrm>
            <a:off x="8270228" y="4413024"/>
            <a:ext cx="714375" cy="71437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338"/>
              <a:t>السؤال الرابع </a:t>
            </a:r>
          </a:p>
        </p:txBody>
      </p:sp>
    </p:spTree>
    <p:extLst>
      <p:ext uri="{BB962C8B-B14F-4D97-AF65-F5344CB8AC3E}">
        <p14:creationId xmlns:p14="http://schemas.microsoft.com/office/powerpoint/2010/main" val="773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26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195"/>
                </p:tgtEl>
              </p:cMediaNode>
            </p:audio>
          </p:childTnLst>
        </p:cTn>
      </p:par>
    </p:tnLst>
    <p:bldLst>
      <p:bldP spid="189" grpId="0" animBg="1" advAuto="0"/>
      <p:bldP spid="191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62"/>
          <p:cNvGrpSpPr/>
          <p:nvPr/>
        </p:nvGrpSpPr>
        <p:grpSpPr>
          <a:xfrm rot="-5400000" flipH="1">
            <a:off x="2871371" y="398093"/>
            <a:ext cx="2759508" cy="4446858"/>
            <a:chOff x="1835466" y="929768"/>
            <a:chExt cx="2388300" cy="3284100"/>
          </a:xfrm>
        </p:grpSpPr>
        <p:sp>
          <p:nvSpPr>
            <p:cNvPr id="2456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57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7422" y="4081059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59" name="Google Shape;2459;p62"/>
          <p:cNvPicPr preferRelativeResize="0"/>
          <p:nvPr/>
        </p:nvPicPr>
        <p:blipFill rotWithShape="1">
          <a:blip r:embed="rId3">
            <a:alphaModFix/>
          </a:blip>
          <a:srcRect l="8590" r="8249"/>
          <a:stretch/>
        </p:blipFill>
        <p:spPr>
          <a:xfrm>
            <a:off x="2291707" y="1432099"/>
            <a:ext cx="3939087" cy="235499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FC70503-A933-47D3-99B2-4F8970A2918D}"/>
              </a:ext>
            </a:extLst>
          </p:cNvPr>
          <p:cNvSpPr txBox="1"/>
          <p:nvPr/>
        </p:nvSpPr>
        <p:spPr>
          <a:xfrm>
            <a:off x="2503714" y="2043864"/>
            <a:ext cx="3577771" cy="8002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dirty="0"/>
          </a:p>
          <a:p>
            <a:pPr algn="ctr"/>
            <a:r>
              <a:rPr lang="en-US" sz="1600" dirty="0"/>
              <a:t>Workbook p</a:t>
            </a:r>
            <a:r>
              <a:rPr lang="en-US" sz="1600" b="1" dirty="0">
                <a:solidFill>
                  <a:srgbClr val="007976"/>
                </a:solidFill>
              </a:rPr>
              <a:t>.(84-85) </a:t>
            </a:r>
            <a:r>
              <a:rPr lang="en-US" sz="1600" dirty="0"/>
              <a:t>exercise</a:t>
            </a:r>
            <a:r>
              <a:rPr lang="en-US" sz="1600" b="1" dirty="0">
                <a:solidFill>
                  <a:srgbClr val="C00000"/>
                </a:solidFill>
              </a:rPr>
              <a:t>( C- E)</a:t>
            </a:r>
          </a:p>
          <a:p>
            <a:pPr algn="ctr"/>
            <a:r>
              <a:rPr lang="en-US" sz="1600" dirty="0"/>
              <a:t> </a:t>
            </a:r>
            <a:endParaRPr lang="ar-SA" sz="1600" dirty="0"/>
          </a:p>
        </p:txBody>
      </p:sp>
      <p:grpSp>
        <p:nvGrpSpPr>
          <p:cNvPr id="2460" name="Google Shape;2460;p62"/>
          <p:cNvGrpSpPr/>
          <p:nvPr/>
        </p:nvGrpSpPr>
        <p:grpSpPr>
          <a:xfrm rot="-2207578" flipH="1">
            <a:off x="7589584" y="3584507"/>
            <a:ext cx="1540339" cy="2251730"/>
            <a:chOff x="-2055400" y="2385325"/>
            <a:chExt cx="1520600" cy="2222875"/>
          </a:xfrm>
        </p:grpSpPr>
        <p:grpSp>
          <p:nvGrpSpPr>
            <p:cNvPr id="2461" name="Google Shape;2461;p62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462" name="Google Shape;2462;p6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6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6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6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6" name="Google Shape;2466;p62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467" name="Google Shape;2467;p6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6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6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6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1" name="Google Shape;2471;p62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472" name="Google Shape;2472;p62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62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62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5" name="Google Shape;2475;p62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776;p73">
            <a:extLst>
              <a:ext uri="{FF2B5EF4-FFF2-40B4-BE49-F238E27FC236}">
                <a16:creationId xmlns:a16="http://schemas.microsoft.com/office/drawing/2014/main" id="{8EE92393-9426-4DDE-822F-E4E0F3D65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357" y="168068"/>
            <a:ext cx="60441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Homework</a:t>
            </a:r>
            <a:endParaRPr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F699212-D9F6-4ABC-8A4F-3E54343D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00" y="1908629"/>
            <a:ext cx="4961561" cy="269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75" name="Google Shape;2775;p73"/>
          <p:cNvSpPr/>
          <p:nvPr/>
        </p:nvSpPr>
        <p:spPr>
          <a:xfrm>
            <a:off x="2047000" y="547100"/>
            <a:ext cx="5049900" cy="1035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73"/>
          <p:cNvSpPr txBox="1">
            <a:spLocks noGrp="1"/>
          </p:cNvSpPr>
          <p:nvPr>
            <p:ph type="title"/>
          </p:nvPr>
        </p:nvSpPr>
        <p:spPr>
          <a:xfrm>
            <a:off x="1549900" y="535300"/>
            <a:ext cx="60441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2780" name="Google Shape;2780;p73"/>
          <p:cNvSpPr/>
          <p:nvPr/>
        </p:nvSpPr>
        <p:spPr>
          <a:xfrm>
            <a:off x="3626266" y="3246214"/>
            <a:ext cx="232738" cy="335202"/>
          </a:xfrm>
          <a:custGeom>
            <a:avLst/>
            <a:gdLst/>
            <a:ahLst/>
            <a:cxnLst/>
            <a:rect l="l" t="t" r="r" b="b"/>
            <a:pathLst>
              <a:path w="7407" h="10668" extrusionOk="0">
                <a:moveTo>
                  <a:pt x="6208" y="0"/>
                </a:moveTo>
                <a:cubicBezTo>
                  <a:pt x="4086" y="14"/>
                  <a:pt x="2079" y="1732"/>
                  <a:pt x="2079" y="3854"/>
                </a:cubicBezTo>
                <a:lnTo>
                  <a:pt x="2079" y="4114"/>
                </a:lnTo>
                <a:cubicBezTo>
                  <a:pt x="2079" y="4129"/>
                  <a:pt x="2051" y="4157"/>
                  <a:pt x="2036" y="4157"/>
                </a:cubicBezTo>
                <a:lnTo>
                  <a:pt x="174" y="4157"/>
                </a:lnTo>
                <a:cubicBezTo>
                  <a:pt x="73" y="4157"/>
                  <a:pt x="1" y="4230"/>
                  <a:pt x="1" y="4331"/>
                </a:cubicBezTo>
                <a:lnTo>
                  <a:pt x="1" y="6048"/>
                </a:lnTo>
                <a:cubicBezTo>
                  <a:pt x="1" y="6149"/>
                  <a:pt x="73" y="6236"/>
                  <a:pt x="174" y="6236"/>
                </a:cubicBezTo>
                <a:lnTo>
                  <a:pt x="2036" y="6236"/>
                </a:lnTo>
                <a:cubicBezTo>
                  <a:pt x="2051" y="6236"/>
                  <a:pt x="2079" y="6251"/>
                  <a:pt x="2079" y="6279"/>
                </a:cubicBezTo>
                <a:lnTo>
                  <a:pt x="2079" y="10220"/>
                </a:lnTo>
                <a:cubicBezTo>
                  <a:pt x="2079" y="10235"/>
                  <a:pt x="2079" y="10249"/>
                  <a:pt x="2108" y="10264"/>
                </a:cubicBezTo>
                <a:cubicBezTo>
                  <a:pt x="2743" y="10495"/>
                  <a:pt x="3422" y="10624"/>
                  <a:pt x="4100" y="10668"/>
                </a:cubicBezTo>
                <a:cubicBezTo>
                  <a:pt x="4129" y="10668"/>
                  <a:pt x="4144" y="10639"/>
                  <a:pt x="4144" y="10624"/>
                </a:cubicBezTo>
                <a:lnTo>
                  <a:pt x="4144" y="6279"/>
                </a:lnTo>
                <a:cubicBezTo>
                  <a:pt x="4144" y="6251"/>
                  <a:pt x="4158" y="6236"/>
                  <a:pt x="4187" y="6236"/>
                </a:cubicBezTo>
                <a:lnTo>
                  <a:pt x="7218" y="6236"/>
                </a:lnTo>
                <a:cubicBezTo>
                  <a:pt x="7319" y="6236"/>
                  <a:pt x="7406" y="6149"/>
                  <a:pt x="7406" y="6048"/>
                </a:cubicBezTo>
                <a:lnTo>
                  <a:pt x="7406" y="4331"/>
                </a:lnTo>
                <a:cubicBezTo>
                  <a:pt x="7406" y="4230"/>
                  <a:pt x="7319" y="4143"/>
                  <a:pt x="7218" y="4143"/>
                </a:cubicBezTo>
                <a:lnTo>
                  <a:pt x="4187" y="4143"/>
                </a:lnTo>
                <a:cubicBezTo>
                  <a:pt x="4158" y="4143"/>
                  <a:pt x="4144" y="4129"/>
                  <a:pt x="4144" y="4100"/>
                </a:cubicBezTo>
                <a:lnTo>
                  <a:pt x="4144" y="3854"/>
                </a:lnTo>
                <a:cubicBezTo>
                  <a:pt x="4144" y="2714"/>
                  <a:pt x="5068" y="2079"/>
                  <a:pt x="6208" y="2079"/>
                </a:cubicBezTo>
                <a:lnTo>
                  <a:pt x="7218" y="2079"/>
                </a:lnTo>
                <a:cubicBezTo>
                  <a:pt x="7319" y="2079"/>
                  <a:pt x="7406" y="1992"/>
                  <a:pt x="7406" y="1891"/>
                </a:cubicBezTo>
                <a:lnTo>
                  <a:pt x="7406" y="173"/>
                </a:lnTo>
                <a:cubicBezTo>
                  <a:pt x="7406" y="72"/>
                  <a:pt x="7319" y="0"/>
                  <a:pt x="7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56"/>
          <p:cNvSpPr/>
          <p:nvPr/>
        </p:nvSpPr>
        <p:spPr>
          <a:xfrm>
            <a:off x="1247129" y="128745"/>
            <a:ext cx="6644374" cy="523019"/>
          </a:xfrm>
          <a:prstGeom prst="roundRect">
            <a:avLst>
              <a:gd name="adj" fmla="val 50000"/>
            </a:avLst>
          </a:prstGeom>
          <a:ln w="28575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8" name="Google Shape;2248;p56"/>
          <p:cNvSpPr txBox="1">
            <a:spLocks noGrp="1"/>
          </p:cNvSpPr>
          <p:nvPr>
            <p:ph type="title"/>
          </p:nvPr>
        </p:nvSpPr>
        <p:spPr>
          <a:xfrm>
            <a:off x="1252497" y="180653"/>
            <a:ext cx="6644374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accent3"/>
                </a:solidFill>
                <a:latin typeface="Franklin Gothic Demi Cond" panose="020B0706030402020204" pitchFamily="34" charset="0"/>
              </a:rPr>
              <a:t>Focus on the words written in bold..</a:t>
            </a:r>
            <a:r>
              <a:rPr lang="en" sz="2300" dirty="0">
                <a:latin typeface="Franklin Gothic Demi Cond" panose="020B0706030402020204" pitchFamily="34" charset="0"/>
              </a:rPr>
              <a:t> What are they called ?</a:t>
            </a:r>
            <a:endParaRPr sz="2300" dirty="0">
              <a:latin typeface="Franklin Gothic Demi Cond" panose="020B0706030402020204" pitchFamily="34" charset="0"/>
            </a:endParaRPr>
          </a:p>
        </p:txBody>
      </p:sp>
      <p:grpSp>
        <p:nvGrpSpPr>
          <p:cNvPr id="2256" name="Google Shape;2256;p56"/>
          <p:cNvGrpSpPr/>
          <p:nvPr/>
        </p:nvGrpSpPr>
        <p:grpSpPr>
          <a:xfrm rot="-3600002" flipH="1">
            <a:off x="-1060910" y="3901378"/>
            <a:ext cx="2524879" cy="2484256"/>
            <a:chOff x="7235149" y="-718650"/>
            <a:chExt cx="3031064" cy="2982297"/>
          </a:xfrm>
        </p:grpSpPr>
        <p:grpSp>
          <p:nvGrpSpPr>
            <p:cNvPr id="2257" name="Google Shape;2257;p5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58" name="Google Shape;2258;p5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2" name="Google Shape;2262;p5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63" name="Google Shape;2263;p5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5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68" name="Google Shape;2268;p5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69" name="Google Shape;2269;p5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5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5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2" name="Google Shape;2272;p5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3" name="Google Shape;2273;p56"/>
          <p:cNvGrpSpPr/>
          <p:nvPr/>
        </p:nvGrpSpPr>
        <p:grpSpPr>
          <a:xfrm rot="-7200044">
            <a:off x="7558771" y="4281757"/>
            <a:ext cx="1864380" cy="1723493"/>
            <a:chOff x="-1181840" y="1435015"/>
            <a:chExt cx="1864421" cy="1723531"/>
          </a:xfrm>
        </p:grpSpPr>
        <p:sp>
          <p:nvSpPr>
            <p:cNvPr id="2274" name="Google Shape;2274;p56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9CF1C0CF-124A-461C-9DF5-657BC7A03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0" t="36551" r="31892" b="7963"/>
          <a:stretch/>
        </p:blipFill>
        <p:spPr>
          <a:xfrm>
            <a:off x="1825167" y="838450"/>
            <a:ext cx="5986709" cy="416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قوس كبير أيسر 34">
            <a:extLst>
              <a:ext uri="{FF2B5EF4-FFF2-40B4-BE49-F238E27FC236}">
                <a16:creationId xmlns:a16="http://schemas.microsoft.com/office/drawing/2014/main" id="{CD19129E-0CBF-407A-BA39-CA122D063C54}"/>
              </a:ext>
            </a:extLst>
          </p:cNvPr>
          <p:cNvSpPr/>
          <p:nvPr/>
        </p:nvSpPr>
        <p:spPr>
          <a:xfrm>
            <a:off x="2067872" y="1740760"/>
            <a:ext cx="315045" cy="537883"/>
          </a:xfrm>
          <a:prstGeom prst="leftBrace">
            <a:avLst/>
          </a:prstGeom>
          <a:ln>
            <a:solidFill>
              <a:srgbClr val="00797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قوس كبير أيسر 35">
            <a:extLst>
              <a:ext uri="{FF2B5EF4-FFF2-40B4-BE49-F238E27FC236}">
                <a16:creationId xmlns:a16="http://schemas.microsoft.com/office/drawing/2014/main" id="{13776670-4464-4DED-A964-278DEA63A147}"/>
              </a:ext>
            </a:extLst>
          </p:cNvPr>
          <p:cNvSpPr/>
          <p:nvPr/>
        </p:nvSpPr>
        <p:spPr>
          <a:xfrm>
            <a:off x="2106756" y="2662887"/>
            <a:ext cx="315045" cy="717016"/>
          </a:xfrm>
          <a:prstGeom prst="leftBrace">
            <a:avLst/>
          </a:prstGeom>
          <a:ln>
            <a:solidFill>
              <a:srgbClr val="FFFFB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قوس كبير أيسر 37">
            <a:extLst>
              <a:ext uri="{FF2B5EF4-FFF2-40B4-BE49-F238E27FC236}">
                <a16:creationId xmlns:a16="http://schemas.microsoft.com/office/drawing/2014/main" id="{029E5BD9-A1BE-4F5F-9EF1-18F74B555ACE}"/>
              </a:ext>
            </a:extLst>
          </p:cNvPr>
          <p:cNvSpPr/>
          <p:nvPr/>
        </p:nvSpPr>
        <p:spPr>
          <a:xfrm>
            <a:off x="2067872" y="3594366"/>
            <a:ext cx="315045" cy="75160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فقاعة الكلام: مستطيلة مستديرة الزوايا 38">
            <a:extLst>
              <a:ext uri="{FF2B5EF4-FFF2-40B4-BE49-F238E27FC236}">
                <a16:creationId xmlns:a16="http://schemas.microsoft.com/office/drawing/2014/main" id="{BC5662E4-1533-4F48-9F84-E213961F1D1C}"/>
              </a:ext>
            </a:extLst>
          </p:cNvPr>
          <p:cNvSpPr/>
          <p:nvPr/>
        </p:nvSpPr>
        <p:spPr>
          <a:xfrm>
            <a:off x="66851" y="1697031"/>
            <a:ext cx="1636964" cy="482400"/>
          </a:xfrm>
          <a:prstGeom prst="wedgeRoundRectCallout">
            <a:avLst>
              <a:gd name="adj1" fmla="val 63104"/>
              <a:gd name="adj2" fmla="val 11767"/>
              <a:gd name="adj3" fmla="val 16667"/>
            </a:avLst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FFBD"/>
                </a:solidFill>
              </a:rPr>
              <a:t>Verb to  ( do)</a:t>
            </a:r>
            <a:endParaRPr lang="ar-SA" sz="1600" b="1" dirty="0">
              <a:solidFill>
                <a:srgbClr val="FFFFBD"/>
              </a:solidFill>
            </a:endParaRPr>
          </a:p>
        </p:txBody>
      </p:sp>
      <p:sp>
        <p:nvSpPr>
          <p:cNvPr id="40" name="فقاعة الكلام: مستطيلة مستديرة الزوايا 39">
            <a:extLst>
              <a:ext uri="{FF2B5EF4-FFF2-40B4-BE49-F238E27FC236}">
                <a16:creationId xmlns:a16="http://schemas.microsoft.com/office/drawing/2014/main" id="{649373BD-518D-4F75-847D-7FCBD33871E5}"/>
              </a:ext>
            </a:extLst>
          </p:cNvPr>
          <p:cNvSpPr/>
          <p:nvPr/>
        </p:nvSpPr>
        <p:spPr>
          <a:xfrm>
            <a:off x="55904" y="2878818"/>
            <a:ext cx="1636964" cy="482400"/>
          </a:xfrm>
          <a:prstGeom prst="wedgeRoundRectCallout">
            <a:avLst>
              <a:gd name="adj1" fmla="val 63104"/>
              <a:gd name="adj2" fmla="val 11767"/>
              <a:gd name="adj3" fmla="val 16667"/>
            </a:avLst>
          </a:prstGeom>
          <a:solidFill>
            <a:srgbClr val="FFFFBD"/>
          </a:solidFill>
          <a:ln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9999"/>
                </a:solidFill>
              </a:rPr>
              <a:t>Verb to (have)</a:t>
            </a:r>
            <a:endParaRPr lang="ar-SA" sz="1600" b="1" dirty="0">
              <a:solidFill>
                <a:srgbClr val="009999"/>
              </a:solidFill>
            </a:endParaRPr>
          </a:p>
        </p:txBody>
      </p:sp>
      <p:sp>
        <p:nvSpPr>
          <p:cNvPr id="41" name="فقاعة الكلام: مستطيلة مستديرة الزوايا 40">
            <a:extLst>
              <a:ext uri="{FF2B5EF4-FFF2-40B4-BE49-F238E27FC236}">
                <a16:creationId xmlns:a16="http://schemas.microsoft.com/office/drawing/2014/main" id="{E075E638-56BA-442F-8908-603D6B5B9A3D}"/>
              </a:ext>
            </a:extLst>
          </p:cNvPr>
          <p:cNvSpPr/>
          <p:nvPr/>
        </p:nvSpPr>
        <p:spPr>
          <a:xfrm>
            <a:off x="40923" y="3818395"/>
            <a:ext cx="1636964" cy="482400"/>
          </a:xfrm>
          <a:prstGeom prst="wedgeRoundRectCallout">
            <a:avLst>
              <a:gd name="adj1" fmla="val 63104"/>
              <a:gd name="adj2" fmla="val 11767"/>
              <a:gd name="adj3" fmla="val 16667"/>
            </a:avLst>
          </a:prstGeom>
          <a:solidFill>
            <a:srgbClr val="C00000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Verb to  ( be)</a:t>
            </a:r>
            <a:endParaRPr lang="ar-SA" sz="1600" b="1" dirty="0"/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B340924A-DCA9-411D-B497-507DA14D46C3}"/>
              </a:ext>
            </a:extLst>
          </p:cNvPr>
          <p:cNvSpPr txBox="1"/>
          <p:nvPr/>
        </p:nvSpPr>
        <p:spPr>
          <a:xfrm>
            <a:off x="1894323" y="901701"/>
            <a:ext cx="1340655" cy="235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7" grpId="0" animBg="1"/>
      <p:bldP spid="2248" grpId="0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57"/>
          <p:cNvGrpSpPr/>
          <p:nvPr/>
        </p:nvGrpSpPr>
        <p:grpSpPr>
          <a:xfrm rot="-618237" flipH="1">
            <a:off x="7688441" y="481997"/>
            <a:ext cx="2237788" cy="1755910"/>
            <a:chOff x="-2415600" y="2986400"/>
            <a:chExt cx="1943075" cy="1524659"/>
          </a:xfrm>
        </p:grpSpPr>
        <p:sp>
          <p:nvSpPr>
            <p:cNvPr id="2299" name="Google Shape;2299;p5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4" name="Google Shape;2304;p5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305" name="Google Shape;2305;p5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1355;p43">
            <a:extLst>
              <a:ext uri="{FF2B5EF4-FFF2-40B4-BE49-F238E27FC236}">
                <a16:creationId xmlns:a16="http://schemas.microsoft.com/office/drawing/2014/main" id="{AA7FEA2F-DB60-4855-83D1-E21D408E1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9384" y="213720"/>
            <a:ext cx="3672408" cy="644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Auxiliary Verb</a:t>
            </a:r>
            <a:endParaRPr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6CC2A56B-0911-44EB-A184-97C60B72F8EC}"/>
              </a:ext>
            </a:extLst>
          </p:cNvPr>
          <p:cNvSpPr txBox="1">
            <a:spLocks/>
          </p:cNvSpPr>
          <p:nvPr/>
        </p:nvSpPr>
        <p:spPr>
          <a:xfrm>
            <a:off x="1854423" y="1598677"/>
            <a:ext cx="130246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Do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Google Shape;1424;p47">
            <a:extLst>
              <a:ext uri="{FF2B5EF4-FFF2-40B4-BE49-F238E27FC236}">
                <a16:creationId xmlns:a16="http://schemas.microsoft.com/office/drawing/2014/main" id="{1A971540-475C-49A9-BA9B-74EF9F83DF29}"/>
              </a:ext>
            </a:extLst>
          </p:cNvPr>
          <p:cNvSpPr txBox="1">
            <a:spLocks/>
          </p:cNvSpPr>
          <p:nvPr/>
        </p:nvSpPr>
        <p:spPr>
          <a:xfrm>
            <a:off x="3939794" y="1598677"/>
            <a:ext cx="130246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Google Shape;1424;p47">
            <a:extLst>
              <a:ext uri="{FF2B5EF4-FFF2-40B4-BE49-F238E27FC236}">
                <a16:creationId xmlns:a16="http://schemas.microsoft.com/office/drawing/2014/main" id="{20FA67C7-BD8C-43B2-82B6-78F4AC13E16F}"/>
              </a:ext>
            </a:extLst>
          </p:cNvPr>
          <p:cNvSpPr txBox="1">
            <a:spLocks/>
          </p:cNvSpPr>
          <p:nvPr/>
        </p:nvSpPr>
        <p:spPr>
          <a:xfrm>
            <a:off x="6089085" y="1598677"/>
            <a:ext cx="130246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be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48B962B7-FC66-41C9-8D7C-BB29CA3D1647}"/>
              </a:ext>
            </a:extLst>
          </p:cNvPr>
          <p:cNvCxnSpPr>
            <a:cxnSpLocks/>
          </p:cNvCxnSpPr>
          <p:nvPr/>
        </p:nvCxnSpPr>
        <p:spPr>
          <a:xfrm>
            <a:off x="2376158" y="2296514"/>
            <a:ext cx="0" cy="55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27A18987-7C07-4688-8D54-A83C06D38A51}"/>
              </a:ext>
            </a:extLst>
          </p:cNvPr>
          <p:cNvCxnSpPr>
            <a:cxnSpLocks/>
          </p:cNvCxnSpPr>
          <p:nvPr/>
        </p:nvCxnSpPr>
        <p:spPr>
          <a:xfrm flipH="1">
            <a:off x="2973575" y="917662"/>
            <a:ext cx="1581255" cy="590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7739979C-65AE-49E1-9783-DAE2A11E3790}"/>
              </a:ext>
            </a:extLst>
          </p:cNvPr>
          <p:cNvCxnSpPr>
            <a:cxnSpLocks/>
          </p:cNvCxnSpPr>
          <p:nvPr/>
        </p:nvCxnSpPr>
        <p:spPr>
          <a:xfrm>
            <a:off x="4668424" y="923326"/>
            <a:ext cx="1620687" cy="646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D4C5F80D-351A-4EE0-831C-1B6815AB7E98}"/>
              </a:ext>
            </a:extLst>
          </p:cNvPr>
          <p:cNvCxnSpPr>
            <a:cxnSpLocks/>
          </p:cNvCxnSpPr>
          <p:nvPr/>
        </p:nvCxnSpPr>
        <p:spPr>
          <a:xfrm>
            <a:off x="4599396" y="888567"/>
            <a:ext cx="1" cy="619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Google Shape;1424;p47">
            <a:extLst>
              <a:ext uri="{FF2B5EF4-FFF2-40B4-BE49-F238E27FC236}">
                <a16:creationId xmlns:a16="http://schemas.microsoft.com/office/drawing/2014/main" id="{9F8C02A1-49A1-44BD-8C4D-8B61828B3DAB}"/>
              </a:ext>
            </a:extLst>
          </p:cNvPr>
          <p:cNvSpPr txBox="1">
            <a:spLocks/>
          </p:cNvSpPr>
          <p:nvPr/>
        </p:nvSpPr>
        <p:spPr>
          <a:xfrm>
            <a:off x="668946" y="2957470"/>
            <a:ext cx="772744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Do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Google Shape;1424;p47">
            <a:extLst>
              <a:ext uri="{FF2B5EF4-FFF2-40B4-BE49-F238E27FC236}">
                <a16:creationId xmlns:a16="http://schemas.microsoft.com/office/drawing/2014/main" id="{0A365AA2-2581-46F6-BA1F-889C1D4D579C}"/>
              </a:ext>
            </a:extLst>
          </p:cNvPr>
          <p:cNvSpPr txBox="1">
            <a:spLocks/>
          </p:cNvSpPr>
          <p:nvPr/>
        </p:nvSpPr>
        <p:spPr>
          <a:xfrm>
            <a:off x="1464307" y="2957470"/>
            <a:ext cx="912929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200" b="1" dirty="0">
                <a:solidFill>
                  <a:srgbClr val="007976"/>
                </a:solidFill>
              </a:rPr>
              <a:t>Does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" name="Google Shape;1424;p47">
            <a:extLst>
              <a:ext uri="{FF2B5EF4-FFF2-40B4-BE49-F238E27FC236}">
                <a16:creationId xmlns:a16="http://schemas.microsoft.com/office/drawing/2014/main" id="{858F3416-CABE-4BD6-B148-0C3A59697119}"/>
              </a:ext>
            </a:extLst>
          </p:cNvPr>
          <p:cNvSpPr txBox="1">
            <a:spLocks/>
          </p:cNvSpPr>
          <p:nvPr/>
        </p:nvSpPr>
        <p:spPr>
          <a:xfrm>
            <a:off x="2393065" y="2960687"/>
            <a:ext cx="760980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Did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7" name="Google Shape;1424;p47">
            <a:extLst>
              <a:ext uri="{FF2B5EF4-FFF2-40B4-BE49-F238E27FC236}">
                <a16:creationId xmlns:a16="http://schemas.microsoft.com/office/drawing/2014/main" id="{ACEADEFD-370E-4FDD-8D8F-181F5C028891}"/>
              </a:ext>
            </a:extLst>
          </p:cNvPr>
          <p:cNvSpPr txBox="1">
            <a:spLocks/>
          </p:cNvSpPr>
          <p:nvPr/>
        </p:nvSpPr>
        <p:spPr>
          <a:xfrm>
            <a:off x="3656529" y="2981952"/>
            <a:ext cx="757258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has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" name="Google Shape;1424;p47">
            <a:extLst>
              <a:ext uri="{FF2B5EF4-FFF2-40B4-BE49-F238E27FC236}">
                <a16:creationId xmlns:a16="http://schemas.microsoft.com/office/drawing/2014/main" id="{88840026-452B-42E5-97B0-6D3BE0605E35}"/>
              </a:ext>
            </a:extLst>
          </p:cNvPr>
          <p:cNvSpPr txBox="1">
            <a:spLocks/>
          </p:cNvSpPr>
          <p:nvPr/>
        </p:nvSpPr>
        <p:spPr>
          <a:xfrm>
            <a:off x="4409184" y="2983100"/>
            <a:ext cx="912930" cy="5590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200" b="1" dirty="0">
                <a:solidFill>
                  <a:srgbClr val="007976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" name="Google Shape;1424;p47">
            <a:extLst>
              <a:ext uri="{FF2B5EF4-FFF2-40B4-BE49-F238E27FC236}">
                <a16:creationId xmlns:a16="http://schemas.microsoft.com/office/drawing/2014/main" id="{179FD6C3-6223-46EF-846D-B07BFCF5126B}"/>
              </a:ext>
            </a:extLst>
          </p:cNvPr>
          <p:cNvSpPr txBox="1">
            <a:spLocks/>
          </p:cNvSpPr>
          <p:nvPr/>
        </p:nvSpPr>
        <p:spPr>
          <a:xfrm>
            <a:off x="5325637" y="2983100"/>
            <a:ext cx="749132" cy="5590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" name="Google Shape;1424;p47">
            <a:extLst>
              <a:ext uri="{FF2B5EF4-FFF2-40B4-BE49-F238E27FC236}">
                <a16:creationId xmlns:a16="http://schemas.microsoft.com/office/drawing/2014/main" id="{296DDC23-E656-46F1-846D-886812315D51}"/>
              </a:ext>
            </a:extLst>
          </p:cNvPr>
          <p:cNvSpPr txBox="1">
            <a:spLocks/>
          </p:cNvSpPr>
          <p:nvPr/>
        </p:nvSpPr>
        <p:spPr>
          <a:xfrm>
            <a:off x="6401518" y="2992494"/>
            <a:ext cx="661236" cy="5799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am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Google Shape;1424;p47">
            <a:extLst>
              <a:ext uri="{FF2B5EF4-FFF2-40B4-BE49-F238E27FC236}">
                <a16:creationId xmlns:a16="http://schemas.microsoft.com/office/drawing/2014/main" id="{F24E4EDB-ED17-4BE6-8AAD-261ECE5D4F7A}"/>
              </a:ext>
            </a:extLst>
          </p:cNvPr>
          <p:cNvSpPr txBox="1">
            <a:spLocks/>
          </p:cNvSpPr>
          <p:nvPr/>
        </p:nvSpPr>
        <p:spPr>
          <a:xfrm>
            <a:off x="7062754" y="2992494"/>
            <a:ext cx="608758" cy="5799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is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2" name="Google Shape;1424;p47">
            <a:extLst>
              <a:ext uri="{FF2B5EF4-FFF2-40B4-BE49-F238E27FC236}">
                <a16:creationId xmlns:a16="http://schemas.microsoft.com/office/drawing/2014/main" id="{521B1224-A7EE-4A90-844F-01E8E4BEA8A4}"/>
              </a:ext>
            </a:extLst>
          </p:cNvPr>
          <p:cNvSpPr txBox="1">
            <a:spLocks/>
          </p:cNvSpPr>
          <p:nvPr/>
        </p:nvSpPr>
        <p:spPr>
          <a:xfrm>
            <a:off x="7687341" y="2992494"/>
            <a:ext cx="664671" cy="5799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are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" name="Google Shape;1424;p47">
            <a:extLst>
              <a:ext uri="{FF2B5EF4-FFF2-40B4-BE49-F238E27FC236}">
                <a16:creationId xmlns:a16="http://schemas.microsoft.com/office/drawing/2014/main" id="{B32C9634-D6E3-4691-A266-6DC7BDC923CD}"/>
              </a:ext>
            </a:extLst>
          </p:cNvPr>
          <p:cNvSpPr txBox="1">
            <a:spLocks/>
          </p:cNvSpPr>
          <p:nvPr/>
        </p:nvSpPr>
        <p:spPr>
          <a:xfrm>
            <a:off x="1203190" y="4197426"/>
            <a:ext cx="1856599" cy="437280"/>
          </a:xfrm>
          <a:prstGeom prst="rect">
            <a:avLst/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800" b="1" dirty="0">
                <a:solidFill>
                  <a:srgbClr val="FFFFBD"/>
                </a:solidFill>
              </a:rPr>
              <a:t>Simple tenses</a:t>
            </a:r>
          </a:p>
        </p:txBody>
      </p:sp>
      <p:sp>
        <p:nvSpPr>
          <p:cNvPr id="69" name="Google Shape;1424;p47">
            <a:extLst>
              <a:ext uri="{FF2B5EF4-FFF2-40B4-BE49-F238E27FC236}">
                <a16:creationId xmlns:a16="http://schemas.microsoft.com/office/drawing/2014/main" id="{EBFF539F-F8F5-4A3F-9CF6-1EE96DC299B7}"/>
              </a:ext>
            </a:extLst>
          </p:cNvPr>
          <p:cNvSpPr txBox="1">
            <a:spLocks/>
          </p:cNvSpPr>
          <p:nvPr/>
        </p:nvSpPr>
        <p:spPr>
          <a:xfrm>
            <a:off x="5534011" y="4197426"/>
            <a:ext cx="2243738" cy="437280"/>
          </a:xfrm>
          <a:prstGeom prst="rect">
            <a:avLst/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800" b="1" dirty="0">
                <a:solidFill>
                  <a:srgbClr val="FFFFBD"/>
                </a:solidFill>
              </a:rPr>
              <a:t>Continuous tenses</a:t>
            </a:r>
          </a:p>
        </p:txBody>
      </p:sp>
      <p:sp>
        <p:nvSpPr>
          <p:cNvPr id="70" name="Google Shape;1424;p47">
            <a:extLst>
              <a:ext uri="{FF2B5EF4-FFF2-40B4-BE49-F238E27FC236}">
                <a16:creationId xmlns:a16="http://schemas.microsoft.com/office/drawing/2014/main" id="{8B1A7732-862F-4EBB-9C2B-0A9D22190363}"/>
              </a:ext>
            </a:extLst>
          </p:cNvPr>
          <p:cNvSpPr txBox="1">
            <a:spLocks/>
          </p:cNvSpPr>
          <p:nvPr/>
        </p:nvSpPr>
        <p:spPr>
          <a:xfrm>
            <a:off x="3413481" y="4190122"/>
            <a:ext cx="1856599" cy="437280"/>
          </a:xfrm>
          <a:prstGeom prst="rect">
            <a:avLst/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800" b="1" dirty="0">
                <a:solidFill>
                  <a:srgbClr val="FFFFBD"/>
                </a:solidFill>
              </a:rPr>
              <a:t>Perfect tenses</a:t>
            </a:r>
          </a:p>
        </p:txBody>
      </p: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E4949087-6F23-49BC-AA2B-9061E934F7CB}"/>
              </a:ext>
            </a:extLst>
          </p:cNvPr>
          <p:cNvCxnSpPr>
            <a:cxnSpLocks/>
          </p:cNvCxnSpPr>
          <p:nvPr/>
        </p:nvCxnSpPr>
        <p:spPr>
          <a:xfrm>
            <a:off x="2228589" y="3572445"/>
            <a:ext cx="0" cy="505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رابط كسهم مستقيم 72">
            <a:extLst>
              <a:ext uri="{FF2B5EF4-FFF2-40B4-BE49-F238E27FC236}">
                <a16:creationId xmlns:a16="http://schemas.microsoft.com/office/drawing/2014/main" id="{D836733F-F743-462F-AE09-384112530FB3}"/>
              </a:ext>
            </a:extLst>
          </p:cNvPr>
          <p:cNvCxnSpPr>
            <a:cxnSpLocks/>
          </p:cNvCxnSpPr>
          <p:nvPr/>
        </p:nvCxnSpPr>
        <p:spPr>
          <a:xfrm>
            <a:off x="4608368" y="3572445"/>
            <a:ext cx="0" cy="505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رابط كسهم مستقيم 73">
            <a:extLst>
              <a:ext uri="{FF2B5EF4-FFF2-40B4-BE49-F238E27FC236}">
                <a16:creationId xmlns:a16="http://schemas.microsoft.com/office/drawing/2014/main" id="{AC381ACF-8D5B-4BDF-A78A-C1C1EEB14124}"/>
              </a:ext>
            </a:extLst>
          </p:cNvPr>
          <p:cNvCxnSpPr>
            <a:cxnSpLocks/>
          </p:cNvCxnSpPr>
          <p:nvPr/>
        </p:nvCxnSpPr>
        <p:spPr>
          <a:xfrm>
            <a:off x="7227744" y="3572445"/>
            <a:ext cx="0" cy="505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رابط كسهم مستقيم 75">
            <a:extLst>
              <a:ext uri="{FF2B5EF4-FFF2-40B4-BE49-F238E27FC236}">
                <a16:creationId xmlns:a16="http://schemas.microsoft.com/office/drawing/2014/main" id="{A9FF4A4B-F5C6-475F-9D60-A978B5F0DA59}"/>
              </a:ext>
            </a:extLst>
          </p:cNvPr>
          <p:cNvCxnSpPr>
            <a:cxnSpLocks/>
          </p:cNvCxnSpPr>
          <p:nvPr/>
        </p:nvCxnSpPr>
        <p:spPr>
          <a:xfrm>
            <a:off x="4572000" y="2296514"/>
            <a:ext cx="0" cy="55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رابط كسهم مستقيم 76">
            <a:extLst>
              <a:ext uri="{FF2B5EF4-FFF2-40B4-BE49-F238E27FC236}">
                <a16:creationId xmlns:a16="http://schemas.microsoft.com/office/drawing/2014/main" id="{61A50086-0EDB-444E-B62E-204B736F3DD1}"/>
              </a:ext>
            </a:extLst>
          </p:cNvPr>
          <p:cNvCxnSpPr>
            <a:cxnSpLocks/>
          </p:cNvCxnSpPr>
          <p:nvPr/>
        </p:nvCxnSpPr>
        <p:spPr>
          <a:xfrm>
            <a:off x="6721841" y="2296514"/>
            <a:ext cx="0" cy="55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Google Shape;1213;p33">
            <a:extLst>
              <a:ext uri="{FF2B5EF4-FFF2-40B4-BE49-F238E27FC236}">
                <a16:creationId xmlns:a16="http://schemas.microsoft.com/office/drawing/2014/main" id="{5FEECC27-7E65-45B0-AA85-52CA1A330F6E}"/>
              </a:ext>
            </a:extLst>
          </p:cNvPr>
          <p:cNvSpPr txBox="1">
            <a:spLocks/>
          </p:cNvSpPr>
          <p:nvPr/>
        </p:nvSpPr>
        <p:spPr>
          <a:xfrm>
            <a:off x="491924" y="3606629"/>
            <a:ext cx="1629035" cy="43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/>
              <a:t>Used with 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1047" y="1848707"/>
            <a:ext cx="6561905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1868706" y="2382050"/>
            <a:ext cx="5125500" cy="1199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latin typeface="Sitka Small" panose="02000505000000020004" pitchFamily="2" charset="0"/>
                <a:cs typeface="Posterama" panose="020B0504020200020000" pitchFamily="34" charset="0"/>
              </a:rPr>
              <a:t>The Uses of Auxiliary Verbs</a:t>
            </a:r>
            <a:endParaRPr sz="4000" dirty="0">
              <a:latin typeface="Sitka Small" panose="02000505000000020004" pitchFamily="2" charset="0"/>
              <a:cs typeface="Posterama" panose="020B0504020200020000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" name="Google Shape;2212;p55"/>
          <p:cNvGrpSpPr/>
          <p:nvPr/>
        </p:nvGrpSpPr>
        <p:grpSpPr>
          <a:xfrm>
            <a:off x="1227599" y="1250841"/>
            <a:ext cx="6689117" cy="2387361"/>
            <a:chOff x="807626" y="1311856"/>
            <a:chExt cx="7533638" cy="2527378"/>
          </a:xfrm>
        </p:grpSpPr>
        <p:sp>
          <p:nvSpPr>
            <p:cNvPr id="2213" name="Google Shape;2213;p55"/>
            <p:cNvSpPr/>
            <p:nvPr/>
          </p:nvSpPr>
          <p:spPr>
            <a:xfrm>
              <a:off x="883863" y="1403534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5" name="Google Shape;2215;p55"/>
          <p:cNvSpPr txBox="1">
            <a:spLocks noGrp="1"/>
          </p:cNvSpPr>
          <p:nvPr>
            <p:ph type="title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Verbs to (do)</a:t>
            </a:r>
            <a:endParaRPr sz="6600" dirty="0"/>
          </a:p>
        </p:txBody>
      </p:sp>
      <p:grpSp>
        <p:nvGrpSpPr>
          <p:cNvPr id="2217" name="Google Shape;2217;p55"/>
          <p:cNvGrpSpPr/>
          <p:nvPr/>
        </p:nvGrpSpPr>
        <p:grpSpPr>
          <a:xfrm rot="-618237" flipH="1">
            <a:off x="7784341" y="1929397"/>
            <a:ext cx="2237788" cy="1755910"/>
            <a:chOff x="-2415600" y="2986400"/>
            <a:chExt cx="1943075" cy="1524659"/>
          </a:xfrm>
        </p:grpSpPr>
        <p:sp>
          <p:nvSpPr>
            <p:cNvPr id="2218" name="Google Shape;2218;p55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24" name="Google Shape;2224;p5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6" name="Google Shape;2226;p55"/>
          <p:cNvGrpSpPr/>
          <p:nvPr/>
        </p:nvGrpSpPr>
        <p:grpSpPr>
          <a:xfrm>
            <a:off x="4177453" y="-714470"/>
            <a:ext cx="2884967" cy="2838550"/>
            <a:chOff x="7235149" y="-718650"/>
            <a:chExt cx="3031064" cy="2982297"/>
          </a:xfrm>
        </p:grpSpPr>
        <p:grpSp>
          <p:nvGrpSpPr>
            <p:cNvPr id="2227" name="Google Shape;2227;p5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28" name="Google Shape;2228;p5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33" name="Google Shape;2233;p5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7" name="Google Shape;2237;p5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38" name="Google Shape;2238;p5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39" name="Google Shape;2239;p5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5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2" name="Google Shape;2242;p5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86863" y="1706528"/>
            <a:ext cx="6766389" cy="2741486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863558" y="1948734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47"/>
          <p:cNvSpPr/>
          <p:nvPr/>
        </p:nvSpPr>
        <p:spPr>
          <a:xfrm>
            <a:off x="3712508" y="191654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421488" y="194787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923176" y="217527"/>
            <a:ext cx="4965821" cy="479100"/>
          </a:xfrm>
          <a:prstGeom prst="roundRect">
            <a:avLst>
              <a:gd name="adj" fmla="val 50000"/>
            </a:avLst>
          </a:prstGeom>
          <a:solidFill>
            <a:srgbClr val="FFFFBD"/>
          </a:solidFill>
          <a:ln w="38100">
            <a:solidFill>
              <a:srgbClr val="006462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1923176" y="262615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Rules for using verb ( to do)</a:t>
            </a:r>
            <a:endParaRPr sz="24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532938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DO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2819814"/>
            <a:ext cx="1773600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tense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6" name="Google Shape;2056;p47"/>
          <p:cNvSpPr txBox="1">
            <a:spLocks noGrp="1"/>
          </p:cNvSpPr>
          <p:nvPr>
            <p:ph type="subTitle" idx="3"/>
          </p:nvPr>
        </p:nvSpPr>
        <p:spPr>
          <a:xfrm>
            <a:off x="3755642" y="2024463"/>
            <a:ext cx="1176516" cy="29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Does</a:t>
            </a:r>
            <a:endParaRPr sz="2000" dirty="0">
              <a:latin typeface="+mj-lt"/>
            </a:endParaRPr>
          </a:p>
        </p:txBody>
      </p:sp>
      <p:sp>
        <p:nvSpPr>
          <p:cNvPr id="2057" name="Google Shape;2057;p47"/>
          <p:cNvSpPr txBox="1">
            <a:spLocks noGrp="1"/>
          </p:cNvSpPr>
          <p:nvPr>
            <p:ph type="subTitle" idx="4"/>
          </p:nvPr>
        </p:nvSpPr>
        <p:spPr>
          <a:xfrm>
            <a:off x="3543424" y="2804089"/>
            <a:ext cx="1773600" cy="4083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tense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5961456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Did</a:t>
            </a:r>
            <a:endParaRPr sz="2000" dirty="0">
              <a:latin typeface="+mj-lt"/>
            </a:endParaRPr>
          </a:p>
        </p:txBody>
      </p:sp>
      <p:sp>
        <p:nvSpPr>
          <p:cNvPr id="2059" name="Google Shape;2059;p47"/>
          <p:cNvSpPr txBox="1">
            <a:spLocks noGrp="1"/>
          </p:cNvSpPr>
          <p:nvPr>
            <p:ph type="subTitle" idx="6"/>
          </p:nvPr>
        </p:nvSpPr>
        <p:spPr>
          <a:xfrm>
            <a:off x="5752221" y="2809917"/>
            <a:ext cx="1773600" cy="402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Past tense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9" name="Google Shape;2625;p67">
            <a:extLst>
              <a:ext uri="{FF2B5EF4-FFF2-40B4-BE49-F238E27FC236}">
                <a16:creationId xmlns:a16="http://schemas.microsoft.com/office/drawing/2014/main" id="{9E807EB3-03E7-4C16-9427-CDE9F15654C6}"/>
              </a:ext>
            </a:extLst>
          </p:cNvPr>
          <p:cNvSpPr/>
          <p:nvPr/>
        </p:nvSpPr>
        <p:spPr>
          <a:xfrm>
            <a:off x="3895101" y="854166"/>
            <a:ext cx="715980" cy="703161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sz="28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43348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B8ED594A-3BB5-40DC-B5B6-DEAE497C4B5A}"/>
              </a:ext>
            </a:extLst>
          </p:cNvPr>
          <p:cNvCxnSpPr>
            <a:cxnSpLocks/>
          </p:cNvCxnSpPr>
          <p:nvPr/>
        </p:nvCxnSpPr>
        <p:spPr>
          <a:xfrm>
            <a:off x="4357022" y="2433761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573280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1310544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1846268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2342426" y="368179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2859082" y="3673054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3691472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4210063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Google Shape;1424;p47">
            <a:extLst>
              <a:ext uri="{FF2B5EF4-FFF2-40B4-BE49-F238E27FC236}">
                <a16:creationId xmlns:a16="http://schemas.microsoft.com/office/drawing/2014/main" id="{8F7025D6-3ED4-4191-958C-A76F967DCC7C}"/>
              </a:ext>
            </a:extLst>
          </p:cNvPr>
          <p:cNvSpPr txBox="1">
            <a:spLocks/>
          </p:cNvSpPr>
          <p:nvPr/>
        </p:nvSpPr>
        <p:spPr>
          <a:xfrm>
            <a:off x="5964323" y="3668284"/>
            <a:ext cx="16398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>
                <a:solidFill>
                  <a:srgbClr val="007976"/>
                </a:solidFill>
              </a:rPr>
              <a:t>All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4728654" y="36550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179583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322A7F6-B164-4D66-92B6-E24618A7C0A9}"/>
              </a:ext>
            </a:extLst>
          </p:cNvPr>
          <p:cNvCxnSpPr>
            <a:cxnSpLocks/>
          </p:cNvCxnSpPr>
          <p:nvPr/>
        </p:nvCxnSpPr>
        <p:spPr>
          <a:xfrm>
            <a:off x="4430224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09370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2051" grpId="0" animBg="1"/>
      <p:bldP spid="2054" grpId="0" build="p"/>
      <p:bldP spid="2055" grpId="0" build="p" animBg="1"/>
      <p:bldP spid="2056" grpId="0" build="p"/>
      <p:bldP spid="2057" grpId="0" uiExpand="1" build="p" animBg="1"/>
      <p:bldP spid="2058" grpId="0" build="p"/>
      <p:bldP spid="2059" grpId="0" uiExpand="1" build="p" animBg="1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066;p48">
            <a:extLst>
              <a:ext uri="{FF2B5EF4-FFF2-40B4-BE49-F238E27FC236}">
                <a16:creationId xmlns:a16="http://schemas.microsoft.com/office/drawing/2014/main" id="{EC88BF15-4B0C-4905-9C36-4E77DBB291CB}"/>
              </a:ext>
            </a:extLst>
          </p:cNvPr>
          <p:cNvSpPr/>
          <p:nvPr/>
        </p:nvSpPr>
        <p:spPr>
          <a:xfrm>
            <a:off x="2213991" y="234142"/>
            <a:ext cx="49705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Uses of Auxiliary Verb</a:t>
            </a:r>
            <a:endParaRPr sz="2400" dirty="0"/>
          </a:p>
        </p:txBody>
      </p:sp>
      <p:grpSp>
        <p:nvGrpSpPr>
          <p:cNvPr id="2410" name="Google Shape;2410;p60"/>
          <p:cNvGrpSpPr/>
          <p:nvPr/>
        </p:nvGrpSpPr>
        <p:grpSpPr>
          <a:xfrm rot="2207578">
            <a:off x="4932122" y="4075356"/>
            <a:ext cx="1540339" cy="2251730"/>
            <a:chOff x="-2055400" y="2385325"/>
            <a:chExt cx="1520600" cy="2222875"/>
          </a:xfrm>
        </p:grpSpPr>
        <p:grpSp>
          <p:nvGrpSpPr>
            <p:cNvPr id="2411" name="Google Shape;2411;p60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412" name="Google Shape;2412;p6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6" name="Google Shape;2416;p60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417" name="Google Shape;2417;p6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1" name="Google Shape;2421;p60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422" name="Google Shape;2422;p60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60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60"/>
          <p:cNvGrpSpPr/>
          <p:nvPr/>
        </p:nvGrpSpPr>
        <p:grpSpPr>
          <a:xfrm rot="-7200044">
            <a:off x="3511346" y="4126082"/>
            <a:ext cx="1864380" cy="1723493"/>
            <a:chOff x="-1181840" y="1435015"/>
            <a:chExt cx="1864421" cy="1723531"/>
          </a:xfrm>
        </p:grpSpPr>
        <p:sp>
          <p:nvSpPr>
            <p:cNvPr id="2427" name="Google Shape;2427;p60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0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0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0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صورة 58">
            <a:extLst>
              <a:ext uri="{FF2B5EF4-FFF2-40B4-BE49-F238E27FC236}">
                <a16:creationId xmlns:a16="http://schemas.microsoft.com/office/drawing/2014/main" id="{2CE4B56E-40CD-4B5A-BB3E-9A27FCF4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47" y="926546"/>
            <a:ext cx="6655305" cy="1274332"/>
          </a:xfrm>
          <a:prstGeom prst="rect">
            <a:avLst/>
          </a:prstGeom>
          <a:ln>
            <a:noFill/>
          </a:ln>
          <a:effectLst>
            <a:glow rad="101600">
              <a:srgbClr val="007976"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Google Shape;1213;p33">
            <a:extLst>
              <a:ext uri="{FF2B5EF4-FFF2-40B4-BE49-F238E27FC236}">
                <a16:creationId xmlns:a16="http://schemas.microsoft.com/office/drawing/2014/main" id="{211654E6-465B-4D70-9458-06ECCCFD8186}"/>
              </a:ext>
            </a:extLst>
          </p:cNvPr>
          <p:cNvSpPr txBox="1">
            <a:spLocks/>
          </p:cNvSpPr>
          <p:nvPr/>
        </p:nvSpPr>
        <p:spPr>
          <a:xfrm>
            <a:off x="375177" y="2128467"/>
            <a:ext cx="1302466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/>
              <a:t>Form :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D26CD1F-E04C-404A-AD03-F8BED5BFD9AC}"/>
              </a:ext>
            </a:extLst>
          </p:cNvPr>
          <p:cNvSpPr/>
          <p:nvPr/>
        </p:nvSpPr>
        <p:spPr>
          <a:xfrm>
            <a:off x="135420" y="2721382"/>
            <a:ext cx="1542223" cy="462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Negative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2" name="سهم: لليمين 61">
            <a:extLst>
              <a:ext uri="{FF2B5EF4-FFF2-40B4-BE49-F238E27FC236}">
                <a16:creationId xmlns:a16="http://schemas.microsoft.com/office/drawing/2014/main" id="{18EC063E-58C5-4651-8DFC-C4A7A37B1540}"/>
              </a:ext>
            </a:extLst>
          </p:cNvPr>
          <p:cNvSpPr/>
          <p:nvPr/>
        </p:nvSpPr>
        <p:spPr>
          <a:xfrm>
            <a:off x="1793850" y="2846243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6D035E0-4625-4636-9DF8-0851912D57EE}"/>
              </a:ext>
            </a:extLst>
          </p:cNvPr>
          <p:cNvSpPr/>
          <p:nvPr/>
        </p:nvSpPr>
        <p:spPr>
          <a:xfrm>
            <a:off x="2384845" y="2771234"/>
            <a:ext cx="1248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4" name="Plus Sign 14">
            <a:extLst>
              <a:ext uri="{FF2B5EF4-FFF2-40B4-BE49-F238E27FC236}">
                <a16:creationId xmlns:a16="http://schemas.microsoft.com/office/drawing/2014/main" id="{957AF628-9AE3-4D27-ADF9-15C8E196E909}"/>
              </a:ext>
            </a:extLst>
          </p:cNvPr>
          <p:cNvSpPr/>
          <p:nvPr/>
        </p:nvSpPr>
        <p:spPr>
          <a:xfrm>
            <a:off x="3638732" y="2785095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9C107B-4126-4679-8EA4-E43AF7327F5E}"/>
              </a:ext>
            </a:extLst>
          </p:cNvPr>
          <p:cNvSpPr/>
          <p:nvPr/>
        </p:nvSpPr>
        <p:spPr>
          <a:xfrm>
            <a:off x="4068545" y="2785810"/>
            <a:ext cx="1609679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do-does- did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6" name="Plus Sign 14">
            <a:extLst>
              <a:ext uri="{FF2B5EF4-FFF2-40B4-BE49-F238E27FC236}">
                <a16:creationId xmlns:a16="http://schemas.microsoft.com/office/drawing/2014/main" id="{A9FE30B1-159F-4767-BA47-4AD5F79C3648}"/>
              </a:ext>
            </a:extLst>
          </p:cNvPr>
          <p:cNvSpPr/>
          <p:nvPr/>
        </p:nvSpPr>
        <p:spPr>
          <a:xfrm>
            <a:off x="6789772" y="2785095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lus Sign 14">
            <a:extLst>
              <a:ext uri="{FF2B5EF4-FFF2-40B4-BE49-F238E27FC236}">
                <a16:creationId xmlns:a16="http://schemas.microsoft.com/office/drawing/2014/main" id="{49CE20B4-CD19-4BC1-8AF0-415962115DA2}"/>
              </a:ext>
            </a:extLst>
          </p:cNvPr>
          <p:cNvSpPr/>
          <p:nvPr/>
        </p:nvSpPr>
        <p:spPr>
          <a:xfrm>
            <a:off x="5679616" y="2771233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4BA14D5D-CC85-45C6-B3EA-F12B7E02C6BC}"/>
              </a:ext>
            </a:extLst>
          </p:cNvPr>
          <p:cNvSpPr/>
          <p:nvPr/>
        </p:nvSpPr>
        <p:spPr>
          <a:xfrm>
            <a:off x="6109429" y="2794291"/>
            <a:ext cx="643458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78448A3-3177-452F-B4AF-4BD6BBA33AB5}"/>
              </a:ext>
            </a:extLst>
          </p:cNvPr>
          <p:cNvSpPr/>
          <p:nvPr/>
        </p:nvSpPr>
        <p:spPr>
          <a:xfrm>
            <a:off x="7231791" y="2771233"/>
            <a:ext cx="1776789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infinitive V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E455BA9-42F1-4D12-A51B-74E74E777A9F}"/>
              </a:ext>
            </a:extLst>
          </p:cNvPr>
          <p:cNvSpPr txBox="1"/>
          <p:nvPr/>
        </p:nvSpPr>
        <p:spPr>
          <a:xfrm>
            <a:off x="189770" y="3299394"/>
            <a:ext cx="16732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78CF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trick Hand" panose="020B0604020202020204" charset="0"/>
                <a:ea typeface="+mn-ea"/>
                <a:cs typeface="Patrick Hand" panose="020B0604020202020204" charset="0"/>
                <a:sym typeface="Arial"/>
              </a:rPr>
              <a:t>Example: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trick Hand" panose="020B0604020202020204" charset="0"/>
              <a:ea typeface="+mn-ea"/>
              <a:cs typeface="Patrick Hand" panose="020B0604020202020204" charset="0"/>
              <a:sym typeface="Arial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AB27983-5D7F-4592-948F-647908924E54}"/>
              </a:ext>
            </a:extLst>
          </p:cNvPr>
          <p:cNvSpPr txBox="1"/>
          <p:nvPr/>
        </p:nvSpPr>
        <p:spPr>
          <a:xfrm>
            <a:off x="135420" y="3941902"/>
            <a:ext cx="2592371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He </a:t>
            </a:r>
            <a:r>
              <a:rPr lang="en-US" sz="1800" b="1" u="sng" dirty="0">
                <a:solidFill>
                  <a:srgbClr val="FFFFBD"/>
                </a:solidFill>
              </a:rPr>
              <a:t>doesn’t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eat</a:t>
            </a:r>
            <a:r>
              <a:rPr lang="en-US" sz="1800" dirty="0">
                <a:solidFill>
                  <a:srgbClr val="F6F6F6"/>
                </a:solidFill>
              </a:rPr>
              <a:t> meat 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FAA8155-1C1E-41FD-A782-E0DA57752D22}"/>
              </a:ext>
            </a:extLst>
          </p:cNvPr>
          <p:cNvSpPr txBox="1"/>
          <p:nvPr/>
        </p:nvSpPr>
        <p:spPr>
          <a:xfrm>
            <a:off x="5832050" y="3956220"/>
            <a:ext cx="3250477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I </a:t>
            </a:r>
            <a:r>
              <a:rPr lang="en-US" sz="1800" b="1" u="sng" dirty="0">
                <a:solidFill>
                  <a:srgbClr val="FFFFBD"/>
                </a:solidFill>
              </a:rPr>
              <a:t>didn’t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watch</a:t>
            </a:r>
            <a:r>
              <a:rPr lang="en-US" sz="1800" dirty="0">
                <a:solidFill>
                  <a:srgbClr val="F6F6F6"/>
                </a:solidFill>
              </a:rPr>
              <a:t> TV last night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680681F-A7FF-42CA-9F7A-00E4008BD8FE}"/>
              </a:ext>
            </a:extLst>
          </p:cNvPr>
          <p:cNvSpPr txBox="1"/>
          <p:nvPr/>
        </p:nvSpPr>
        <p:spPr>
          <a:xfrm>
            <a:off x="2870265" y="3944093"/>
            <a:ext cx="2854695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They </a:t>
            </a:r>
            <a:r>
              <a:rPr lang="en-US" sz="1800" b="1" u="sng" dirty="0">
                <a:solidFill>
                  <a:srgbClr val="FFFFBD"/>
                </a:solidFill>
              </a:rPr>
              <a:t>don’t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play</a:t>
            </a:r>
            <a:r>
              <a:rPr lang="en-US" sz="1800" dirty="0">
                <a:solidFill>
                  <a:srgbClr val="F6F6F6"/>
                </a:solidFill>
              </a:rPr>
              <a:t> football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973</Words>
  <Application>Microsoft Office PowerPoint</Application>
  <PresentationFormat>عرض على الشاشة (16:9)</PresentationFormat>
  <Paragraphs>373</Paragraphs>
  <Slides>32</Slides>
  <Notes>29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32</vt:i4>
      </vt:variant>
    </vt:vector>
  </HeadingPairs>
  <TitlesOfParts>
    <vt:vector size="42" baseType="lpstr">
      <vt:lpstr>Patrick Hand</vt:lpstr>
      <vt:lpstr>Arial</vt:lpstr>
      <vt:lpstr>Franklin Gothic Demi Cond</vt:lpstr>
      <vt:lpstr>Raleway</vt:lpstr>
      <vt:lpstr>Helvetica Neue</vt:lpstr>
      <vt:lpstr>Sitka Small</vt:lpstr>
      <vt:lpstr>Josefin Sans</vt:lpstr>
      <vt:lpstr>ProximaNova-Light</vt:lpstr>
      <vt:lpstr>Language Arts Subject for High School - 9th Grade: Grammar by Slidesgo</vt:lpstr>
      <vt:lpstr>21_BasicWhite</vt:lpstr>
      <vt:lpstr>Unit 1  Connectd by Technology Grammar </vt:lpstr>
      <vt:lpstr>Lesson Goals</vt:lpstr>
      <vt:lpstr>Open</vt:lpstr>
      <vt:lpstr>Focus on the words written in bold.. What are they called ?</vt:lpstr>
      <vt:lpstr>Auxiliary Verb</vt:lpstr>
      <vt:lpstr>The Uses of Auxiliary Verbs</vt:lpstr>
      <vt:lpstr>Verbs to (do)</vt:lpstr>
      <vt:lpstr>Rules for using verb ( to do)</vt:lpstr>
      <vt:lpstr>عرض تقديمي في PowerPoint</vt:lpstr>
      <vt:lpstr>عرض تقديمي في PowerPoint</vt:lpstr>
      <vt:lpstr>عرض تقديمي في PowerPoint</vt:lpstr>
      <vt:lpstr>Verbs to (have)</vt:lpstr>
      <vt:lpstr>Rules for using verb ( to have)</vt:lpstr>
      <vt:lpstr>Rules for using verb ( to have)</vt:lpstr>
      <vt:lpstr>Rules for using verb ( to have)</vt:lpstr>
      <vt:lpstr>Rules for using verb ( to have)</vt:lpstr>
      <vt:lpstr>Verbs to (be)</vt:lpstr>
      <vt:lpstr>Rules for using verb ( to be)</vt:lpstr>
      <vt:lpstr>Rules for using verb ( to be)</vt:lpstr>
      <vt:lpstr>Rules for using verb ( to be)</vt:lpstr>
      <vt:lpstr>Rules for using verb ( to be)</vt:lpstr>
      <vt:lpstr>Rules for using verb ( to be)</vt:lpstr>
      <vt:lpstr>Rules for using verb ( to be)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HIGH SCHOOL</dc:title>
  <dc:creator>ام الوليد</dc:creator>
  <cp:lastModifiedBy>انتصار بنت العبيدالله</cp:lastModifiedBy>
  <cp:revision>19</cp:revision>
  <dcterms:modified xsi:type="dcterms:W3CDTF">2022-08-29T23:11:30Z</dcterms:modified>
</cp:coreProperties>
</file>