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Shape 8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3235503" y="766507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56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54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65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57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64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58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9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0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1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66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77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98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96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7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99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06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00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1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2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3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4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5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08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18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19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35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33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4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44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36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43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37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8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9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0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1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2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45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55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56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70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68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9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9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71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78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72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3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4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5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6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7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80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9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0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1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2" name="مستطيل مستدير الزوايا"/>
          <p:cNvSpPr/>
          <p:nvPr/>
        </p:nvSpPr>
        <p:spPr>
          <a:xfrm>
            <a:off x="397943" y="910443"/>
            <a:ext cx="6380815" cy="3974683"/>
          </a:xfrm>
          <a:prstGeom prst="roundRect">
            <a:avLst>
              <a:gd name="adj" fmla="val 4053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3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pic>
        <p:nvPicPr>
          <p:cNvPr id="404" name="IMG_4589.jpeg" descr="IMG_4589.jpeg"/>
          <p:cNvPicPr>
            <a:picLocks noChangeAspect="1"/>
          </p:cNvPicPr>
          <p:nvPr/>
        </p:nvPicPr>
        <p:blipFill>
          <a:blip r:embed="rId3">
            <a:alphaModFix amt="70776"/>
            <a:extLst/>
          </a:blip>
          <a:srcRect l="28133" t="28529" r="28439" b="28125"/>
          <a:stretch>
            <a:fillRect/>
          </a:stretch>
        </p:blipFill>
        <p:spPr>
          <a:xfrm>
            <a:off x="7281647" y="2694013"/>
            <a:ext cx="608791" cy="60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1560" fill="norm" stroke="1" extrusionOk="0">
                <a:moveTo>
                  <a:pt x="10064" y="0"/>
                </a:moveTo>
                <a:cubicBezTo>
                  <a:pt x="8122" y="9"/>
                  <a:pt x="7938" y="30"/>
                  <a:pt x="6886" y="423"/>
                </a:cubicBezTo>
                <a:cubicBezTo>
                  <a:pt x="1542" y="2414"/>
                  <a:pt x="-1268" y="8576"/>
                  <a:pt x="556" y="14293"/>
                </a:cubicBezTo>
                <a:cubicBezTo>
                  <a:pt x="1725" y="17955"/>
                  <a:pt x="4641" y="20671"/>
                  <a:pt x="8205" y="21418"/>
                </a:cubicBezTo>
                <a:cubicBezTo>
                  <a:pt x="8517" y="21483"/>
                  <a:pt x="9376" y="21551"/>
                  <a:pt x="10117" y="21559"/>
                </a:cubicBezTo>
                <a:cubicBezTo>
                  <a:pt x="13038" y="21589"/>
                  <a:pt x="15661" y="20391"/>
                  <a:pt x="17595" y="18151"/>
                </a:cubicBezTo>
                <a:cubicBezTo>
                  <a:pt x="19564" y="15869"/>
                  <a:pt x="20332" y="13547"/>
                  <a:pt x="20219" y="10265"/>
                </a:cubicBezTo>
                <a:cubicBezTo>
                  <a:pt x="20149" y="8225"/>
                  <a:pt x="19919" y="7239"/>
                  <a:pt x="19072" y="5478"/>
                </a:cubicBezTo>
                <a:cubicBezTo>
                  <a:pt x="18293" y="3858"/>
                  <a:pt x="16505" y="1991"/>
                  <a:pt x="14931" y="1141"/>
                </a:cubicBezTo>
                <a:cubicBezTo>
                  <a:pt x="13088" y="145"/>
                  <a:pt x="12455" y="-11"/>
                  <a:pt x="1006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5" name="الفصل ١ المعادلات الخطية"/>
          <p:cNvSpPr txBox="1"/>
          <p:nvPr/>
        </p:nvSpPr>
        <p:spPr>
          <a:xfrm>
            <a:off x="496186" y="304142"/>
            <a:ext cx="98620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١ المعادلات الخطية</a:t>
            </a:r>
          </a:p>
        </p:txBody>
      </p:sp>
      <p:sp>
        <p:nvSpPr>
          <p:cNvPr id="406" name="حل المعادلات التي تتضمن القيمة المطلقة"/>
          <p:cNvSpPr txBox="1"/>
          <p:nvPr/>
        </p:nvSpPr>
        <p:spPr>
          <a:xfrm>
            <a:off x="2838214" y="93020"/>
            <a:ext cx="2947396" cy="67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حل المعادلات التي تتضمن القيمة المطلقة </a:t>
            </a:r>
          </a:p>
        </p:txBody>
      </p:sp>
      <p:sp>
        <p:nvSpPr>
          <p:cNvPr id="407" name="▪️احسب قيم عبارات تتضمن القيمة المطلقة"/>
          <p:cNvSpPr txBox="1"/>
          <p:nvPr/>
        </p:nvSpPr>
        <p:spPr>
          <a:xfrm>
            <a:off x="6999141" y="1522507"/>
            <a:ext cx="12715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▪️احسب قيم عبارات تتضمن القيمة المطلقة </a:t>
            </a:r>
          </a:p>
        </p:txBody>
      </p:sp>
      <p:sp>
        <p:nvSpPr>
          <p:cNvPr id="408" name="▪️حل المعادلات التي تتضمن القيمة المطلقة"/>
          <p:cNvSpPr txBox="1"/>
          <p:nvPr/>
        </p:nvSpPr>
        <p:spPr>
          <a:xfrm>
            <a:off x="7048034" y="2114550"/>
            <a:ext cx="1173803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التي تتضمن القيمة المطلقة </a:t>
            </a:r>
          </a:p>
        </p:txBody>
      </p:sp>
      <p:sp>
        <p:nvSpPr>
          <p:cNvPr id="4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18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16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7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19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26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20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1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2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3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4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5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28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38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52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50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1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1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53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60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54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5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6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7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8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9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62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81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9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0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82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9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83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5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6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7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8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91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01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15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13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4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24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16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23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17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8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9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0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1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2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25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35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0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8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1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9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47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8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50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7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51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2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3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4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5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6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9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73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71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69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70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72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4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88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6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7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97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89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96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90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1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2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3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4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5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98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0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08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24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22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3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33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25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32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6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7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8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9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34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44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45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60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58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9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61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68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62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3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4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5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6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7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70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0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81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95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93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4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96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03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97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8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9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0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1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2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5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5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16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9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27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38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30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37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31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2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4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5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9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8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49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52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62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60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71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63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70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64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9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72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5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7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8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1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95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93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04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96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03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97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0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05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4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8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26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7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9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6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30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1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2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4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8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3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5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7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4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52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50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51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53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70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71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03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01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2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04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1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05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13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25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حل المعادلات التي تتضمن القيمة المطلقة"/>
          <p:cNvSpPr txBox="1"/>
          <p:nvPr/>
        </p:nvSpPr>
        <p:spPr>
          <a:xfrm>
            <a:off x="2724970" y="102232"/>
            <a:ext cx="2947396" cy="67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حل المعادلات التي تتضمن القيمة المطلقة </a:t>
            </a:r>
          </a:p>
        </p:txBody>
      </p:sp>
      <p:sp>
        <p:nvSpPr>
          <p:cNvPr id="138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39" name="٣٨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sp>
        <p:nvSpPr>
          <p:cNvPr id="140" name="احسب قيم عبارات تتضمن القيمة المطلقة"/>
          <p:cNvSpPr txBox="1"/>
          <p:nvPr/>
        </p:nvSpPr>
        <p:spPr>
          <a:xfrm>
            <a:off x="7324646" y="1938118"/>
            <a:ext cx="1173803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احسب قيم عبارات تتضمن القيمة المطلقة </a:t>
            </a:r>
          </a:p>
        </p:txBody>
      </p:sp>
      <p:sp>
        <p:nvSpPr>
          <p:cNvPr id="141" name="حل المعادلات التي تتضمن القيمة المطلقة"/>
          <p:cNvSpPr txBox="1"/>
          <p:nvPr/>
        </p:nvSpPr>
        <p:spPr>
          <a:xfrm>
            <a:off x="7324646" y="2483019"/>
            <a:ext cx="1173803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المعادلات التي تتضمن القيمة المطلقة </a:t>
            </a:r>
          </a:p>
        </p:txBody>
      </p:sp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51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49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52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9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53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8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61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72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83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81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2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84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91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85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0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93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18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16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7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19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26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20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1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5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28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1.gif"/><Relationship Id="rId6" Type="http://schemas.openxmlformats.org/officeDocument/2006/relationships/image" Target="../media/image43.png"/><Relationship Id="rId7" Type="http://schemas.openxmlformats.org/officeDocument/2006/relationships/image" Target="../media/image2.gif"/><Relationship Id="rId8" Type="http://schemas.openxmlformats.org/officeDocument/2006/relationships/image" Target="../media/image31.png"/><Relationship Id="rId9" Type="http://schemas.openxmlformats.org/officeDocument/2006/relationships/image" Target="../media/image9.jpeg"/><Relationship Id="rId10" Type="http://schemas.openxmlformats.org/officeDocument/2006/relationships/image" Target="../media/image4.png"/><Relationship Id="rId11" Type="http://schemas.openxmlformats.org/officeDocument/2006/relationships/image" Target="../media/image4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5.png"/><Relationship Id="rId9" Type="http://schemas.openxmlformats.org/officeDocument/2006/relationships/image" Target="../media/image33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10.jpeg"/><Relationship Id="rId5" Type="http://schemas.openxmlformats.org/officeDocument/2006/relationships/image" Target="../media/image41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6.png"/><Relationship Id="rId7" Type="http://schemas.openxmlformats.org/officeDocument/2006/relationships/image" Target="../media/image5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3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38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1.gif"/><Relationship Id="rId6" Type="http://schemas.openxmlformats.org/officeDocument/2006/relationships/image" Target="../media/image43.png"/><Relationship Id="rId7" Type="http://schemas.openxmlformats.org/officeDocument/2006/relationships/image" Target="../media/image2.gif"/><Relationship Id="rId8" Type="http://schemas.openxmlformats.org/officeDocument/2006/relationships/image" Target="../media/image31.png"/><Relationship Id="rId9" Type="http://schemas.openxmlformats.org/officeDocument/2006/relationships/image" Target="../media/image4.png"/><Relationship Id="rId10" Type="http://schemas.openxmlformats.org/officeDocument/2006/relationships/image" Target="../media/image56.png"/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png"/><Relationship Id="rId17" Type="http://schemas.openxmlformats.org/officeDocument/2006/relationships/image" Target="../media/image67.png"/><Relationship Id="rId18" Type="http://schemas.openxmlformats.org/officeDocument/2006/relationships/image" Target="../media/image6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5.png"/><Relationship Id="rId9" Type="http://schemas.openxmlformats.org/officeDocument/2006/relationships/image" Target="../media/image33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5.png"/><Relationship Id="rId9" Type="http://schemas.openxmlformats.org/officeDocument/2006/relationships/image" Target="../media/image3.jpeg"/><Relationship Id="rId10" Type="http://schemas.openxmlformats.org/officeDocument/2006/relationships/image" Target="../media/image26.png"/><Relationship Id="rId11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69.png"/><Relationship Id="rId5" Type="http://schemas.openxmlformats.org/officeDocument/2006/relationships/image" Target="../media/image31.png"/><Relationship Id="rId6" Type="http://schemas.openxmlformats.org/officeDocument/2006/relationships/image" Target="../media/image4.png"/><Relationship Id="rId7" Type="http://schemas.openxmlformats.org/officeDocument/2006/relationships/image" Target="../media/image49.png"/><Relationship Id="rId8" Type="http://schemas.openxmlformats.org/officeDocument/2006/relationships/image" Target="../media/image7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71.png"/><Relationship Id="rId4" Type="http://schemas.openxmlformats.org/officeDocument/2006/relationships/image" Target="../media/image42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6.png"/><Relationship Id="rId7" Type="http://schemas.openxmlformats.org/officeDocument/2006/relationships/image" Target="../media/image7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8" Type="http://schemas.openxmlformats.org/officeDocument/2006/relationships/image" Target="../media/image3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7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1.gif"/><Relationship Id="rId6" Type="http://schemas.openxmlformats.org/officeDocument/2006/relationships/image" Target="../media/image43.png"/><Relationship Id="rId7" Type="http://schemas.openxmlformats.org/officeDocument/2006/relationships/image" Target="../media/image2.gif"/><Relationship Id="rId8" Type="http://schemas.openxmlformats.org/officeDocument/2006/relationships/image" Target="../media/image7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5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4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6.png"/><Relationship Id="rId7" Type="http://schemas.openxmlformats.org/officeDocument/2006/relationships/image" Target="../media/image8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81.png"/><Relationship Id="rId7" Type="http://schemas.openxmlformats.org/officeDocument/2006/relationships/image" Target="../media/image76.png"/><Relationship Id="rId8" Type="http://schemas.openxmlformats.org/officeDocument/2006/relationships/image" Target="../media/image3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1.gif"/><Relationship Id="rId5" Type="http://schemas.openxmlformats.org/officeDocument/2006/relationships/image" Target="../media/image43.png"/><Relationship Id="rId6" Type="http://schemas.openxmlformats.org/officeDocument/2006/relationships/image" Target="../media/image2.gif"/><Relationship Id="rId7" Type="http://schemas.openxmlformats.org/officeDocument/2006/relationships/image" Target="../media/image31.png"/><Relationship Id="rId8" Type="http://schemas.openxmlformats.org/officeDocument/2006/relationships/image" Target="../media/image76.png"/><Relationship Id="rId9" Type="http://schemas.openxmlformats.org/officeDocument/2006/relationships/image" Target="../media/image8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9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5.png"/><Relationship Id="rId10" Type="http://schemas.openxmlformats.org/officeDocument/2006/relationships/image" Target="../media/image3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71.png"/><Relationship Id="rId4" Type="http://schemas.openxmlformats.org/officeDocument/2006/relationships/image" Target="../media/image42.png"/><Relationship Id="rId5" Type="http://schemas.openxmlformats.org/officeDocument/2006/relationships/image" Target="../media/image7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85.png"/><Relationship Id="rId5" Type="http://schemas.openxmlformats.org/officeDocument/2006/relationships/image" Target="../media/image31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8.png"/><Relationship Id="rId3" Type="http://schemas.openxmlformats.org/officeDocument/2006/relationships/image" Target="../media/image26.png"/><Relationship Id="rId4" Type="http://schemas.openxmlformats.org/officeDocument/2006/relationships/image" Target="../media/image45.png"/><Relationship Id="rId5" Type="http://schemas.openxmlformats.org/officeDocument/2006/relationships/image" Target="../media/image3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11.jpeg"/><Relationship Id="rId11" Type="http://schemas.openxmlformats.org/officeDocument/2006/relationships/image" Target="../media/image93.png"/><Relationship Id="rId12" Type="http://schemas.openxmlformats.org/officeDocument/2006/relationships/image" Target="../media/image33.png"/><Relationship Id="rId13" Type="http://schemas.openxmlformats.org/officeDocument/2006/relationships/image" Target="../media/image94.png"/><Relationship Id="rId14" Type="http://schemas.openxmlformats.org/officeDocument/2006/relationships/image" Target="../media/image5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7" Type="http://schemas.openxmlformats.org/officeDocument/2006/relationships/image" Target="../media/image12.jpeg"/><Relationship Id="rId18" Type="http://schemas.openxmlformats.org/officeDocument/2006/relationships/image" Target="../media/image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3.jpeg"/><Relationship Id="rId7" Type="http://schemas.openxmlformats.org/officeDocument/2006/relationships/image" Target="../media/image97.png"/><Relationship Id="rId8" Type="http://schemas.openxmlformats.org/officeDocument/2006/relationships/image" Target="../media/image38.png"/><Relationship Id="rId9" Type="http://schemas.openxmlformats.org/officeDocument/2006/relationships/image" Target="../media/image9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1.png"/><Relationship Id="rId6" Type="http://schemas.openxmlformats.org/officeDocument/2006/relationships/image" Target="../media/image2.gif"/><Relationship Id="rId7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2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28.png"/><Relationship Id="rId7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5.png"/><Relationship Id="rId7" Type="http://schemas.openxmlformats.org/officeDocument/2006/relationships/image" Target="../media/image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882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880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81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83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893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886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884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5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89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887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8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92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890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1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894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20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906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898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896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7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899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0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1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2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3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4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5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09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907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8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10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1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2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3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4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5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6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7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8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9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21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923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924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926" name="Google Shape;803;p32"/>
          <p:cNvSpPr txBox="1"/>
          <p:nvPr>
            <p:ph type="ctrTitle"/>
          </p:nvPr>
        </p:nvSpPr>
        <p:spPr>
          <a:xfrm>
            <a:off x="2814114" y="1388663"/>
            <a:ext cx="3860410" cy="1617592"/>
          </a:xfrm>
          <a:prstGeom prst="rect">
            <a:avLst/>
          </a:prstGeom>
        </p:spPr>
        <p:txBody>
          <a:bodyPr/>
          <a:lstStyle>
            <a:lvl1pPr defTabSz="493776" rtl="0">
              <a:defRPr sz="3240">
                <a:solidFill>
                  <a:srgbClr val="566262"/>
                </a:solidFill>
              </a:defRPr>
            </a:lvl1pPr>
          </a:lstStyle>
          <a:p>
            <a:pPr/>
            <a:r>
              <a:t>المعادلات التي تتضمن القيمة المطلقة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تجميع"/>
          <p:cNvGrpSpPr/>
          <p:nvPr/>
        </p:nvGrpSpPr>
        <p:grpSpPr>
          <a:xfrm>
            <a:off x="5112920" y="1373188"/>
            <a:ext cx="1678538" cy="381001"/>
            <a:chOff x="0" y="0"/>
            <a:chExt cx="1678537" cy="381000"/>
          </a:xfrm>
        </p:grpSpPr>
        <p:pic>
          <p:nvPicPr>
            <p:cNvPr id="1159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160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162" name="٣٨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grpSp>
        <p:nvGrpSpPr>
          <p:cNvPr id="1167" name="تجميع"/>
          <p:cNvGrpSpPr/>
          <p:nvPr/>
        </p:nvGrpSpPr>
        <p:grpSpPr>
          <a:xfrm>
            <a:off x="7164858" y="3434144"/>
            <a:ext cx="725580" cy="597725"/>
            <a:chOff x="0" y="0"/>
            <a:chExt cx="725579" cy="597724"/>
          </a:xfrm>
        </p:grpSpPr>
        <p:sp>
          <p:nvSpPr>
            <p:cNvPr id="1163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5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168" name="IMG_6531.jpeg" descr="IMG_6531.jpe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2389" y="559091"/>
            <a:ext cx="4920974" cy="1069693"/>
          </a:xfrm>
          <a:prstGeom prst="rect">
            <a:avLst/>
          </a:prstGeom>
        </p:spPr>
      </p:pic>
      <p:pic>
        <p:nvPicPr>
          <p:cNvPr id="1169" name="IMG_6531.jpeg" descr="IMG_6531.jpeg"/>
          <p:cNvPicPr>
            <a:picLocks noChangeAspect="1"/>
          </p:cNvPicPr>
          <p:nvPr/>
        </p:nvPicPr>
        <p:blipFill>
          <a:blip r:embed="rId4">
            <a:extLst/>
          </a:blip>
          <a:srcRect l="46657" t="39123" r="37456" b="58651"/>
          <a:stretch>
            <a:fillRect/>
          </a:stretch>
        </p:blipFill>
        <p:spPr>
          <a:xfrm>
            <a:off x="1222491" y="1796105"/>
            <a:ext cx="5121501" cy="5020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70" name="IMG_6531.jpeg" descr="IMG_6531.jpeg"/>
          <p:cNvPicPr>
            <a:picLocks noChangeAspect="1"/>
          </p:cNvPicPr>
          <p:nvPr/>
        </p:nvPicPr>
        <p:blipFill>
          <a:blip r:embed="rId4">
            <a:extLst/>
          </a:blip>
          <a:srcRect l="39440" t="41526" r="37120" b="48239"/>
          <a:stretch>
            <a:fillRect/>
          </a:stretch>
        </p:blipFill>
        <p:spPr>
          <a:xfrm>
            <a:off x="877672" y="2465473"/>
            <a:ext cx="5525590" cy="16888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146" y="2307058"/>
            <a:ext cx="5211669" cy="227237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7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183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174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176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82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177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0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1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184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87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185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186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190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188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9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191" name="٣٨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grpSp>
        <p:nvGrpSpPr>
          <p:cNvPr id="1201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192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02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07" name="تجميع"/>
          <p:cNvGrpSpPr/>
          <p:nvPr/>
        </p:nvGrpSpPr>
        <p:grpSpPr>
          <a:xfrm>
            <a:off x="5833765" y="1607463"/>
            <a:ext cx="464698" cy="464698"/>
            <a:chOff x="0" y="0"/>
            <a:chExt cx="464696" cy="464696"/>
          </a:xfrm>
        </p:grpSpPr>
        <p:grpSp>
          <p:nvGrpSpPr>
            <p:cNvPr id="1205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203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04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06" name="١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pic>
        <p:nvPicPr>
          <p:cNvPr id="1208" name="IMG_6531.jpeg" descr="IMG_6531.jpeg"/>
          <p:cNvPicPr>
            <a:picLocks noChangeAspect="1"/>
          </p:cNvPicPr>
          <p:nvPr/>
        </p:nvPicPr>
        <p:blipFill>
          <a:blip r:embed="rId9">
            <a:extLst/>
          </a:blip>
          <a:srcRect l="42516" t="54395" r="38989" b="43014"/>
          <a:stretch>
            <a:fillRect/>
          </a:stretch>
        </p:blipFill>
        <p:spPr>
          <a:xfrm>
            <a:off x="691975" y="1631832"/>
            <a:ext cx="5093808" cy="4993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15" name="Google Shape;1657;p46"/>
          <p:cNvGrpSpPr/>
          <p:nvPr/>
        </p:nvGrpSpPr>
        <p:grpSpPr>
          <a:xfrm rot="5400000">
            <a:off x="5606283" y="2196546"/>
            <a:ext cx="293208" cy="293208"/>
            <a:chOff x="0" y="0"/>
            <a:chExt cx="293207" cy="293207"/>
          </a:xfrm>
        </p:grpSpPr>
        <p:grpSp>
          <p:nvGrpSpPr>
            <p:cNvPr id="1211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209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10" name="Google Shape;1660;p46" descr="Google Shape;1660;p46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4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212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3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16" name="الرسم" descr="الرسم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787506" y="1965656"/>
            <a:ext cx="76201" cy="38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22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25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223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222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221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224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226" name="٤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٤١</a:t>
            </a:r>
          </a:p>
        </p:txBody>
      </p:sp>
      <p:grpSp>
        <p:nvGrpSpPr>
          <p:cNvPr id="1229" name="تجميع"/>
          <p:cNvGrpSpPr/>
          <p:nvPr/>
        </p:nvGrpSpPr>
        <p:grpSpPr>
          <a:xfrm>
            <a:off x="3465220" y="1940035"/>
            <a:ext cx="246262" cy="2752736"/>
            <a:chOff x="0" y="0"/>
            <a:chExt cx="246260" cy="2752735"/>
          </a:xfrm>
        </p:grpSpPr>
        <p:pic>
          <p:nvPicPr>
            <p:cNvPr id="1227" name="Google Shape;444;p18" descr="Google Shape;444;p18"/>
            <p:cNvPicPr>
              <a:picLocks noChangeAspect="1"/>
            </p:cNvPicPr>
            <p:nvPr/>
          </p:nvPicPr>
          <p:blipFill>
            <a:blip r:embed="rId6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06278" y="1231595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8" name="Google Shape;447;p18" descr="Google Shape;447;p18"/>
            <p:cNvPicPr>
              <a:picLocks noChangeAspect="1"/>
            </p:cNvPicPr>
            <p:nvPr/>
          </p:nvPicPr>
          <p:blipFill>
            <a:blip r:embed="rId7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29618" y="1276856"/>
              <a:ext cx="2752736" cy="199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30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35" name="تجميع"/>
          <p:cNvGrpSpPr/>
          <p:nvPr/>
        </p:nvGrpSpPr>
        <p:grpSpPr>
          <a:xfrm>
            <a:off x="6166201" y="1954538"/>
            <a:ext cx="440689" cy="442884"/>
            <a:chOff x="0" y="0"/>
            <a:chExt cx="440688" cy="442883"/>
          </a:xfrm>
        </p:grpSpPr>
        <p:grpSp>
          <p:nvGrpSpPr>
            <p:cNvPr id="1233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231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32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34" name="١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240" name="تجميع"/>
          <p:cNvGrpSpPr/>
          <p:nvPr/>
        </p:nvGrpSpPr>
        <p:grpSpPr>
          <a:xfrm>
            <a:off x="2924787" y="2020984"/>
            <a:ext cx="440689" cy="440689"/>
            <a:chOff x="0" y="0"/>
            <a:chExt cx="440688" cy="440688"/>
          </a:xfrm>
        </p:grpSpPr>
        <p:grpSp>
          <p:nvGrpSpPr>
            <p:cNvPr id="1238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236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37" name="Google Shape;1178;p39" descr="Google Shape;1178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39" name="٢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٢</a:t>
              </a:r>
              <a:r>
                <a:t> </a:t>
              </a:r>
            </a:p>
          </p:txBody>
        </p:sp>
      </p:grpSp>
      <p:grpSp>
        <p:nvGrpSpPr>
          <p:cNvPr id="1245" name="تجميع"/>
          <p:cNvGrpSpPr/>
          <p:nvPr/>
        </p:nvGrpSpPr>
        <p:grpSpPr>
          <a:xfrm>
            <a:off x="4044226" y="2384721"/>
            <a:ext cx="2708512" cy="2137236"/>
            <a:chOff x="-12700" y="-12700"/>
            <a:chExt cx="2708511" cy="2137235"/>
          </a:xfrm>
        </p:grpSpPr>
        <p:grpSp>
          <p:nvGrpSpPr>
            <p:cNvPr id="1243" name="مستطيل مستدير الزوايا"/>
            <p:cNvGrpSpPr/>
            <p:nvPr/>
          </p:nvGrpSpPr>
          <p:grpSpPr>
            <a:xfrm>
              <a:off x="-12700" y="-12700"/>
              <a:ext cx="2708512" cy="2137236"/>
              <a:chOff x="0" y="0"/>
              <a:chExt cx="2708511" cy="2137235"/>
            </a:xfrm>
          </p:grpSpPr>
          <p:sp>
            <p:nvSpPr>
              <p:cNvPr id="1242" name="مستطيل مستدير الزوايا"/>
              <p:cNvSpPr/>
              <p:nvPr/>
            </p:nvSpPr>
            <p:spPr>
              <a:xfrm>
                <a:off x="12700" y="12700"/>
                <a:ext cx="2683112" cy="211183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241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708512" cy="2137236"/>
              </a:xfrm>
              <a:prstGeom prst="rect">
                <a:avLst/>
              </a:prstGeom>
              <a:effectLst/>
            </p:spPr>
          </p:pic>
        </p:grpSp>
        <p:sp>
          <p:nvSpPr>
            <p:cNvPr id="1244" name="Google Shape;4613;p94"/>
            <p:cNvSpPr/>
            <p:nvPr/>
          </p:nvSpPr>
          <p:spPr>
            <a:xfrm rot="5400000">
              <a:off x="1584500" y="668851"/>
              <a:ext cx="1592603" cy="262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50" name="تجميع"/>
          <p:cNvGrpSpPr/>
          <p:nvPr/>
        </p:nvGrpSpPr>
        <p:grpSpPr>
          <a:xfrm>
            <a:off x="701843" y="2448972"/>
            <a:ext cx="2776078" cy="2190416"/>
            <a:chOff x="-12700" y="-12700"/>
            <a:chExt cx="2776076" cy="2190415"/>
          </a:xfrm>
        </p:grpSpPr>
        <p:grpSp>
          <p:nvGrpSpPr>
            <p:cNvPr id="1248" name="مستطيل مستدير الزوايا"/>
            <p:cNvGrpSpPr/>
            <p:nvPr/>
          </p:nvGrpSpPr>
          <p:grpSpPr>
            <a:xfrm>
              <a:off x="-12700" y="-12700"/>
              <a:ext cx="2776077" cy="2190416"/>
              <a:chOff x="0" y="0"/>
              <a:chExt cx="2776076" cy="2190415"/>
            </a:xfrm>
          </p:grpSpPr>
          <p:sp>
            <p:nvSpPr>
              <p:cNvPr id="1247" name="مستطيل مستدير الزوايا"/>
              <p:cNvSpPr/>
              <p:nvPr/>
            </p:nvSpPr>
            <p:spPr>
              <a:xfrm>
                <a:off x="12700" y="12700"/>
                <a:ext cx="2750677" cy="216501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246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776077" cy="2190416"/>
              </a:xfrm>
              <a:prstGeom prst="rect">
                <a:avLst/>
              </a:prstGeom>
              <a:effectLst/>
            </p:spPr>
          </p:pic>
        </p:grpSp>
        <p:sp>
          <p:nvSpPr>
            <p:cNvPr id="1249" name="Google Shape;4613;p94"/>
            <p:cNvSpPr/>
            <p:nvPr/>
          </p:nvSpPr>
          <p:spPr>
            <a:xfrm rot="5400000">
              <a:off x="1612271" y="685693"/>
              <a:ext cx="1632708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51" name="IMG_6532.png" descr="IMG_6532.png"/>
          <p:cNvPicPr>
            <a:picLocks noChangeAspect="1"/>
          </p:cNvPicPr>
          <p:nvPr/>
        </p:nvPicPr>
        <p:blipFill>
          <a:blip r:embed="rId12">
            <a:extLst/>
          </a:blip>
          <a:srcRect l="39402" t="18357" r="39402" b="79494"/>
          <a:stretch>
            <a:fillRect/>
          </a:stretch>
        </p:blipFill>
        <p:spPr>
          <a:xfrm>
            <a:off x="891946" y="1506969"/>
            <a:ext cx="5464390" cy="41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2" name="IMG_6532.png" descr="IMG_6532.png"/>
          <p:cNvPicPr>
            <a:picLocks noChangeAspect="1"/>
          </p:cNvPicPr>
          <p:nvPr/>
        </p:nvPicPr>
        <p:blipFill>
          <a:blip r:embed="rId12">
            <a:extLst/>
          </a:blip>
          <a:srcRect l="52722" t="21122" r="41112" b="77294"/>
          <a:stretch>
            <a:fillRect/>
          </a:stretch>
        </p:blipFill>
        <p:spPr>
          <a:xfrm>
            <a:off x="4572000" y="2020984"/>
            <a:ext cx="1594253" cy="306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IMG_6532.png" descr="IMG_6532.png"/>
          <p:cNvPicPr>
            <a:picLocks noChangeAspect="1"/>
          </p:cNvPicPr>
          <p:nvPr/>
        </p:nvPicPr>
        <p:blipFill>
          <a:blip r:embed="rId12">
            <a:extLst/>
          </a:blip>
          <a:srcRect l="41544" t="21162" r="52291" b="77254"/>
          <a:stretch>
            <a:fillRect/>
          </a:stretch>
        </p:blipFill>
        <p:spPr>
          <a:xfrm>
            <a:off x="1243968" y="2022389"/>
            <a:ext cx="1594253" cy="306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256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257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258" name="٤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٤٤</a:t>
            </a:r>
          </a:p>
        </p:txBody>
      </p:sp>
      <p:grpSp>
        <p:nvGrpSpPr>
          <p:cNvPr id="1269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266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259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0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1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2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3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4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5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267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268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27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25041" y="2833892"/>
            <a:ext cx="1293917" cy="559231"/>
          </a:xfrm>
          <a:prstGeom prst="rect">
            <a:avLst/>
          </a:prstGeom>
        </p:spPr>
      </p:pic>
      <p:pic>
        <p:nvPicPr>
          <p:cNvPr id="1272" name="IMG_6533.png" descr="IMG_6533.png"/>
          <p:cNvPicPr>
            <a:picLocks noChangeAspect="1"/>
          </p:cNvPicPr>
          <p:nvPr/>
        </p:nvPicPr>
        <p:blipFill>
          <a:blip r:embed="rId7">
            <a:extLst/>
          </a:blip>
          <a:srcRect l="30242" t="15971" r="48728" b="61294"/>
          <a:stretch>
            <a:fillRect/>
          </a:stretch>
        </p:blipFill>
        <p:spPr>
          <a:xfrm>
            <a:off x="2280987" y="1664931"/>
            <a:ext cx="3287978" cy="26658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73" name="Google Shape;224;p33"/>
          <p:cNvSpPr/>
          <p:nvPr/>
        </p:nvSpPr>
        <p:spPr>
          <a:xfrm rot="21208958">
            <a:off x="5192651" y="4014759"/>
            <a:ext cx="580981" cy="493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15"/>
                </a:moveTo>
                <a:lnTo>
                  <a:pt x="19631" y="0"/>
                </a:lnTo>
                <a:cubicBezTo>
                  <a:pt x="19631" y="0"/>
                  <a:pt x="19209" y="1200"/>
                  <a:pt x="19364" y="1848"/>
                </a:cubicBezTo>
                <a:cubicBezTo>
                  <a:pt x="19519" y="2490"/>
                  <a:pt x="20317" y="2844"/>
                  <a:pt x="20317" y="2844"/>
                </a:cubicBezTo>
                <a:cubicBezTo>
                  <a:pt x="20317" y="2844"/>
                  <a:pt x="19895" y="4194"/>
                  <a:pt x="20127" y="4787"/>
                </a:cubicBezTo>
                <a:cubicBezTo>
                  <a:pt x="20359" y="5380"/>
                  <a:pt x="20893" y="5964"/>
                  <a:pt x="20893" y="5964"/>
                </a:cubicBezTo>
                <a:cubicBezTo>
                  <a:pt x="20893" y="5964"/>
                  <a:pt x="20354" y="8147"/>
                  <a:pt x="21600" y="8890"/>
                </a:cubicBezTo>
                <a:lnTo>
                  <a:pt x="2122" y="21600"/>
                </a:lnTo>
                <a:cubicBezTo>
                  <a:pt x="2122" y="21600"/>
                  <a:pt x="2431" y="20179"/>
                  <a:pt x="2306" y="19662"/>
                </a:cubicBezTo>
                <a:cubicBezTo>
                  <a:pt x="2181" y="19146"/>
                  <a:pt x="1415" y="18670"/>
                  <a:pt x="1415" y="18670"/>
                </a:cubicBezTo>
                <a:cubicBezTo>
                  <a:pt x="1415" y="18670"/>
                  <a:pt x="1847" y="17267"/>
                  <a:pt x="1657" y="16488"/>
                </a:cubicBezTo>
                <a:cubicBezTo>
                  <a:pt x="1471" y="15713"/>
                  <a:pt x="747" y="15415"/>
                  <a:pt x="747" y="15415"/>
                </a:cubicBezTo>
                <a:cubicBezTo>
                  <a:pt x="747" y="15415"/>
                  <a:pt x="1097" y="14573"/>
                  <a:pt x="918" y="13844"/>
                </a:cubicBezTo>
                <a:cubicBezTo>
                  <a:pt x="742" y="13114"/>
                  <a:pt x="0" y="12815"/>
                  <a:pt x="0" y="12815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74" name="Google Shape;224;p33"/>
          <p:cNvSpPr/>
          <p:nvPr/>
        </p:nvSpPr>
        <p:spPr>
          <a:xfrm rot="21208958">
            <a:off x="2022795" y="1553143"/>
            <a:ext cx="693217" cy="474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15"/>
                </a:moveTo>
                <a:lnTo>
                  <a:pt x="19631" y="0"/>
                </a:lnTo>
                <a:cubicBezTo>
                  <a:pt x="19631" y="0"/>
                  <a:pt x="19209" y="1200"/>
                  <a:pt x="19364" y="1848"/>
                </a:cubicBezTo>
                <a:cubicBezTo>
                  <a:pt x="19519" y="2490"/>
                  <a:pt x="20317" y="2844"/>
                  <a:pt x="20317" y="2844"/>
                </a:cubicBezTo>
                <a:cubicBezTo>
                  <a:pt x="20317" y="2844"/>
                  <a:pt x="19895" y="4194"/>
                  <a:pt x="20127" y="4787"/>
                </a:cubicBezTo>
                <a:cubicBezTo>
                  <a:pt x="20359" y="5380"/>
                  <a:pt x="20893" y="5964"/>
                  <a:pt x="20893" y="5964"/>
                </a:cubicBezTo>
                <a:cubicBezTo>
                  <a:pt x="20893" y="5964"/>
                  <a:pt x="20354" y="8147"/>
                  <a:pt x="21600" y="8890"/>
                </a:cubicBezTo>
                <a:lnTo>
                  <a:pt x="2122" y="21600"/>
                </a:lnTo>
                <a:cubicBezTo>
                  <a:pt x="2122" y="21600"/>
                  <a:pt x="2431" y="20179"/>
                  <a:pt x="2306" y="19662"/>
                </a:cubicBezTo>
                <a:cubicBezTo>
                  <a:pt x="2181" y="19146"/>
                  <a:pt x="1415" y="18670"/>
                  <a:pt x="1415" y="18670"/>
                </a:cubicBezTo>
                <a:cubicBezTo>
                  <a:pt x="1415" y="18670"/>
                  <a:pt x="1847" y="17267"/>
                  <a:pt x="1657" y="16488"/>
                </a:cubicBezTo>
                <a:cubicBezTo>
                  <a:pt x="1471" y="15713"/>
                  <a:pt x="747" y="15415"/>
                  <a:pt x="747" y="15415"/>
                </a:cubicBezTo>
                <a:cubicBezTo>
                  <a:pt x="747" y="15415"/>
                  <a:pt x="1097" y="14573"/>
                  <a:pt x="918" y="13844"/>
                </a:cubicBezTo>
                <a:cubicBezTo>
                  <a:pt x="742" y="13114"/>
                  <a:pt x="0" y="12815"/>
                  <a:pt x="0" y="12815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7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8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81" name="٣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pic>
        <p:nvPicPr>
          <p:cNvPr id="1282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87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283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88" name="IMG_6534.png" descr="IMG_6534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0948" y="2060543"/>
            <a:ext cx="5454805" cy="1643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2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3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294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٣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pic>
        <p:nvPicPr>
          <p:cNvPr id="1296" name="IMG_6534.png" descr="IMG_6534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4246" y="559091"/>
            <a:ext cx="3494155" cy="1239532"/>
          </a:xfrm>
          <a:prstGeom prst="rect">
            <a:avLst/>
          </a:prstGeom>
        </p:spPr>
      </p:pic>
      <p:grpSp>
        <p:nvGrpSpPr>
          <p:cNvPr id="1299" name="تجميع"/>
          <p:cNvGrpSpPr/>
          <p:nvPr/>
        </p:nvGrpSpPr>
        <p:grpSpPr>
          <a:xfrm>
            <a:off x="3397492" y="1751107"/>
            <a:ext cx="3348750" cy="2192664"/>
            <a:chOff x="0" y="0"/>
            <a:chExt cx="3348748" cy="2192663"/>
          </a:xfrm>
        </p:grpSpPr>
        <p:pic>
          <p:nvPicPr>
            <p:cNvPr id="1297" name="IMG_6534.png" descr="IMG_6534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7284" t="61914" r="36157" b="9431"/>
            <a:stretch>
              <a:fillRect/>
            </a:stretch>
          </p:blipFill>
          <p:spPr>
            <a:xfrm>
              <a:off x="58882" y="0"/>
              <a:ext cx="3289867" cy="1933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98" name="مستطيل"/>
            <p:cNvSpPr/>
            <p:nvPr/>
          </p:nvSpPr>
          <p:spPr>
            <a:xfrm>
              <a:off x="-1" y="1763965"/>
              <a:ext cx="1067348" cy="428699"/>
            </a:xfrm>
            <a:prstGeom prst="rect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pic>
        <p:nvPicPr>
          <p:cNvPr id="1300" name="IMG_6535.png" descr="IMG_6535.png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77136" y="1960657"/>
            <a:ext cx="3092848" cy="146645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06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07" name="٣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٣٩</a:t>
            </a:r>
          </a:p>
        </p:txBody>
      </p:sp>
      <p:pic>
        <p:nvPicPr>
          <p:cNvPr id="1308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61087" t="20475" r="29065" b="67739"/>
          <a:stretch>
            <a:fillRect/>
          </a:stretch>
        </p:blipFill>
        <p:spPr>
          <a:xfrm>
            <a:off x="6847492" y="3411462"/>
            <a:ext cx="1440302" cy="1292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IMG_6535.png" descr="IMG_653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13976" y="670068"/>
            <a:ext cx="3723736" cy="114017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12" name="تجميع"/>
          <p:cNvGrpSpPr/>
          <p:nvPr/>
        </p:nvGrpSpPr>
        <p:grpSpPr>
          <a:xfrm>
            <a:off x="5011310" y="1619744"/>
            <a:ext cx="1678539" cy="381001"/>
            <a:chOff x="0" y="0"/>
            <a:chExt cx="1678537" cy="381000"/>
          </a:xfrm>
        </p:grpSpPr>
        <p:pic>
          <p:nvPicPr>
            <p:cNvPr id="1310" name="Google Shape;4111;p86" descr="Google Shape;4111;p86"/>
            <p:cNvPicPr>
              <a:picLocks noChangeAspect="1"/>
            </p:cNvPicPr>
            <p:nvPr/>
          </p:nvPicPr>
          <p:blipFill>
            <a:blip r:embed="rId8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11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313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40334" t="42677" r="40334" b="55317"/>
          <a:stretch>
            <a:fillRect/>
          </a:stretch>
        </p:blipFill>
        <p:spPr>
          <a:xfrm>
            <a:off x="989288" y="1751107"/>
            <a:ext cx="3915541" cy="30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4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51490" t="45214" r="41736" b="52613"/>
          <a:stretch>
            <a:fillRect/>
          </a:stretch>
        </p:blipFill>
        <p:spPr>
          <a:xfrm>
            <a:off x="2379301" y="2150691"/>
            <a:ext cx="2258040" cy="543144"/>
          </a:xfrm>
          <a:prstGeom prst="rect">
            <a:avLst/>
          </a:prstGeom>
          <a:ln w="12700">
            <a:miter lim="400000"/>
          </a:ln>
        </p:spPr>
      </p:pic>
      <p:sp>
        <p:nvSpPr>
          <p:cNvPr id="1315" name="ف + ٥ = ١٧"/>
          <p:cNvSpPr txBox="1"/>
          <p:nvPr/>
        </p:nvSpPr>
        <p:spPr>
          <a:xfrm>
            <a:off x="2779921" y="2224969"/>
            <a:ext cx="1857601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800">
                <a:solidFill>
                  <a:srgbClr val="669D34"/>
                </a:solidFill>
              </a:defRPr>
            </a:pPr>
            <a:r>
              <a:rPr>
                <a:solidFill>
                  <a:srgbClr val="0042A9"/>
                </a:solidFill>
              </a:rPr>
              <a:t>ف + ٥ =</a:t>
            </a:r>
            <a:r>
              <a:t> ١٧</a:t>
            </a:r>
          </a:p>
        </p:txBody>
      </p:sp>
      <p:sp>
        <p:nvSpPr>
          <p:cNvPr id="1316" name="ف + ٥ = -١٧"/>
          <p:cNvSpPr txBox="1"/>
          <p:nvPr/>
        </p:nvSpPr>
        <p:spPr>
          <a:xfrm>
            <a:off x="2659551" y="2224969"/>
            <a:ext cx="1857600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800">
                <a:solidFill>
                  <a:srgbClr val="669D34"/>
                </a:solidFill>
              </a:defRPr>
            </a:pPr>
            <a:r>
              <a:rPr>
                <a:solidFill>
                  <a:srgbClr val="0042A9"/>
                </a:solidFill>
              </a:rPr>
              <a:t>ف + ٥ =</a:t>
            </a:r>
            <a:r>
              <a:t> </a:t>
            </a:r>
            <a:r>
              <a:rPr>
                <a:solidFill>
                  <a:srgbClr val="E22400"/>
                </a:solidFill>
              </a:rPr>
              <a:t>-١٧</a:t>
            </a:r>
          </a:p>
        </p:txBody>
      </p:sp>
      <p:sp>
        <p:nvSpPr>
          <p:cNvPr id="1317" name="خط"/>
          <p:cNvSpPr/>
          <p:nvPr/>
        </p:nvSpPr>
        <p:spPr>
          <a:xfrm>
            <a:off x="2620042" y="2997836"/>
            <a:ext cx="2177358" cy="1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318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29775" t="57830" r="41309" b="35948"/>
          <a:stretch>
            <a:fillRect/>
          </a:stretch>
        </p:blipFill>
        <p:spPr>
          <a:xfrm>
            <a:off x="577127" y="3130517"/>
            <a:ext cx="6022422" cy="971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9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35322" t="65943" r="48533" b="31028"/>
          <a:stretch>
            <a:fillRect/>
          </a:stretch>
        </p:blipFill>
        <p:spPr>
          <a:xfrm>
            <a:off x="1926604" y="4238859"/>
            <a:ext cx="3564196" cy="501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7675 0.007127 0.055401 0.013689 0.082446 0.022676 C 0.109265 0.031588 0.135453 0.043211 0.156389 0.055210 C 0.186717 0.072594 0.210902 0.092067 0.234236 0.114355" origin="layout" pathEditMode="relative">
                                      <p:cBhvr>
                                        <p:cTn id="9" dur="300" fill="hold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5126 0.012422 -0.050585 0.022525 -0.076531 0.034671 C -0.127534 0.058546 -0.178886 0.084330 -0.230311 0.109417" origin="layout" pathEditMode="relative">
                                      <p:cBhvr>
                                        <p:cTn id="15" dur="300" fill="hold"/>
                                        <p:tgtEl>
                                          <p:spTgt spid="1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325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8" grpId="5"/>
      <p:bldP build="whole" bldLvl="1" animBg="1" rev="0" advAuto="0" spid="1316" grpId="3"/>
      <p:bldP build="whole" bldLvl="1" animBg="1" rev="0" advAuto="0" spid="1315" grpId="1"/>
      <p:bldP build="whole" bldLvl="1" animBg="1" rev="0" advAuto="0" spid="1319" grpId="6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3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4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2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326" name="٣٩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٣٩</a:t>
            </a:r>
          </a:p>
        </p:txBody>
      </p:sp>
      <p:pic>
        <p:nvPicPr>
          <p:cNvPr id="1327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61087" t="20475" r="29065" b="67739"/>
          <a:stretch>
            <a:fillRect/>
          </a:stretch>
        </p:blipFill>
        <p:spPr>
          <a:xfrm>
            <a:off x="6847492" y="3411462"/>
            <a:ext cx="1440302" cy="1292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8" name="IMG_6535.png" descr="IMG_6535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13976" y="670068"/>
            <a:ext cx="3723736" cy="114017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31" name="تجميع"/>
          <p:cNvGrpSpPr/>
          <p:nvPr/>
        </p:nvGrpSpPr>
        <p:grpSpPr>
          <a:xfrm>
            <a:off x="5011310" y="1619744"/>
            <a:ext cx="1678539" cy="381001"/>
            <a:chOff x="0" y="0"/>
            <a:chExt cx="1678537" cy="381000"/>
          </a:xfrm>
        </p:grpSpPr>
        <p:pic>
          <p:nvPicPr>
            <p:cNvPr id="1329" name="Google Shape;4111;p86" descr="Google Shape;4111;p86"/>
            <p:cNvPicPr>
              <a:picLocks noChangeAspect="1"/>
            </p:cNvPicPr>
            <p:nvPr/>
          </p:nvPicPr>
          <p:blipFill>
            <a:blip r:embed="rId8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330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332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40334" t="42677" r="40334" b="55317"/>
          <a:stretch>
            <a:fillRect/>
          </a:stretch>
        </p:blipFill>
        <p:spPr>
          <a:xfrm>
            <a:off x="989288" y="1751107"/>
            <a:ext cx="3915541" cy="30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51276" t="70332" r="41951" b="27495"/>
          <a:stretch>
            <a:fillRect/>
          </a:stretch>
        </p:blipFill>
        <p:spPr>
          <a:xfrm>
            <a:off x="2379301" y="2150690"/>
            <a:ext cx="2258040" cy="543145"/>
          </a:xfrm>
          <a:prstGeom prst="rect">
            <a:avLst/>
          </a:prstGeom>
          <a:ln w="12700">
            <a:miter lim="400000"/>
          </a:ln>
        </p:spPr>
      </p:pic>
      <p:sp>
        <p:nvSpPr>
          <p:cNvPr id="1334" name="خط"/>
          <p:cNvSpPr/>
          <p:nvPr/>
        </p:nvSpPr>
        <p:spPr>
          <a:xfrm>
            <a:off x="2630105" y="2706713"/>
            <a:ext cx="2177358" cy="1"/>
          </a:xfrm>
          <a:prstGeom prst="line">
            <a:avLst/>
          </a:prstGeom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335" name="IMG_6535.png" descr="IMG_6535.png"/>
          <p:cNvPicPr>
            <a:picLocks noChangeAspect="1"/>
          </p:cNvPicPr>
          <p:nvPr/>
        </p:nvPicPr>
        <p:blipFill>
          <a:blip r:embed="rId6">
            <a:extLst/>
          </a:blip>
          <a:srcRect l="38183" t="73417" r="41468" b="20171"/>
          <a:stretch>
            <a:fillRect/>
          </a:stretch>
        </p:blipFill>
        <p:spPr>
          <a:xfrm>
            <a:off x="1071736" y="3118963"/>
            <a:ext cx="5408089" cy="1278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6" name="Picture 11" descr="Picture 1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9209" y="2694013"/>
            <a:ext cx="1073822" cy="1027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7" name="هل يمكن قياس المسافات بالسالب هل يمكن قياس المسافات بالسالب " descr="هل يمكن قياس المسافات بالسالب هل يمكن قياس المسافات بالسالب 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85148" y="2101850"/>
            <a:ext cx="1457658" cy="819268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325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5" grpId="3"/>
      <p:bldP build="whole" bldLvl="1" animBg="1" rev="0" advAuto="0" spid="1336" grpId="2"/>
      <p:bldP build="whole" bldLvl="1" animBg="1" rev="0" advAuto="0" spid="13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0662" y="2738480"/>
            <a:ext cx="3420711" cy="21355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4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50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341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343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9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344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5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6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7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8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351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354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352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353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57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355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6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358" name="٣٩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٣٩</a:t>
            </a:r>
          </a:p>
        </p:txBody>
      </p:sp>
      <p:grpSp>
        <p:nvGrpSpPr>
          <p:cNvPr id="1368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35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69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74" name="تجميع"/>
          <p:cNvGrpSpPr/>
          <p:nvPr/>
        </p:nvGrpSpPr>
        <p:grpSpPr>
          <a:xfrm>
            <a:off x="6285319" y="2130213"/>
            <a:ext cx="464698" cy="464698"/>
            <a:chOff x="0" y="0"/>
            <a:chExt cx="464696" cy="464696"/>
          </a:xfrm>
        </p:grpSpPr>
        <p:grpSp>
          <p:nvGrpSpPr>
            <p:cNvPr id="137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37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71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73" name="٢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grpSp>
        <p:nvGrpSpPr>
          <p:cNvPr id="1381" name="Google Shape;1657;p46"/>
          <p:cNvGrpSpPr/>
          <p:nvPr/>
        </p:nvGrpSpPr>
        <p:grpSpPr>
          <a:xfrm rot="5400000">
            <a:off x="6224459" y="2604576"/>
            <a:ext cx="293209" cy="293209"/>
            <a:chOff x="0" y="0"/>
            <a:chExt cx="293207" cy="293207"/>
          </a:xfrm>
        </p:grpSpPr>
        <p:grpSp>
          <p:nvGrpSpPr>
            <p:cNvPr id="1377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375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76" name="Google Shape;1660;p46" descr="Google Shape;1660;p4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80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378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9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386" name="تجميع"/>
          <p:cNvGrpSpPr/>
          <p:nvPr/>
        </p:nvGrpSpPr>
        <p:grpSpPr>
          <a:xfrm>
            <a:off x="2583255" y="2236053"/>
            <a:ext cx="457961" cy="457961"/>
            <a:chOff x="0" y="0"/>
            <a:chExt cx="457959" cy="457959"/>
          </a:xfrm>
        </p:grpSpPr>
        <p:grpSp>
          <p:nvGrpSpPr>
            <p:cNvPr id="1384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382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83" name="Google Shape;1641;p45" descr="Google Shape;1641;p45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85" name="٢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 ب</a:t>
              </a:r>
            </a:p>
          </p:txBody>
        </p:sp>
      </p:grpSp>
      <p:pic>
        <p:nvPicPr>
          <p:cNvPr id="1387" name="IMG_6535.png" descr="IMG_6535.png"/>
          <p:cNvPicPr>
            <a:picLocks noChangeAspect="1"/>
          </p:cNvPicPr>
          <p:nvPr/>
        </p:nvPicPr>
        <p:blipFill>
          <a:blip r:embed="rId10">
            <a:extLst/>
          </a:blip>
          <a:srcRect l="34907" t="80583" r="46156" b="16680"/>
          <a:stretch>
            <a:fillRect/>
          </a:stretch>
        </p:blipFill>
        <p:spPr>
          <a:xfrm>
            <a:off x="1804351" y="1594742"/>
            <a:ext cx="4524536" cy="490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72543" y="2738480"/>
            <a:ext cx="2732589" cy="207836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95" name="Google Shape;1657;p46"/>
          <p:cNvGrpSpPr/>
          <p:nvPr/>
        </p:nvGrpSpPr>
        <p:grpSpPr>
          <a:xfrm rot="5400000">
            <a:off x="2436651" y="2604576"/>
            <a:ext cx="293209" cy="293209"/>
            <a:chOff x="0" y="0"/>
            <a:chExt cx="293207" cy="293207"/>
          </a:xfrm>
        </p:grpSpPr>
        <p:grpSp>
          <p:nvGrpSpPr>
            <p:cNvPr id="1391" name="Google Shape;1658;p46"/>
            <p:cNvGrpSpPr/>
            <p:nvPr/>
          </p:nvGrpSpPr>
          <p:grpSpPr>
            <a:xfrm>
              <a:off x="-1" y="-1"/>
              <a:ext cx="293209" cy="293209"/>
              <a:chOff x="0" y="0"/>
              <a:chExt cx="293207" cy="293207"/>
            </a:xfrm>
          </p:grpSpPr>
          <p:sp>
            <p:nvSpPr>
              <p:cNvPr id="1389" name="Google Shape;1659;p46"/>
              <p:cNvSpPr/>
              <p:nvPr/>
            </p:nvSpPr>
            <p:spPr>
              <a:xfrm>
                <a:off x="-1" y="-1"/>
                <a:ext cx="293209" cy="2932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90" name="Google Shape;1660;p46" descr="Google Shape;1660;p4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7326" y="3487"/>
                <a:ext cx="276733" cy="27673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94" name="Google Shape;1661;p46"/>
            <p:cNvGrpSpPr/>
            <p:nvPr/>
          </p:nvGrpSpPr>
          <p:grpSpPr>
            <a:xfrm>
              <a:off x="77403" y="66671"/>
              <a:ext cx="143551" cy="159866"/>
              <a:chOff x="0" y="0"/>
              <a:chExt cx="143550" cy="159865"/>
            </a:xfrm>
          </p:grpSpPr>
          <p:sp>
            <p:nvSpPr>
              <p:cNvPr id="1392" name="Google Shape;1662;p46"/>
              <p:cNvSpPr/>
              <p:nvPr/>
            </p:nvSpPr>
            <p:spPr>
              <a:xfrm>
                <a:off x="48562" y="0"/>
                <a:ext cx="94989" cy="15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3" name="Google Shape;1663;p46"/>
              <p:cNvSpPr/>
              <p:nvPr/>
            </p:nvSpPr>
            <p:spPr>
              <a:xfrm>
                <a:off x="0" y="31091"/>
                <a:ext cx="63917" cy="971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398" name="Google Shape;2666;p19"/>
          <p:cNvGrpSpPr/>
          <p:nvPr/>
        </p:nvGrpSpPr>
        <p:grpSpPr>
          <a:xfrm>
            <a:off x="4066539" y="2120547"/>
            <a:ext cx="2157921" cy="484030"/>
            <a:chOff x="0" y="0"/>
            <a:chExt cx="2157920" cy="484029"/>
          </a:xfrm>
        </p:grpSpPr>
        <p:sp>
          <p:nvSpPr>
            <p:cNvPr id="1397" name="Google Shape;2666;p19"/>
            <p:cNvSpPr/>
            <p:nvPr/>
          </p:nvSpPr>
          <p:spPr>
            <a:xfrm>
              <a:off x="19050" y="19050"/>
              <a:ext cx="2119821" cy="44593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Off val="44000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000">
                  <a:solidFill>
                    <a:srgbClr val="FEF7D7"/>
                  </a:solidFill>
                  <a:latin typeface="Questrial"/>
                  <a:ea typeface="Questrial"/>
                  <a:cs typeface="Questrial"/>
                  <a:sym typeface="Questrial"/>
                </a:defRPr>
              </a:pPr>
            </a:p>
          </p:txBody>
        </p:sp>
        <p:pic>
          <p:nvPicPr>
            <p:cNvPr id="1396" name="Google Shape;2666;p19" descr="Google Shape;2666;p1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2157921" cy="484030"/>
            </a:xfrm>
            <a:prstGeom prst="rect">
              <a:avLst/>
            </a:prstGeom>
            <a:effectLst/>
          </p:spPr>
        </p:pic>
      </p:grpSp>
      <p:sp>
        <p:nvSpPr>
          <p:cNvPr id="1399" name="| ص + ٢ | = ٤"/>
          <p:cNvSpPr txBox="1"/>
          <p:nvPr/>
        </p:nvSpPr>
        <p:spPr>
          <a:xfrm>
            <a:off x="4170794" y="2171320"/>
            <a:ext cx="1949412" cy="382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| ص + ٢ | = ٤ </a:t>
            </a:r>
          </a:p>
        </p:txBody>
      </p:sp>
      <p:sp>
        <p:nvSpPr>
          <p:cNvPr id="1400" name="| ٣ ن - ٤ | = -١"/>
          <p:cNvSpPr txBox="1"/>
          <p:nvPr/>
        </p:nvSpPr>
        <p:spPr>
          <a:xfrm>
            <a:off x="496186" y="2273792"/>
            <a:ext cx="2316050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7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| ٣ ن - ٤ | = -١ </a:t>
            </a:r>
          </a:p>
        </p:txBody>
      </p:sp>
      <p:sp>
        <p:nvSpPr>
          <p:cNvPr id="1401" name="ص + ٢  = ٤"/>
          <p:cNvSpPr txBox="1"/>
          <p:nvPr/>
        </p:nvSpPr>
        <p:spPr>
          <a:xfrm>
            <a:off x="5390461" y="3021448"/>
            <a:ext cx="123821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1800">
                <a:solidFill>
                  <a:srgbClr val="333333"/>
                </a:solidFill>
              </a:defRPr>
            </a:pPr>
            <a:r>
              <a:t> ص + ٢  = </a:t>
            </a:r>
            <a:r>
              <a:rPr>
                <a:solidFill>
                  <a:srgbClr val="669D34"/>
                </a:solidFill>
              </a:rPr>
              <a:t>٤</a:t>
            </a:r>
            <a:r>
              <a:t> </a:t>
            </a:r>
          </a:p>
        </p:txBody>
      </p:sp>
      <p:sp>
        <p:nvSpPr>
          <p:cNvPr id="1402" name="ص + ٢  = -٤"/>
          <p:cNvSpPr txBox="1"/>
          <p:nvPr/>
        </p:nvSpPr>
        <p:spPr>
          <a:xfrm>
            <a:off x="3692806" y="2997836"/>
            <a:ext cx="1238212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1800">
                <a:solidFill>
                  <a:srgbClr val="333333"/>
                </a:solidFill>
              </a:defRPr>
            </a:pPr>
            <a:r>
              <a:t> ص + ٢  = </a:t>
            </a:r>
            <a:r>
              <a:rPr>
                <a:solidFill>
                  <a:srgbClr val="E22400"/>
                </a:solidFill>
              </a:rPr>
              <a:t>-٤</a:t>
            </a:r>
            <a:r>
              <a:t> </a:t>
            </a:r>
          </a:p>
        </p:txBody>
      </p:sp>
      <p:sp>
        <p:nvSpPr>
          <p:cNvPr id="1403" name="ص   = ٢"/>
          <p:cNvSpPr txBox="1"/>
          <p:nvPr/>
        </p:nvSpPr>
        <p:spPr>
          <a:xfrm>
            <a:off x="5435818" y="3790543"/>
            <a:ext cx="11474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100">
                <a:solidFill>
                  <a:srgbClr val="333333"/>
                </a:solidFill>
              </a:defRPr>
            </a:pPr>
            <a:r>
              <a:t> ص   = </a:t>
            </a:r>
            <a:r>
              <a:rPr>
                <a:solidFill>
                  <a:srgbClr val="669D34"/>
                </a:solidFill>
              </a:rPr>
              <a:t>٢</a:t>
            </a:r>
            <a:r>
              <a:t> </a:t>
            </a:r>
          </a:p>
        </p:txBody>
      </p:sp>
      <p:sp>
        <p:nvSpPr>
          <p:cNvPr id="1404" name="ص   = -٦"/>
          <p:cNvSpPr txBox="1"/>
          <p:nvPr/>
        </p:nvSpPr>
        <p:spPr>
          <a:xfrm>
            <a:off x="3692806" y="3737501"/>
            <a:ext cx="116950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100">
                <a:solidFill>
                  <a:srgbClr val="333333"/>
                </a:solidFill>
              </a:defRPr>
            </a:pPr>
            <a:r>
              <a:t> ص   = </a:t>
            </a:r>
            <a:r>
              <a:rPr>
                <a:solidFill>
                  <a:srgbClr val="669D34"/>
                </a:solidFill>
              </a:rPr>
              <a:t>-٦</a:t>
            </a:r>
            <a:r>
              <a:t> </a:t>
            </a:r>
          </a:p>
        </p:txBody>
      </p:sp>
      <p:sp>
        <p:nvSpPr>
          <p:cNvPr id="1405" name="ص   = ٤-٢"/>
          <p:cNvSpPr txBox="1"/>
          <p:nvPr/>
        </p:nvSpPr>
        <p:spPr>
          <a:xfrm>
            <a:off x="5257395" y="3364858"/>
            <a:ext cx="1238212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100">
                <a:solidFill>
                  <a:srgbClr val="333333"/>
                </a:solidFill>
              </a:defRPr>
            </a:pPr>
            <a:r>
              <a:t> ص   = </a:t>
            </a:r>
            <a:r>
              <a:rPr>
                <a:solidFill>
                  <a:srgbClr val="669D34"/>
                </a:solidFill>
              </a:rPr>
              <a:t>٤</a:t>
            </a:r>
            <a:r>
              <a:t>-٢ </a:t>
            </a:r>
          </a:p>
        </p:txBody>
      </p:sp>
      <p:sp>
        <p:nvSpPr>
          <p:cNvPr id="1406" name="ص   = -٤-٢"/>
          <p:cNvSpPr txBox="1"/>
          <p:nvPr/>
        </p:nvSpPr>
        <p:spPr>
          <a:xfrm>
            <a:off x="3577890" y="3382262"/>
            <a:ext cx="148957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2100">
                <a:solidFill>
                  <a:srgbClr val="333333"/>
                </a:solidFill>
              </a:defRPr>
            </a:pPr>
            <a:r>
              <a:t> ص   = </a:t>
            </a:r>
            <a:r>
              <a:rPr>
                <a:solidFill>
                  <a:srgbClr val="E22400"/>
                </a:solidFill>
              </a:rPr>
              <a:t>-٤</a:t>
            </a:r>
            <a:r>
              <a:t>-٢ </a:t>
            </a:r>
          </a:p>
        </p:txBody>
      </p:sp>
      <p:sp>
        <p:nvSpPr>
          <p:cNvPr id="1407" name="ليس لها حل…"/>
          <p:cNvSpPr txBox="1"/>
          <p:nvPr/>
        </p:nvSpPr>
        <p:spPr>
          <a:xfrm>
            <a:off x="1172764" y="3211580"/>
            <a:ext cx="1919668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800">
                <a:solidFill>
                  <a:srgbClr val="333333"/>
                </a:solidFill>
              </a:defRPr>
            </a:pPr>
            <a:r>
              <a:t>ليس لها حل </a:t>
            </a:r>
          </a:p>
          <a:p>
            <a:pPr algn="ctr" rtl="0">
              <a:defRPr b="1" sz="1800">
                <a:solidFill>
                  <a:srgbClr val="333333"/>
                </a:solidFill>
              </a:defRPr>
            </a:pPr>
            <a:r>
              <a:t>حلها المجموعة الخالية  </a:t>
            </a:r>
          </a:p>
        </p:txBody>
      </p:sp>
      <p:grpSp>
        <p:nvGrpSpPr>
          <p:cNvPr id="1412" name="تجميع"/>
          <p:cNvGrpSpPr/>
          <p:nvPr/>
        </p:nvGrpSpPr>
        <p:grpSpPr>
          <a:xfrm>
            <a:off x="898649" y="3425739"/>
            <a:ext cx="337027" cy="379213"/>
            <a:chOff x="-19050" y="-18013"/>
            <a:chExt cx="337025" cy="379212"/>
          </a:xfrm>
        </p:grpSpPr>
        <p:pic>
          <p:nvPicPr>
            <p:cNvPr id="1408" name="خط خط" descr="خط خط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6700446">
              <a:off x="-38487" y="146464"/>
              <a:ext cx="375899" cy="50257"/>
            </a:xfrm>
            <a:prstGeom prst="rect">
              <a:avLst/>
            </a:prstGeom>
            <a:effectLst/>
          </p:spPr>
        </p:pic>
        <p:pic>
          <p:nvPicPr>
            <p:cNvPr id="1410" name="بيضاوي بيضاوي" descr="بيضاوي بيضاوي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9051" y="61075"/>
              <a:ext cx="337027" cy="221035"/>
            </a:xfrm>
            <a:prstGeom prst="rect">
              <a:avLst/>
            </a:prstGeom>
            <a:effectLst/>
          </p:spPr>
        </p:pic>
      </p:grpSp>
      <p:grpSp>
        <p:nvGrpSpPr>
          <p:cNvPr id="1419" name="Google Shape;2630;p19"/>
          <p:cNvGrpSpPr/>
          <p:nvPr/>
        </p:nvGrpSpPr>
        <p:grpSpPr>
          <a:xfrm rot="5402950">
            <a:off x="4737152" y="1568211"/>
            <a:ext cx="568574" cy="3030327"/>
            <a:chOff x="-19049" y="-19161"/>
            <a:chExt cx="568572" cy="3030325"/>
          </a:xfrm>
        </p:grpSpPr>
        <p:pic>
          <p:nvPicPr>
            <p:cNvPr id="1413" name="Google Shape;2633;p19" descr="Google Shape;2633;p1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flipH="1" rot="16179822">
              <a:off x="-383610" y="508425"/>
              <a:ext cx="1443298" cy="390390"/>
            </a:xfrm>
            <a:prstGeom prst="rect">
              <a:avLst/>
            </a:prstGeom>
            <a:effectLst/>
          </p:spPr>
        </p:pic>
        <p:pic>
          <p:nvPicPr>
            <p:cNvPr id="1415" name="Google Shape;2634;p19" descr="Google Shape;2634;p19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flipH="1" rot="5397021">
              <a:off x="-350683" y="2111389"/>
              <a:ext cx="1395807" cy="403396"/>
            </a:xfrm>
            <a:prstGeom prst="rect">
              <a:avLst/>
            </a:prstGeom>
            <a:effectLst/>
          </p:spPr>
        </p:pic>
        <p:pic>
          <p:nvPicPr>
            <p:cNvPr id="1417" name="Google Shape;2636;p19" descr="Google Shape;2636;p19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flipH="1">
              <a:off x="-19050" y="856834"/>
              <a:ext cx="224097" cy="1134018"/>
            </a:xfrm>
            <a:prstGeom prst="rect">
              <a:avLst/>
            </a:prstGeom>
            <a:effectLst/>
          </p:spPr>
        </p:pic>
      </p:grpSp>
      <p:pic>
        <p:nvPicPr>
          <p:cNvPr id="1420" name="خط خط" descr="خط خط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16200000">
            <a:off x="4993870" y="2607697"/>
            <a:ext cx="281717" cy="159932"/>
          </a:xfrm>
          <a:prstGeom prst="rect">
            <a:avLst/>
          </a:prstGeom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1421" name="بيضاوي"/>
          <p:cNvSpPr/>
          <p:nvPr/>
        </p:nvSpPr>
        <p:spPr>
          <a:xfrm>
            <a:off x="5790371" y="3041348"/>
            <a:ext cx="376436" cy="259383"/>
          </a:xfrm>
          <a:prstGeom prst="ellipse">
            <a:avLst/>
          </a:prstGeom>
          <a:ln w="12700">
            <a:solidFill>
              <a:srgbClr val="5E30EB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22" name="-٢"/>
          <p:cNvSpPr/>
          <p:nvPr/>
        </p:nvSpPr>
        <p:spPr>
          <a:xfrm>
            <a:off x="5158199" y="3034148"/>
            <a:ext cx="235672" cy="266953"/>
          </a:xfrm>
          <a:prstGeom prst="ellipse">
            <a:avLst/>
          </a:prstGeom>
          <a:solidFill>
            <a:srgbClr val="FEFE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12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-٢</a:t>
            </a:r>
          </a:p>
        </p:txBody>
      </p:sp>
      <p:cxnSp>
        <p:nvCxnSpPr>
          <p:cNvPr id="1423" name="خط الاتصال"/>
          <p:cNvCxnSpPr>
            <a:stCxn id="1422" idx="0"/>
            <a:endCxn id="1421" idx="0"/>
          </p:cNvCxnSpPr>
          <p:nvPr/>
        </p:nvCxnSpPr>
        <p:spPr>
          <a:xfrm>
            <a:off x="5276035" y="3167624"/>
            <a:ext cx="702555" cy="3416"/>
          </a:xfrm>
          <a:prstGeom prst="straightConnector1">
            <a:avLst/>
          </a:prstGeom>
          <a:ln w="12700">
            <a:solidFill>
              <a:srgbClr val="E22400"/>
            </a:solidFill>
            <a:custDash>
              <a:ds d="100000" sp="200000"/>
            </a:custDash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sp>
        <p:nvSpPr>
          <p:cNvPr id="1424" name="بيضاوي"/>
          <p:cNvSpPr/>
          <p:nvPr/>
        </p:nvSpPr>
        <p:spPr>
          <a:xfrm>
            <a:off x="4177144" y="3016850"/>
            <a:ext cx="412976" cy="278460"/>
          </a:xfrm>
          <a:prstGeom prst="ellipse">
            <a:avLst/>
          </a:prstGeom>
          <a:ln w="12700">
            <a:solidFill>
              <a:srgbClr val="5E30EB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cxnSp>
        <p:nvCxnSpPr>
          <p:cNvPr id="1425" name="خط الاتصال"/>
          <p:cNvCxnSpPr>
            <a:stCxn id="1426" idx="0"/>
            <a:endCxn id="1424" idx="0"/>
          </p:cNvCxnSpPr>
          <p:nvPr/>
        </p:nvCxnSpPr>
        <p:spPr>
          <a:xfrm>
            <a:off x="3608189" y="3151059"/>
            <a:ext cx="775443" cy="5021"/>
          </a:xfrm>
          <a:prstGeom prst="straightConnector1">
            <a:avLst/>
          </a:prstGeom>
          <a:ln w="12700">
            <a:solidFill>
              <a:srgbClr val="E22400"/>
            </a:solidFill>
            <a:custDash>
              <a:ds d="100000" sp="200000"/>
            </a:custDash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cxnSp>
      <p:sp>
        <p:nvSpPr>
          <p:cNvPr id="1426" name="-٢"/>
          <p:cNvSpPr/>
          <p:nvPr/>
        </p:nvSpPr>
        <p:spPr>
          <a:xfrm>
            <a:off x="3490354" y="3017582"/>
            <a:ext cx="235672" cy="266954"/>
          </a:xfrm>
          <a:prstGeom prst="ellipse">
            <a:avLst/>
          </a:prstGeom>
          <a:solidFill>
            <a:srgbClr val="FEFE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12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-٢</a:t>
            </a:r>
          </a:p>
        </p:txBody>
      </p:sp>
      <p:grpSp>
        <p:nvGrpSpPr>
          <p:cNvPr id="1429" name="تجميع"/>
          <p:cNvGrpSpPr/>
          <p:nvPr/>
        </p:nvGrpSpPr>
        <p:grpSpPr>
          <a:xfrm>
            <a:off x="-1124591" y="4292806"/>
            <a:ext cx="7734096" cy="544071"/>
            <a:chOff x="0" y="0"/>
            <a:chExt cx="7734095" cy="544069"/>
          </a:xfrm>
        </p:grpSpPr>
        <p:sp>
          <p:nvSpPr>
            <p:cNvPr id="1427" name="خط"/>
            <p:cNvSpPr/>
            <p:nvPr/>
          </p:nvSpPr>
          <p:spPr>
            <a:xfrm flipH="1" flipV="1">
              <a:off x="4439605" y="215335"/>
              <a:ext cx="3294490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|          ׀          ׀           |          |          ׀           ׀…"/>
            <p:cNvSpPr txBox="1"/>
            <p:nvPr/>
          </p:nvSpPr>
          <p:spPr>
            <a:xfrm>
              <a:off x="0" y="0"/>
              <a:ext cx="7537134" cy="544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1100">
                  <a:solidFill>
                    <a:srgbClr val="000000"/>
                  </a:solidFill>
                </a:defRPr>
              </a:pPr>
              <a:r>
                <a:t>|          </a:t>
              </a:r>
              <a:r>
                <a:t>׀          ׀</a:t>
              </a:r>
              <a:r>
                <a:t>           |          |          </a:t>
              </a:r>
              <a:r>
                <a:t>׀           ׀          </a:t>
              </a:r>
            </a:p>
            <a:p>
              <a:pPr algn="r" rtl="0">
                <a:spcBef>
                  <a:spcPts val="1200"/>
                </a:spcBef>
                <a:defRPr b="1" sz="1100">
                  <a:solidFill>
                    <a:srgbClr val="000000"/>
                  </a:solidFill>
                </a:defRPr>
              </a:pPr>
              <a:r>
                <a:t>٢     ١    ٠      -١     -٢     -٣      -٤    -٥         -٦</a:t>
              </a:r>
            </a:p>
          </p:txBody>
        </p:sp>
      </p:grpSp>
      <p:sp>
        <p:nvSpPr>
          <p:cNvPr id="1430" name="🔴"/>
          <p:cNvSpPr txBox="1"/>
          <p:nvPr/>
        </p:nvSpPr>
        <p:spPr>
          <a:xfrm>
            <a:off x="6224459" y="4300339"/>
            <a:ext cx="20320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100"/>
            </a:lvl1pPr>
          </a:lstStyle>
          <a:p>
            <a:pPr rtl="0">
              <a:defRPr/>
            </a:pPr>
            <a:r>
              <a:t>🔴</a:t>
            </a:r>
          </a:p>
        </p:txBody>
      </p:sp>
      <p:sp>
        <p:nvSpPr>
          <p:cNvPr id="1431" name="🔴"/>
          <p:cNvSpPr txBox="1"/>
          <p:nvPr/>
        </p:nvSpPr>
        <p:spPr>
          <a:xfrm>
            <a:off x="3622202" y="4300339"/>
            <a:ext cx="203201" cy="22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100"/>
            </a:lvl1pPr>
          </a:lstStyle>
          <a:p>
            <a:pPr rtl="0">
              <a:defRPr/>
            </a:pPr>
            <a:r>
              <a:t>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2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20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2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750"/>
                            </p:stCondLst>
                            <p:childTnLst>
                              <p:par>
                                <p:cTn id="74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0" presetID="1" grpId="1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5" dur="10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2" grpId="19"/>
      <p:bldP build="whole" bldLvl="1" animBg="1" rev="0" advAuto="0" spid="1425" grpId="12"/>
      <p:bldP build="whole" bldLvl="1" animBg="1" rev="0" advAuto="0" spid="1406" grpId="14"/>
      <p:bldP build="whole" bldLvl="1" animBg="1" rev="0" advAuto="0" spid="1398" grpId="1"/>
      <p:bldP build="whole" bldLvl="1" animBg="1" rev="0" advAuto="0" spid="1421" grpId="6"/>
      <p:bldP build="whole" bldLvl="1" animBg="1" rev="0" advAuto="0" spid="1401" grpId="4"/>
      <p:bldP build="whole" bldLvl="1" animBg="1" rev="0" advAuto="0" spid="1402" grpId="5"/>
      <p:bldP build="whole" bldLvl="1" animBg="1" rev="0" advAuto="0" spid="1403" grpId="10"/>
      <p:bldP build="whole" bldLvl="1" animBg="1" rev="0" advAuto="0" spid="1424" grpId="11"/>
      <p:bldP build="whole" bldLvl="1" animBg="1" rev="0" advAuto="0" spid="1419" grpId="3"/>
      <p:bldP build="whole" bldLvl="1" animBg="1" rev="0" advAuto="0" spid="1423" grpId="7"/>
      <p:bldP build="whole" bldLvl="1" animBg="1" rev="0" advAuto="0" spid="1420" grpId="2"/>
      <p:bldP build="whole" bldLvl="1" animBg="1" rev="0" advAuto="0" spid="1405" grpId="9"/>
      <p:bldP build="whole" bldLvl="1" animBg="1" rev="0" advAuto="0" spid="1404" grpId="15"/>
      <p:bldP build="whole" bldLvl="1" animBg="1" rev="0" advAuto="0" spid="1422" grpId="8"/>
      <p:bldP build="whole" bldLvl="1" animBg="1" rev="0" advAuto="0" spid="1431" grpId="17"/>
      <p:bldP build="whole" bldLvl="1" animBg="1" rev="0" advAuto="0" spid="1430" grpId="16"/>
      <p:bldP build="whole" bldLvl="1" animBg="1" rev="0" advAuto="0" spid="1426" grpId="13"/>
      <p:bldP build="whole" bldLvl="1" animBg="1" rev="0" advAuto="0" spid="1407" grpId="18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34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39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437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36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35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38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40" name="٤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٤١</a:t>
            </a:r>
          </a:p>
        </p:txBody>
      </p:sp>
      <p:grpSp>
        <p:nvGrpSpPr>
          <p:cNvPr id="1443" name="تجميع"/>
          <p:cNvGrpSpPr/>
          <p:nvPr/>
        </p:nvGrpSpPr>
        <p:grpSpPr>
          <a:xfrm>
            <a:off x="3465220" y="1940035"/>
            <a:ext cx="246262" cy="2752736"/>
            <a:chOff x="0" y="0"/>
            <a:chExt cx="246260" cy="2752735"/>
          </a:xfrm>
        </p:grpSpPr>
        <p:pic>
          <p:nvPicPr>
            <p:cNvPr id="1441" name="Google Shape;444;p18" descr="Google Shape;444;p18"/>
            <p:cNvPicPr>
              <a:picLocks noChangeAspect="1"/>
            </p:cNvPicPr>
            <p:nvPr/>
          </p:nvPicPr>
          <p:blipFill>
            <a:blip r:embed="rId6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06278" y="1231595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2" name="Google Shape;447;p18" descr="Google Shape;447;p18"/>
            <p:cNvPicPr>
              <a:picLocks noChangeAspect="1"/>
            </p:cNvPicPr>
            <p:nvPr/>
          </p:nvPicPr>
          <p:blipFill>
            <a:blip r:embed="rId7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29618" y="1276856"/>
              <a:ext cx="2752736" cy="199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44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49" name="تجميع"/>
          <p:cNvGrpSpPr/>
          <p:nvPr/>
        </p:nvGrpSpPr>
        <p:grpSpPr>
          <a:xfrm>
            <a:off x="6166201" y="1954538"/>
            <a:ext cx="440689" cy="442884"/>
            <a:chOff x="0" y="0"/>
            <a:chExt cx="440688" cy="442883"/>
          </a:xfrm>
        </p:grpSpPr>
        <p:grpSp>
          <p:nvGrpSpPr>
            <p:cNvPr id="1447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445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46" name="Google Shape;1169;p39" descr="Google Shape;1169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48" name="٤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454" name="تجميع"/>
          <p:cNvGrpSpPr/>
          <p:nvPr/>
        </p:nvGrpSpPr>
        <p:grpSpPr>
          <a:xfrm>
            <a:off x="2924787" y="2020984"/>
            <a:ext cx="440689" cy="440689"/>
            <a:chOff x="0" y="0"/>
            <a:chExt cx="440688" cy="440688"/>
          </a:xfrm>
        </p:grpSpPr>
        <p:grpSp>
          <p:nvGrpSpPr>
            <p:cNvPr id="1452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450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51" name="Google Shape;1178;p39" descr="Google Shape;1178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53" name="٦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٦</a:t>
              </a:r>
              <a:r>
                <a:t> </a:t>
              </a:r>
            </a:p>
          </p:txBody>
        </p:sp>
      </p:grpSp>
      <p:grpSp>
        <p:nvGrpSpPr>
          <p:cNvPr id="1459" name="تجميع"/>
          <p:cNvGrpSpPr/>
          <p:nvPr/>
        </p:nvGrpSpPr>
        <p:grpSpPr>
          <a:xfrm>
            <a:off x="4044226" y="2384721"/>
            <a:ext cx="2708512" cy="2137236"/>
            <a:chOff x="-12700" y="-12700"/>
            <a:chExt cx="2708511" cy="2137235"/>
          </a:xfrm>
        </p:grpSpPr>
        <p:grpSp>
          <p:nvGrpSpPr>
            <p:cNvPr id="1457" name="مستطيل مستدير الزوايا"/>
            <p:cNvGrpSpPr/>
            <p:nvPr/>
          </p:nvGrpSpPr>
          <p:grpSpPr>
            <a:xfrm>
              <a:off x="-12700" y="-12700"/>
              <a:ext cx="2708512" cy="2137236"/>
              <a:chOff x="0" y="0"/>
              <a:chExt cx="2708511" cy="2137235"/>
            </a:xfrm>
          </p:grpSpPr>
          <p:sp>
            <p:nvSpPr>
              <p:cNvPr id="1456" name="مستطيل مستدير الزوايا"/>
              <p:cNvSpPr/>
              <p:nvPr/>
            </p:nvSpPr>
            <p:spPr>
              <a:xfrm>
                <a:off x="12700" y="12700"/>
                <a:ext cx="2683112" cy="211183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455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708512" cy="2137236"/>
              </a:xfrm>
              <a:prstGeom prst="rect">
                <a:avLst/>
              </a:prstGeom>
              <a:effectLst/>
            </p:spPr>
          </p:pic>
        </p:grpSp>
        <p:sp>
          <p:nvSpPr>
            <p:cNvPr id="1458" name="Google Shape;4613;p94"/>
            <p:cNvSpPr/>
            <p:nvPr/>
          </p:nvSpPr>
          <p:spPr>
            <a:xfrm rot="5400000">
              <a:off x="1584500" y="668851"/>
              <a:ext cx="1592603" cy="262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464" name="تجميع"/>
          <p:cNvGrpSpPr/>
          <p:nvPr/>
        </p:nvGrpSpPr>
        <p:grpSpPr>
          <a:xfrm>
            <a:off x="701843" y="2448972"/>
            <a:ext cx="2776078" cy="2190416"/>
            <a:chOff x="-12700" y="-12700"/>
            <a:chExt cx="2776076" cy="2190415"/>
          </a:xfrm>
        </p:grpSpPr>
        <p:grpSp>
          <p:nvGrpSpPr>
            <p:cNvPr id="1462" name="مستطيل مستدير الزوايا"/>
            <p:cNvGrpSpPr/>
            <p:nvPr/>
          </p:nvGrpSpPr>
          <p:grpSpPr>
            <a:xfrm>
              <a:off x="-12700" y="-12700"/>
              <a:ext cx="2776077" cy="2190416"/>
              <a:chOff x="0" y="0"/>
              <a:chExt cx="2776076" cy="2190415"/>
            </a:xfrm>
          </p:grpSpPr>
          <p:sp>
            <p:nvSpPr>
              <p:cNvPr id="1461" name="مستطيل مستدير الزوايا"/>
              <p:cNvSpPr/>
              <p:nvPr/>
            </p:nvSpPr>
            <p:spPr>
              <a:xfrm>
                <a:off x="12700" y="12700"/>
                <a:ext cx="2750677" cy="216501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460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776077" cy="2190416"/>
              </a:xfrm>
              <a:prstGeom prst="rect">
                <a:avLst/>
              </a:prstGeom>
              <a:effectLst/>
            </p:spPr>
          </p:pic>
        </p:grpSp>
        <p:sp>
          <p:nvSpPr>
            <p:cNvPr id="1463" name="Google Shape;4613;p94"/>
            <p:cNvSpPr/>
            <p:nvPr/>
          </p:nvSpPr>
          <p:spPr>
            <a:xfrm rot="5400000">
              <a:off x="1612271" y="685693"/>
              <a:ext cx="1632708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465" name="IMG_6532.png" descr="IMG_6532.png"/>
          <p:cNvPicPr>
            <a:picLocks noChangeAspect="1"/>
          </p:cNvPicPr>
          <p:nvPr/>
        </p:nvPicPr>
        <p:blipFill>
          <a:blip r:embed="rId12">
            <a:extLst/>
          </a:blip>
          <a:srcRect l="39402" t="24075" r="39402" b="73777"/>
          <a:stretch>
            <a:fillRect/>
          </a:stretch>
        </p:blipFill>
        <p:spPr>
          <a:xfrm>
            <a:off x="891946" y="1506969"/>
            <a:ext cx="5464390" cy="41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6" name="IMG_6532.png" descr="IMG_6532.png"/>
          <p:cNvPicPr>
            <a:picLocks noChangeAspect="1"/>
          </p:cNvPicPr>
          <p:nvPr/>
        </p:nvPicPr>
        <p:blipFill>
          <a:blip r:embed="rId12">
            <a:extLst/>
          </a:blip>
          <a:srcRect l="52879" t="27187" r="40799" b="70968"/>
          <a:stretch>
            <a:fillRect/>
          </a:stretch>
        </p:blipFill>
        <p:spPr>
          <a:xfrm>
            <a:off x="4572000" y="1970274"/>
            <a:ext cx="1634821" cy="357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7" name="IMG_6532.png" descr="IMG_6532.png"/>
          <p:cNvPicPr>
            <a:picLocks noChangeAspect="1"/>
          </p:cNvPicPr>
          <p:nvPr/>
        </p:nvPicPr>
        <p:blipFill>
          <a:blip r:embed="rId12">
            <a:extLst/>
          </a:blip>
          <a:srcRect l="29909" t="27071" r="63173" b="70926"/>
          <a:stretch>
            <a:fillRect/>
          </a:stretch>
        </p:blipFill>
        <p:spPr>
          <a:xfrm>
            <a:off x="1084855" y="1971679"/>
            <a:ext cx="1788863" cy="388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92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93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93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94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94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93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94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4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4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97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94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7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94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9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47"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2"/>
      <p:bldP build="whole" bldLvl="1" animBg="1" rev="0" advAuto="0" spid="98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70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471" name="تدريب وحل المسائل"/>
          <p:cNvSpPr txBox="1"/>
          <p:nvPr/>
        </p:nvSpPr>
        <p:spPr>
          <a:xfrm>
            <a:off x="2175640" y="1088552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472" name="٤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٤١</a:t>
            </a:r>
          </a:p>
        </p:txBody>
      </p:sp>
      <p:grpSp>
        <p:nvGrpSpPr>
          <p:cNvPr id="1479" name="تجميع"/>
          <p:cNvGrpSpPr/>
          <p:nvPr/>
        </p:nvGrpSpPr>
        <p:grpSpPr>
          <a:xfrm>
            <a:off x="751237" y="2111244"/>
            <a:ext cx="3975150" cy="910594"/>
            <a:chOff x="-12700" y="-3305"/>
            <a:chExt cx="3975148" cy="910592"/>
          </a:xfrm>
        </p:grpSpPr>
        <p:grpSp>
          <p:nvGrpSpPr>
            <p:cNvPr id="1475" name="مستطيل مستدير الزوايا"/>
            <p:cNvGrpSpPr/>
            <p:nvPr/>
          </p:nvGrpSpPr>
          <p:grpSpPr>
            <a:xfrm>
              <a:off x="-12700" y="-3306"/>
              <a:ext cx="3975149" cy="910594"/>
              <a:chOff x="0" y="0"/>
              <a:chExt cx="3975148" cy="910592"/>
            </a:xfrm>
          </p:grpSpPr>
          <p:sp>
            <p:nvSpPr>
              <p:cNvPr id="1474" name="مستطيل مستدير الزوايا"/>
              <p:cNvSpPr/>
              <p:nvPr/>
            </p:nvSpPr>
            <p:spPr>
              <a:xfrm>
                <a:off x="12700" y="12700"/>
                <a:ext cx="3949749" cy="885193"/>
              </a:xfrm>
              <a:prstGeom prst="roundRect">
                <a:avLst>
                  <a:gd name="adj" fmla="val 10761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473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3975149" cy="910593"/>
              </a:xfrm>
              <a:prstGeom prst="rect">
                <a:avLst/>
              </a:prstGeom>
              <a:effectLst/>
            </p:spPr>
          </p:pic>
        </p:grpSp>
        <p:grpSp>
          <p:nvGrpSpPr>
            <p:cNvPr id="1478" name="Google Shape;4454;p94"/>
            <p:cNvGrpSpPr/>
            <p:nvPr/>
          </p:nvGrpSpPr>
          <p:grpSpPr>
            <a:xfrm rot="5400000">
              <a:off x="3685169" y="577"/>
              <a:ext cx="54523" cy="53368"/>
              <a:chOff x="0" y="0"/>
              <a:chExt cx="54521" cy="53366"/>
            </a:xfrm>
          </p:grpSpPr>
          <p:sp>
            <p:nvSpPr>
              <p:cNvPr id="1476" name="Google Shape;4455;p94"/>
              <p:cNvSpPr/>
              <p:nvPr/>
            </p:nvSpPr>
            <p:spPr>
              <a:xfrm>
                <a:off x="20856" y="0"/>
                <a:ext cx="33666" cy="53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7" name="Google Shape;4456;p94"/>
              <p:cNvSpPr/>
              <p:nvPr/>
            </p:nvSpPr>
            <p:spPr>
              <a:xfrm>
                <a:off x="0" y="0"/>
                <a:ext cx="33667" cy="53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484" name="تجميع"/>
          <p:cNvGrpSpPr/>
          <p:nvPr/>
        </p:nvGrpSpPr>
        <p:grpSpPr>
          <a:xfrm>
            <a:off x="6154576" y="2183125"/>
            <a:ext cx="464697" cy="464698"/>
            <a:chOff x="0" y="0"/>
            <a:chExt cx="464696" cy="464696"/>
          </a:xfrm>
        </p:grpSpPr>
        <p:grpSp>
          <p:nvGrpSpPr>
            <p:cNvPr id="148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48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81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83" name="١٠"/>
            <p:cNvSpPr txBox="1"/>
            <p:nvPr/>
          </p:nvSpPr>
          <p:spPr>
            <a:xfrm>
              <a:off x="53965" y="73117"/>
              <a:ext cx="356767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7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١٠</a:t>
              </a:r>
            </a:p>
          </p:txBody>
        </p:sp>
      </p:grpSp>
      <p:grpSp>
        <p:nvGrpSpPr>
          <p:cNvPr id="1491" name="Google Shape;1657;p46"/>
          <p:cNvGrpSpPr/>
          <p:nvPr/>
        </p:nvGrpSpPr>
        <p:grpSpPr>
          <a:xfrm rot="10495107">
            <a:off x="4529275" y="2488200"/>
            <a:ext cx="502804" cy="502805"/>
            <a:chOff x="0" y="0"/>
            <a:chExt cx="502803" cy="502803"/>
          </a:xfrm>
        </p:grpSpPr>
        <p:grpSp>
          <p:nvGrpSpPr>
            <p:cNvPr id="1487" name="Google Shape;1658;p46"/>
            <p:cNvGrpSpPr/>
            <p:nvPr/>
          </p:nvGrpSpPr>
          <p:grpSpPr>
            <a:xfrm>
              <a:off x="-1" y="-1"/>
              <a:ext cx="502805" cy="502805"/>
              <a:chOff x="0" y="0"/>
              <a:chExt cx="502803" cy="502803"/>
            </a:xfrm>
          </p:grpSpPr>
          <p:sp>
            <p:nvSpPr>
              <p:cNvPr id="1485" name="Google Shape;1659;p46"/>
              <p:cNvSpPr/>
              <p:nvPr/>
            </p:nvSpPr>
            <p:spPr>
              <a:xfrm>
                <a:off x="-1" y="-1"/>
                <a:ext cx="502805" cy="50280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86" name="Google Shape;1660;p46" descr="Google Shape;1660;p4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564" y="5980"/>
                <a:ext cx="474550" cy="474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90" name="Google Shape;1661;p46"/>
            <p:cNvGrpSpPr/>
            <p:nvPr/>
          </p:nvGrpSpPr>
          <p:grpSpPr>
            <a:xfrm>
              <a:off x="132733" y="114329"/>
              <a:ext cx="246167" cy="274145"/>
              <a:chOff x="0" y="0"/>
              <a:chExt cx="246165" cy="274143"/>
            </a:xfrm>
          </p:grpSpPr>
          <p:sp>
            <p:nvSpPr>
              <p:cNvPr id="1488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9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92" name="IMG_6532.png" descr="IMG_6532.png"/>
          <p:cNvPicPr>
            <a:picLocks noChangeAspect="1"/>
          </p:cNvPicPr>
          <p:nvPr/>
        </p:nvPicPr>
        <p:blipFill>
          <a:blip r:embed="rId7">
            <a:extLst/>
          </a:blip>
          <a:srcRect l="26932" t="50668" r="39402" b="46659"/>
          <a:stretch>
            <a:fillRect/>
          </a:stretch>
        </p:blipFill>
        <p:spPr>
          <a:xfrm>
            <a:off x="708824" y="1769942"/>
            <a:ext cx="5759198" cy="342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3" name="IMG_6532.png" descr="IMG_6532.png"/>
          <p:cNvPicPr>
            <a:picLocks noChangeAspect="1"/>
          </p:cNvPicPr>
          <p:nvPr/>
        </p:nvPicPr>
        <p:blipFill>
          <a:blip r:embed="rId7">
            <a:extLst/>
          </a:blip>
          <a:srcRect l="51624" t="52565" r="40736" b="44762"/>
          <a:stretch>
            <a:fillRect/>
          </a:stretch>
        </p:blipFill>
        <p:spPr>
          <a:xfrm>
            <a:off x="4780676" y="2114550"/>
            <a:ext cx="1306873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4" name="IMG_6532.png" descr="IMG_6532.png"/>
          <p:cNvPicPr>
            <a:picLocks noChangeAspect="1"/>
          </p:cNvPicPr>
          <p:nvPr/>
        </p:nvPicPr>
        <p:blipFill>
          <a:blip r:embed="rId7">
            <a:extLst/>
          </a:blip>
          <a:srcRect l="41069" t="64741" r="38773" b="33087"/>
          <a:stretch>
            <a:fillRect/>
          </a:stretch>
        </p:blipFill>
        <p:spPr>
          <a:xfrm>
            <a:off x="2705300" y="3075661"/>
            <a:ext cx="4016954" cy="324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5" name="IMG_6532.png" descr="IMG_6532.png"/>
          <p:cNvPicPr>
            <a:picLocks noChangeAspect="1"/>
          </p:cNvPicPr>
          <p:nvPr/>
        </p:nvPicPr>
        <p:blipFill>
          <a:blip r:embed="rId7">
            <a:extLst/>
          </a:blip>
          <a:srcRect l="54140" t="66959" r="41269" b="30573"/>
          <a:stretch>
            <a:fillRect/>
          </a:stretch>
        </p:blipFill>
        <p:spPr>
          <a:xfrm>
            <a:off x="4926330" y="3576117"/>
            <a:ext cx="1161213" cy="468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2" name="تجميع"/>
          <p:cNvGrpSpPr/>
          <p:nvPr/>
        </p:nvGrpSpPr>
        <p:grpSpPr>
          <a:xfrm>
            <a:off x="776754" y="3466433"/>
            <a:ext cx="3975150" cy="1312761"/>
            <a:chOff x="-12700" y="0"/>
            <a:chExt cx="3975148" cy="1312759"/>
          </a:xfrm>
        </p:grpSpPr>
        <p:grpSp>
          <p:nvGrpSpPr>
            <p:cNvPr id="1498" name="مستطيل مستدير الزوايا"/>
            <p:cNvGrpSpPr/>
            <p:nvPr/>
          </p:nvGrpSpPr>
          <p:grpSpPr>
            <a:xfrm>
              <a:off x="-12700" y="-1"/>
              <a:ext cx="3975149" cy="1312761"/>
              <a:chOff x="0" y="0"/>
              <a:chExt cx="3975148" cy="1312759"/>
            </a:xfrm>
          </p:grpSpPr>
          <p:sp>
            <p:nvSpPr>
              <p:cNvPr id="1497" name="مستطيل مستدير الزوايا"/>
              <p:cNvSpPr/>
              <p:nvPr/>
            </p:nvSpPr>
            <p:spPr>
              <a:xfrm>
                <a:off x="12700" y="12700"/>
                <a:ext cx="3949749" cy="1287360"/>
              </a:xfrm>
              <a:prstGeom prst="roundRect">
                <a:avLst>
                  <a:gd name="adj" fmla="val 7399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496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3975149" cy="1312760"/>
              </a:xfrm>
              <a:prstGeom prst="rect">
                <a:avLst/>
              </a:prstGeom>
              <a:effectLst/>
            </p:spPr>
          </p:pic>
        </p:grpSp>
        <p:grpSp>
          <p:nvGrpSpPr>
            <p:cNvPr id="1501" name="Google Shape;4454;p94"/>
            <p:cNvGrpSpPr/>
            <p:nvPr/>
          </p:nvGrpSpPr>
          <p:grpSpPr>
            <a:xfrm rot="5400000">
              <a:off x="3703710" y="577"/>
              <a:ext cx="54523" cy="53368"/>
              <a:chOff x="0" y="0"/>
              <a:chExt cx="54521" cy="53366"/>
            </a:xfrm>
          </p:grpSpPr>
          <p:sp>
            <p:nvSpPr>
              <p:cNvPr id="1499" name="Google Shape;4455;p94"/>
              <p:cNvSpPr/>
              <p:nvPr/>
            </p:nvSpPr>
            <p:spPr>
              <a:xfrm>
                <a:off x="20856" y="0"/>
                <a:ext cx="33666" cy="53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0" name="Google Shape;4456;p94"/>
              <p:cNvSpPr/>
              <p:nvPr/>
            </p:nvSpPr>
            <p:spPr>
              <a:xfrm>
                <a:off x="0" y="0"/>
                <a:ext cx="33667" cy="53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09" name="Google Shape;1657;p46"/>
          <p:cNvGrpSpPr/>
          <p:nvPr/>
        </p:nvGrpSpPr>
        <p:grpSpPr>
          <a:xfrm rot="10495107">
            <a:off x="4593279" y="3941076"/>
            <a:ext cx="502804" cy="502805"/>
            <a:chOff x="0" y="0"/>
            <a:chExt cx="502803" cy="502803"/>
          </a:xfrm>
        </p:grpSpPr>
        <p:grpSp>
          <p:nvGrpSpPr>
            <p:cNvPr id="1505" name="Google Shape;1658;p46"/>
            <p:cNvGrpSpPr/>
            <p:nvPr/>
          </p:nvGrpSpPr>
          <p:grpSpPr>
            <a:xfrm>
              <a:off x="-1" y="-1"/>
              <a:ext cx="502805" cy="502805"/>
              <a:chOff x="0" y="0"/>
              <a:chExt cx="502803" cy="502803"/>
            </a:xfrm>
          </p:grpSpPr>
          <p:sp>
            <p:nvSpPr>
              <p:cNvPr id="1503" name="Google Shape;1659;p46"/>
              <p:cNvSpPr/>
              <p:nvPr/>
            </p:nvSpPr>
            <p:spPr>
              <a:xfrm>
                <a:off x="-1" y="-1"/>
                <a:ext cx="502805" cy="50280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04" name="Google Shape;1660;p46" descr="Google Shape;1660;p46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2564" y="5980"/>
                <a:ext cx="474550" cy="474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08" name="Google Shape;1661;p46"/>
            <p:cNvGrpSpPr/>
            <p:nvPr/>
          </p:nvGrpSpPr>
          <p:grpSpPr>
            <a:xfrm>
              <a:off x="132733" y="114329"/>
              <a:ext cx="246167" cy="274145"/>
              <a:chOff x="0" y="0"/>
              <a:chExt cx="246165" cy="274143"/>
            </a:xfrm>
          </p:grpSpPr>
          <p:sp>
            <p:nvSpPr>
              <p:cNvPr id="1506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7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514" name="تجميع"/>
          <p:cNvGrpSpPr/>
          <p:nvPr/>
        </p:nvGrpSpPr>
        <p:grpSpPr>
          <a:xfrm>
            <a:off x="6274712" y="3573748"/>
            <a:ext cx="464698" cy="464698"/>
            <a:chOff x="0" y="0"/>
            <a:chExt cx="464696" cy="464696"/>
          </a:xfrm>
        </p:grpSpPr>
        <p:grpSp>
          <p:nvGrpSpPr>
            <p:cNvPr id="151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1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11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13" name="١٦"/>
            <p:cNvSpPr txBox="1"/>
            <p:nvPr/>
          </p:nvSpPr>
          <p:spPr>
            <a:xfrm>
              <a:off x="53965" y="73117"/>
              <a:ext cx="356767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7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17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20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518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519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21" name="٤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٤٣</a:t>
            </a:r>
          </a:p>
        </p:txBody>
      </p:sp>
      <p:pic>
        <p:nvPicPr>
          <p:cNvPr id="1522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19555" y="3066994"/>
            <a:ext cx="85838" cy="46331"/>
          </a:xfrm>
          <a:prstGeom prst="rect">
            <a:avLst/>
          </a:prstGeom>
        </p:spPr>
      </p:pic>
      <p:pic>
        <p:nvPicPr>
          <p:cNvPr id="1524" name="IMG_6543.png" descr="IMG_6543.png"/>
          <p:cNvPicPr>
            <a:picLocks noChangeAspect="1"/>
          </p:cNvPicPr>
          <p:nvPr/>
        </p:nvPicPr>
        <p:blipFill>
          <a:blip r:embed="rId6">
            <a:extLst/>
          </a:blip>
          <a:srcRect l="32386" t="69801" r="28763" b="12126"/>
          <a:stretch>
            <a:fillRect/>
          </a:stretch>
        </p:blipFill>
        <p:spPr>
          <a:xfrm>
            <a:off x="562575" y="2038586"/>
            <a:ext cx="6051714" cy="2111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9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0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31" name="٤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٤٠</a:t>
            </a:r>
          </a:p>
        </p:txBody>
      </p:sp>
      <p:pic>
        <p:nvPicPr>
          <p:cNvPr id="1532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7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533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38" name="IMG_6542.png" descr="IMG_6542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4822" y="2140961"/>
            <a:ext cx="5687056" cy="1292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3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44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5" name="٤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٤٠</a:t>
            </a:r>
          </a:p>
        </p:txBody>
      </p:sp>
      <p:pic>
        <p:nvPicPr>
          <p:cNvPr id="1546" name="IMG_6542.png" descr="IMG_654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70306" y="566471"/>
            <a:ext cx="4830393" cy="1184636"/>
          </a:xfrm>
          <a:prstGeom prst="rect">
            <a:avLst/>
          </a:prstGeom>
        </p:spPr>
      </p:pic>
      <p:pic>
        <p:nvPicPr>
          <p:cNvPr id="1547" name="IMG_6542.png" descr="IMG_6542.png"/>
          <p:cNvPicPr>
            <a:picLocks noChangeAspect="1"/>
          </p:cNvPicPr>
          <p:nvPr/>
        </p:nvPicPr>
        <p:blipFill>
          <a:blip r:embed="rId7">
            <a:extLst/>
          </a:blip>
          <a:srcRect l="27991" t="13469" r="36380" b="83784"/>
          <a:stretch>
            <a:fillRect/>
          </a:stretch>
        </p:blipFill>
        <p:spPr>
          <a:xfrm>
            <a:off x="463356" y="1612200"/>
            <a:ext cx="6250075" cy="361307"/>
          </a:xfrm>
          <a:prstGeom prst="rect">
            <a:avLst/>
          </a:prstGeom>
          <a:ln w="12700">
            <a:solidFill>
              <a:schemeClr val="accent2">
                <a:satOff val="-63299"/>
                <a:lumOff val="-17333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48" name="IMG_6542.png" descr="IMG_6542.png"/>
          <p:cNvPicPr>
            <a:picLocks noChangeAspect="1"/>
          </p:cNvPicPr>
          <p:nvPr/>
        </p:nvPicPr>
        <p:blipFill>
          <a:blip r:embed="rId7">
            <a:extLst/>
          </a:blip>
          <a:srcRect l="28331" t="19631" r="37400" b="62533"/>
          <a:stretch>
            <a:fillRect/>
          </a:stretch>
        </p:blipFill>
        <p:spPr>
          <a:xfrm>
            <a:off x="582617" y="2462681"/>
            <a:ext cx="6011605" cy="23465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49" name="IMG_6542.png" descr="IMG_6542.png"/>
          <p:cNvPicPr>
            <a:picLocks noChangeAspect="1"/>
          </p:cNvPicPr>
          <p:nvPr/>
        </p:nvPicPr>
        <p:blipFill>
          <a:blip r:embed="rId7">
            <a:extLst/>
          </a:blip>
          <a:srcRect l="64422" t="27788" r="26389" b="55147"/>
          <a:stretch>
            <a:fillRect/>
          </a:stretch>
        </p:blipFill>
        <p:spPr>
          <a:xfrm>
            <a:off x="6946331" y="3379967"/>
            <a:ext cx="980624" cy="13659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52" name="تجميع"/>
          <p:cNvGrpSpPr/>
          <p:nvPr/>
        </p:nvGrpSpPr>
        <p:grpSpPr>
          <a:xfrm>
            <a:off x="3219380" y="2114550"/>
            <a:ext cx="1905355" cy="1270000"/>
            <a:chOff x="0" y="0"/>
            <a:chExt cx="1905353" cy="1270000"/>
          </a:xfrm>
        </p:grpSpPr>
        <p:pic>
          <p:nvPicPr>
            <p:cNvPr id="1550" name="Google Shape;4111;p86" descr="Google Shape;4111;p86"/>
            <p:cNvPicPr>
              <a:picLocks noChangeAspect="1"/>
            </p:cNvPicPr>
            <p:nvPr/>
          </p:nvPicPr>
          <p:blipFill>
            <a:blip r:embed="rId8">
              <a:alphaModFix amt="89000"/>
              <a:extLst/>
            </a:blip>
            <a:stretch>
              <a:fillRect/>
            </a:stretch>
          </p:blipFill>
          <p:spPr>
            <a:xfrm>
              <a:off x="0" y="43190"/>
              <a:ext cx="1352620" cy="254063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51" name="مثال"/>
            <p:cNvSpPr/>
            <p:nvPr/>
          </p:nvSpPr>
          <p:spPr>
            <a:xfrm>
              <a:off x="63535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128" y="2464196"/>
            <a:ext cx="5787349" cy="2285905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555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65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56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58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64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59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0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1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2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63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66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69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67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68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72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70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71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73" name="٤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٤٠</a:t>
            </a:r>
          </a:p>
        </p:txBody>
      </p:sp>
      <p:grpSp>
        <p:nvGrpSpPr>
          <p:cNvPr id="1583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57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8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85" name="IMG_6542.png" descr="IMG_6542.png"/>
          <p:cNvPicPr>
            <a:picLocks noChangeAspect="1"/>
          </p:cNvPicPr>
          <p:nvPr/>
        </p:nvPicPr>
        <p:blipFill>
          <a:blip r:embed="rId8">
            <a:extLst/>
          </a:blip>
          <a:srcRect l="35060" t="40997" r="39099" b="53763"/>
          <a:stretch>
            <a:fillRect/>
          </a:stretch>
        </p:blipFill>
        <p:spPr>
          <a:xfrm>
            <a:off x="1046914" y="1653778"/>
            <a:ext cx="5413480" cy="8230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88" name="تجميع"/>
          <p:cNvGrpSpPr/>
          <p:nvPr/>
        </p:nvGrpSpPr>
        <p:grpSpPr>
          <a:xfrm>
            <a:off x="301556" y="2739814"/>
            <a:ext cx="6194051" cy="893854"/>
            <a:chOff x="0" y="0"/>
            <a:chExt cx="6194050" cy="893852"/>
          </a:xfrm>
        </p:grpSpPr>
        <p:sp>
          <p:nvSpPr>
            <p:cNvPr id="1586" name="خط"/>
            <p:cNvSpPr/>
            <p:nvPr/>
          </p:nvSpPr>
          <p:spPr>
            <a:xfrm flipH="1" flipV="1">
              <a:off x="953162" y="258022"/>
              <a:ext cx="5240889" cy="1"/>
            </a:xfrm>
            <a:prstGeom prst="line">
              <a:avLst/>
            </a:prstGeom>
            <a:noFill/>
            <a:ln w="38100" cap="flat">
              <a:solidFill>
                <a:srgbClr val="0042A9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|          ׀          ׀           |          |          ׀           ׀          |…"/>
            <p:cNvSpPr txBox="1"/>
            <p:nvPr/>
          </p:nvSpPr>
          <p:spPr>
            <a:xfrm>
              <a:off x="0" y="0"/>
              <a:ext cx="5940525" cy="8938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spcBef>
                  <a:spcPts val="1200"/>
                </a:spcBef>
                <a:defRPr b="1" sz="1500">
                  <a:solidFill>
                    <a:srgbClr val="012F7B"/>
                  </a:solidFill>
                </a:defRPr>
              </a:pPr>
              <a:r>
                <a:t> |          </a:t>
              </a:r>
              <a:r>
                <a:t>׀          ׀</a:t>
              </a:r>
              <a:r>
                <a:t>           |          |          </a:t>
              </a:r>
              <a:r>
                <a:t>׀           ׀          |</a:t>
              </a:r>
            </a:p>
            <a:p>
              <a:pPr algn="r" rtl="0">
                <a:spcBef>
                  <a:spcPts val="1200"/>
                </a:spcBef>
                <a:defRPr b="1" sz="1500">
                  <a:solidFill>
                    <a:srgbClr val="012F7B"/>
                  </a:solidFill>
                </a:defRPr>
              </a:pPr>
              <a:r>
                <a:t>١٢       ١١       ١٠        ٩      ٨       ٧        ٦      ٥      ٤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0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86" y="944970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9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96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594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93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92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95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97" name="٤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٤١</a:t>
            </a:r>
          </a:p>
        </p:txBody>
      </p:sp>
      <p:sp>
        <p:nvSpPr>
          <p:cNvPr id="1598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03" name="تجميع"/>
          <p:cNvGrpSpPr/>
          <p:nvPr/>
        </p:nvGrpSpPr>
        <p:grpSpPr>
          <a:xfrm>
            <a:off x="6166201" y="1649205"/>
            <a:ext cx="440689" cy="442884"/>
            <a:chOff x="0" y="0"/>
            <a:chExt cx="440688" cy="442883"/>
          </a:xfrm>
        </p:grpSpPr>
        <p:grpSp>
          <p:nvGrpSpPr>
            <p:cNvPr id="1601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599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00" name="Google Shape;1169;p39" descr="Google Shape;1169;p39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02" name="٧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grpSp>
        <p:nvGrpSpPr>
          <p:cNvPr id="1608" name="تجميع"/>
          <p:cNvGrpSpPr/>
          <p:nvPr/>
        </p:nvGrpSpPr>
        <p:grpSpPr>
          <a:xfrm>
            <a:off x="695192" y="2443650"/>
            <a:ext cx="5970349" cy="2205681"/>
            <a:chOff x="-12700" y="-210"/>
            <a:chExt cx="5970348" cy="2205679"/>
          </a:xfrm>
        </p:grpSpPr>
        <p:grpSp>
          <p:nvGrpSpPr>
            <p:cNvPr id="1606" name="مستطيل مستدير الزوايا"/>
            <p:cNvGrpSpPr/>
            <p:nvPr/>
          </p:nvGrpSpPr>
          <p:grpSpPr>
            <a:xfrm>
              <a:off x="-12700" y="-211"/>
              <a:ext cx="5970349" cy="2205680"/>
              <a:chOff x="0" y="0"/>
              <a:chExt cx="5970348" cy="2205679"/>
            </a:xfrm>
          </p:grpSpPr>
          <p:sp>
            <p:nvSpPr>
              <p:cNvPr id="1605" name="مستطيل مستدير الزوايا"/>
              <p:cNvSpPr/>
              <p:nvPr/>
            </p:nvSpPr>
            <p:spPr>
              <a:xfrm>
                <a:off x="12700" y="12700"/>
                <a:ext cx="5944949" cy="2180280"/>
              </a:xfrm>
              <a:prstGeom prst="roundRect">
                <a:avLst>
                  <a:gd name="adj" fmla="val 8368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04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5970349" cy="2205680"/>
              </a:xfrm>
              <a:prstGeom prst="rect">
                <a:avLst/>
              </a:prstGeom>
              <a:effectLst/>
            </p:spPr>
          </p:pic>
        </p:grpSp>
        <p:sp>
          <p:nvSpPr>
            <p:cNvPr id="1607" name="Google Shape;4613;p94"/>
            <p:cNvSpPr/>
            <p:nvPr/>
          </p:nvSpPr>
          <p:spPr>
            <a:xfrm rot="5400000">
              <a:off x="4839225" y="639285"/>
              <a:ext cx="1530923" cy="25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09" name="الرسم" descr="الرسم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35319" y="4849538"/>
            <a:ext cx="57267" cy="49106"/>
          </a:xfrm>
          <a:prstGeom prst="rect">
            <a:avLst/>
          </a:prstGeom>
        </p:spPr>
      </p:pic>
      <p:pic>
        <p:nvPicPr>
          <p:cNvPr id="1611" name="IMG_6532.png" descr="IMG_6532.png"/>
          <p:cNvPicPr>
            <a:picLocks noChangeAspect="1"/>
          </p:cNvPicPr>
          <p:nvPr/>
        </p:nvPicPr>
        <p:blipFill>
          <a:blip r:embed="rId9">
            <a:extLst/>
          </a:blip>
          <a:srcRect l="25701" t="29574" r="41193" b="63960"/>
          <a:stretch>
            <a:fillRect/>
          </a:stretch>
        </p:blipFill>
        <p:spPr>
          <a:xfrm>
            <a:off x="1252480" y="1587896"/>
            <a:ext cx="4537235" cy="6646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5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6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7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18" name="٤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٤٠</a:t>
            </a:r>
          </a:p>
        </p:txBody>
      </p:sp>
      <p:pic>
        <p:nvPicPr>
          <p:cNvPr id="1619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4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620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25" name="IMG_6542.png" descr="IMG_6542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6953" y="2240883"/>
            <a:ext cx="5609422" cy="1283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7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9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0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31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632" name="٤٠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٤٠</a:t>
            </a:r>
          </a:p>
        </p:txBody>
      </p:sp>
      <p:pic>
        <p:nvPicPr>
          <p:cNvPr id="1633" name="IMG_6542.png" descr="IMG_654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13976" y="497253"/>
            <a:ext cx="4362404" cy="1125442"/>
          </a:xfrm>
          <a:prstGeom prst="rect">
            <a:avLst/>
          </a:prstGeom>
        </p:spPr>
      </p:pic>
      <p:pic>
        <p:nvPicPr>
          <p:cNvPr id="1634" name="IMG_6542.png" descr="IMG_6542.png"/>
          <p:cNvPicPr>
            <a:picLocks noChangeAspect="1"/>
          </p:cNvPicPr>
          <p:nvPr/>
        </p:nvPicPr>
        <p:blipFill>
          <a:blip r:embed="rId7">
            <a:extLst/>
          </a:blip>
          <a:srcRect l="47538" t="55309" r="37458" b="37902"/>
          <a:stretch>
            <a:fillRect/>
          </a:stretch>
        </p:blipFill>
        <p:spPr>
          <a:xfrm>
            <a:off x="1631602" y="1432194"/>
            <a:ext cx="3662425" cy="1242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5" name="IMG_6542.png" descr="IMG_6542.png"/>
          <p:cNvPicPr>
            <a:picLocks noChangeAspect="1"/>
          </p:cNvPicPr>
          <p:nvPr/>
        </p:nvPicPr>
        <p:blipFill>
          <a:blip r:embed="rId7">
            <a:extLst/>
          </a:blip>
          <a:srcRect l="34720" t="62510" r="37229" b="22557"/>
          <a:stretch>
            <a:fillRect/>
          </a:stretch>
        </p:blipFill>
        <p:spPr>
          <a:xfrm>
            <a:off x="989288" y="2647650"/>
            <a:ext cx="4986657" cy="19909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8" name="تجميع"/>
          <p:cNvGrpSpPr/>
          <p:nvPr/>
        </p:nvGrpSpPr>
        <p:grpSpPr>
          <a:xfrm>
            <a:off x="5393621" y="1522507"/>
            <a:ext cx="1905355" cy="1270001"/>
            <a:chOff x="0" y="0"/>
            <a:chExt cx="1905353" cy="1270000"/>
          </a:xfrm>
        </p:grpSpPr>
        <p:pic>
          <p:nvPicPr>
            <p:cNvPr id="1636" name="Google Shape;4111;p86" descr="Google Shape;4111;p86"/>
            <p:cNvPicPr>
              <a:picLocks noChangeAspect="1"/>
            </p:cNvPicPr>
            <p:nvPr/>
          </p:nvPicPr>
          <p:blipFill>
            <a:blip r:embed="rId8">
              <a:alphaModFix amt="89000"/>
              <a:extLst/>
            </a:blip>
            <a:stretch>
              <a:fillRect/>
            </a:stretch>
          </p:blipFill>
          <p:spPr>
            <a:xfrm>
              <a:off x="0" y="43190"/>
              <a:ext cx="1352620" cy="254063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637" name="مثال"/>
            <p:cNvSpPr/>
            <p:nvPr/>
          </p:nvSpPr>
          <p:spPr>
            <a:xfrm>
              <a:off x="63535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000"/>
                                        <p:tgtEl>
                                          <p:spTgt spid="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50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641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643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9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644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5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6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7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48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51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54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652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653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57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65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6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658" name="٤٠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٤٠</a:t>
            </a:r>
          </a:p>
        </p:txBody>
      </p:sp>
      <p:grpSp>
        <p:nvGrpSpPr>
          <p:cNvPr id="1668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659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69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74" name="تجميع"/>
          <p:cNvGrpSpPr/>
          <p:nvPr/>
        </p:nvGrpSpPr>
        <p:grpSpPr>
          <a:xfrm>
            <a:off x="5786415" y="1607463"/>
            <a:ext cx="464698" cy="464698"/>
            <a:chOff x="0" y="0"/>
            <a:chExt cx="464696" cy="464696"/>
          </a:xfrm>
        </p:grpSpPr>
        <p:grpSp>
          <p:nvGrpSpPr>
            <p:cNvPr id="1672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70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71" name="Google Shape;1607;p45" descr="Google Shape;1607;p45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73" name="٤"/>
            <p:cNvSpPr txBox="1"/>
            <p:nvPr/>
          </p:nvSpPr>
          <p:spPr>
            <a:xfrm>
              <a:off x="121713" y="91751"/>
              <a:ext cx="221271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sp>
        <p:nvSpPr>
          <p:cNvPr id="1675" name="الرسم"/>
          <p:cNvSpPr/>
          <p:nvPr/>
        </p:nvSpPr>
        <p:spPr>
          <a:xfrm>
            <a:off x="1666302" y="4115955"/>
            <a:ext cx="1963" cy="2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002" y="8346"/>
                  <a:pt x="5406" y="0"/>
                  <a:pt x="11194" y="0"/>
                </a:cubicBezTo>
                <a:cubicBezTo>
                  <a:pt x="13959" y="0"/>
                  <a:pt x="17267" y="1904"/>
                  <a:pt x="21600" y="5674"/>
                </a:cubicBezTo>
              </a:path>
            </a:pathLst>
          </a:custGeom>
          <a:ln w="12700" cap="rnd">
            <a:solidFill>
              <a:srgbClr val="147EFB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676" name="IMG_6542.png" descr="IMG_6542.png"/>
          <p:cNvPicPr>
            <a:picLocks noChangeAspect="1"/>
          </p:cNvPicPr>
          <p:nvPr/>
        </p:nvPicPr>
        <p:blipFill>
          <a:blip r:embed="rId8">
            <a:extLst/>
          </a:blip>
          <a:srcRect l="44567" t="81262" r="39057" b="12696"/>
          <a:stretch>
            <a:fillRect/>
          </a:stretch>
        </p:blipFill>
        <p:spPr>
          <a:xfrm>
            <a:off x="1061212" y="1614403"/>
            <a:ext cx="4633125" cy="1281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8314" y="2681313"/>
            <a:ext cx="5720074" cy="205178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86" y="944970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80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685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683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682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81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684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686" name="٤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٤١</a:t>
            </a:r>
          </a:p>
        </p:txBody>
      </p:sp>
      <p:sp>
        <p:nvSpPr>
          <p:cNvPr id="1687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688" name="IMG_6532.png" descr="IMG_6532.png"/>
          <p:cNvPicPr>
            <a:picLocks noChangeAspect="1"/>
          </p:cNvPicPr>
          <p:nvPr/>
        </p:nvPicPr>
        <p:blipFill>
          <a:blip r:embed="rId6">
            <a:extLst/>
          </a:blip>
          <a:srcRect l="40436" t="36762" r="39747" b="59932"/>
          <a:stretch>
            <a:fillRect/>
          </a:stretch>
        </p:blipFill>
        <p:spPr>
          <a:xfrm>
            <a:off x="1527818" y="1022846"/>
            <a:ext cx="3299598" cy="412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9" name="IMG_6532.png" descr="IMG_6532.png"/>
          <p:cNvPicPr>
            <a:picLocks noChangeAspect="1"/>
          </p:cNvPicPr>
          <p:nvPr/>
        </p:nvPicPr>
        <p:blipFill>
          <a:blip r:embed="rId6">
            <a:extLst/>
          </a:blip>
          <a:srcRect l="46679" t="39117" r="41057" b="56197"/>
          <a:stretch>
            <a:fillRect/>
          </a:stretch>
        </p:blipFill>
        <p:spPr>
          <a:xfrm>
            <a:off x="3692561" y="1522507"/>
            <a:ext cx="2473712" cy="708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0" name="IMG_6532.png" descr="IMG_6532.png"/>
          <p:cNvPicPr>
            <a:picLocks noChangeAspect="1"/>
          </p:cNvPicPr>
          <p:nvPr/>
        </p:nvPicPr>
        <p:blipFill>
          <a:blip r:embed="rId6">
            <a:extLst/>
          </a:blip>
          <a:srcRect l="46679" t="39117" r="41057" b="56197"/>
          <a:stretch>
            <a:fillRect/>
          </a:stretch>
        </p:blipFill>
        <p:spPr>
          <a:xfrm>
            <a:off x="3829284" y="3033694"/>
            <a:ext cx="2473711" cy="7088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7" name="تجميع"/>
          <p:cNvGrpSpPr/>
          <p:nvPr/>
        </p:nvGrpSpPr>
        <p:grpSpPr>
          <a:xfrm>
            <a:off x="695962" y="2112214"/>
            <a:ext cx="4382883" cy="1001973"/>
            <a:chOff x="-12700" y="-2335"/>
            <a:chExt cx="4382882" cy="1001971"/>
          </a:xfrm>
        </p:grpSpPr>
        <p:grpSp>
          <p:nvGrpSpPr>
            <p:cNvPr id="1693" name="مستطيل مستدير الزوايا"/>
            <p:cNvGrpSpPr/>
            <p:nvPr/>
          </p:nvGrpSpPr>
          <p:grpSpPr>
            <a:xfrm>
              <a:off x="-12700" y="-2336"/>
              <a:ext cx="4382883" cy="1001973"/>
              <a:chOff x="0" y="0"/>
              <a:chExt cx="4382882" cy="1001971"/>
            </a:xfrm>
          </p:grpSpPr>
          <p:sp>
            <p:nvSpPr>
              <p:cNvPr id="1692" name="مستطيل مستدير الزوايا"/>
              <p:cNvSpPr/>
              <p:nvPr/>
            </p:nvSpPr>
            <p:spPr>
              <a:xfrm>
                <a:off x="12700" y="12700"/>
                <a:ext cx="4357483" cy="976572"/>
              </a:xfrm>
              <a:prstGeom prst="roundRect">
                <a:avLst>
                  <a:gd name="adj" fmla="val 10761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91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0" y="0"/>
                <a:ext cx="4382883" cy="1001972"/>
              </a:xfrm>
              <a:prstGeom prst="rect">
                <a:avLst/>
              </a:prstGeom>
              <a:effectLst/>
            </p:spPr>
          </p:pic>
        </p:grpSp>
        <p:grpSp>
          <p:nvGrpSpPr>
            <p:cNvPr id="1696" name="Google Shape;4454;p94"/>
            <p:cNvGrpSpPr/>
            <p:nvPr/>
          </p:nvGrpSpPr>
          <p:grpSpPr>
            <a:xfrm rot="5400000">
              <a:off x="4065590" y="637"/>
              <a:ext cx="60151" cy="58877"/>
              <a:chOff x="0" y="0"/>
              <a:chExt cx="60150" cy="58875"/>
            </a:xfrm>
          </p:grpSpPr>
          <p:sp>
            <p:nvSpPr>
              <p:cNvPr id="1694" name="Google Shape;4455;p94"/>
              <p:cNvSpPr/>
              <p:nvPr/>
            </p:nvSpPr>
            <p:spPr>
              <a:xfrm>
                <a:off x="23009" y="0"/>
                <a:ext cx="37142" cy="58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5" name="Google Shape;4456;p94"/>
              <p:cNvSpPr/>
              <p:nvPr/>
            </p:nvSpPr>
            <p:spPr>
              <a:xfrm>
                <a:off x="0" y="0"/>
                <a:ext cx="37142" cy="58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704" name="تجميع"/>
          <p:cNvGrpSpPr/>
          <p:nvPr/>
        </p:nvGrpSpPr>
        <p:grpSpPr>
          <a:xfrm>
            <a:off x="614483" y="3650987"/>
            <a:ext cx="4464362" cy="1098201"/>
            <a:chOff x="-12700" y="0"/>
            <a:chExt cx="4464361" cy="1098200"/>
          </a:xfrm>
        </p:grpSpPr>
        <p:grpSp>
          <p:nvGrpSpPr>
            <p:cNvPr id="1700" name="مستطيل مستدير الزوايا"/>
            <p:cNvGrpSpPr/>
            <p:nvPr/>
          </p:nvGrpSpPr>
          <p:grpSpPr>
            <a:xfrm>
              <a:off x="-12700" y="284"/>
              <a:ext cx="4464362" cy="1097917"/>
              <a:chOff x="0" y="0"/>
              <a:chExt cx="4464361" cy="1097915"/>
            </a:xfrm>
          </p:grpSpPr>
          <p:sp>
            <p:nvSpPr>
              <p:cNvPr id="1699" name="مستطيل مستدير الزوايا"/>
              <p:cNvSpPr/>
              <p:nvPr/>
            </p:nvSpPr>
            <p:spPr>
              <a:xfrm>
                <a:off x="12700" y="12700"/>
                <a:ext cx="4438962" cy="1072516"/>
              </a:xfrm>
              <a:prstGeom prst="roundRect">
                <a:avLst>
                  <a:gd name="adj" fmla="val 9080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698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0"/>
                <a:ext cx="4464362" cy="1097916"/>
              </a:xfrm>
              <a:prstGeom prst="rect">
                <a:avLst/>
              </a:prstGeom>
              <a:effectLst/>
            </p:spPr>
          </p:pic>
        </p:grpSp>
        <p:grpSp>
          <p:nvGrpSpPr>
            <p:cNvPr id="1703" name="Google Shape;4454;p94"/>
            <p:cNvGrpSpPr/>
            <p:nvPr/>
          </p:nvGrpSpPr>
          <p:grpSpPr>
            <a:xfrm rot="5400000">
              <a:off x="3959293" y="590"/>
              <a:ext cx="55744" cy="54563"/>
              <a:chOff x="0" y="0"/>
              <a:chExt cx="55742" cy="54562"/>
            </a:xfrm>
          </p:grpSpPr>
          <p:sp>
            <p:nvSpPr>
              <p:cNvPr id="1701" name="Google Shape;4455;p94"/>
              <p:cNvSpPr/>
              <p:nvPr/>
            </p:nvSpPr>
            <p:spPr>
              <a:xfrm>
                <a:off x="21323" y="0"/>
                <a:ext cx="34420" cy="5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02" name="Google Shape;4456;p94"/>
              <p:cNvSpPr/>
              <p:nvPr/>
            </p:nvSpPr>
            <p:spPr>
              <a:xfrm>
                <a:off x="0" y="0"/>
                <a:ext cx="34421" cy="545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709" name="تجميع"/>
          <p:cNvGrpSpPr/>
          <p:nvPr/>
        </p:nvGrpSpPr>
        <p:grpSpPr>
          <a:xfrm>
            <a:off x="6244768" y="1655474"/>
            <a:ext cx="440689" cy="442884"/>
            <a:chOff x="0" y="0"/>
            <a:chExt cx="440688" cy="442883"/>
          </a:xfrm>
        </p:grpSpPr>
        <p:grpSp>
          <p:nvGrpSpPr>
            <p:cNvPr id="1707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705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06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08" name="٨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1714" name="تجميع"/>
          <p:cNvGrpSpPr/>
          <p:nvPr/>
        </p:nvGrpSpPr>
        <p:grpSpPr>
          <a:xfrm>
            <a:off x="6299348" y="3081315"/>
            <a:ext cx="440689" cy="440689"/>
            <a:chOff x="0" y="0"/>
            <a:chExt cx="440688" cy="440688"/>
          </a:xfrm>
        </p:grpSpPr>
        <p:grpSp>
          <p:nvGrpSpPr>
            <p:cNvPr id="1712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710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11" name="Google Shape;1178;p39" descr="Google Shape;1178;p3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13" name="٩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٩</a:t>
              </a:r>
              <a: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984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85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86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17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0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718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719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1" name="٤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٤٣</a:t>
            </a:r>
          </a:p>
        </p:txBody>
      </p:sp>
      <p:pic>
        <p:nvPicPr>
          <p:cNvPr id="1722" name="IMG_6543.png" descr="IMG_6543.png"/>
          <p:cNvPicPr>
            <a:picLocks noChangeAspect="1"/>
          </p:cNvPicPr>
          <p:nvPr/>
        </p:nvPicPr>
        <p:blipFill>
          <a:blip r:embed="rId5">
            <a:extLst/>
          </a:blip>
          <a:srcRect l="50804" t="65463" r="29084" b="31253"/>
          <a:stretch>
            <a:fillRect/>
          </a:stretch>
        </p:blipFill>
        <p:spPr>
          <a:xfrm>
            <a:off x="818560" y="2232619"/>
            <a:ext cx="5539746" cy="678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725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26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727" name="٤٢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٤٢</a:t>
            </a:r>
          </a:p>
        </p:txBody>
      </p:sp>
      <p:grpSp>
        <p:nvGrpSpPr>
          <p:cNvPr id="1730" name="تجميع"/>
          <p:cNvGrpSpPr/>
          <p:nvPr/>
        </p:nvGrpSpPr>
        <p:grpSpPr>
          <a:xfrm>
            <a:off x="1452388" y="2788937"/>
            <a:ext cx="4753148" cy="1573303"/>
            <a:chOff x="0" y="0"/>
            <a:chExt cx="4753147" cy="1573302"/>
          </a:xfrm>
        </p:grpSpPr>
        <p:sp>
          <p:nvSpPr>
            <p:cNvPr id="1729" name="مستطيل مستدير الزوايا"/>
            <p:cNvSpPr/>
            <p:nvPr/>
          </p:nvSpPr>
          <p:spPr>
            <a:xfrm>
              <a:off x="12700" y="12700"/>
              <a:ext cx="4727748" cy="1547903"/>
            </a:xfrm>
            <a:prstGeom prst="roundRect">
              <a:avLst>
                <a:gd name="adj" fmla="val 7571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72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753148" cy="1573303"/>
            </a:xfrm>
            <a:prstGeom prst="rect">
              <a:avLst/>
            </a:prstGeom>
            <a:effectLst/>
          </p:spPr>
        </p:pic>
      </p:grpSp>
      <p:grpSp>
        <p:nvGrpSpPr>
          <p:cNvPr id="1735" name="تجميع"/>
          <p:cNvGrpSpPr/>
          <p:nvPr/>
        </p:nvGrpSpPr>
        <p:grpSpPr>
          <a:xfrm>
            <a:off x="5785609" y="2061985"/>
            <a:ext cx="464697" cy="464698"/>
            <a:chOff x="0" y="0"/>
            <a:chExt cx="464696" cy="464696"/>
          </a:xfrm>
        </p:grpSpPr>
        <p:grpSp>
          <p:nvGrpSpPr>
            <p:cNvPr id="1733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731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32" name="Google Shape;1607;p45" descr="Google Shape;1607;p45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34" name="٢٤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</p:grpSp>
      <p:pic>
        <p:nvPicPr>
          <p:cNvPr id="1736" name="الرسم" descr="الرسم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41854" y="2507632"/>
            <a:ext cx="55686" cy="43230"/>
          </a:xfrm>
          <a:prstGeom prst="rect">
            <a:avLst/>
          </a:prstGeom>
        </p:spPr>
      </p:pic>
      <p:pic>
        <p:nvPicPr>
          <p:cNvPr id="1738" name="IMG_6544.png" descr="IMG_6544.png"/>
          <p:cNvPicPr>
            <a:picLocks noChangeAspect="1"/>
          </p:cNvPicPr>
          <p:nvPr/>
        </p:nvPicPr>
        <p:blipFill>
          <a:blip r:embed="rId7">
            <a:extLst/>
          </a:blip>
          <a:srcRect l="41851" t="23168" r="36646" b="72739"/>
          <a:stretch>
            <a:fillRect/>
          </a:stretch>
        </p:blipFill>
        <p:spPr>
          <a:xfrm>
            <a:off x="1972910" y="1538904"/>
            <a:ext cx="3663894" cy="522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9" name="IMG_6544.png" descr="IMG_6544.png"/>
          <p:cNvPicPr>
            <a:picLocks noChangeAspect="1"/>
          </p:cNvPicPr>
          <p:nvPr/>
        </p:nvPicPr>
        <p:blipFill>
          <a:blip r:embed="rId7">
            <a:extLst/>
          </a:blip>
          <a:srcRect l="49678" t="27017" r="38134" b="69366"/>
          <a:stretch>
            <a:fillRect/>
          </a:stretch>
        </p:blipFill>
        <p:spPr>
          <a:xfrm>
            <a:off x="2466697" y="1964134"/>
            <a:ext cx="2967395" cy="660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2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3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4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745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746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47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48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9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750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51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752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0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755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753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54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59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756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7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8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761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66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764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762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63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65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67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8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769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70" name="٤١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٤١</a:t>
            </a:r>
          </a:p>
        </p:txBody>
      </p:sp>
      <p:grpSp>
        <p:nvGrpSpPr>
          <p:cNvPr id="1782" name="تجميع"/>
          <p:cNvGrpSpPr/>
          <p:nvPr/>
        </p:nvGrpSpPr>
        <p:grpSpPr>
          <a:xfrm>
            <a:off x="2619837" y="1874939"/>
            <a:ext cx="2799405" cy="1711210"/>
            <a:chOff x="0" y="0"/>
            <a:chExt cx="2799404" cy="1711208"/>
          </a:xfrm>
        </p:grpSpPr>
        <p:grpSp>
          <p:nvGrpSpPr>
            <p:cNvPr id="1778" name="تجميع"/>
            <p:cNvGrpSpPr/>
            <p:nvPr/>
          </p:nvGrpSpPr>
          <p:grpSpPr>
            <a:xfrm>
              <a:off x="0" y="-1"/>
              <a:ext cx="2799405" cy="1711210"/>
              <a:chOff x="0" y="0"/>
              <a:chExt cx="2799404" cy="1711208"/>
            </a:xfrm>
          </p:grpSpPr>
          <p:sp>
            <p:nvSpPr>
              <p:cNvPr id="1771" name="Google Shape;7670;p96"/>
              <p:cNvSpPr/>
              <p:nvPr/>
            </p:nvSpPr>
            <p:spPr>
              <a:xfrm>
                <a:off x="495741" y="0"/>
                <a:ext cx="1791625" cy="644734"/>
              </a:xfrm>
              <a:prstGeom prst="roundRect">
                <a:avLst>
                  <a:gd name="adj" fmla="val 35256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1777" name="تجميع"/>
              <p:cNvGrpSpPr/>
              <p:nvPr/>
            </p:nvGrpSpPr>
            <p:grpSpPr>
              <a:xfrm>
                <a:off x="0" y="129804"/>
                <a:ext cx="2799405" cy="1581405"/>
                <a:chOff x="0" y="0"/>
                <a:chExt cx="2799404" cy="1581404"/>
              </a:xfrm>
            </p:grpSpPr>
            <p:sp>
              <p:nvSpPr>
                <p:cNvPr id="1772" name="Google Shape;7671;p96"/>
                <p:cNvSpPr/>
                <p:nvPr/>
              </p:nvSpPr>
              <p:spPr>
                <a:xfrm>
                  <a:off x="0" y="984645"/>
                  <a:ext cx="1393105" cy="585825"/>
                </a:xfrm>
                <a:prstGeom prst="roundRect">
                  <a:avLst>
                    <a:gd name="adj" fmla="val 38801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773" name="Google Shape;7672;p96"/>
                <p:cNvSpPr/>
                <p:nvPr/>
              </p:nvSpPr>
              <p:spPr>
                <a:xfrm>
                  <a:off x="1508671" y="984645"/>
                  <a:ext cx="1290734" cy="596760"/>
                </a:xfrm>
                <a:prstGeom prst="roundRect">
                  <a:avLst>
                    <a:gd name="adj" fmla="val 38090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774" name="Google Shape;7677;p96"/>
                <p:cNvSpPr/>
                <p:nvPr/>
              </p:nvSpPr>
              <p:spPr>
                <a:xfrm flipH="1" rot="16200000">
                  <a:off x="1536472" y="429344"/>
                  <a:ext cx="469715" cy="640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5" name="Google Shape;7678;p96"/>
                <p:cNvSpPr/>
                <p:nvPr/>
              </p:nvSpPr>
              <p:spPr>
                <a:xfrm rot="16200000">
                  <a:off x="895476" y="429348"/>
                  <a:ext cx="469715" cy="640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6" name="المعادلات التي تتضمن القيمة المطلقة"/>
                <p:cNvSpPr/>
                <p:nvPr/>
              </p:nvSpPr>
              <p:spPr>
                <a:xfrm>
                  <a:off x="583639" y="0"/>
                  <a:ext cx="1615829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defRPr b="1" sz="1300">
                      <a:solidFill>
                        <a:srgbClr val="474747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  المعادلات التي تتضمن القيمة المطلقة </a:t>
                  </a:r>
                </a:p>
              </p:txBody>
            </p:sp>
          </p:grpSp>
        </p:grpSp>
        <p:grpSp>
          <p:nvGrpSpPr>
            <p:cNvPr id="1781" name="تجميع"/>
            <p:cNvGrpSpPr/>
            <p:nvPr/>
          </p:nvGrpSpPr>
          <p:grpSpPr>
            <a:xfrm>
              <a:off x="139565" y="1198039"/>
              <a:ext cx="2528475" cy="371026"/>
              <a:chOff x="0" y="0"/>
              <a:chExt cx="2528474" cy="371025"/>
            </a:xfrm>
          </p:grpSpPr>
          <p:sp>
            <p:nvSpPr>
              <p:cNvPr id="1779" name="حلها"/>
              <p:cNvSpPr txBox="1"/>
              <p:nvPr/>
            </p:nvSpPr>
            <p:spPr>
              <a:xfrm>
                <a:off x="1554282" y="46470"/>
                <a:ext cx="974193" cy="285907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حلها</a:t>
                </a:r>
              </a:p>
            </p:txBody>
          </p:sp>
          <p:sp>
            <p:nvSpPr>
              <p:cNvPr id="1780" name="استعمال خط الاعداد لحل المسائل"/>
              <p:cNvSpPr txBox="1"/>
              <p:nvPr/>
            </p:nvSpPr>
            <p:spPr>
              <a:xfrm>
                <a:off x="0" y="0"/>
                <a:ext cx="1181668" cy="371026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استعمال خط الاعداد لحل المسائل</a:t>
                </a:r>
              </a:p>
            </p:txBody>
          </p:sp>
        </p:grpSp>
      </p:grpSp>
      <p:grpSp>
        <p:nvGrpSpPr>
          <p:cNvPr id="1789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785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783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784" name="Google Shape;3616;p76" descr="Google Shape;3616;p76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88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786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87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1" grpId="5"/>
      <p:bldP build="whole" bldLvl="1" animBg="1" rev="0" advAuto="0" spid="1789" grpId="8"/>
      <p:bldP build="whole" bldLvl="1" animBg="1" rev="0" advAuto="0" spid="1744" grpId="11"/>
      <p:bldP build="whole" bldLvl="1" animBg="1" rev="0" advAuto="0" spid="1782" grpId="10"/>
      <p:bldP build="whole" bldLvl="1" animBg="1" rev="0" advAuto="0" spid="1741" grpId="1"/>
      <p:bldP build="whole" bldLvl="1" animBg="1" rev="0" advAuto="0" spid="1743" grpId="16"/>
      <p:bldP build="whole" bldLvl="1" animBg="1" rev="0" advAuto="0" spid="1769" grpId="4"/>
      <p:bldP build="whole" bldLvl="1" animBg="1" rev="0" advAuto="0" spid="1746" grpId="2"/>
      <p:bldP build="whole" bldLvl="1" animBg="1" rev="0" advAuto="0" spid="1748" grpId="15"/>
      <p:bldP build="whole" bldLvl="1" animBg="1" rev="0" advAuto="0" spid="1766" grpId="3"/>
      <p:bldP build="whole" bldLvl="1" animBg="1" rev="0" advAuto="0" spid="1742" grpId="6"/>
      <p:bldP build="whole" bldLvl="1" animBg="1" rev="0" advAuto="0" spid="1752" grpId="14"/>
      <p:bldP build="whole" bldLvl="1" animBg="1" rev="0" advAuto="0" spid="1750" grpId="18"/>
      <p:bldP build="whole" bldLvl="1" animBg="1" rev="0" advAuto="0" spid="1767" grpId="9"/>
      <p:bldP build="whole" bldLvl="1" animBg="1" rev="0" advAuto="0" spid="1760" grpId="12"/>
      <p:bldP build="whole" bldLvl="1" animBg="1" rev="0" advAuto="0" spid="1749" grpId="13"/>
      <p:bldP build="whole" bldLvl="1" animBg="1" rev="0" advAuto="0" spid="1747" grpId="7"/>
      <p:bldP build="whole" bldLvl="1" animBg="1" rev="0" advAuto="0" spid="1751" grpId="17"/>
      <p:bldP build="whole" bldLvl="1" animBg="1" rev="0" advAuto="0" spid="1745" grpId="19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792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793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794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795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796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797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798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799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00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801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3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90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1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92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997" name="تجميع"/>
          <p:cNvGrpSpPr/>
          <p:nvPr/>
        </p:nvGrpSpPr>
        <p:grpSpPr>
          <a:xfrm>
            <a:off x="6194136" y="1989162"/>
            <a:ext cx="1116250" cy="937692"/>
            <a:chOff x="0" y="0"/>
            <a:chExt cx="1116249" cy="937691"/>
          </a:xfrm>
        </p:grpSpPr>
        <p:grpSp>
          <p:nvGrpSpPr>
            <p:cNvPr id="995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993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4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96" name="المعادل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المعادلات</a:t>
              </a:r>
            </a:p>
          </p:txBody>
        </p:sp>
      </p:grpSp>
      <p:sp>
        <p:nvSpPr>
          <p:cNvPr id="998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1003" name="تجميع"/>
          <p:cNvGrpSpPr/>
          <p:nvPr/>
        </p:nvGrpSpPr>
        <p:grpSpPr>
          <a:xfrm>
            <a:off x="5053435" y="1989162"/>
            <a:ext cx="1116250" cy="937692"/>
            <a:chOff x="0" y="0"/>
            <a:chExt cx="1116249" cy="937691"/>
          </a:xfrm>
        </p:grpSpPr>
        <p:grpSp>
          <p:nvGrpSpPr>
            <p:cNvPr id="1001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999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0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02" name="حل المعادلات ذات الخطوة الواحدة"/>
            <p:cNvSpPr txBox="1"/>
            <p:nvPr/>
          </p:nvSpPr>
          <p:spPr>
            <a:xfrm>
              <a:off x="77525" y="194376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ذات الخطوة الواحدة</a:t>
              </a:r>
            </a:p>
          </p:txBody>
        </p:sp>
      </p:grpSp>
      <p:grpSp>
        <p:nvGrpSpPr>
          <p:cNvPr id="1008" name="تجميع"/>
          <p:cNvGrpSpPr/>
          <p:nvPr/>
        </p:nvGrpSpPr>
        <p:grpSpPr>
          <a:xfrm>
            <a:off x="3912734" y="1989162"/>
            <a:ext cx="1116250" cy="937692"/>
            <a:chOff x="0" y="0"/>
            <a:chExt cx="1116249" cy="937691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04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5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07" name="حل المعادلات متعددة الخطوات"/>
            <p:cNvSpPr txBox="1"/>
            <p:nvPr/>
          </p:nvSpPr>
          <p:spPr>
            <a:xfrm>
              <a:off x="77525" y="194376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متعددة الخطوات </a:t>
              </a:r>
            </a:p>
          </p:txBody>
        </p:sp>
      </p:grpSp>
      <p:grpSp>
        <p:nvGrpSpPr>
          <p:cNvPr id="1013" name="تجميع"/>
          <p:cNvGrpSpPr/>
          <p:nvPr/>
        </p:nvGrpSpPr>
        <p:grpSpPr>
          <a:xfrm>
            <a:off x="2796484" y="1989162"/>
            <a:ext cx="1116250" cy="937692"/>
            <a:chOff x="0" y="0"/>
            <a:chExt cx="1116249" cy="937691"/>
          </a:xfrm>
        </p:grpSpPr>
        <p:grpSp>
          <p:nvGrpSpPr>
            <p:cNvPr id="1011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09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0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12" name="حل المعادلات التي تحتوي متغيرا في طرفيها"/>
            <p:cNvSpPr txBox="1"/>
            <p:nvPr/>
          </p:nvSpPr>
          <p:spPr>
            <a:xfrm>
              <a:off x="83084" y="236835"/>
              <a:ext cx="1033166" cy="464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000">
                  <a:solidFill>
                    <a:srgbClr val="004D65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التي تحتوي متغيرا في طرفيها 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7" grpId="1"/>
      <p:bldP build="whole" bldLvl="1" animBg="1" rev="0" advAuto="0" spid="1008" grpId="3"/>
      <p:bldP build="whole" bldLvl="1" animBg="1" rev="0" advAuto="0" spid="1013" grpId="4"/>
      <p:bldP build="whole" bldLvl="1" animBg="1" rev="0" advAuto="0" spid="1003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01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01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47877" y="1564516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9114" y="2647683"/>
            <a:ext cx="834835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820676" y="3908807"/>
            <a:ext cx="814844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5" name="Google Shape;1599;p45"/>
          <p:cNvGrpSpPr/>
          <p:nvPr/>
        </p:nvGrpSpPr>
        <p:grpSpPr>
          <a:xfrm>
            <a:off x="1416741" y="3817361"/>
            <a:ext cx="631157" cy="631157"/>
            <a:chOff x="0" y="0"/>
            <a:chExt cx="631156" cy="631156"/>
          </a:xfrm>
        </p:grpSpPr>
        <p:grpSp>
          <p:nvGrpSpPr>
            <p:cNvPr id="1023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21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2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24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30" name="Google Shape;1599;p45"/>
          <p:cNvGrpSpPr/>
          <p:nvPr/>
        </p:nvGrpSpPr>
        <p:grpSpPr>
          <a:xfrm>
            <a:off x="1347819" y="1420864"/>
            <a:ext cx="631158" cy="631157"/>
            <a:chOff x="0" y="0"/>
            <a:chExt cx="631156" cy="631156"/>
          </a:xfrm>
        </p:grpSpPr>
        <p:grpSp>
          <p:nvGrpSpPr>
            <p:cNvPr id="1028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26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2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29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33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031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32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040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034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5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6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7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8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9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41" name="Google Shape;828;p33"/>
          <p:cNvSpPr txBox="1"/>
          <p:nvPr>
            <p:ph type="title" idx="4294967295"/>
          </p:nvPr>
        </p:nvSpPr>
        <p:spPr>
          <a:xfrm>
            <a:off x="7646894" y="1674218"/>
            <a:ext cx="463337" cy="451404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042" name="Google Shape;828;p33"/>
          <p:cNvSpPr txBox="1"/>
          <p:nvPr/>
        </p:nvSpPr>
        <p:spPr>
          <a:xfrm>
            <a:off x="7646894" y="2759231"/>
            <a:ext cx="463337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043" name="Google Shape;828;p33"/>
          <p:cNvSpPr txBox="1"/>
          <p:nvPr/>
        </p:nvSpPr>
        <p:spPr>
          <a:xfrm>
            <a:off x="7720650" y="3979819"/>
            <a:ext cx="463337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sp>
        <p:nvSpPr>
          <p:cNvPr id="1044" name="Google Shape;828;p33"/>
          <p:cNvSpPr txBox="1"/>
          <p:nvPr/>
        </p:nvSpPr>
        <p:spPr>
          <a:xfrm>
            <a:off x="2627698" y="1481810"/>
            <a:ext cx="5019197" cy="64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58368" rtl="0">
              <a:defRPr b="1" sz="194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العبارة الجبرية التي تحتوي = هي جملة مفتوحة </a:t>
            </a:r>
          </a:p>
        </p:txBody>
      </p:sp>
      <p:sp>
        <p:nvSpPr>
          <p:cNvPr id="1045" name="Google Shape;828;p33"/>
          <p:cNvSpPr txBox="1"/>
          <p:nvPr/>
        </p:nvSpPr>
        <p:spPr>
          <a:xfrm>
            <a:off x="2801479" y="2643993"/>
            <a:ext cx="5019198" cy="566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11479" rtl="0">
              <a:defRPr b="1" sz="238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حل المعادلة ٢س=س+٤ هو س=٤</a:t>
            </a:r>
          </a:p>
        </p:txBody>
      </p:sp>
      <p:grpSp>
        <p:nvGrpSpPr>
          <p:cNvPr id="1050" name="تجميع"/>
          <p:cNvGrpSpPr/>
          <p:nvPr/>
        </p:nvGrpSpPr>
        <p:grpSpPr>
          <a:xfrm>
            <a:off x="1341546" y="2647682"/>
            <a:ext cx="688029" cy="688029"/>
            <a:chOff x="0" y="0"/>
            <a:chExt cx="688027" cy="688027"/>
          </a:xfrm>
        </p:grpSpPr>
        <p:grpSp>
          <p:nvGrpSpPr>
            <p:cNvPr id="1048" name="Google Shape;1638;p45"/>
            <p:cNvGrpSpPr/>
            <p:nvPr/>
          </p:nvGrpSpPr>
          <p:grpSpPr>
            <a:xfrm>
              <a:off x="0" y="0"/>
              <a:ext cx="688028" cy="688028"/>
              <a:chOff x="0" y="0"/>
              <a:chExt cx="688027" cy="688027"/>
            </a:xfrm>
          </p:grpSpPr>
          <p:sp>
            <p:nvSpPr>
              <p:cNvPr id="1046" name="Google Shape;1640;p45"/>
              <p:cNvSpPr/>
              <p:nvPr/>
            </p:nvSpPr>
            <p:spPr>
              <a:xfrm>
                <a:off x="-1" y="-1"/>
                <a:ext cx="688029" cy="68802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47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7192" y="8183"/>
                <a:ext cx="649366" cy="649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49" name="Google Shape;1642;p45"/>
            <p:cNvSpPr/>
            <p:nvPr/>
          </p:nvSpPr>
          <p:spPr>
            <a:xfrm>
              <a:off x="172345" y="234916"/>
              <a:ext cx="299013" cy="20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1051" name="Google Shape;828;p33"/>
          <p:cNvSpPr txBox="1"/>
          <p:nvPr/>
        </p:nvSpPr>
        <p:spPr>
          <a:xfrm>
            <a:off x="2975261" y="3804706"/>
            <a:ext cx="4671634" cy="64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75487" rtl="0">
              <a:defRPr b="1" sz="275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٢(س+٢)=٦. حلها س = ٨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1" grpId="5"/>
      <p:bldP build="whole" bldLvl="1" animBg="1" rev="0" advAuto="0" spid="1025" grpId="6"/>
      <p:bldP build="whole" bldLvl="1" animBg="1" rev="0" advAuto="0" spid="1030" grpId="2"/>
      <p:bldP build="whole" bldLvl="1" animBg="1" rev="0" advAuto="0" spid="1045" grpId="3"/>
      <p:bldP build="whole" bldLvl="1" animBg="1" rev="0" advAuto="0" spid="1044" grpId="1"/>
      <p:bldP build="whole" bldLvl="1" animBg="1" rev="0" advAuto="0" spid="1050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4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060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054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5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56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057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058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59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061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062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063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065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067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68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٣٨</a:t>
            </a:r>
          </a:p>
        </p:txBody>
      </p:sp>
      <p:sp>
        <p:nvSpPr>
          <p:cNvPr id="1069" name="علمتني الرياضيات…"/>
          <p:cNvSpPr txBox="1"/>
          <p:nvPr/>
        </p:nvSpPr>
        <p:spPr>
          <a:xfrm>
            <a:off x="2361270" y="165261"/>
            <a:ext cx="4747242" cy="62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20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أن الانتقال من جهة الى اخرى سيغيرمن قيمتي </a:t>
            </a:r>
          </a:p>
        </p:txBody>
      </p:sp>
      <p:sp>
        <p:nvSpPr>
          <p:cNvPr id="1070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071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72" name="IMG_6530.jpeg" descr="IMG_653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7230" y="1494867"/>
            <a:ext cx="4638895" cy="1405268"/>
          </a:xfrm>
          <a:prstGeom prst="rect">
            <a:avLst/>
          </a:prstGeom>
          <a:ln w="12700">
            <a:miter lim="400000"/>
          </a:ln>
        </p:spPr>
      </p:pic>
      <p:sp>
        <p:nvSpPr>
          <p:cNvPr id="1073" name="Google Shape;4324;p45"/>
          <p:cNvSpPr/>
          <p:nvPr/>
        </p:nvSpPr>
        <p:spPr>
          <a:xfrm rot="2153969">
            <a:off x="3186890" y="1287575"/>
            <a:ext cx="526929" cy="412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6" grpId="2"/>
      <p:bldP build="whole" bldLvl="1" animBg="1" rev="0" advAuto="0" spid="1073" grpId="3"/>
      <p:bldP build="whole" bldLvl="1" animBg="1" rev="0" advAuto="0" spid="1068" grpId="7"/>
      <p:bldP build="whole" bldLvl="1" animBg="1" rev="0" advAuto="0" spid="1065" grpId="5"/>
      <p:bldP build="whole" bldLvl="1" animBg="1" rev="0" advAuto="0" spid="1072" grpId="4"/>
      <p:bldP build="whole" bldLvl="1" animBg="1" rev="0" advAuto="0" spid="1067" grpId="6"/>
      <p:bldP build="whole" bldLvl="1" animBg="1" rev="0" advAuto="0" spid="1064" grpId="1"/>
      <p:bldP build="whole" bldLvl="1" animBg="1" rev="0" advAuto="0" spid="1070" grpId="8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075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76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0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078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79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3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081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82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8" name="تجميع"/>
          <p:cNvGrpSpPr/>
          <p:nvPr/>
        </p:nvGrpSpPr>
        <p:grpSpPr>
          <a:xfrm>
            <a:off x="1867320" y="873754"/>
            <a:ext cx="4937033" cy="385387"/>
            <a:chOff x="0" y="0"/>
            <a:chExt cx="4937031" cy="385386"/>
          </a:xfrm>
        </p:grpSpPr>
        <p:grpSp>
          <p:nvGrpSpPr>
            <p:cNvPr id="1086" name="تجميع"/>
            <p:cNvGrpSpPr/>
            <p:nvPr/>
          </p:nvGrpSpPr>
          <p:grpSpPr>
            <a:xfrm rot="5400000">
              <a:off x="2275822" y="-2275823"/>
              <a:ext cx="385387" cy="4937033"/>
              <a:chOff x="0" y="0"/>
              <a:chExt cx="385386" cy="4937032"/>
            </a:xfrm>
          </p:grpSpPr>
          <p:sp>
            <p:nvSpPr>
              <p:cNvPr id="1084" name="Google Shape;2631;p60"/>
              <p:cNvSpPr/>
              <p:nvPr/>
            </p:nvSpPr>
            <p:spPr>
              <a:xfrm rot="5400000">
                <a:off x="-521505" y="521505"/>
                <a:ext cx="1428397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5" name="Google Shape;2632;p60"/>
              <p:cNvSpPr/>
              <p:nvPr/>
            </p:nvSpPr>
            <p:spPr>
              <a:xfrm rot="5400000">
                <a:off x="-1771653" y="2779993"/>
                <a:ext cx="392869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87" name="مرادف كلمة"/>
            <p:cNvSpPr txBox="1"/>
            <p:nvPr/>
          </p:nvSpPr>
          <p:spPr>
            <a:xfrm>
              <a:off x="3865224" y="64959"/>
              <a:ext cx="1062192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091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089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090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107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092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9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0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3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4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5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6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16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110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108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09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15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111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2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3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4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25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119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117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18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24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120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21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22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23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126" name="المطلقة :"/>
          <p:cNvSpPr txBox="1"/>
          <p:nvPr/>
        </p:nvSpPr>
        <p:spPr>
          <a:xfrm>
            <a:off x="4582984" y="855346"/>
            <a:ext cx="8799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المطلقة : </a:t>
            </a:r>
          </a:p>
        </p:txBody>
      </p:sp>
      <p:sp>
        <p:nvSpPr>
          <p:cNvPr id="1127" name="جانب ، حافه ،حد ،…"/>
          <p:cNvSpPr txBox="1"/>
          <p:nvPr/>
        </p:nvSpPr>
        <p:spPr>
          <a:xfrm>
            <a:off x="2825569" y="892200"/>
            <a:ext cx="163355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جانب ، حافه ،حد ،…</a:t>
            </a:r>
          </a:p>
        </p:txBody>
      </p:sp>
      <p:sp>
        <p:nvSpPr>
          <p:cNvPr id="1128" name="مستطيل مستدير الزوايا"/>
          <p:cNvSpPr/>
          <p:nvPr/>
        </p:nvSpPr>
        <p:spPr>
          <a:xfrm>
            <a:off x="871693" y="1362713"/>
            <a:ext cx="6309567" cy="3363614"/>
          </a:xfrm>
          <a:prstGeom prst="roundRect">
            <a:avLst>
              <a:gd name="adj" fmla="val 6340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29" name="حل المعادلات التي تحتوي متغيرا في طرفيها"/>
          <p:cNvSpPr txBox="1"/>
          <p:nvPr/>
        </p:nvSpPr>
        <p:spPr>
          <a:xfrm>
            <a:off x="5201018" y="2766069"/>
            <a:ext cx="1237357" cy="121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حل المعادلات التي تحتوي متغيرا في طرفيها </a:t>
            </a:r>
          </a:p>
        </p:txBody>
      </p:sp>
      <p:grpSp>
        <p:nvGrpSpPr>
          <p:cNvPr id="1132" name="🎯احسب قيم عبارات تتضمن القيمة المطلقة…"/>
          <p:cNvGrpSpPr/>
          <p:nvPr/>
        </p:nvGrpSpPr>
        <p:grpSpPr>
          <a:xfrm>
            <a:off x="3405807" y="2858618"/>
            <a:ext cx="1414033" cy="893987"/>
            <a:chOff x="0" y="0"/>
            <a:chExt cx="1414032" cy="893985"/>
          </a:xfrm>
        </p:grpSpPr>
        <p:sp>
          <p:nvSpPr>
            <p:cNvPr id="1131" name="🎯احسب قيم عبارات تتضمن القيمة المطلقة…"/>
            <p:cNvSpPr txBox="1"/>
            <p:nvPr/>
          </p:nvSpPr>
          <p:spPr>
            <a:xfrm>
              <a:off x="6350" y="6350"/>
              <a:ext cx="1401333" cy="881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11053B"/>
                  </a:solidFill>
                </a:defRPr>
              </a:pPr>
              <a:r>
                <a:t>🎯احسب قيم عبارات تتضمن القيمة المطلقة </a:t>
              </a:r>
            </a:p>
            <a:p>
              <a:pPr algn="ctr" rtl="0">
                <a:defRPr b="1" sz="1200">
                  <a:solidFill>
                    <a:srgbClr val="11053B"/>
                  </a:solidFill>
                </a:defRPr>
              </a:pPr>
              <a:r>
                <a:t>🎯حل المعادلات التي تتضمن القيمة المطلقة </a:t>
              </a:r>
            </a:p>
          </p:txBody>
        </p:sp>
        <p:pic>
          <p:nvPicPr>
            <p:cNvPr id="1130" name="🎯احسب قيم عبارات تتضمن القيمة المطلقة… 🎯احسب قيم عبارات تتضمن القيمة المطلقة 🎯حل المعادلات التي تتضمن القيمة المطلقة " descr="🎯احسب قيم عبارات تتضمن القيمة المطلقة… 🎯احسب قيم عبارات تتضمن القيمة المطلقة 🎯حل المعادلات التي تتضمن القيمة المطلقة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89398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1" dur="2000" fill="hold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8" grpId="1"/>
      <p:bldP build="whole" bldLvl="1" animBg="1" rev="0" advAuto="0" spid="1126" grpId="2"/>
      <p:bldP build="whole" bldLvl="1" animBg="1" rev="0" advAuto="0" spid="1127" grpId="3"/>
      <p:bldP build="whole" bldLvl="1" animBg="1" rev="0" advAuto="0" spid="1128" grpId="4"/>
      <p:bldP build="whole" bldLvl="1" animBg="1" rev="0" advAuto="0" spid="1129" grpId="5"/>
      <p:bldP build="whole" bldLvl="1" animBg="1" rev="0" advAuto="0" spid="1132" grpId="6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6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39" name="٣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pic>
        <p:nvPicPr>
          <p:cNvPr id="1140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7117928" y="3446894"/>
            <a:ext cx="936121" cy="6383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141" name="IMG_6531.jpeg" descr="IMG_6531.jpeg"/>
          <p:cNvPicPr>
            <a:picLocks noChangeAspect="1"/>
          </p:cNvPicPr>
          <p:nvPr/>
        </p:nvPicPr>
        <p:blipFill>
          <a:blip r:embed="rId7">
            <a:extLst/>
          </a:blip>
          <a:srcRect l="41490" t="12833" r="36313" b="70282"/>
          <a:stretch>
            <a:fillRect/>
          </a:stretch>
        </p:blipFill>
        <p:spPr>
          <a:xfrm>
            <a:off x="3022004" y="1195659"/>
            <a:ext cx="3667852" cy="1953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IMG_6531.jpeg" descr="IMG_6531.jpeg"/>
          <p:cNvPicPr>
            <a:picLocks noChangeAspect="1"/>
          </p:cNvPicPr>
          <p:nvPr/>
        </p:nvPicPr>
        <p:blipFill>
          <a:blip r:embed="rId7">
            <a:extLst/>
          </a:blip>
          <a:srcRect l="29545" t="14681" r="58692" b="69296"/>
          <a:stretch>
            <a:fillRect/>
          </a:stretch>
        </p:blipFill>
        <p:spPr>
          <a:xfrm>
            <a:off x="833202" y="1346439"/>
            <a:ext cx="2004993" cy="1911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3" name="IMG_6531.jpeg" descr="IMG_6531.jpeg"/>
          <p:cNvPicPr>
            <a:picLocks noChangeAspect="1"/>
          </p:cNvPicPr>
          <p:nvPr/>
        </p:nvPicPr>
        <p:blipFill>
          <a:blip r:embed="rId7">
            <a:extLst/>
          </a:blip>
          <a:srcRect l="29114" t="31312" r="36528" b="65108"/>
          <a:stretch>
            <a:fillRect/>
          </a:stretch>
        </p:blipFill>
        <p:spPr>
          <a:xfrm>
            <a:off x="839552" y="3550677"/>
            <a:ext cx="5904901" cy="43059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6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7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49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٣٨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٣٨</a:t>
            </a:r>
          </a:p>
        </p:txBody>
      </p:sp>
      <p:pic>
        <p:nvPicPr>
          <p:cNvPr id="1151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6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152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157" name="IMG_6531.jpeg" descr="IMG_6531.jpe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5242" y="2164539"/>
            <a:ext cx="6006216" cy="1174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