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73" r:id="rId5"/>
    <p:sldId id="277" r:id="rId6"/>
    <p:sldId id="269" r:id="rId7"/>
    <p:sldId id="259" r:id="rId8"/>
    <p:sldId id="274" r:id="rId9"/>
    <p:sldId id="260" r:id="rId10"/>
    <p:sldId id="271" r:id="rId11"/>
    <p:sldId id="267" r:id="rId12"/>
    <p:sldId id="268" r:id="rId13"/>
    <p:sldId id="270" r:id="rId14"/>
    <p:sldId id="263" r:id="rId15"/>
    <p:sldId id="276" r:id="rId16"/>
    <p:sldId id="275" r:id="rId17"/>
    <p:sldId id="264" r:id="rId18"/>
    <p:sldId id="261" r:id="rId19"/>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CADD"/>
    <a:srgbClr val="C11B7A"/>
    <a:srgbClr val="FED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79A9B-ACE2-4714-9125-D5F5F2125CC4}" type="doc">
      <dgm:prSet loTypeId="urn:microsoft.com/office/officeart/2005/8/layout/vList4" loCatId="list" qsTypeId="urn:microsoft.com/office/officeart/2005/8/quickstyle/simple1" qsCatId="simple" csTypeId="urn:microsoft.com/office/officeart/2005/8/colors/accent1_2" csCatId="accent1" phldr="0"/>
      <dgm:spPr/>
      <dgm:t>
        <a:bodyPr/>
        <a:lstStyle/>
        <a:p>
          <a:pPr rtl="1"/>
          <a:endParaRPr lang="ar-SA"/>
        </a:p>
      </dgm:t>
    </dgm:pt>
    <dgm:pt modelId="{6D829BD1-78E6-4DB1-9511-018648FC87BB}">
      <dgm:prSet phldrT="[نص]" phldr="1"/>
      <dgm:spPr/>
      <dgm:t>
        <a:bodyPr/>
        <a:lstStyle/>
        <a:p>
          <a:pPr rtl="1"/>
          <a:endParaRPr lang="ar-SA"/>
        </a:p>
      </dgm:t>
    </dgm:pt>
    <dgm:pt modelId="{ED0F90E4-232C-4BE4-A557-92BBCBC1316F}" type="sibTrans" cxnId="{AC7B7352-8035-4561-B1AC-693F9BDF0A57}">
      <dgm:prSet/>
      <dgm:spPr/>
      <dgm:t>
        <a:bodyPr/>
        <a:lstStyle/>
        <a:p>
          <a:pPr rtl="1"/>
          <a:endParaRPr lang="ar-SA"/>
        </a:p>
      </dgm:t>
    </dgm:pt>
    <dgm:pt modelId="{468CDDFD-D3C3-41D2-9EF2-5D3161CE76DA}" type="parTrans" cxnId="{AC7B7352-8035-4561-B1AC-693F9BDF0A57}">
      <dgm:prSet/>
      <dgm:spPr/>
      <dgm:t>
        <a:bodyPr/>
        <a:lstStyle/>
        <a:p>
          <a:pPr rtl="1"/>
          <a:endParaRPr lang="ar-SA"/>
        </a:p>
      </dgm:t>
    </dgm:pt>
    <dgm:pt modelId="{966E8CC6-8AFF-4D18-A6AE-D0B857F0C336}">
      <dgm:prSet phldrT="[نص]" phldr="1"/>
      <dgm:spPr/>
      <dgm:t>
        <a:bodyPr/>
        <a:lstStyle/>
        <a:p>
          <a:pPr rtl="1"/>
          <a:endParaRPr lang="ar-SA"/>
        </a:p>
      </dgm:t>
    </dgm:pt>
    <dgm:pt modelId="{142F46A5-986B-4011-9D90-972D3FD26A15}" type="sibTrans" cxnId="{CF4FD41F-C413-451D-B733-255CC435C971}">
      <dgm:prSet/>
      <dgm:spPr/>
      <dgm:t>
        <a:bodyPr/>
        <a:lstStyle/>
        <a:p>
          <a:pPr rtl="1"/>
          <a:endParaRPr lang="ar-SA"/>
        </a:p>
      </dgm:t>
    </dgm:pt>
    <dgm:pt modelId="{A6D98A41-B625-429A-A185-E1EEA46A50BE}" type="parTrans" cxnId="{CF4FD41F-C413-451D-B733-255CC435C971}">
      <dgm:prSet/>
      <dgm:spPr/>
      <dgm:t>
        <a:bodyPr/>
        <a:lstStyle/>
        <a:p>
          <a:pPr rtl="1"/>
          <a:endParaRPr lang="ar-SA"/>
        </a:p>
      </dgm:t>
    </dgm:pt>
    <dgm:pt modelId="{84D9F88E-A151-4CAD-97CC-D26C6E74FE45}">
      <dgm:prSet phldrT="[نص]" phldr="1"/>
      <dgm:spPr/>
      <dgm:t>
        <a:bodyPr/>
        <a:lstStyle/>
        <a:p>
          <a:pPr rtl="1"/>
          <a:endParaRPr lang="ar-SA"/>
        </a:p>
      </dgm:t>
    </dgm:pt>
    <dgm:pt modelId="{620FBCE1-A0F3-461E-A9E1-D97164455FD2}" type="sibTrans" cxnId="{F778660F-9AC0-48FC-9D0F-450D80E08C96}">
      <dgm:prSet/>
      <dgm:spPr/>
      <dgm:t>
        <a:bodyPr/>
        <a:lstStyle/>
        <a:p>
          <a:pPr rtl="1"/>
          <a:endParaRPr lang="ar-SA"/>
        </a:p>
      </dgm:t>
    </dgm:pt>
    <dgm:pt modelId="{87DD0A14-3FED-455B-A0D5-928CBC8C0B19}" type="parTrans" cxnId="{F778660F-9AC0-48FC-9D0F-450D80E08C96}">
      <dgm:prSet/>
      <dgm:spPr/>
      <dgm:t>
        <a:bodyPr/>
        <a:lstStyle/>
        <a:p>
          <a:pPr rtl="1"/>
          <a:endParaRPr lang="ar-SA"/>
        </a:p>
      </dgm:t>
    </dgm:pt>
    <dgm:pt modelId="{7C5C0677-E216-4EE0-8616-294279FB6E92}">
      <dgm:prSet phldrT="[نص]" phldr="1"/>
      <dgm:spPr/>
      <dgm:t>
        <a:bodyPr/>
        <a:lstStyle/>
        <a:p>
          <a:pPr rtl="1"/>
          <a:endParaRPr lang="ar-SA"/>
        </a:p>
      </dgm:t>
    </dgm:pt>
    <dgm:pt modelId="{8ACA1A73-BF72-47BA-9DD8-B5D6E5E40369}" type="sibTrans" cxnId="{03E17A99-2BAA-4C3E-AB6E-672533435A31}">
      <dgm:prSet/>
      <dgm:spPr/>
      <dgm:t>
        <a:bodyPr/>
        <a:lstStyle/>
        <a:p>
          <a:pPr rtl="1"/>
          <a:endParaRPr lang="ar-SA"/>
        </a:p>
      </dgm:t>
    </dgm:pt>
    <dgm:pt modelId="{50FDEF5A-F636-44C0-BA5B-7C0CB0165B8B}" type="parTrans" cxnId="{03E17A99-2BAA-4C3E-AB6E-672533435A31}">
      <dgm:prSet/>
      <dgm:spPr/>
      <dgm:t>
        <a:bodyPr/>
        <a:lstStyle/>
        <a:p>
          <a:pPr rtl="1"/>
          <a:endParaRPr lang="ar-SA"/>
        </a:p>
      </dgm:t>
    </dgm:pt>
    <dgm:pt modelId="{10B96DB7-423B-470D-BBE6-1D043F1FC942}">
      <dgm:prSet phldrT="[نص]" phldr="1"/>
      <dgm:spPr/>
      <dgm:t>
        <a:bodyPr/>
        <a:lstStyle/>
        <a:p>
          <a:pPr rtl="1"/>
          <a:endParaRPr lang="ar-SA"/>
        </a:p>
      </dgm:t>
    </dgm:pt>
    <dgm:pt modelId="{85CF77BD-8506-4E8D-85C2-F69D6DBB1B22}" type="sibTrans" cxnId="{CEE600E0-C30B-4BFE-9C2D-8B5EFCAAC47B}">
      <dgm:prSet/>
      <dgm:spPr/>
      <dgm:t>
        <a:bodyPr/>
        <a:lstStyle/>
        <a:p>
          <a:pPr rtl="1"/>
          <a:endParaRPr lang="ar-SA"/>
        </a:p>
      </dgm:t>
    </dgm:pt>
    <dgm:pt modelId="{F3929F65-219C-4A25-95FC-63F0F71C8C01}" type="parTrans" cxnId="{CEE600E0-C30B-4BFE-9C2D-8B5EFCAAC47B}">
      <dgm:prSet/>
      <dgm:spPr/>
      <dgm:t>
        <a:bodyPr/>
        <a:lstStyle/>
        <a:p>
          <a:pPr rtl="1"/>
          <a:endParaRPr lang="ar-SA"/>
        </a:p>
      </dgm:t>
    </dgm:pt>
    <dgm:pt modelId="{339E5C08-8DEC-49EE-B761-A18D0DAD28A9}">
      <dgm:prSet phldrT="[نص]" phldr="1"/>
      <dgm:spPr/>
      <dgm:t>
        <a:bodyPr/>
        <a:lstStyle/>
        <a:p>
          <a:pPr rtl="1"/>
          <a:endParaRPr lang="ar-SA"/>
        </a:p>
      </dgm:t>
    </dgm:pt>
    <dgm:pt modelId="{4BB12283-721C-4225-9D25-33FD313026CD}" type="sibTrans" cxnId="{DD61283A-4001-4E8F-A70E-244AAECC352C}">
      <dgm:prSet/>
      <dgm:spPr/>
      <dgm:t>
        <a:bodyPr/>
        <a:lstStyle/>
        <a:p>
          <a:pPr rtl="1"/>
          <a:endParaRPr lang="ar-SA"/>
        </a:p>
      </dgm:t>
    </dgm:pt>
    <dgm:pt modelId="{A9DC93C7-2E79-4CB0-BA6C-D6AA147E9173}" type="parTrans" cxnId="{DD61283A-4001-4E8F-A70E-244AAECC352C}">
      <dgm:prSet/>
      <dgm:spPr/>
      <dgm:t>
        <a:bodyPr/>
        <a:lstStyle/>
        <a:p>
          <a:pPr rtl="1"/>
          <a:endParaRPr lang="ar-SA"/>
        </a:p>
      </dgm:t>
    </dgm:pt>
    <dgm:pt modelId="{FB8EF483-C1F0-441F-AF2E-8E802A45B9BD}">
      <dgm:prSet phldrT="[نص]" phldr="1"/>
      <dgm:spPr/>
      <dgm:t>
        <a:bodyPr/>
        <a:lstStyle/>
        <a:p>
          <a:pPr rtl="1"/>
          <a:endParaRPr lang="ar-SA" dirty="0"/>
        </a:p>
      </dgm:t>
    </dgm:pt>
    <dgm:pt modelId="{C0BDCEED-04D5-42AC-877C-8E62BE9ADF5E}" type="sibTrans" cxnId="{2D07054E-3BF4-4FED-80E7-F880AAFE18FD}">
      <dgm:prSet/>
      <dgm:spPr/>
      <dgm:t>
        <a:bodyPr/>
        <a:lstStyle/>
        <a:p>
          <a:pPr rtl="1"/>
          <a:endParaRPr lang="ar-SA"/>
        </a:p>
      </dgm:t>
    </dgm:pt>
    <dgm:pt modelId="{84526939-6EEF-4295-9253-AEA64D38D1A2}" type="parTrans" cxnId="{2D07054E-3BF4-4FED-80E7-F880AAFE18FD}">
      <dgm:prSet/>
      <dgm:spPr/>
      <dgm:t>
        <a:bodyPr/>
        <a:lstStyle/>
        <a:p>
          <a:pPr rtl="1"/>
          <a:endParaRPr lang="ar-SA"/>
        </a:p>
      </dgm:t>
    </dgm:pt>
    <dgm:pt modelId="{BB5A58C8-2DD4-4148-8C8E-81AA40F41D89}">
      <dgm:prSet phldrT="[نص]" phldr="1"/>
      <dgm:spPr/>
      <dgm:t>
        <a:bodyPr/>
        <a:lstStyle/>
        <a:p>
          <a:pPr rtl="1"/>
          <a:endParaRPr lang="ar-SA"/>
        </a:p>
      </dgm:t>
    </dgm:pt>
    <dgm:pt modelId="{03424BF2-28D9-480D-81B0-D0F1E5CA0A52}" type="sibTrans" cxnId="{42E5899B-D1CD-464F-BCD4-1ECBA7D1A374}">
      <dgm:prSet/>
      <dgm:spPr/>
      <dgm:t>
        <a:bodyPr/>
        <a:lstStyle/>
        <a:p>
          <a:pPr rtl="1"/>
          <a:endParaRPr lang="ar-SA"/>
        </a:p>
      </dgm:t>
    </dgm:pt>
    <dgm:pt modelId="{2C4D8539-9466-4D88-A08E-A6C7C034C2F5}" type="parTrans" cxnId="{42E5899B-D1CD-464F-BCD4-1ECBA7D1A374}">
      <dgm:prSet/>
      <dgm:spPr/>
      <dgm:t>
        <a:bodyPr/>
        <a:lstStyle/>
        <a:p>
          <a:pPr rtl="1"/>
          <a:endParaRPr lang="ar-SA"/>
        </a:p>
      </dgm:t>
    </dgm:pt>
    <dgm:pt modelId="{8A30EB12-D175-431A-8089-63D7DB3B70A7}">
      <dgm:prSet phldrT="[نص]" phldr="1"/>
      <dgm:spPr/>
      <dgm:t>
        <a:bodyPr/>
        <a:lstStyle/>
        <a:p>
          <a:pPr rtl="1"/>
          <a:endParaRPr lang="ar-SA"/>
        </a:p>
      </dgm:t>
    </dgm:pt>
    <dgm:pt modelId="{E18A7799-49A6-4FF8-A905-33C620F002D9}" type="sibTrans" cxnId="{86092784-1F1E-4E7D-9CB9-2D147DCF0301}">
      <dgm:prSet/>
      <dgm:spPr/>
      <dgm:t>
        <a:bodyPr/>
        <a:lstStyle/>
        <a:p>
          <a:pPr rtl="1"/>
          <a:endParaRPr lang="ar-SA"/>
        </a:p>
      </dgm:t>
    </dgm:pt>
    <dgm:pt modelId="{4803339C-5A64-44C7-8978-2448B963BCCC}" type="parTrans" cxnId="{86092784-1F1E-4E7D-9CB9-2D147DCF0301}">
      <dgm:prSet/>
      <dgm:spPr/>
      <dgm:t>
        <a:bodyPr/>
        <a:lstStyle/>
        <a:p>
          <a:pPr rtl="1"/>
          <a:endParaRPr lang="ar-SA"/>
        </a:p>
      </dgm:t>
    </dgm:pt>
    <dgm:pt modelId="{E5B54783-3FAD-4E91-A340-E18B91398148}" type="pres">
      <dgm:prSet presAssocID="{1C579A9B-ACE2-4714-9125-D5F5F2125CC4}" presName="linear" presStyleCnt="0">
        <dgm:presLayoutVars>
          <dgm:dir/>
          <dgm:resizeHandles val="exact"/>
        </dgm:presLayoutVars>
      </dgm:prSet>
      <dgm:spPr/>
    </dgm:pt>
    <dgm:pt modelId="{18E92DD4-4D9D-4B06-A957-BAC8968E105E}" type="pres">
      <dgm:prSet presAssocID="{FB8EF483-C1F0-441F-AF2E-8E802A45B9BD}" presName="comp" presStyleCnt="0"/>
      <dgm:spPr/>
    </dgm:pt>
    <dgm:pt modelId="{0747055C-061F-44BD-8CC5-55847AAB7525}" type="pres">
      <dgm:prSet presAssocID="{FB8EF483-C1F0-441F-AF2E-8E802A45B9BD}" presName="box" presStyleLbl="node1" presStyleIdx="0" presStyleCnt="3"/>
      <dgm:spPr/>
    </dgm:pt>
    <dgm:pt modelId="{D0B31CBF-EE7B-40BF-A530-ADF10B748496}" type="pres">
      <dgm:prSet presAssocID="{FB8EF483-C1F0-441F-AF2E-8E802A45B9BD}" presName="img" presStyleLbl="fgImgPlace1" presStyleIdx="0" presStyleCnt="3"/>
      <dgm:spPr/>
    </dgm:pt>
    <dgm:pt modelId="{D531324F-A4DA-47D2-8863-D351E86EF2E5}" type="pres">
      <dgm:prSet presAssocID="{FB8EF483-C1F0-441F-AF2E-8E802A45B9BD}" presName="text" presStyleLbl="node1" presStyleIdx="0" presStyleCnt="3">
        <dgm:presLayoutVars>
          <dgm:bulletEnabled val="1"/>
        </dgm:presLayoutVars>
      </dgm:prSet>
      <dgm:spPr/>
    </dgm:pt>
    <dgm:pt modelId="{3AEECE36-9D83-4877-B866-C6A9F98D8773}" type="pres">
      <dgm:prSet presAssocID="{C0BDCEED-04D5-42AC-877C-8E62BE9ADF5E}" presName="spacer" presStyleCnt="0"/>
      <dgm:spPr/>
    </dgm:pt>
    <dgm:pt modelId="{0B4AA7EC-C620-44DC-B5FB-C671564DCA02}" type="pres">
      <dgm:prSet presAssocID="{7C5C0677-E216-4EE0-8616-294279FB6E92}" presName="comp" presStyleCnt="0"/>
      <dgm:spPr/>
    </dgm:pt>
    <dgm:pt modelId="{5736D90B-1152-4EB3-ADC4-8CA3252C6DB2}" type="pres">
      <dgm:prSet presAssocID="{7C5C0677-E216-4EE0-8616-294279FB6E92}" presName="box" presStyleLbl="node1" presStyleIdx="1" presStyleCnt="3"/>
      <dgm:spPr/>
    </dgm:pt>
    <dgm:pt modelId="{83326155-7D6E-4351-A319-EC36FD0E7AFF}" type="pres">
      <dgm:prSet presAssocID="{7C5C0677-E216-4EE0-8616-294279FB6E92}" presName="img" presStyleLbl="fgImgPlace1" presStyleIdx="1" presStyleCnt="3"/>
      <dgm:spPr/>
    </dgm:pt>
    <dgm:pt modelId="{599D4E91-F220-4AA8-B5AF-D3628CCF3D3E}" type="pres">
      <dgm:prSet presAssocID="{7C5C0677-E216-4EE0-8616-294279FB6E92}" presName="text" presStyleLbl="node1" presStyleIdx="1" presStyleCnt="3">
        <dgm:presLayoutVars>
          <dgm:bulletEnabled val="1"/>
        </dgm:presLayoutVars>
      </dgm:prSet>
      <dgm:spPr/>
    </dgm:pt>
    <dgm:pt modelId="{46683597-A6C9-4D8A-B7DE-0BBAE0A5AE59}" type="pres">
      <dgm:prSet presAssocID="{8ACA1A73-BF72-47BA-9DD8-B5D6E5E40369}" presName="spacer" presStyleCnt="0"/>
      <dgm:spPr/>
    </dgm:pt>
    <dgm:pt modelId="{615A541B-F3EC-4F57-BFAB-ADCE607E5FB8}" type="pres">
      <dgm:prSet presAssocID="{6D829BD1-78E6-4DB1-9511-018648FC87BB}" presName="comp" presStyleCnt="0"/>
      <dgm:spPr/>
    </dgm:pt>
    <dgm:pt modelId="{46F3E62A-011E-451C-B0B0-4C427EDBDAEA}" type="pres">
      <dgm:prSet presAssocID="{6D829BD1-78E6-4DB1-9511-018648FC87BB}" presName="box" presStyleLbl="node1" presStyleIdx="2" presStyleCnt="3"/>
      <dgm:spPr/>
    </dgm:pt>
    <dgm:pt modelId="{33DE5AC5-A377-465C-8972-4DB52DAC8A86}" type="pres">
      <dgm:prSet presAssocID="{6D829BD1-78E6-4DB1-9511-018648FC87BB}" presName="img" presStyleLbl="fgImgPlace1" presStyleIdx="2" presStyleCnt="3"/>
      <dgm:spPr/>
    </dgm:pt>
    <dgm:pt modelId="{4EA4BD6C-4661-443C-9DB3-394CB2714D8F}" type="pres">
      <dgm:prSet presAssocID="{6D829BD1-78E6-4DB1-9511-018648FC87BB}" presName="text" presStyleLbl="node1" presStyleIdx="2" presStyleCnt="3">
        <dgm:presLayoutVars>
          <dgm:bulletEnabled val="1"/>
        </dgm:presLayoutVars>
      </dgm:prSet>
      <dgm:spPr/>
    </dgm:pt>
  </dgm:ptLst>
  <dgm:cxnLst>
    <dgm:cxn modelId="{F778660F-9AC0-48FC-9D0F-450D80E08C96}" srcId="{6D829BD1-78E6-4DB1-9511-018648FC87BB}" destId="{84D9F88E-A151-4CAD-97CC-D26C6E74FE45}" srcOrd="1" destOrd="0" parTransId="{87DD0A14-3FED-455B-A0D5-928CBC8C0B19}" sibTransId="{620FBCE1-A0F3-461E-A9E1-D97164455FD2}"/>
    <dgm:cxn modelId="{5DB80312-4D92-4520-A4F5-C9A8F9AA0F76}" type="presOf" srcId="{7C5C0677-E216-4EE0-8616-294279FB6E92}" destId="{5736D90B-1152-4EB3-ADC4-8CA3252C6DB2}" srcOrd="0" destOrd="0" presId="urn:microsoft.com/office/officeart/2005/8/layout/vList4"/>
    <dgm:cxn modelId="{94FF8D1A-5D42-475D-9C4F-524F6B146EDF}" type="presOf" srcId="{1C579A9B-ACE2-4714-9125-D5F5F2125CC4}" destId="{E5B54783-3FAD-4E91-A340-E18B91398148}" srcOrd="0" destOrd="0" presId="urn:microsoft.com/office/officeart/2005/8/layout/vList4"/>
    <dgm:cxn modelId="{CF4FD41F-C413-451D-B733-255CC435C971}" srcId="{6D829BD1-78E6-4DB1-9511-018648FC87BB}" destId="{966E8CC6-8AFF-4D18-A6AE-D0B857F0C336}" srcOrd="0" destOrd="0" parTransId="{A6D98A41-B625-429A-A185-E1EEA46A50BE}" sibTransId="{142F46A5-986B-4011-9D90-972D3FD26A15}"/>
    <dgm:cxn modelId="{36121A26-AD56-4503-AF42-064194389D0B}" type="presOf" srcId="{84D9F88E-A151-4CAD-97CC-D26C6E74FE45}" destId="{46F3E62A-011E-451C-B0B0-4C427EDBDAEA}" srcOrd="0" destOrd="2" presId="urn:microsoft.com/office/officeart/2005/8/layout/vList4"/>
    <dgm:cxn modelId="{04A0A931-1870-4F34-9167-306D44130E68}" type="presOf" srcId="{FB8EF483-C1F0-441F-AF2E-8E802A45B9BD}" destId="{0747055C-061F-44BD-8CC5-55847AAB7525}" srcOrd="0" destOrd="0" presId="urn:microsoft.com/office/officeart/2005/8/layout/vList4"/>
    <dgm:cxn modelId="{DD61283A-4001-4E8F-A70E-244AAECC352C}" srcId="{7C5C0677-E216-4EE0-8616-294279FB6E92}" destId="{339E5C08-8DEC-49EE-B761-A18D0DAD28A9}" srcOrd="1" destOrd="0" parTransId="{A9DC93C7-2E79-4CB0-BA6C-D6AA147E9173}" sibTransId="{4BB12283-721C-4225-9D25-33FD313026CD}"/>
    <dgm:cxn modelId="{FAE4063D-4DF6-4A32-ACB7-D8F8E7B784E3}" type="presOf" srcId="{8A30EB12-D175-431A-8089-63D7DB3B70A7}" destId="{D531324F-A4DA-47D2-8863-D351E86EF2E5}" srcOrd="1" destOrd="2" presId="urn:microsoft.com/office/officeart/2005/8/layout/vList4"/>
    <dgm:cxn modelId="{CF77643F-B794-4516-A7F3-4107C32E5B71}" type="presOf" srcId="{7C5C0677-E216-4EE0-8616-294279FB6E92}" destId="{599D4E91-F220-4AA8-B5AF-D3628CCF3D3E}" srcOrd="1" destOrd="0" presId="urn:microsoft.com/office/officeart/2005/8/layout/vList4"/>
    <dgm:cxn modelId="{D5884441-A7EC-44F6-BD1C-14333D9DA575}" type="presOf" srcId="{966E8CC6-8AFF-4D18-A6AE-D0B857F0C336}" destId="{46F3E62A-011E-451C-B0B0-4C427EDBDAEA}" srcOrd="0" destOrd="1" presId="urn:microsoft.com/office/officeart/2005/8/layout/vList4"/>
    <dgm:cxn modelId="{26644943-27AF-456A-A1C9-6F6A0632C002}" type="presOf" srcId="{10B96DB7-423B-470D-BBE6-1D043F1FC942}" destId="{599D4E91-F220-4AA8-B5AF-D3628CCF3D3E}" srcOrd="1" destOrd="1" presId="urn:microsoft.com/office/officeart/2005/8/layout/vList4"/>
    <dgm:cxn modelId="{2D07054E-3BF4-4FED-80E7-F880AAFE18FD}" srcId="{1C579A9B-ACE2-4714-9125-D5F5F2125CC4}" destId="{FB8EF483-C1F0-441F-AF2E-8E802A45B9BD}" srcOrd="0" destOrd="0" parTransId="{84526939-6EEF-4295-9253-AEA64D38D1A2}" sibTransId="{C0BDCEED-04D5-42AC-877C-8E62BE9ADF5E}"/>
    <dgm:cxn modelId="{AC7B7352-8035-4561-B1AC-693F9BDF0A57}" srcId="{1C579A9B-ACE2-4714-9125-D5F5F2125CC4}" destId="{6D829BD1-78E6-4DB1-9511-018648FC87BB}" srcOrd="2" destOrd="0" parTransId="{468CDDFD-D3C3-41D2-9EF2-5D3161CE76DA}" sibTransId="{ED0F90E4-232C-4BE4-A557-92BBCBC1316F}"/>
    <dgm:cxn modelId="{EA7C9A7C-DA5F-40F3-973F-E3C778DD6ED6}" type="presOf" srcId="{6D829BD1-78E6-4DB1-9511-018648FC87BB}" destId="{4EA4BD6C-4661-443C-9DB3-394CB2714D8F}" srcOrd="1" destOrd="0" presId="urn:microsoft.com/office/officeart/2005/8/layout/vList4"/>
    <dgm:cxn modelId="{86092784-1F1E-4E7D-9CB9-2D147DCF0301}" srcId="{FB8EF483-C1F0-441F-AF2E-8E802A45B9BD}" destId="{8A30EB12-D175-431A-8089-63D7DB3B70A7}" srcOrd="1" destOrd="0" parTransId="{4803339C-5A64-44C7-8978-2448B963BCCC}" sibTransId="{E18A7799-49A6-4FF8-A905-33C620F002D9}"/>
    <dgm:cxn modelId="{03E17A99-2BAA-4C3E-AB6E-672533435A31}" srcId="{1C579A9B-ACE2-4714-9125-D5F5F2125CC4}" destId="{7C5C0677-E216-4EE0-8616-294279FB6E92}" srcOrd="1" destOrd="0" parTransId="{50FDEF5A-F636-44C0-BA5B-7C0CB0165B8B}" sibTransId="{8ACA1A73-BF72-47BA-9DD8-B5D6E5E40369}"/>
    <dgm:cxn modelId="{657DCC9A-5A37-4812-AE65-BF5561B1B907}" type="presOf" srcId="{BB5A58C8-2DD4-4148-8C8E-81AA40F41D89}" destId="{D531324F-A4DA-47D2-8863-D351E86EF2E5}" srcOrd="1" destOrd="1" presId="urn:microsoft.com/office/officeart/2005/8/layout/vList4"/>
    <dgm:cxn modelId="{42E5899B-D1CD-464F-BCD4-1ECBA7D1A374}" srcId="{FB8EF483-C1F0-441F-AF2E-8E802A45B9BD}" destId="{BB5A58C8-2DD4-4148-8C8E-81AA40F41D89}" srcOrd="0" destOrd="0" parTransId="{2C4D8539-9466-4D88-A08E-A6C7C034C2F5}" sibTransId="{03424BF2-28D9-480D-81B0-D0F1E5CA0A52}"/>
    <dgm:cxn modelId="{8370EFA4-3B88-4B52-8ED3-3145E6F0188A}" type="presOf" srcId="{339E5C08-8DEC-49EE-B761-A18D0DAD28A9}" destId="{599D4E91-F220-4AA8-B5AF-D3628CCF3D3E}" srcOrd="1" destOrd="2" presId="urn:microsoft.com/office/officeart/2005/8/layout/vList4"/>
    <dgm:cxn modelId="{133444AA-142D-4C6B-B797-5EF9998DA9A0}" type="presOf" srcId="{6D829BD1-78E6-4DB1-9511-018648FC87BB}" destId="{46F3E62A-011E-451C-B0B0-4C427EDBDAEA}" srcOrd="0" destOrd="0" presId="urn:microsoft.com/office/officeart/2005/8/layout/vList4"/>
    <dgm:cxn modelId="{ACCB3CBB-5FBC-4FD8-8B3E-289BFCAC043B}" type="presOf" srcId="{966E8CC6-8AFF-4D18-A6AE-D0B857F0C336}" destId="{4EA4BD6C-4661-443C-9DB3-394CB2714D8F}" srcOrd="1" destOrd="1" presId="urn:microsoft.com/office/officeart/2005/8/layout/vList4"/>
    <dgm:cxn modelId="{8D22BFC3-915A-42E1-9868-1B782D5940D1}" type="presOf" srcId="{BB5A58C8-2DD4-4148-8C8E-81AA40F41D89}" destId="{0747055C-061F-44BD-8CC5-55847AAB7525}" srcOrd="0" destOrd="1" presId="urn:microsoft.com/office/officeart/2005/8/layout/vList4"/>
    <dgm:cxn modelId="{6CC5D3D9-651C-45A8-AD28-0511BB3C2FA4}" type="presOf" srcId="{8A30EB12-D175-431A-8089-63D7DB3B70A7}" destId="{0747055C-061F-44BD-8CC5-55847AAB7525}" srcOrd="0" destOrd="2" presId="urn:microsoft.com/office/officeart/2005/8/layout/vList4"/>
    <dgm:cxn modelId="{856446DF-DDC8-4B37-93D2-2736C2EE115F}" type="presOf" srcId="{339E5C08-8DEC-49EE-B761-A18D0DAD28A9}" destId="{5736D90B-1152-4EB3-ADC4-8CA3252C6DB2}" srcOrd="0" destOrd="2" presId="urn:microsoft.com/office/officeart/2005/8/layout/vList4"/>
    <dgm:cxn modelId="{CEE600E0-C30B-4BFE-9C2D-8B5EFCAAC47B}" srcId="{7C5C0677-E216-4EE0-8616-294279FB6E92}" destId="{10B96DB7-423B-470D-BBE6-1D043F1FC942}" srcOrd="0" destOrd="0" parTransId="{F3929F65-219C-4A25-95FC-63F0F71C8C01}" sibTransId="{85CF77BD-8506-4E8D-85C2-F69D6DBB1B22}"/>
    <dgm:cxn modelId="{6031C7E5-D49D-4C34-990D-542879124235}" type="presOf" srcId="{FB8EF483-C1F0-441F-AF2E-8E802A45B9BD}" destId="{D531324F-A4DA-47D2-8863-D351E86EF2E5}" srcOrd="1" destOrd="0" presId="urn:microsoft.com/office/officeart/2005/8/layout/vList4"/>
    <dgm:cxn modelId="{714E0BEF-1ADE-4B2A-BFB9-0BB009057278}" type="presOf" srcId="{10B96DB7-423B-470D-BBE6-1D043F1FC942}" destId="{5736D90B-1152-4EB3-ADC4-8CA3252C6DB2}" srcOrd="0" destOrd="1" presId="urn:microsoft.com/office/officeart/2005/8/layout/vList4"/>
    <dgm:cxn modelId="{348DC6F1-AA54-44B4-917B-D039554BB632}" type="presOf" srcId="{84D9F88E-A151-4CAD-97CC-D26C6E74FE45}" destId="{4EA4BD6C-4661-443C-9DB3-394CB2714D8F}" srcOrd="1" destOrd="2" presId="urn:microsoft.com/office/officeart/2005/8/layout/vList4"/>
    <dgm:cxn modelId="{53E84EE5-87EC-4BFE-AACC-8187ED0053F1}" type="presParOf" srcId="{E5B54783-3FAD-4E91-A340-E18B91398148}" destId="{18E92DD4-4D9D-4B06-A957-BAC8968E105E}" srcOrd="0" destOrd="0" presId="urn:microsoft.com/office/officeart/2005/8/layout/vList4"/>
    <dgm:cxn modelId="{3690D5C7-CCD3-463F-B1FB-994E160CF76D}" type="presParOf" srcId="{18E92DD4-4D9D-4B06-A957-BAC8968E105E}" destId="{0747055C-061F-44BD-8CC5-55847AAB7525}" srcOrd="0" destOrd="0" presId="urn:microsoft.com/office/officeart/2005/8/layout/vList4"/>
    <dgm:cxn modelId="{E9D17740-014F-4634-9361-2120A2329189}" type="presParOf" srcId="{18E92DD4-4D9D-4B06-A957-BAC8968E105E}" destId="{D0B31CBF-EE7B-40BF-A530-ADF10B748496}" srcOrd="1" destOrd="0" presId="urn:microsoft.com/office/officeart/2005/8/layout/vList4"/>
    <dgm:cxn modelId="{B3B844E9-5F28-42B3-A0C2-760499BB3935}" type="presParOf" srcId="{18E92DD4-4D9D-4B06-A957-BAC8968E105E}" destId="{D531324F-A4DA-47D2-8863-D351E86EF2E5}" srcOrd="2" destOrd="0" presId="urn:microsoft.com/office/officeart/2005/8/layout/vList4"/>
    <dgm:cxn modelId="{72FB1036-6940-4BCE-94F8-015BE379D6E5}" type="presParOf" srcId="{E5B54783-3FAD-4E91-A340-E18B91398148}" destId="{3AEECE36-9D83-4877-B866-C6A9F98D8773}" srcOrd="1" destOrd="0" presId="urn:microsoft.com/office/officeart/2005/8/layout/vList4"/>
    <dgm:cxn modelId="{A075D3F7-263E-4D33-8427-76B1DC1F9556}" type="presParOf" srcId="{E5B54783-3FAD-4E91-A340-E18B91398148}" destId="{0B4AA7EC-C620-44DC-B5FB-C671564DCA02}" srcOrd="2" destOrd="0" presId="urn:microsoft.com/office/officeart/2005/8/layout/vList4"/>
    <dgm:cxn modelId="{4EE922D4-61DC-4BD3-93B8-4E308C599806}" type="presParOf" srcId="{0B4AA7EC-C620-44DC-B5FB-C671564DCA02}" destId="{5736D90B-1152-4EB3-ADC4-8CA3252C6DB2}" srcOrd="0" destOrd="0" presId="urn:microsoft.com/office/officeart/2005/8/layout/vList4"/>
    <dgm:cxn modelId="{FA5E3F7A-337C-431A-9B72-D8350AB9C107}" type="presParOf" srcId="{0B4AA7EC-C620-44DC-B5FB-C671564DCA02}" destId="{83326155-7D6E-4351-A319-EC36FD0E7AFF}" srcOrd="1" destOrd="0" presId="urn:microsoft.com/office/officeart/2005/8/layout/vList4"/>
    <dgm:cxn modelId="{04BE82E5-9203-4763-82FF-D533696CA430}" type="presParOf" srcId="{0B4AA7EC-C620-44DC-B5FB-C671564DCA02}" destId="{599D4E91-F220-4AA8-B5AF-D3628CCF3D3E}" srcOrd="2" destOrd="0" presId="urn:microsoft.com/office/officeart/2005/8/layout/vList4"/>
    <dgm:cxn modelId="{370D778A-BFCD-4E29-A008-B10E98B53D88}" type="presParOf" srcId="{E5B54783-3FAD-4E91-A340-E18B91398148}" destId="{46683597-A6C9-4D8A-B7DE-0BBAE0A5AE59}" srcOrd="3" destOrd="0" presId="urn:microsoft.com/office/officeart/2005/8/layout/vList4"/>
    <dgm:cxn modelId="{50051C87-8FB5-48F5-AEAA-90C90B4FF284}" type="presParOf" srcId="{E5B54783-3FAD-4E91-A340-E18B91398148}" destId="{615A541B-F3EC-4F57-BFAB-ADCE607E5FB8}" srcOrd="4" destOrd="0" presId="urn:microsoft.com/office/officeart/2005/8/layout/vList4"/>
    <dgm:cxn modelId="{CB5EED59-EA08-49C8-8DF8-FEEDDDD5A346}" type="presParOf" srcId="{615A541B-F3EC-4F57-BFAB-ADCE607E5FB8}" destId="{46F3E62A-011E-451C-B0B0-4C427EDBDAEA}" srcOrd="0" destOrd="0" presId="urn:microsoft.com/office/officeart/2005/8/layout/vList4"/>
    <dgm:cxn modelId="{DD10651B-C58F-4C0D-98B6-1DE573E47602}" type="presParOf" srcId="{615A541B-F3EC-4F57-BFAB-ADCE607E5FB8}" destId="{33DE5AC5-A377-465C-8972-4DB52DAC8A86}" srcOrd="1" destOrd="0" presId="urn:microsoft.com/office/officeart/2005/8/layout/vList4"/>
    <dgm:cxn modelId="{FFCBF81D-3169-4000-BB12-C57E09987248}" type="presParOf" srcId="{615A541B-F3EC-4F57-BFAB-ADCE607E5FB8}" destId="{4EA4BD6C-4661-443C-9DB3-394CB2714D8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8C48D1-E580-4462-9E6C-B78AD4943EBA}"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pPr rtl="1"/>
          <a:endParaRPr lang="ar-SA"/>
        </a:p>
      </dgm:t>
    </dgm:pt>
    <dgm:pt modelId="{8A397328-850B-455D-A0A7-60593F9197DF}">
      <dgm:prSet phldrT="[نص]"/>
      <dgm:spPr/>
      <dgm:t>
        <a:bodyPr/>
        <a:lstStyle/>
        <a:p>
          <a:pPr rtl="1"/>
          <a:r>
            <a:rPr lang="en-US" dirty="0"/>
            <a:t>1</a:t>
          </a:r>
          <a:endParaRPr lang="ar-SA" dirty="0"/>
        </a:p>
      </dgm:t>
    </dgm:pt>
    <dgm:pt modelId="{06B6F1A7-BF82-4466-8078-F550B6B2405D}" type="parTrans" cxnId="{99585343-71DB-40CC-A040-EDA00CAC5E53}">
      <dgm:prSet/>
      <dgm:spPr/>
      <dgm:t>
        <a:bodyPr/>
        <a:lstStyle/>
        <a:p>
          <a:pPr rtl="1"/>
          <a:endParaRPr lang="ar-SA"/>
        </a:p>
      </dgm:t>
    </dgm:pt>
    <dgm:pt modelId="{72DF6259-C601-45ED-BA88-69C303F7D03A}" type="sibTrans" cxnId="{99585343-71DB-40CC-A040-EDA00CAC5E53}">
      <dgm:prSet/>
      <dgm:spPr/>
      <dgm:t>
        <a:bodyPr/>
        <a:lstStyle/>
        <a:p>
          <a:pPr rtl="1"/>
          <a:endParaRPr lang="ar-SA"/>
        </a:p>
      </dgm:t>
    </dgm:pt>
    <dgm:pt modelId="{BD434A65-2974-49EB-B50C-7C3203EC9D20}">
      <dgm:prSet phldrT="[نص]"/>
      <dgm:spPr/>
      <dgm:t>
        <a:bodyPr/>
        <a:lstStyle/>
        <a:p>
          <a:pPr rtl="1"/>
          <a:endParaRPr lang="ar-SA" b="0" i="0" u="none" dirty="0">
            <a:latin typeface="Comic Sans MS" panose="030F0702030302020204" pitchFamily="66" charset="0"/>
          </a:endParaRPr>
        </a:p>
      </dgm:t>
    </dgm:pt>
    <dgm:pt modelId="{EC4C95A6-0130-49D7-B32E-62D35BFCBFE4}" type="parTrans" cxnId="{3636C14C-825B-493D-8EDF-8E1384730869}">
      <dgm:prSet/>
      <dgm:spPr/>
      <dgm:t>
        <a:bodyPr/>
        <a:lstStyle/>
        <a:p>
          <a:pPr rtl="1"/>
          <a:endParaRPr lang="ar-SA"/>
        </a:p>
      </dgm:t>
    </dgm:pt>
    <dgm:pt modelId="{27310D00-F8F0-41BB-8A88-D7F273C8692C}" type="sibTrans" cxnId="{3636C14C-825B-493D-8EDF-8E1384730869}">
      <dgm:prSet/>
      <dgm:spPr/>
      <dgm:t>
        <a:bodyPr/>
        <a:lstStyle/>
        <a:p>
          <a:pPr rtl="1"/>
          <a:endParaRPr lang="ar-SA"/>
        </a:p>
      </dgm:t>
    </dgm:pt>
    <dgm:pt modelId="{E523476E-8536-4E58-8B03-AEE6DEB63251}">
      <dgm:prSet phldrT="[نص]"/>
      <dgm:spPr/>
      <dgm:t>
        <a:bodyPr/>
        <a:lstStyle/>
        <a:p>
          <a:pPr rtl="1"/>
          <a:r>
            <a:rPr lang="en-US" dirty="0"/>
            <a:t>2</a:t>
          </a:r>
          <a:endParaRPr lang="ar-SA" dirty="0"/>
        </a:p>
      </dgm:t>
    </dgm:pt>
    <dgm:pt modelId="{B21261A7-5E04-4F60-9D1B-F47ADF61800D}" type="parTrans" cxnId="{1BF5BD46-871B-49B0-A133-84C424B25FD9}">
      <dgm:prSet/>
      <dgm:spPr/>
      <dgm:t>
        <a:bodyPr/>
        <a:lstStyle/>
        <a:p>
          <a:pPr rtl="1"/>
          <a:endParaRPr lang="ar-SA"/>
        </a:p>
      </dgm:t>
    </dgm:pt>
    <dgm:pt modelId="{C2867DFE-BC92-4C2A-89AE-59E44A2633CF}" type="sibTrans" cxnId="{1BF5BD46-871B-49B0-A133-84C424B25FD9}">
      <dgm:prSet/>
      <dgm:spPr/>
      <dgm:t>
        <a:bodyPr/>
        <a:lstStyle/>
        <a:p>
          <a:pPr rtl="1"/>
          <a:endParaRPr lang="ar-SA"/>
        </a:p>
      </dgm:t>
    </dgm:pt>
    <dgm:pt modelId="{171C7FAF-449C-4F40-B07C-4506B180F925}">
      <dgm:prSet phldrT="[نص]"/>
      <dgm:spPr/>
      <dgm:t>
        <a:bodyPr/>
        <a:lstStyle/>
        <a:p>
          <a:pPr rtl="1"/>
          <a:r>
            <a:rPr lang="en-US" b="1" i="0" dirty="0"/>
            <a:t>Asking about clarifications in a conversation</a:t>
          </a:r>
          <a:endParaRPr lang="ar-SA" i="0" dirty="0">
            <a:latin typeface="Comic Sans MS" panose="030F0702030302020204" pitchFamily="66" charset="0"/>
          </a:endParaRPr>
        </a:p>
      </dgm:t>
    </dgm:pt>
    <dgm:pt modelId="{0F759990-7A63-424F-B057-7B5A0DB989B5}" type="parTrans" cxnId="{3B4DC208-03B8-4CD1-892E-E5EF23267B14}">
      <dgm:prSet/>
      <dgm:spPr/>
      <dgm:t>
        <a:bodyPr/>
        <a:lstStyle/>
        <a:p>
          <a:pPr rtl="1"/>
          <a:endParaRPr lang="ar-SA"/>
        </a:p>
      </dgm:t>
    </dgm:pt>
    <dgm:pt modelId="{EDB0B4D5-0951-45A7-B8D6-842F886ABA72}" type="sibTrans" cxnId="{3B4DC208-03B8-4CD1-892E-E5EF23267B14}">
      <dgm:prSet/>
      <dgm:spPr/>
      <dgm:t>
        <a:bodyPr/>
        <a:lstStyle/>
        <a:p>
          <a:pPr rtl="1"/>
          <a:endParaRPr lang="ar-SA"/>
        </a:p>
      </dgm:t>
    </dgm:pt>
    <dgm:pt modelId="{4EBC6C1B-09E8-4F78-9BC9-414ED6CA709A}">
      <dgm:prSet phldrT="[نص]"/>
      <dgm:spPr/>
      <dgm:t>
        <a:bodyPr/>
        <a:lstStyle/>
        <a:p>
          <a:pPr rtl="1"/>
          <a:r>
            <a:rPr lang="en-US" dirty="0"/>
            <a:t>3</a:t>
          </a:r>
          <a:endParaRPr lang="ar-SA" dirty="0"/>
        </a:p>
      </dgm:t>
    </dgm:pt>
    <dgm:pt modelId="{58341542-920B-4D4A-AA3B-E8835D214E22}" type="parTrans" cxnId="{DB89FBD1-BFF3-4B1E-BD1F-26E076F20193}">
      <dgm:prSet/>
      <dgm:spPr/>
      <dgm:t>
        <a:bodyPr/>
        <a:lstStyle/>
        <a:p>
          <a:pPr rtl="1"/>
          <a:endParaRPr lang="ar-SA"/>
        </a:p>
      </dgm:t>
    </dgm:pt>
    <dgm:pt modelId="{BEBADFDD-4FE9-4AD4-B5E9-6D78941BDE72}" type="sibTrans" cxnId="{DB89FBD1-BFF3-4B1E-BD1F-26E076F20193}">
      <dgm:prSet/>
      <dgm:spPr/>
      <dgm:t>
        <a:bodyPr/>
        <a:lstStyle/>
        <a:p>
          <a:pPr rtl="1"/>
          <a:endParaRPr lang="ar-SA"/>
        </a:p>
      </dgm:t>
    </dgm:pt>
    <dgm:pt modelId="{6CB980F3-EE2B-4127-9DBB-AA504C4759D8}">
      <dgm:prSet phldrT="[نص]"/>
      <dgm:spPr/>
      <dgm:t>
        <a:bodyPr/>
        <a:lstStyle/>
        <a:p>
          <a:pPr rtl="1"/>
          <a:endParaRPr lang="ar-SA" i="0" dirty="0">
            <a:solidFill>
              <a:schemeClr val="tx1"/>
            </a:solidFill>
            <a:latin typeface="Comic Sans MS" panose="030F0702030302020204" pitchFamily="66" charset="0"/>
          </a:endParaRPr>
        </a:p>
      </dgm:t>
    </dgm:pt>
    <dgm:pt modelId="{903F46C5-B455-4D2B-9D33-C34BAEBAB861}" type="parTrans" cxnId="{BB512EFE-10DC-42DD-B62D-0266DEC8636C}">
      <dgm:prSet/>
      <dgm:spPr/>
      <dgm:t>
        <a:bodyPr/>
        <a:lstStyle/>
        <a:p>
          <a:pPr rtl="1"/>
          <a:endParaRPr lang="ar-SA"/>
        </a:p>
      </dgm:t>
    </dgm:pt>
    <dgm:pt modelId="{C12A052B-63BB-4EFB-BC08-A002671977E5}" type="sibTrans" cxnId="{BB512EFE-10DC-42DD-B62D-0266DEC8636C}">
      <dgm:prSet/>
      <dgm:spPr/>
      <dgm:t>
        <a:bodyPr/>
        <a:lstStyle/>
        <a:p>
          <a:pPr rtl="1"/>
          <a:endParaRPr lang="ar-SA"/>
        </a:p>
      </dgm:t>
    </dgm:pt>
    <dgm:pt modelId="{2A357893-9E1E-4228-AFC9-A3851ED7F0C0}">
      <dgm:prSet phldrT="[نص]"/>
      <dgm:spPr/>
      <dgm:t>
        <a:bodyPr/>
        <a:lstStyle/>
        <a:p>
          <a:pPr rtl="1"/>
          <a:r>
            <a:rPr lang="en-US" b="0" i="0" u="none" dirty="0">
              <a:latin typeface="Comic Sans MS" panose="030F0702030302020204" pitchFamily="66" charset="0"/>
            </a:rPr>
            <a:t>Make use of ( real talk ) phrases in conversation</a:t>
          </a:r>
          <a:endParaRPr lang="ar-SA" b="0" i="0" u="none" dirty="0">
            <a:latin typeface="Comic Sans MS" panose="030F0702030302020204" pitchFamily="66" charset="0"/>
          </a:endParaRPr>
        </a:p>
      </dgm:t>
    </dgm:pt>
    <dgm:pt modelId="{0BFBA5FC-142D-430A-BEA0-B55D1D7642C6}" type="parTrans" cxnId="{291D64D9-BD91-4A2B-BF83-2F21076D1F09}">
      <dgm:prSet/>
      <dgm:spPr/>
      <dgm:t>
        <a:bodyPr/>
        <a:lstStyle/>
        <a:p>
          <a:pPr rtl="1"/>
          <a:endParaRPr lang="ar-SA"/>
        </a:p>
      </dgm:t>
    </dgm:pt>
    <dgm:pt modelId="{B10B1DF4-E5CB-4641-BF84-81DCA69D7C43}" type="sibTrans" cxnId="{291D64D9-BD91-4A2B-BF83-2F21076D1F09}">
      <dgm:prSet/>
      <dgm:spPr/>
      <dgm:t>
        <a:bodyPr/>
        <a:lstStyle/>
        <a:p>
          <a:pPr rtl="1"/>
          <a:endParaRPr lang="ar-SA"/>
        </a:p>
      </dgm:t>
    </dgm:pt>
    <dgm:pt modelId="{CF5F7ED5-79FA-4EB8-BED9-595E22DCDF6D}">
      <dgm:prSet phldrT="[نص]"/>
      <dgm:spPr/>
      <dgm:t>
        <a:bodyPr/>
        <a:lstStyle/>
        <a:p>
          <a:pPr rtl="1"/>
          <a:r>
            <a:rPr lang="en-US" i="0" dirty="0">
              <a:solidFill>
                <a:schemeClr val="tx1"/>
              </a:solidFill>
              <a:latin typeface="Comic Sans MS" panose="030F0702030302020204" pitchFamily="66" charset="0"/>
            </a:rPr>
            <a:t>Jude some teens habits </a:t>
          </a:r>
          <a:endParaRPr lang="ar-SA" i="0" dirty="0">
            <a:solidFill>
              <a:schemeClr val="tx1"/>
            </a:solidFill>
            <a:latin typeface="Comic Sans MS" panose="030F0702030302020204" pitchFamily="66" charset="0"/>
          </a:endParaRPr>
        </a:p>
      </dgm:t>
    </dgm:pt>
    <dgm:pt modelId="{D58AC1CE-A584-421C-9BCE-CC3AB9413B83}" type="parTrans" cxnId="{3FA04CE8-9C5D-44CC-9BBE-AED5F1AB8F54}">
      <dgm:prSet/>
      <dgm:spPr/>
      <dgm:t>
        <a:bodyPr/>
        <a:lstStyle/>
        <a:p>
          <a:pPr rtl="1"/>
          <a:endParaRPr lang="ar-SA"/>
        </a:p>
      </dgm:t>
    </dgm:pt>
    <dgm:pt modelId="{96C5B6B0-FADB-4E6D-8D75-139C77736BD9}" type="sibTrans" cxnId="{3FA04CE8-9C5D-44CC-9BBE-AED5F1AB8F54}">
      <dgm:prSet/>
      <dgm:spPr/>
      <dgm:t>
        <a:bodyPr/>
        <a:lstStyle/>
        <a:p>
          <a:pPr rtl="1"/>
          <a:endParaRPr lang="ar-SA"/>
        </a:p>
      </dgm:t>
    </dgm:pt>
    <dgm:pt modelId="{E6431BFD-1273-4039-A302-FB8E2990717C}">
      <dgm:prSet/>
      <dgm:spPr/>
      <dgm:t>
        <a:bodyPr/>
        <a:lstStyle/>
        <a:p>
          <a:pPr rtl="1"/>
          <a:endParaRPr lang="ar-SA"/>
        </a:p>
      </dgm:t>
    </dgm:pt>
    <dgm:pt modelId="{90FE0424-B566-4771-91F0-C599F594C852}" type="parTrans" cxnId="{F7420BBC-76FF-4974-8A4A-AD70321039CE}">
      <dgm:prSet/>
      <dgm:spPr/>
      <dgm:t>
        <a:bodyPr/>
        <a:lstStyle/>
        <a:p>
          <a:pPr rtl="1"/>
          <a:endParaRPr lang="ar-SA"/>
        </a:p>
      </dgm:t>
    </dgm:pt>
    <dgm:pt modelId="{DF25956C-CFC0-49DC-8C96-DCC545B3C65B}" type="sibTrans" cxnId="{F7420BBC-76FF-4974-8A4A-AD70321039CE}">
      <dgm:prSet/>
      <dgm:spPr/>
      <dgm:t>
        <a:bodyPr/>
        <a:lstStyle/>
        <a:p>
          <a:pPr rtl="1"/>
          <a:endParaRPr lang="ar-SA"/>
        </a:p>
      </dgm:t>
    </dgm:pt>
    <dgm:pt modelId="{4392BAAF-BC10-4B6F-9924-5498582D6836}" type="pres">
      <dgm:prSet presAssocID="{418C48D1-E580-4462-9E6C-B78AD4943EBA}" presName="Name0" presStyleCnt="0">
        <dgm:presLayoutVars>
          <dgm:chMax/>
          <dgm:chPref/>
          <dgm:dir/>
        </dgm:presLayoutVars>
      </dgm:prSet>
      <dgm:spPr/>
    </dgm:pt>
    <dgm:pt modelId="{E32DA65F-01B0-4653-B39E-803D28D2A5E3}" type="pres">
      <dgm:prSet presAssocID="{8A397328-850B-455D-A0A7-60593F9197DF}" presName="parenttextcomposite" presStyleCnt="0"/>
      <dgm:spPr/>
    </dgm:pt>
    <dgm:pt modelId="{D7DE8E40-62CF-4BCC-818A-BDDD2055C235}" type="pres">
      <dgm:prSet presAssocID="{8A397328-850B-455D-A0A7-60593F9197DF}" presName="parenttext" presStyleLbl="revTx" presStyleIdx="0" presStyleCnt="3">
        <dgm:presLayoutVars>
          <dgm:chMax/>
          <dgm:chPref val="2"/>
          <dgm:bulletEnabled val="1"/>
        </dgm:presLayoutVars>
      </dgm:prSet>
      <dgm:spPr/>
    </dgm:pt>
    <dgm:pt modelId="{115FA971-9B78-4277-80EE-8F290718AEF4}" type="pres">
      <dgm:prSet presAssocID="{8A397328-850B-455D-A0A7-60593F9197DF}" presName="composite" presStyleCnt="0"/>
      <dgm:spPr/>
    </dgm:pt>
    <dgm:pt modelId="{46448FB3-F46B-4DAF-9750-FE492761F240}" type="pres">
      <dgm:prSet presAssocID="{8A397328-850B-455D-A0A7-60593F9197DF}" presName="chevron1" presStyleLbl="alignNode1" presStyleIdx="0" presStyleCnt="21"/>
      <dgm:spPr/>
    </dgm:pt>
    <dgm:pt modelId="{1C9FDF79-440E-4A9F-BCCD-03BBDFAD63EC}" type="pres">
      <dgm:prSet presAssocID="{8A397328-850B-455D-A0A7-60593F9197DF}" presName="chevron2" presStyleLbl="alignNode1" presStyleIdx="1" presStyleCnt="21"/>
      <dgm:spPr/>
    </dgm:pt>
    <dgm:pt modelId="{E7607035-26F5-4DDC-8BE8-D08DA092BFB6}" type="pres">
      <dgm:prSet presAssocID="{8A397328-850B-455D-A0A7-60593F9197DF}" presName="chevron3" presStyleLbl="alignNode1" presStyleIdx="2" presStyleCnt="21"/>
      <dgm:spPr/>
    </dgm:pt>
    <dgm:pt modelId="{1DE19921-5F41-4EE6-BAE0-AA48BF3DC63C}" type="pres">
      <dgm:prSet presAssocID="{8A397328-850B-455D-A0A7-60593F9197DF}" presName="chevron4" presStyleLbl="alignNode1" presStyleIdx="3" presStyleCnt="21"/>
      <dgm:spPr/>
    </dgm:pt>
    <dgm:pt modelId="{EFA9456D-E3C1-440D-9488-5E6FBD80CF42}" type="pres">
      <dgm:prSet presAssocID="{8A397328-850B-455D-A0A7-60593F9197DF}" presName="chevron5" presStyleLbl="alignNode1" presStyleIdx="4" presStyleCnt="21"/>
      <dgm:spPr/>
    </dgm:pt>
    <dgm:pt modelId="{7B08792B-BDBD-4EE1-93FF-22A46EFFF421}" type="pres">
      <dgm:prSet presAssocID="{8A397328-850B-455D-A0A7-60593F9197DF}" presName="chevron6" presStyleLbl="alignNode1" presStyleIdx="5" presStyleCnt="21"/>
      <dgm:spPr/>
    </dgm:pt>
    <dgm:pt modelId="{1649E3E6-7676-440D-86DE-3F0B90122A9F}" type="pres">
      <dgm:prSet presAssocID="{8A397328-850B-455D-A0A7-60593F9197DF}" presName="chevron7" presStyleLbl="alignNode1" presStyleIdx="6" presStyleCnt="21"/>
      <dgm:spPr/>
    </dgm:pt>
    <dgm:pt modelId="{66BBC108-07DE-45F3-AB5A-C62B2C866D07}" type="pres">
      <dgm:prSet presAssocID="{8A397328-850B-455D-A0A7-60593F9197DF}" presName="childtext" presStyleLbl="solidFgAcc1" presStyleIdx="0" presStyleCnt="3" custScaleX="101762">
        <dgm:presLayoutVars>
          <dgm:chMax/>
          <dgm:chPref val="0"/>
          <dgm:bulletEnabled val="1"/>
        </dgm:presLayoutVars>
      </dgm:prSet>
      <dgm:spPr/>
    </dgm:pt>
    <dgm:pt modelId="{C1B7FFDC-F022-435E-AB01-B9C8830B367F}" type="pres">
      <dgm:prSet presAssocID="{72DF6259-C601-45ED-BA88-69C303F7D03A}" presName="sibTrans" presStyleCnt="0"/>
      <dgm:spPr/>
    </dgm:pt>
    <dgm:pt modelId="{D326DA6B-FCC9-4AC7-98E4-81B02E57A273}" type="pres">
      <dgm:prSet presAssocID="{E523476E-8536-4E58-8B03-AEE6DEB63251}" presName="parenttextcomposite" presStyleCnt="0"/>
      <dgm:spPr/>
    </dgm:pt>
    <dgm:pt modelId="{678BB782-76BC-45EC-AF1E-F7BB74E339B4}" type="pres">
      <dgm:prSet presAssocID="{E523476E-8536-4E58-8B03-AEE6DEB63251}" presName="parenttext" presStyleLbl="revTx" presStyleIdx="1" presStyleCnt="3">
        <dgm:presLayoutVars>
          <dgm:chMax/>
          <dgm:chPref val="2"/>
          <dgm:bulletEnabled val="1"/>
        </dgm:presLayoutVars>
      </dgm:prSet>
      <dgm:spPr/>
    </dgm:pt>
    <dgm:pt modelId="{D5204082-3392-486F-ADC6-28E96F0826DB}" type="pres">
      <dgm:prSet presAssocID="{E523476E-8536-4E58-8B03-AEE6DEB63251}" presName="composite" presStyleCnt="0"/>
      <dgm:spPr/>
    </dgm:pt>
    <dgm:pt modelId="{D8C345FC-E319-437A-BB2D-BE957B3B6447}" type="pres">
      <dgm:prSet presAssocID="{E523476E-8536-4E58-8B03-AEE6DEB63251}" presName="chevron1" presStyleLbl="alignNode1" presStyleIdx="7" presStyleCnt="21"/>
      <dgm:spPr/>
    </dgm:pt>
    <dgm:pt modelId="{8A3AC4E3-261D-424A-9C15-1A3E48726C9A}" type="pres">
      <dgm:prSet presAssocID="{E523476E-8536-4E58-8B03-AEE6DEB63251}" presName="chevron2" presStyleLbl="alignNode1" presStyleIdx="8" presStyleCnt="21"/>
      <dgm:spPr/>
    </dgm:pt>
    <dgm:pt modelId="{913F8FBC-4123-4777-A9D2-94BB46EB8560}" type="pres">
      <dgm:prSet presAssocID="{E523476E-8536-4E58-8B03-AEE6DEB63251}" presName="chevron3" presStyleLbl="alignNode1" presStyleIdx="9" presStyleCnt="21"/>
      <dgm:spPr/>
    </dgm:pt>
    <dgm:pt modelId="{5074AFA0-994D-4E8D-B3E3-933055315C00}" type="pres">
      <dgm:prSet presAssocID="{E523476E-8536-4E58-8B03-AEE6DEB63251}" presName="chevron4" presStyleLbl="alignNode1" presStyleIdx="10" presStyleCnt="21"/>
      <dgm:spPr/>
    </dgm:pt>
    <dgm:pt modelId="{EB5042FF-E571-4105-BC87-884C3560F62F}" type="pres">
      <dgm:prSet presAssocID="{E523476E-8536-4E58-8B03-AEE6DEB63251}" presName="chevron5" presStyleLbl="alignNode1" presStyleIdx="11" presStyleCnt="21"/>
      <dgm:spPr/>
    </dgm:pt>
    <dgm:pt modelId="{A879C0C2-8481-439D-BE94-6DD6A6822E92}" type="pres">
      <dgm:prSet presAssocID="{E523476E-8536-4E58-8B03-AEE6DEB63251}" presName="chevron6" presStyleLbl="alignNode1" presStyleIdx="12" presStyleCnt="21"/>
      <dgm:spPr/>
    </dgm:pt>
    <dgm:pt modelId="{31D04A16-39CC-4B09-954E-8958C67FBEAC}" type="pres">
      <dgm:prSet presAssocID="{E523476E-8536-4E58-8B03-AEE6DEB63251}" presName="chevron7" presStyleLbl="alignNode1" presStyleIdx="13" presStyleCnt="21"/>
      <dgm:spPr/>
    </dgm:pt>
    <dgm:pt modelId="{9D9E2B27-2AB1-4FBD-9C2F-76F3BA56E8A7}" type="pres">
      <dgm:prSet presAssocID="{E523476E-8536-4E58-8B03-AEE6DEB63251}" presName="childtext" presStyleLbl="solidFgAcc1" presStyleIdx="1" presStyleCnt="3" custScaleX="107048">
        <dgm:presLayoutVars>
          <dgm:chMax/>
          <dgm:chPref val="0"/>
          <dgm:bulletEnabled val="1"/>
        </dgm:presLayoutVars>
      </dgm:prSet>
      <dgm:spPr/>
    </dgm:pt>
    <dgm:pt modelId="{BC9ABD7E-307C-4BB8-9A29-6C871B626FC9}" type="pres">
      <dgm:prSet presAssocID="{C2867DFE-BC92-4C2A-89AE-59E44A2633CF}" presName="sibTrans" presStyleCnt="0"/>
      <dgm:spPr/>
    </dgm:pt>
    <dgm:pt modelId="{9A032EDD-E786-44F5-877C-7442D45AA641}" type="pres">
      <dgm:prSet presAssocID="{4EBC6C1B-09E8-4F78-9BC9-414ED6CA709A}" presName="parenttextcomposite" presStyleCnt="0"/>
      <dgm:spPr/>
    </dgm:pt>
    <dgm:pt modelId="{CB2F5FAB-A609-4E06-926E-281E731C9515}" type="pres">
      <dgm:prSet presAssocID="{4EBC6C1B-09E8-4F78-9BC9-414ED6CA709A}" presName="parenttext" presStyleLbl="revTx" presStyleIdx="2" presStyleCnt="3">
        <dgm:presLayoutVars>
          <dgm:chMax/>
          <dgm:chPref val="2"/>
          <dgm:bulletEnabled val="1"/>
        </dgm:presLayoutVars>
      </dgm:prSet>
      <dgm:spPr/>
    </dgm:pt>
    <dgm:pt modelId="{9C558F5C-4976-4EA6-A624-C702940DA86B}" type="pres">
      <dgm:prSet presAssocID="{4EBC6C1B-09E8-4F78-9BC9-414ED6CA709A}" presName="composite" presStyleCnt="0"/>
      <dgm:spPr/>
    </dgm:pt>
    <dgm:pt modelId="{BC95B227-AB5A-4FF8-925E-D82ACE917E8E}" type="pres">
      <dgm:prSet presAssocID="{4EBC6C1B-09E8-4F78-9BC9-414ED6CA709A}" presName="chevron1" presStyleLbl="alignNode1" presStyleIdx="14" presStyleCnt="21"/>
      <dgm:spPr/>
    </dgm:pt>
    <dgm:pt modelId="{24ACA7D2-63A9-4B81-ACA4-DC4AB62ACF69}" type="pres">
      <dgm:prSet presAssocID="{4EBC6C1B-09E8-4F78-9BC9-414ED6CA709A}" presName="chevron2" presStyleLbl="alignNode1" presStyleIdx="15" presStyleCnt="21"/>
      <dgm:spPr/>
    </dgm:pt>
    <dgm:pt modelId="{6413905E-C5CE-4673-B40E-6C16BC8B3B92}" type="pres">
      <dgm:prSet presAssocID="{4EBC6C1B-09E8-4F78-9BC9-414ED6CA709A}" presName="chevron3" presStyleLbl="alignNode1" presStyleIdx="16" presStyleCnt="21"/>
      <dgm:spPr/>
    </dgm:pt>
    <dgm:pt modelId="{137901CA-456F-4AD4-BD18-8E9B49E42D80}" type="pres">
      <dgm:prSet presAssocID="{4EBC6C1B-09E8-4F78-9BC9-414ED6CA709A}" presName="chevron4" presStyleLbl="alignNode1" presStyleIdx="17" presStyleCnt="21"/>
      <dgm:spPr/>
    </dgm:pt>
    <dgm:pt modelId="{167222F8-43D2-456F-8BBA-87A98475E6C1}" type="pres">
      <dgm:prSet presAssocID="{4EBC6C1B-09E8-4F78-9BC9-414ED6CA709A}" presName="chevron5" presStyleLbl="alignNode1" presStyleIdx="18" presStyleCnt="21"/>
      <dgm:spPr/>
    </dgm:pt>
    <dgm:pt modelId="{EE2D4E46-70BF-4AEE-B451-AF3B231F9A6F}" type="pres">
      <dgm:prSet presAssocID="{4EBC6C1B-09E8-4F78-9BC9-414ED6CA709A}" presName="chevron6" presStyleLbl="alignNode1" presStyleIdx="19" presStyleCnt="21"/>
      <dgm:spPr/>
    </dgm:pt>
    <dgm:pt modelId="{E8BC3417-05E2-44C9-92F9-BB17F4DB1197}" type="pres">
      <dgm:prSet presAssocID="{4EBC6C1B-09E8-4F78-9BC9-414ED6CA709A}" presName="chevron7" presStyleLbl="alignNode1" presStyleIdx="20" presStyleCnt="21"/>
      <dgm:spPr/>
    </dgm:pt>
    <dgm:pt modelId="{1EB7FA2C-6DA8-4154-937F-3E61829D8BC6}" type="pres">
      <dgm:prSet presAssocID="{4EBC6C1B-09E8-4F78-9BC9-414ED6CA709A}" presName="childtext" presStyleLbl="solidFgAcc1" presStyleIdx="2" presStyleCnt="3" custLinFactNeighborY="-2472">
        <dgm:presLayoutVars>
          <dgm:chMax/>
          <dgm:chPref val="0"/>
          <dgm:bulletEnabled val="1"/>
        </dgm:presLayoutVars>
      </dgm:prSet>
      <dgm:spPr/>
    </dgm:pt>
  </dgm:ptLst>
  <dgm:cxnLst>
    <dgm:cxn modelId="{1F4C7700-B1EB-4E5D-8965-F47ADFA944B7}" type="presOf" srcId="{CF5F7ED5-79FA-4EB8-BED9-595E22DCDF6D}" destId="{1EB7FA2C-6DA8-4154-937F-3E61829D8BC6}" srcOrd="0" destOrd="2" presId="urn:microsoft.com/office/officeart/2008/layout/VerticalAccentList"/>
    <dgm:cxn modelId="{9B5BED01-4B29-4436-AC37-C08C78D21F5E}" type="presOf" srcId="{BD434A65-2974-49EB-B50C-7C3203EC9D20}" destId="{66BBC108-07DE-45F3-AB5A-C62B2C866D07}" srcOrd="0" destOrd="0" presId="urn:microsoft.com/office/officeart/2008/layout/VerticalAccentList"/>
    <dgm:cxn modelId="{3B4DC208-03B8-4CD1-892E-E5EF23267B14}" srcId="{E523476E-8536-4E58-8B03-AEE6DEB63251}" destId="{171C7FAF-449C-4F40-B07C-4506B180F925}" srcOrd="0" destOrd="0" parTransId="{0F759990-7A63-424F-B057-7B5A0DB989B5}" sibTransId="{EDB0B4D5-0951-45A7-B8D6-842F886ABA72}"/>
    <dgm:cxn modelId="{4FF37E20-CFE3-4778-8BBF-0EA4E016A9DB}" type="presOf" srcId="{E6431BFD-1273-4039-A302-FB8E2990717C}" destId="{1EB7FA2C-6DA8-4154-937F-3E61829D8BC6}" srcOrd="0" destOrd="1" presId="urn:microsoft.com/office/officeart/2008/layout/VerticalAccentList"/>
    <dgm:cxn modelId="{033B315B-9817-4952-9906-C660B774FB0F}" type="presOf" srcId="{2A357893-9E1E-4228-AFC9-A3851ED7F0C0}" destId="{66BBC108-07DE-45F3-AB5A-C62B2C866D07}" srcOrd="0" destOrd="1" presId="urn:microsoft.com/office/officeart/2008/layout/VerticalAccentList"/>
    <dgm:cxn modelId="{9662EA5B-C38B-4198-A5BC-8BDC44DFD20C}" type="presOf" srcId="{418C48D1-E580-4462-9E6C-B78AD4943EBA}" destId="{4392BAAF-BC10-4B6F-9924-5498582D6836}" srcOrd="0" destOrd="0" presId="urn:microsoft.com/office/officeart/2008/layout/VerticalAccentList"/>
    <dgm:cxn modelId="{4BA3AF5D-26C6-4A51-9276-5DC8BE890948}" type="presOf" srcId="{E523476E-8536-4E58-8B03-AEE6DEB63251}" destId="{678BB782-76BC-45EC-AF1E-F7BB74E339B4}" srcOrd="0" destOrd="0" presId="urn:microsoft.com/office/officeart/2008/layout/VerticalAccentList"/>
    <dgm:cxn modelId="{99585343-71DB-40CC-A040-EDA00CAC5E53}" srcId="{418C48D1-E580-4462-9E6C-B78AD4943EBA}" destId="{8A397328-850B-455D-A0A7-60593F9197DF}" srcOrd="0" destOrd="0" parTransId="{06B6F1A7-BF82-4466-8078-F550B6B2405D}" sibTransId="{72DF6259-C601-45ED-BA88-69C303F7D03A}"/>
    <dgm:cxn modelId="{1BF5BD46-871B-49B0-A133-84C424B25FD9}" srcId="{418C48D1-E580-4462-9E6C-B78AD4943EBA}" destId="{E523476E-8536-4E58-8B03-AEE6DEB63251}" srcOrd="1" destOrd="0" parTransId="{B21261A7-5E04-4F60-9D1B-F47ADF61800D}" sibTransId="{C2867DFE-BC92-4C2A-89AE-59E44A2633CF}"/>
    <dgm:cxn modelId="{3636C14C-825B-493D-8EDF-8E1384730869}" srcId="{8A397328-850B-455D-A0A7-60593F9197DF}" destId="{BD434A65-2974-49EB-B50C-7C3203EC9D20}" srcOrd="0" destOrd="0" parTransId="{EC4C95A6-0130-49D7-B32E-62D35BFCBFE4}" sibTransId="{27310D00-F8F0-41BB-8A88-D7F273C8692C}"/>
    <dgm:cxn modelId="{F27A558B-5247-4620-9108-3C372C41FFAF}" type="presOf" srcId="{171C7FAF-449C-4F40-B07C-4506B180F925}" destId="{9D9E2B27-2AB1-4FBD-9C2F-76F3BA56E8A7}" srcOrd="0" destOrd="0" presId="urn:microsoft.com/office/officeart/2008/layout/VerticalAccentList"/>
    <dgm:cxn modelId="{210B7FA9-1221-4EBA-82DE-BB2AFAB830FD}" type="presOf" srcId="{6CB980F3-EE2B-4127-9DBB-AA504C4759D8}" destId="{1EB7FA2C-6DA8-4154-937F-3E61829D8BC6}" srcOrd="0" destOrd="0" presId="urn:microsoft.com/office/officeart/2008/layout/VerticalAccentList"/>
    <dgm:cxn modelId="{7DCE09B6-C1A1-430B-B9E0-E905BD928812}" type="presOf" srcId="{4EBC6C1B-09E8-4F78-9BC9-414ED6CA709A}" destId="{CB2F5FAB-A609-4E06-926E-281E731C9515}" srcOrd="0" destOrd="0" presId="urn:microsoft.com/office/officeart/2008/layout/VerticalAccentList"/>
    <dgm:cxn modelId="{F7420BBC-76FF-4974-8A4A-AD70321039CE}" srcId="{4EBC6C1B-09E8-4F78-9BC9-414ED6CA709A}" destId="{E6431BFD-1273-4039-A302-FB8E2990717C}" srcOrd="1" destOrd="0" parTransId="{90FE0424-B566-4771-91F0-C599F594C852}" sibTransId="{DF25956C-CFC0-49DC-8C96-DCC545B3C65B}"/>
    <dgm:cxn modelId="{DB89FBD1-BFF3-4B1E-BD1F-26E076F20193}" srcId="{418C48D1-E580-4462-9E6C-B78AD4943EBA}" destId="{4EBC6C1B-09E8-4F78-9BC9-414ED6CA709A}" srcOrd="2" destOrd="0" parTransId="{58341542-920B-4D4A-AA3B-E8835D214E22}" sibTransId="{BEBADFDD-4FE9-4AD4-B5E9-6D78941BDE72}"/>
    <dgm:cxn modelId="{291D64D9-BD91-4A2B-BF83-2F21076D1F09}" srcId="{8A397328-850B-455D-A0A7-60593F9197DF}" destId="{2A357893-9E1E-4228-AFC9-A3851ED7F0C0}" srcOrd="1" destOrd="0" parTransId="{0BFBA5FC-142D-430A-BEA0-B55D1D7642C6}" sibTransId="{B10B1DF4-E5CB-4641-BF84-81DCA69D7C43}"/>
    <dgm:cxn modelId="{3FA04CE8-9C5D-44CC-9BBE-AED5F1AB8F54}" srcId="{4EBC6C1B-09E8-4F78-9BC9-414ED6CA709A}" destId="{CF5F7ED5-79FA-4EB8-BED9-595E22DCDF6D}" srcOrd="2" destOrd="0" parTransId="{D58AC1CE-A584-421C-9BCE-CC3AB9413B83}" sibTransId="{96C5B6B0-FADB-4E6D-8D75-139C77736BD9}"/>
    <dgm:cxn modelId="{FDFE55F2-C518-4BE3-894A-89B544CFB81C}" type="presOf" srcId="{8A397328-850B-455D-A0A7-60593F9197DF}" destId="{D7DE8E40-62CF-4BCC-818A-BDDD2055C235}" srcOrd="0" destOrd="0" presId="urn:microsoft.com/office/officeart/2008/layout/VerticalAccentList"/>
    <dgm:cxn modelId="{BB512EFE-10DC-42DD-B62D-0266DEC8636C}" srcId="{4EBC6C1B-09E8-4F78-9BC9-414ED6CA709A}" destId="{6CB980F3-EE2B-4127-9DBB-AA504C4759D8}" srcOrd="0" destOrd="0" parTransId="{903F46C5-B455-4D2B-9D33-C34BAEBAB861}" sibTransId="{C12A052B-63BB-4EFB-BC08-A002671977E5}"/>
    <dgm:cxn modelId="{203B430D-872E-4E9D-8530-E4E6730B5036}" type="presParOf" srcId="{4392BAAF-BC10-4B6F-9924-5498582D6836}" destId="{E32DA65F-01B0-4653-B39E-803D28D2A5E3}" srcOrd="0" destOrd="0" presId="urn:microsoft.com/office/officeart/2008/layout/VerticalAccentList"/>
    <dgm:cxn modelId="{95F33939-2501-47B3-9A21-16A1FF061B71}" type="presParOf" srcId="{E32DA65F-01B0-4653-B39E-803D28D2A5E3}" destId="{D7DE8E40-62CF-4BCC-818A-BDDD2055C235}" srcOrd="0" destOrd="0" presId="urn:microsoft.com/office/officeart/2008/layout/VerticalAccentList"/>
    <dgm:cxn modelId="{71AE0726-1FCB-41EF-BB99-274237E945ED}" type="presParOf" srcId="{4392BAAF-BC10-4B6F-9924-5498582D6836}" destId="{115FA971-9B78-4277-80EE-8F290718AEF4}" srcOrd="1" destOrd="0" presId="urn:microsoft.com/office/officeart/2008/layout/VerticalAccentList"/>
    <dgm:cxn modelId="{74C0CC2E-C225-41C9-AE55-36CD47FC68AC}" type="presParOf" srcId="{115FA971-9B78-4277-80EE-8F290718AEF4}" destId="{46448FB3-F46B-4DAF-9750-FE492761F240}" srcOrd="0" destOrd="0" presId="urn:microsoft.com/office/officeart/2008/layout/VerticalAccentList"/>
    <dgm:cxn modelId="{7033BD34-CE32-40ED-8E70-0508E6612E36}" type="presParOf" srcId="{115FA971-9B78-4277-80EE-8F290718AEF4}" destId="{1C9FDF79-440E-4A9F-BCCD-03BBDFAD63EC}" srcOrd="1" destOrd="0" presId="urn:microsoft.com/office/officeart/2008/layout/VerticalAccentList"/>
    <dgm:cxn modelId="{6BFDB927-F31C-42CB-95C1-4AA9AFABD486}" type="presParOf" srcId="{115FA971-9B78-4277-80EE-8F290718AEF4}" destId="{E7607035-26F5-4DDC-8BE8-D08DA092BFB6}" srcOrd="2" destOrd="0" presId="urn:microsoft.com/office/officeart/2008/layout/VerticalAccentList"/>
    <dgm:cxn modelId="{FE4CDCB2-3FAF-48BE-96ED-3643CDE04EDA}" type="presParOf" srcId="{115FA971-9B78-4277-80EE-8F290718AEF4}" destId="{1DE19921-5F41-4EE6-BAE0-AA48BF3DC63C}" srcOrd="3" destOrd="0" presId="urn:microsoft.com/office/officeart/2008/layout/VerticalAccentList"/>
    <dgm:cxn modelId="{52E3C955-6201-4B0C-9BB2-5C4FC58678CB}" type="presParOf" srcId="{115FA971-9B78-4277-80EE-8F290718AEF4}" destId="{EFA9456D-E3C1-440D-9488-5E6FBD80CF42}" srcOrd="4" destOrd="0" presId="urn:microsoft.com/office/officeart/2008/layout/VerticalAccentList"/>
    <dgm:cxn modelId="{33E55D0D-3936-4380-82AF-2AFED0AF1255}" type="presParOf" srcId="{115FA971-9B78-4277-80EE-8F290718AEF4}" destId="{7B08792B-BDBD-4EE1-93FF-22A46EFFF421}" srcOrd="5" destOrd="0" presId="urn:microsoft.com/office/officeart/2008/layout/VerticalAccentList"/>
    <dgm:cxn modelId="{3C9F7EF8-B6DF-4B15-A13D-6D6F83807666}" type="presParOf" srcId="{115FA971-9B78-4277-80EE-8F290718AEF4}" destId="{1649E3E6-7676-440D-86DE-3F0B90122A9F}" srcOrd="6" destOrd="0" presId="urn:microsoft.com/office/officeart/2008/layout/VerticalAccentList"/>
    <dgm:cxn modelId="{23C78089-A5A4-4572-BB06-F9D60D3F91C2}" type="presParOf" srcId="{115FA971-9B78-4277-80EE-8F290718AEF4}" destId="{66BBC108-07DE-45F3-AB5A-C62B2C866D07}" srcOrd="7" destOrd="0" presId="urn:microsoft.com/office/officeart/2008/layout/VerticalAccentList"/>
    <dgm:cxn modelId="{9E93F999-F027-45F7-A2B2-F62FA159A069}" type="presParOf" srcId="{4392BAAF-BC10-4B6F-9924-5498582D6836}" destId="{C1B7FFDC-F022-435E-AB01-B9C8830B367F}" srcOrd="2" destOrd="0" presId="urn:microsoft.com/office/officeart/2008/layout/VerticalAccentList"/>
    <dgm:cxn modelId="{7C01264B-2BDD-4CF6-BDFB-C910AA24415C}" type="presParOf" srcId="{4392BAAF-BC10-4B6F-9924-5498582D6836}" destId="{D326DA6B-FCC9-4AC7-98E4-81B02E57A273}" srcOrd="3" destOrd="0" presId="urn:microsoft.com/office/officeart/2008/layout/VerticalAccentList"/>
    <dgm:cxn modelId="{0ABAA5E2-08B5-4D0F-A6DA-A2C53E243008}" type="presParOf" srcId="{D326DA6B-FCC9-4AC7-98E4-81B02E57A273}" destId="{678BB782-76BC-45EC-AF1E-F7BB74E339B4}" srcOrd="0" destOrd="0" presId="urn:microsoft.com/office/officeart/2008/layout/VerticalAccentList"/>
    <dgm:cxn modelId="{219D7015-2740-4A7B-9A9A-7B6EC2A65F75}" type="presParOf" srcId="{4392BAAF-BC10-4B6F-9924-5498582D6836}" destId="{D5204082-3392-486F-ADC6-28E96F0826DB}" srcOrd="4" destOrd="0" presId="urn:microsoft.com/office/officeart/2008/layout/VerticalAccentList"/>
    <dgm:cxn modelId="{B8843BFE-9C88-4167-A201-0733FD2DFD2D}" type="presParOf" srcId="{D5204082-3392-486F-ADC6-28E96F0826DB}" destId="{D8C345FC-E319-437A-BB2D-BE957B3B6447}" srcOrd="0" destOrd="0" presId="urn:microsoft.com/office/officeart/2008/layout/VerticalAccentList"/>
    <dgm:cxn modelId="{6BA71D3E-92BD-4F94-B802-35A616422D86}" type="presParOf" srcId="{D5204082-3392-486F-ADC6-28E96F0826DB}" destId="{8A3AC4E3-261D-424A-9C15-1A3E48726C9A}" srcOrd="1" destOrd="0" presId="urn:microsoft.com/office/officeart/2008/layout/VerticalAccentList"/>
    <dgm:cxn modelId="{2D501527-84F6-4528-9BEB-09E6464F5B4E}" type="presParOf" srcId="{D5204082-3392-486F-ADC6-28E96F0826DB}" destId="{913F8FBC-4123-4777-A9D2-94BB46EB8560}" srcOrd="2" destOrd="0" presId="urn:microsoft.com/office/officeart/2008/layout/VerticalAccentList"/>
    <dgm:cxn modelId="{AA1ED521-BF32-4C11-A08F-5B80D2051BBE}" type="presParOf" srcId="{D5204082-3392-486F-ADC6-28E96F0826DB}" destId="{5074AFA0-994D-4E8D-B3E3-933055315C00}" srcOrd="3" destOrd="0" presId="urn:microsoft.com/office/officeart/2008/layout/VerticalAccentList"/>
    <dgm:cxn modelId="{64EF0431-9528-471D-8497-CE1D958C927A}" type="presParOf" srcId="{D5204082-3392-486F-ADC6-28E96F0826DB}" destId="{EB5042FF-E571-4105-BC87-884C3560F62F}" srcOrd="4" destOrd="0" presId="urn:microsoft.com/office/officeart/2008/layout/VerticalAccentList"/>
    <dgm:cxn modelId="{B83DA122-BE83-472C-B1BD-0832C14C4DDD}" type="presParOf" srcId="{D5204082-3392-486F-ADC6-28E96F0826DB}" destId="{A879C0C2-8481-439D-BE94-6DD6A6822E92}" srcOrd="5" destOrd="0" presId="urn:microsoft.com/office/officeart/2008/layout/VerticalAccentList"/>
    <dgm:cxn modelId="{D6185D17-6F1C-47A2-BBF0-3FEC762EBB2B}" type="presParOf" srcId="{D5204082-3392-486F-ADC6-28E96F0826DB}" destId="{31D04A16-39CC-4B09-954E-8958C67FBEAC}" srcOrd="6" destOrd="0" presId="urn:microsoft.com/office/officeart/2008/layout/VerticalAccentList"/>
    <dgm:cxn modelId="{6E861197-5A46-4873-8339-B91CED807EDE}" type="presParOf" srcId="{D5204082-3392-486F-ADC6-28E96F0826DB}" destId="{9D9E2B27-2AB1-4FBD-9C2F-76F3BA56E8A7}" srcOrd="7" destOrd="0" presId="urn:microsoft.com/office/officeart/2008/layout/VerticalAccentList"/>
    <dgm:cxn modelId="{EAB79745-F8E1-4734-B3BB-9303E347248D}" type="presParOf" srcId="{4392BAAF-BC10-4B6F-9924-5498582D6836}" destId="{BC9ABD7E-307C-4BB8-9A29-6C871B626FC9}" srcOrd="5" destOrd="0" presId="urn:microsoft.com/office/officeart/2008/layout/VerticalAccentList"/>
    <dgm:cxn modelId="{3FAF9825-1F00-4A3D-BCC1-E36638B197BF}" type="presParOf" srcId="{4392BAAF-BC10-4B6F-9924-5498582D6836}" destId="{9A032EDD-E786-44F5-877C-7442D45AA641}" srcOrd="6" destOrd="0" presId="urn:microsoft.com/office/officeart/2008/layout/VerticalAccentList"/>
    <dgm:cxn modelId="{085F5E0A-97DE-46D8-9C26-6BA2632A16D1}" type="presParOf" srcId="{9A032EDD-E786-44F5-877C-7442D45AA641}" destId="{CB2F5FAB-A609-4E06-926E-281E731C9515}" srcOrd="0" destOrd="0" presId="urn:microsoft.com/office/officeart/2008/layout/VerticalAccentList"/>
    <dgm:cxn modelId="{10966D6F-0F0A-43B9-8861-B9C609D918AC}" type="presParOf" srcId="{4392BAAF-BC10-4B6F-9924-5498582D6836}" destId="{9C558F5C-4976-4EA6-A624-C702940DA86B}" srcOrd="7" destOrd="0" presId="urn:microsoft.com/office/officeart/2008/layout/VerticalAccentList"/>
    <dgm:cxn modelId="{DC81A99C-A95F-4351-B50F-CF706D881F60}" type="presParOf" srcId="{9C558F5C-4976-4EA6-A624-C702940DA86B}" destId="{BC95B227-AB5A-4FF8-925E-D82ACE917E8E}" srcOrd="0" destOrd="0" presId="urn:microsoft.com/office/officeart/2008/layout/VerticalAccentList"/>
    <dgm:cxn modelId="{A7B5E511-5BAF-4C69-BD67-21EC7629CA57}" type="presParOf" srcId="{9C558F5C-4976-4EA6-A624-C702940DA86B}" destId="{24ACA7D2-63A9-4B81-ACA4-DC4AB62ACF69}" srcOrd="1" destOrd="0" presId="urn:microsoft.com/office/officeart/2008/layout/VerticalAccentList"/>
    <dgm:cxn modelId="{C46AA6EC-2C51-4EDC-98B5-7B5869AC0C1B}" type="presParOf" srcId="{9C558F5C-4976-4EA6-A624-C702940DA86B}" destId="{6413905E-C5CE-4673-B40E-6C16BC8B3B92}" srcOrd="2" destOrd="0" presId="urn:microsoft.com/office/officeart/2008/layout/VerticalAccentList"/>
    <dgm:cxn modelId="{6696E4C1-6A73-4482-8F7F-36C78DFF07E9}" type="presParOf" srcId="{9C558F5C-4976-4EA6-A624-C702940DA86B}" destId="{137901CA-456F-4AD4-BD18-8E9B49E42D80}" srcOrd="3" destOrd="0" presId="urn:microsoft.com/office/officeart/2008/layout/VerticalAccentList"/>
    <dgm:cxn modelId="{1961A013-73AE-47CE-A6C8-C63BD715A023}" type="presParOf" srcId="{9C558F5C-4976-4EA6-A624-C702940DA86B}" destId="{167222F8-43D2-456F-8BBA-87A98475E6C1}" srcOrd="4" destOrd="0" presId="urn:microsoft.com/office/officeart/2008/layout/VerticalAccentList"/>
    <dgm:cxn modelId="{498B936B-AB68-4915-AAAE-655402CE5C9B}" type="presParOf" srcId="{9C558F5C-4976-4EA6-A624-C702940DA86B}" destId="{EE2D4E46-70BF-4AEE-B451-AF3B231F9A6F}" srcOrd="5" destOrd="0" presId="urn:microsoft.com/office/officeart/2008/layout/VerticalAccentList"/>
    <dgm:cxn modelId="{031A3201-AA68-447F-8980-301A08DB3333}" type="presParOf" srcId="{9C558F5C-4976-4EA6-A624-C702940DA86B}" destId="{E8BC3417-05E2-44C9-92F9-BB17F4DB1197}" srcOrd="6" destOrd="0" presId="urn:microsoft.com/office/officeart/2008/layout/VerticalAccentList"/>
    <dgm:cxn modelId="{290FAABA-0469-4F52-9554-19335BEBE609}" type="presParOf" srcId="{9C558F5C-4976-4EA6-A624-C702940DA86B}" destId="{1EB7FA2C-6DA8-4154-937F-3E61829D8BC6}" srcOrd="7"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7055C-061F-44BD-8CC5-55847AAB7525}">
      <dsp:nvSpPr>
        <dsp:cNvPr id="0" name=""/>
        <dsp:cNvSpPr/>
      </dsp:nvSpPr>
      <dsp:spPr>
        <a:xfrm>
          <a:off x="0" y="0"/>
          <a:ext cx="10515600" cy="1359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r" defTabSz="1244600" rtl="1">
            <a:lnSpc>
              <a:spcPct val="90000"/>
            </a:lnSpc>
            <a:spcBef>
              <a:spcPct val="0"/>
            </a:spcBef>
            <a:spcAft>
              <a:spcPct val="35000"/>
            </a:spcAft>
            <a:buNone/>
          </a:pPr>
          <a:endParaRPr lang="ar-SA" sz="2800" kern="1200" dirty="0"/>
        </a:p>
        <a:p>
          <a:pPr marL="228600" lvl="1" indent="-228600" algn="r" defTabSz="977900" rtl="1">
            <a:lnSpc>
              <a:spcPct val="90000"/>
            </a:lnSpc>
            <a:spcBef>
              <a:spcPct val="0"/>
            </a:spcBef>
            <a:spcAft>
              <a:spcPct val="15000"/>
            </a:spcAft>
            <a:buChar char="•"/>
          </a:pPr>
          <a:endParaRPr lang="ar-SA" sz="2200" kern="1200"/>
        </a:p>
        <a:p>
          <a:pPr marL="228600" lvl="1" indent="-228600" algn="r" defTabSz="977900" rtl="1">
            <a:lnSpc>
              <a:spcPct val="90000"/>
            </a:lnSpc>
            <a:spcBef>
              <a:spcPct val="0"/>
            </a:spcBef>
            <a:spcAft>
              <a:spcPct val="15000"/>
            </a:spcAft>
            <a:buChar char="•"/>
          </a:pPr>
          <a:endParaRPr lang="ar-SA" sz="2200" kern="1200"/>
        </a:p>
      </dsp:txBody>
      <dsp:txXfrm>
        <a:off x="2239099" y="0"/>
        <a:ext cx="8276500" cy="1359793"/>
      </dsp:txXfrm>
    </dsp:sp>
    <dsp:sp modelId="{D0B31CBF-EE7B-40BF-A530-ADF10B748496}">
      <dsp:nvSpPr>
        <dsp:cNvPr id="0" name=""/>
        <dsp:cNvSpPr/>
      </dsp:nvSpPr>
      <dsp:spPr>
        <a:xfrm>
          <a:off x="135979" y="135979"/>
          <a:ext cx="2103120" cy="1087834"/>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36D90B-1152-4EB3-ADC4-8CA3252C6DB2}">
      <dsp:nvSpPr>
        <dsp:cNvPr id="0" name=""/>
        <dsp:cNvSpPr/>
      </dsp:nvSpPr>
      <dsp:spPr>
        <a:xfrm>
          <a:off x="0" y="1495772"/>
          <a:ext cx="10515600" cy="1359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r" defTabSz="1244600" rtl="1">
            <a:lnSpc>
              <a:spcPct val="90000"/>
            </a:lnSpc>
            <a:spcBef>
              <a:spcPct val="0"/>
            </a:spcBef>
            <a:spcAft>
              <a:spcPct val="35000"/>
            </a:spcAft>
            <a:buNone/>
          </a:pPr>
          <a:endParaRPr lang="ar-SA" sz="2800" kern="1200"/>
        </a:p>
        <a:p>
          <a:pPr marL="228600" lvl="1" indent="-228600" algn="r" defTabSz="977900" rtl="1">
            <a:lnSpc>
              <a:spcPct val="90000"/>
            </a:lnSpc>
            <a:spcBef>
              <a:spcPct val="0"/>
            </a:spcBef>
            <a:spcAft>
              <a:spcPct val="15000"/>
            </a:spcAft>
            <a:buChar char="•"/>
          </a:pPr>
          <a:endParaRPr lang="ar-SA" sz="2200" kern="1200"/>
        </a:p>
        <a:p>
          <a:pPr marL="228600" lvl="1" indent="-228600" algn="r" defTabSz="977900" rtl="1">
            <a:lnSpc>
              <a:spcPct val="90000"/>
            </a:lnSpc>
            <a:spcBef>
              <a:spcPct val="0"/>
            </a:spcBef>
            <a:spcAft>
              <a:spcPct val="15000"/>
            </a:spcAft>
            <a:buChar char="•"/>
          </a:pPr>
          <a:endParaRPr lang="ar-SA" sz="2200" kern="1200"/>
        </a:p>
      </dsp:txBody>
      <dsp:txXfrm>
        <a:off x="2239099" y="1495772"/>
        <a:ext cx="8276500" cy="1359793"/>
      </dsp:txXfrm>
    </dsp:sp>
    <dsp:sp modelId="{83326155-7D6E-4351-A319-EC36FD0E7AFF}">
      <dsp:nvSpPr>
        <dsp:cNvPr id="0" name=""/>
        <dsp:cNvSpPr/>
      </dsp:nvSpPr>
      <dsp:spPr>
        <a:xfrm>
          <a:off x="135979" y="1631751"/>
          <a:ext cx="2103120" cy="1087834"/>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3E62A-011E-451C-B0B0-4C427EDBDAEA}">
      <dsp:nvSpPr>
        <dsp:cNvPr id="0" name=""/>
        <dsp:cNvSpPr/>
      </dsp:nvSpPr>
      <dsp:spPr>
        <a:xfrm>
          <a:off x="0" y="2991544"/>
          <a:ext cx="10515600" cy="1359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r" defTabSz="1244600" rtl="1">
            <a:lnSpc>
              <a:spcPct val="90000"/>
            </a:lnSpc>
            <a:spcBef>
              <a:spcPct val="0"/>
            </a:spcBef>
            <a:spcAft>
              <a:spcPct val="35000"/>
            </a:spcAft>
            <a:buNone/>
          </a:pPr>
          <a:endParaRPr lang="ar-SA" sz="2800" kern="1200"/>
        </a:p>
        <a:p>
          <a:pPr marL="228600" lvl="1" indent="-228600" algn="r" defTabSz="977900" rtl="1">
            <a:lnSpc>
              <a:spcPct val="90000"/>
            </a:lnSpc>
            <a:spcBef>
              <a:spcPct val="0"/>
            </a:spcBef>
            <a:spcAft>
              <a:spcPct val="15000"/>
            </a:spcAft>
            <a:buChar char="•"/>
          </a:pPr>
          <a:endParaRPr lang="ar-SA" sz="2200" kern="1200"/>
        </a:p>
        <a:p>
          <a:pPr marL="228600" lvl="1" indent="-228600" algn="r" defTabSz="977900" rtl="1">
            <a:lnSpc>
              <a:spcPct val="90000"/>
            </a:lnSpc>
            <a:spcBef>
              <a:spcPct val="0"/>
            </a:spcBef>
            <a:spcAft>
              <a:spcPct val="15000"/>
            </a:spcAft>
            <a:buChar char="•"/>
          </a:pPr>
          <a:endParaRPr lang="ar-SA" sz="2200" kern="1200"/>
        </a:p>
      </dsp:txBody>
      <dsp:txXfrm>
        <a:off x="2239099" y="2991544"/>
        <a:ext cx="8276500" cy="1359793"/>
      </dsp:txXfrm>
    </dsp:sp>
    <dsp:sp modelId="{33DE5AC5-A377-465C-8972-4DB52DAC8A86}">
      <dsp:nvSpPr>
        <dsp:cNvPr id="0" name=""/>
        <dsp:cNvSpPr/>
      </dsp:nvSpPr>
      <dsp:spPr>
        <a:xfrm>
          <a:off x="135979" y="3127524"/>
          <a:ext cx="2103120" cy="1087834"/>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E8E40-62CF-4BCC-818A-BDDD2055C235}">
      <dsp:nvSpPr>
        <dsp:cNvPr id="0" name=""/>
        <dsp:cNvSpPr/>
      </dsp:nvSpPr>
      <dsp:spPr>
        <a:xfrm>
          <a:off x="1947018" y="2763"/>
          <a:ext cx="5200426" cy="472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ctr" defTabSz="933450" rtl="1">
            <a:lnSpc>
              <a:spcPct val="90000"/>
            </a:lnSpc>
            <a:spcBef>
              <a:spcPct val="0"/>
            </a:spcBef>
            <a:spcAft>
              <a:spcPct val="35000"/>
            </a:spcAft>
            <a:buNone/>
          </a:pPr>
          <a:r>
            <a:rPr lang="en-US" sz="2100" kern="1200" dirty="0"/>
            <a:t>1</a:t>
          </a:r>
          <a:endParaRPr lang="ar-SA" sz="2100" kern="1200" dirty="0"/>
        </a:p>
      </dsp:txBody>
      <dsp:txXfrm>
        <a:off x="1947018" y="2763"/>
        <a:ext cx="5200426" cy="472766"/>
      </dsp:txXfrm>
    </dsp:sp>
    <dsp:sp modelId="{46448FB3-F46B-4DAF-9750-FE492761F240}">
      <dsp:nvSpPr>
        <dsp:cNvPr id="0" name=""/>
        <dsp:cNvSpPr/>
      </dsp:nvSpPr>
      <dsp:spPr>
        <a:xfrm>
          <a:off x="1993430" y="475529"/>
          <a:ext cx="1216899" cy="96304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FDF79-440E-4A9F-BCCD-03BBDFAD63EC}">
      <dsp:nvSpPr>
        <dsp:cNvPr id="0" name=""/>
        <dsp:cNvSpPr/>
      </dsp:nvSpPr>
      <dsp:spPr>
        <a:xfrm>
          <a:off x="2724379" y="475529"/>
          <a:ext cx="1216899" cy="96304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07035-26F5-4DDC-8BE8-D08DA092BFB6}">
      <dsp:nvSpPr>
        <dsp:cNvPr id="0" name=""/>
        <dsp:cNvSpPr/>
      </dsp:nvSpPr>
      <dsp:spPr>
        <a:xfrm>
          <a:off x="3455905" y="475529"/>
          <a:ext cx="1216899" cy="96304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19921-5F41-4EE6-BAE0-AA48BF3DC63C}">
      <dsp:nvSpPr>
        <dsp:cNvPr id="0" name=""/>
        <dsp:cNvSpPr/>
      </dsp:nvSpPr>
      <dsp:spPr>
        <a:xfrm>
          <a:off x="4186854" y="475529"/>
          <a:ext cx="1216899" cy="96304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9456D-E3C1-440D-9488-5E6FBD80CF42}">
      <dsp:nvSpPr>
        <dsp:cNvPr id="0" name=""/>
        <dsp:cNvSpPr/>
      </dsp:nvSpPr>
      <dsp:spPr>
        <a:xfrm>
          <a:off x="4918381" y="475529"/>
          <a:ext cx="1216899" cy="963042"/>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8792B-BDBD-4EE1-93FF-22A46EFFF421}">
      <dsp:nvSpPr>
        <dsp:cNvPr id="0" name=""/>
        <dsp:cNvSpPr/>
      </dsp:nvSpPr>
      <dsp:spPr>
        <a:xfrm>
          <a:off x="5649330" y="475529"/>
          <a:ext cx="1216899" cy="96304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9E3E6-7676-440D-86DE-3F0B90122A9F}">
      <dsp:nvSpPr>
        <dsp:cNvPr id="0" name=""/>
        <dsp:cNvSpPr/>
      </dsp:nvSpPr>
      <dsp:spPr>
        <a:xfrm>
          <a:off x="6380857" y="475529"/>
          <a:ext cx="1216899" cy="96304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BBC108-07DE-45F3-AB5A-C62B2C866D07}">
      <dsp:nvSpPr>
        <dsp:cNvPr id="0" name=""/>
        <dsp:cNvSpPr/>
      </dsp:nvSpPr>
      <dsp:spPr>
        <a:xfrm>
          <a:off x="1947018" y="571834"/>
          <a:ext cx="5360855" cy="77043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577850" rtl="1">
            <a:lnSpc>
              <a:spcPct val="90000"/>
            </a:lnSpc>
            <a:spcBef>
              <a:spcPct val="0"/>
            </a:spcBef>
            <a:spcAft>
              <a:spcPct val="35000"/>
            </a:spcAft>
            <a:buNone/>
          </a:pPr>
          <a:endParaRPr lang="ar-SA" sz="1300" b="0" i="0" u="none" kern="1200" dirty="0">
            <a:latin typeface="Comic Sans MS" panose="030F0702030302020204" pitchFamily="66" charset="0"/>
          </a:endParaRPr>
        </a:p>
        <a:p>
          <a:pPr marL="0" lvl="0" indent="0" algn="ctr" defTabSz="577850" rtl="1">
            <a:lnSpc>
              <a:spcPct val="90000"/>
            </a:lnSpc>
            <a:spcBef>
              <a:spcPct val="0"/>
            </a:spcBef>
            <a:spcAft>
              <a:spcPct val="35000"/>
            </a:spcAft>
            <a:buNone/>
          </a:pPr>
          <a:r>
            <a:rPr lang="en-US" sz="1300" b="0" i="0" u="none" kern="1200" dirty="0">
              <a:latin typeface="Comic Sans MS" panose="030F0702030302020204" pitchFamily="66" charset="0"/>
            </a:rPr>
            <a:t>Make use of ( real talk ) phrases in conversation</a:t>
          </a:r>
          <a:endParaRPr lang="ar-SA" sz="1300" b="0" i="0" u="none" kern="1200" dirty="0">
            <a:latin typeface="Comic Sans MS" panose="030F0702030302020204" pitchFamily="66" charset="0"/>
          </a:endParaRPr>
        </a:p>
      </dsp:txBody>
      <dsp:txXfrm>
        <a:off x="1947018" y="571834"/>
        <a:ext cx="5360855" cy="770433"/>
      </dsp:txXfrm>
    </dsp:sp>
    <dsp:sp modelId="{678BB782-76BC-45EC-AF1E-F7BB74E339B4}">
      <dsp:nvSpPr>
        <dsp:cNvPr id="0" name=""/>
        <dsp:cNvSpPr/>
      </dsp:nvSpPr>
      <dsp:spPr>
        <a:xfrm>
          <a:off x="1947018" y="1491299"/>
          <a:ext cx="5200426" cy="472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ctr" defTabSz="933450" rtl="1">
            <a:lnSpc>
              <a:spcPct val="90000"/>
            </a:lnSpc>
            <a:spcBef>
              <a:spcPct val="0"/>
            </a:spcBef>
            <a:spcAft>
              <a:spcPct val="35000"/>
            </a:spcAft>
            <a:buNone/>
          </a:pPr>
          <a:r>
            <a:rPr lang="en-US" sz="2100" kern="1200" dirty="0"/>
            <a:t>2</a:t>
          </a:r>
          <a:endParaRPr lang="ar-SA" sz="2100" kern="1200" dirty="0"/>
        </a:p>
      </dsp:txBody>
      <dsp:txXfrm>
        <a:off x="1947018" y="1491299"/>
        <a:ext cx="5200426" cy="472766"/>
      </dsp:txXfrm>
    </dsp:sp>
    <dsp:sp modelId="{D8C345FC-E319-437A-BB2D-BE957B3B6447}">
      <dsp:nvSpPr>
        <dsp:cNvPr id="0" name=""/>
        <dsp:cNvSpPr/>
      </dsp:nvSpPr>
      <dsp:spPr>
        <a:xfrm>
          <a:off x="2132664" y="1964065"/>
          <a:ext cx="1216899" cy="96304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AC4E3-261D-424A-9C15-1A3E48726C9A}">
      <dsp:nvSpPr>
        <dsp:cNvPr id="0" name=""/>
        <dsp:cNvSpPr/>
      </dsp:nvSpPr>
      <dsp:spPr>
        <a:xfrm>
          <a:off x="2863613" y="1964065"/>
          <a:ext cx="1216899" cy="96304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F8FBC-4123-4777-A9D2-94BB46EB8560}">
      <dsp:nvSpPr>
        <dsp:cNvPr id="0" name=""/>
        <dsp:cNvSpPr/>
      </dsp:nvSpPr>
      <dsp:spPr>
        <a:xfrm>
          <a:off x="3595139" y="1964065"/>
          <a:ext cx="1216899" cy="963042"/>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4AFA0-994D-4E8D-B3E3-933055315C00}">
      <dsp:nvSpPr>
        <dsp:cNvPr id="0" name=""/>
        <dsp:cNvSpPr/>
      </dsp:nvSpPr>
      <dsp:spPr>
        <a:xfrm>
          <a:off x="4326088" y="1964065"/>
          <a:ext cx="1216899" cy="96304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042FF-E571-4105-BC87-884C3560F62F}">
      <dsp:nvSpPr>
        <dsp:cNvPr id="0" name=""/>
        <dsp:cNvSpPr/>
      </dsp:nvSpPr>
      <dsp:spPr>
        <a:xfrm>
          <a:off x="5057615" y="1964065"/>
          <a:ext cx="1216899" cy="96304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79C0C2-8481-439D-BE94-6DD6A6822E92}">
      <dsp:nvSpPr>
        <dsp:cNvPr id="0" name=""/>
        <dsp:cNvSpPr/>
      </dsp:nvSpPr>
      <dsp:spPr>
        <a:xfrm>
          <a:off x="5788564" y="1964065"/>
          <a:ext cx="1216899" cy="96304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04A16-39CC-4B09-954E-8958C67FBEAC}">
      <dsp:nvSpPr>
        <dsp:cNvPr id="0" name=""/>
        <dsp:cNvSpPr/>
      </dsp:nvSpPr>
      <dsp:spPr>
        <a:xfrm>
          <a:off x="6520091" y="1964065"/>
          <a:ext cx="1216899" cy="96304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E2B27-2AB1-4FBD-9C2F-76F3BA56E8A7}">
      <dsp:nvSpPr>
        <dsp:cNvPr id="0" name=""/>
        <dsp:cNvSpPr/>
      </dsp:nvSpPr>
      <dsp:spPr>
        <a:xfrm>
          <a:off x="1947018" y="2060369"/>
          <a:ext cx="5639323" cy="77043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577850" rtl="1">
            <a:lnSpc>
              <a:spcPct val="90000"/>
            </a:lnSpc>
            <a:spcBef>
              <a:spcPct val="0"/>
            </a:spcBef>
            <a:spcAft>
              <a:spcPct val="35000"/>
            </a:spcAft>
            <a:buNone/>
          </a:pPr>
          <a:r>
            <a:rPr lang="en-US" sz="1300" b="1" i="0" kern="1200" dirty="0"/>
            <a:t>Asking about clarifications in a conversation</a:t>
          </a:r>
          <a:endParaRPr lang="ar-SA" sz="1300" i="0" kern="1200" dirty="0">
            <a:latin typeface="Comic Sans MS" panose="030F0702030302020204" pitchFamily="66" charset="0"/>
          </a:endParaRPr>
        </a:p>
      </dsp:txBody>
      <dsp:txXfrm>
        <a:off x="1947018" y="2060369"/>
        <a:ext cx="5639323" cy="770433"/>
      </dsp:txXfrm>
    </dsp:sp>
    <dsp:sp modelId="{CB2F5FAB-A609-4E06-926E-281E731C9515}">
      <dsp:nvSpPr>
        <dsp:cNvPr id="0" name=""/>
        <dsp:cNvSpPr/>
      </dsp:nvSpPr>
      <dsp:spPr>
        <a:xfrm>
          <a:off x="1947018" y="2979835"/>
          <a:ext cx="5200426" cy="472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ctr" defTabSz="933450" rtl="1">
            <a:lnSpc>
              <a:spcPct val="90000"/>
            </a:lnSpc>
            <a:spcBef>
              <a:spcPct val="0"/>
            </a:spcBef>
            <a:spcAft>
              <a:spcPct val="35000"/>
            </a:spcAft>
            <a:buNone/>
          </a:pPr>
          <a:r>
            <a:rPr lang="en-US" sz="2100" kern="1200" dirty="0"/>
            <a:t>3</a:t>
          </a:r>
          <a:endParaRPr lang="ar-SA" sz="2100" kern="1200" dirty="0"/>
        </a:p>
      </dsp:txBody>
      <dsp:txXfrm>
        <a:off x="1947018" y="2979835"/>
        <a:ext cx="5200426" cy="472766"/>
      </dsp:txXfrm>
    </dsp:sp>
    <dsp:sp modelId="{BC95B227-AB5A-4FF8-925E-D82ACE917E8E}">
      <dsp:nvSpPr>
        <dsp:cNvPr id="0" name=""/>
        <dsp:cNvSpPr/>
      </dsp:nvSpPr>
      <dsp:spPr>
        <a:xfrm>
          <a:off x="1947018" y="3452601"/>
          <a:ext cx="1216899" cy="963042"/>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CA7D2-63A9-4B81-ACA4-DC4AB62ACF69}">
      <dsp:nvSpPr>
        <dsp:cNvPr id="0" name=""/>
        <dsp:cNvSpPr/>
      </dsp:nvSpPr>
      <dsp:spPr>
        <a:xfrm>
          <a:off x="2677967" y="3452601"/>
          <a:ext cx="1216899" cy="96304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3905E-C5CE-4673-B40E-6C16BC8B3B92}">
      <dsp:nvSpPr>
        <dsp:cNvPr id="0" name=""/>
        <dsp:cNvSpPr/>
      </dsp:nvSpPr>
      <dsp:spPr>
        <a:xfrm>
          <a:off x="3409494" y="3452601"/>
          <a:ext cx="1216899" cy="96304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7901CA-456F-4AD4-BD18-8E9B49E42D80}">
      <dsp:nvSpPr>
        <dsp:cNvPr id="0" name=""/>
        <dsp:cNvSpPr/>
      </dsp:nvSpPr>
      <dsp:spPr>
        <a:xfrm>
          <a:off x="4140443" y="3452601"/>
          <a:ext cx="1216899" cy="96304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222F8-43D2-456F-8BBA-87A98475E6C1}">
      <dsp:nvSpPr>
        <dsp:cNvPr id="0" name=""/>
        <dsp:cNvSpPr/>
      </dsp:nvSpPr>
      <dsp:spPr>
        <a:xfrm>
          <a:off x="4871970" y="3452601"/>
          <a:ext cx="1216899" cy="96304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D4E46-70BF-4AEE-B451-AF3B231F9A6F}">
      <dsp:nvSpPr>
        <dsp:cNvPr id="0" name=""/>
        <dsp:cNvSpPr/>
      </dsp:nvSpPr>
      <dsp:spPr>
        <a:xfrm>
          <a:off x="5602919" y="3452601"/>
          <a:ext cx="1216899" cy="963042"/>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C3417-05E2-44C9-92F9-BB17F4DB1197}">
      <dsp:nvSpPr>
        <dsp:cNvPr id="0" name=""/>
        <dsp:cNvSpPr/>
      </dsp:nvSpPr>
      <dsp:spPr>
        <a:xfrm>
          <a:off x="6334445" y="3452601"/>
          <a:ext cx="1216899" cy="96304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7FA2C-6DA8-4154-937F-3E61829D8BC6}">
      <dsp:nvSpPr>
        <dsp:cNvPr id="0" name=""/>
        <dsp:cNvSpPr/>
      </dsp:nvSpPr>
      <dsp:spPr>
        <a:xfrm>
          <a:off x="1947018" y="3529860"/>
          <a:ext cx="5268032" cy="77043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577850" rtl="1">
            <a:lnSpc>
              <a:spcPct val="90000"/>
            </a:lnSpc>
            <a:spcBef>
              <a:spcPct val="0"/>
            </a:spcBef>
            <a:spcAft>
              <a:spcPct val="35000"/>
            </a:spcAft>
            <a:buNone/>
          </a:pPr>
          <a:endParaRPr lang="ar-SA" sz="1300" i="0" kern="1200" dirty="0">
            <a:solidFill>
              <a:schemeClr val="tx1"/>
            </a:solidFill>
            <a:latin typeface="Comic Sans MS" panose="030F0702030302020204" pitchFamily="66" charset="0"/>
          </a:endParaRPr>
        </a:p>
        <a:p>
          <a:pPr marL="0" lvl="0" indent="0" algn="ctr" defTabSz="577850" rtl="1">
            <a:lnSpc>
              <a:spcPct val="90000"/>
            </a:lnSpc>
            <a:spcBef>
              <a:spcPct val="0"/>
            </a:spcBef>
            <a:spcAft>
              <a:spcPct val="35000"/>
            </a:spcAft>
            <a:buNone/>
          </a:pPr>
          <a:endParaRPr lang="ar-SA" sz="1300" kern="1200"/>
        </a:p>
        <a:p>
          <a:pPr marL="0" lvl="0" indent="0" algn="ctr" defTabSz="577850" rtl="1">
            <a:lnSpc>
              <a:spcPct val="90000"/>
            </a:lnSpc>
            <a:spcBef>
              <a:spcPct val="0"/>
            </a:spcBef>
            <a:spcAft>
              <a:spcPct val="35000"/>
            </a:spcAft>
            <a:buNone/>
          </a:pPr>
          <a:r>
            <a:rPr lang="en-US" sz="1300" i="0" kern="1200" dirty="0">
              <a:solidFill>
                <a:schemeClr val="tx1"/>
              </a:solidFill>
              <a:latin typeface="Comic Sans MS" panose="030F0702030302020204" pitchFamily="66" charset="0"/>
            </a:rPr>
            <a:t>Jude some teens habits </a:t>
          </a:r>
          <a:endParaRPr lang="ar-SA" sz="1300" i="0" kern="1200" dirty="0">
            <a:solidFill>
              <a:schemeClr val="tx1"/>
            </a:solidFill>
            <a:latin typeface="Comic Sans MS" panose="030F0702030302020204" pitchFamily="66" charset="0"/>
          </a:endParaRPr>
        </a:p>
      </dsp:txBody>
      <dsp:txXfrm>
        <a:off x="1947018" y="3529860"/>
        <a:ext cx="5268032" cy="77043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21:45:58.495"/>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0"/>
      <inkml:brushProperty name="anchorY" value="0"/>
      <inkml:brushProperty name="scaleFactor" value="0.5"/>
    </inkml:brush>
  </inkml:definitions>
  <inkml:trace contextRef="#ctx0" brushRef="#br0">0 2519,'0'0,"89"-5,45-7,-4-5,-5-5,-14-3,-14-4,-12-5,-8-3,-2-6,-3-3,-1-5,-1-2,0-2,3-3,2-4,1-3,-1-1,3-6,-2 0,-1-3,-1 0,-2 0,3-1,-1 2,2 0,3 2,1-2,3 1,0 1,2-3,0 2,0 0,3 4,3 1,2 3,3 4,4 2,1 4,4 5,0 3,-2 3,0 2,1 3,-1 4,3 6,-2 4,-1 5,-3 6,-5 5,-7 6,-5 10,-8 6,-10 7,-8 7,-7 9,-7 6,-6 7,-7 6,-6 8,-5 10,-2 9,-3 4,-4-1,0-3,0-3,1-1,-2 0,0 4,2 1,-3 4,-1 3,0 2,2 3,1 2,1 0,5 0,3-2,3-4,4-7,3-6,5-8,6-5,6-5,7-3,6-4,5-7,7-6,8-5,7-7,5-5,8-7,5-8,4-11,3-8,1-11,5-11,0-8,0-13,2-12,-4-12,-6-9,-10-3,-10-4,-10 1,-12-1,-12 2,-13 2,-11 3,-11 4,-16 58,0-29,-4-21,-11 3,-9 2,11 48,-14-25,-21-21,-13 2,34 44,-27-19,-38-16,-13 5,-15 3,-10 10,-8 8,-11 9,-9 11,-9 13,-9 12,-5 10,-2 12,1 8,2 7,7 5,11 3,10 7,12 5,11 7,11 7,13 3,13 0,13 0,12 1,11 0,13-1,29-60,-7 32,12-34,-3 36,7-38,3 39,0-37,8 31,-4-33,13 34,-8-33,18 31,26 28,14-3,13-5,11-5,12-9,12-7,10-8,9-11,9-8,5-9,1-7,2-10,1-8,1-11,0-10,3-9,-3-8,0-9,0-6,-3-5,-3-6,-3-8,-2-7,-2-7,-3-5,-7-2,-3-4,-2-5,-4-5,-4-5,-5 2,-8 7,-4 4,-7 4,-3 3,-4 3,-2 5,-2 3,-3 7,-3 5,-5 9,-6 8,1 4,1 5,2 6,4 6,4 3,2 7,3 7,0 7,-2 8,1 7,-1 6,1 6,1 6,-3 3,-3 5,-2 6,-2 3,-5 3,-1 3,-1 5,1 6,-3 2,-4 1,-6 1,-4 0,-5-1,-2 2,-4 0,-4 0,-4-1,-1 2,-3-1,1-1,-2 0,1-1,-4-1,-2 0,0 3,-2-1,-1 2,-3 4,0 4,-4 1,-3 0,-4-3,-2-3,-2-4,-4-1,-3-1,-4-2,2-3,-3 0,0-3,1-2,0-2,-1-5,3-3,-2-4,3-3,1-4,2-4,2-3,1-3,1-2,0 0,-3-1,1 0,-1 0,1 1,0-1,1 1,-2 0,0-3,-3 0,1-3,-2 1,1-3,1-1,1 1,-1 1,1-1,-2 3,1-2,0-2,2-1,1-2,1-1,1 0,0-1,0 0,-3-1,-3 1,-2 0,-3-3,-2-3,-3-3,-2-4,-2-6,0-3,1-3,-2-4,1-2,2-1,1 2,1 2,1 5,0 2,1 4,3 2,2 1,4 0,2 4,2 2,0 3,2 2,-1 2,1 1,-1 0,1 1,-1-1,0 1,0 2,0 3,0 6,3 7,3 7,3 4,-1 5,2 2,1 0,1-1,1-3,0-1,-2-5,1-1,-1-4,1-3,-2-2,-2-4,-1-2,-1-2,-2-4,2-2,1-1,2-2,5 0,4 0,5-1,2 1,2-3,4-3,4-3,2-5,3-4,2-4,0-3,1-1,-8 3,-10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20:39:13.945"/>
    </inkml:context>
    <inkml:brush xml:id="br0">
      <inkml:brushProperty name="width" value="0.1" units="cm"/>
      <inkml:brushProperty name="height" value="0.1" units="cm"/>
      <inkml:brushProperty name="color" value="#BB5B18"/>
      <inkml:brushProperty name="ignorePressure" value="1"/>
      <inkml:brushProperty name="inkEffects" value="bronze"/>
      <inkml:brushProperty name="anchorX" value="0"/>
      <inkml:brushProperty name="anchorY" value="0"/>
      <inkml:brushProperty name="scaleFactor" value="0.5"/>
    </inkml:brush>
  </inkml:definitions>
  <inkml:trace contextRef="#ctx0" brushRef="#br0">238 1,'0'0,"-39"99,-17 56,4 6,8 2,14-6,14-11,15-11,15-7,15-2,11-4,12-7,8-8,6-11,6-12,8-11,8-11,1-11,4-12,-61-29,35 6,35 0,5-11,0-11,3-11,6-12,1-11,3-10,3-14,-3-11,-5-10,-6-6,-6-5,-10-2,-7-4,-13-1,-13 4,-12 4,-11 7,-13 9,-10 5,-10 6,-7 9,-9 6,-7 8,-7 6,-7 9,-7 5,-6 9,-5 8,-3 11,-5 12,42-8,-27 14,26-10,-25 19,23-13,-20 21,22-17,-20 29,22-23,-18 35,-9 35,9 8,9 5,13 7,12 5,14 3,13-2,15-2,14-9,15-5,11-8,12-9,8-10,9-15,7-12,-76-40,42 10,-45-16,54 3,-50-8,53-6,52-16,5-18,8-16,5-13,7-15,3-14,4-8,0-7,-2 0,-2 5,-6 6,-4 6,-7 7,-7 9,-1 11,-5 10,-1 9,-2 14,-1 15,-1 14,0 19,-4 16,-5 14,-5 14,-9 14,-6 15,-9 15,-10 10,-11 10,-9 14,-11 7,-10 7,-13 3,-12 4,-13 4,-14 2,-12-1,-8-4,-5-1,-7-3,-4-8,-3-9,-3-12,-1-10,0-8,0-9,-1-9,4-10,3-9,3-9,3-9,1-4,2-8,0-5,3-6,3-5,3-6,2-4,2-6,0-6,-1-11,-3-14,-1-13,1-16,2-12,0-9,1-5,1 0,1 1,3 2,2 5,4 4,2 7,1 8,2 9,1 9,-1 7,1 6,-1 6,1 6,-1 4,0 2,0 2,0 1,0 0,0 3,0 6,3 10,3 11,3 15,2 15,-1 12,-2 9,-2 8,-2 2,-2-3,-2-7,-2-8,-2-7,-2-5,-2-4,-3-5,1-7,2-7,2-4,3-4,1-5,1-5,1-3,0-5,1-4,-1-4,1-3,-1-2,0 0,3-1,6 0,8-2,11-3,13-3,16-2,15-2,15 0,13-1,10-1,7 1,-20 3,-23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20:39:39.155"/>
    </inkml:context>
    <inkml:brush xml:id="br0">
      <inkml:brushProperty name="width" value="0.1" units="cm"/>
      <inkml:brushProperty name="height" value="0.1" units="cm"/>
      <inkml:brushProperty name="color" value="#BB5B18"/>
      <inkml:brushProperty name="ignorePressure" value="1"/>
      <inkml:brushProperty name="inkEffects" value="bronze"/>
      <inkml:brushProperty name="anchorX" value="-7978.4668"/>
      <inkml:brushProperty name="anchorY" value="-5572.97559"/>
      <inkml:brushProperty name="scaleFactor" value="0.5"/>
    </inkml:brush>
  </inkml:definitions>
  <inkml:trace contextRef="#ctx0" brushRef="#br0">1 9558,'0'0,"4"89,9 57,7 10,10 8,12-8,14-13,-37-104,29 46,-30-59,42 49,-40-53,0-2,27 20,-25-23,47 27,-46-30,48 16,-48-22,0-2,31 5,-30-9,0 0,35-2,-32-3,0-1,33-8,-33 2,0 1,35-19,-27 10,48-34,31-39,-4-19,-6-16,-6-13,-8-8,-10-5,-12-3,-9-3,-10 2,-9 4,-9 1,-6 1,-9 3,-6 8,-8 8,-6 13,-5 11,-5 11,-6 9,-4 11,-3 10,-1 13,2 10,0 10,2 11,1 11,20 11,1-1,0 1,0 0,0 0,0 0,0 0,-1 1,1-1,-3 1,2 1,0-1,0 1,0-1,0 1,0 0,-4 3,-19 23,2 16,2 17,5 23,9 13,12 13,15 6,17 2,16 0,16-1,13-5,12-10,9-12,10-15,3-14,2-17,-81-34,49 6,-51-11,52-1,-54-5,57-10,-52 4,49-17,-46 10,42-21,37-32,-1-22,-2-23,-4-23,-5-19,-5-14,-6-14,-8-7,-9-12,-8-10,-9-4,-8-10,-8-4,-13-2,-8-5,-10 0,-6 6,-5-1,-3-1,-1 3,-2-5,0 3,3-4,4-4,0 3,3-3,1-3,6-2,6-2,7 1,8 5,14-1,11 3,10 5,12 5,9 9,8 11,6 12,6 14,10 11,3 15,3 17,2 15,-4 18,1 14,-2 14,1 13,0 13,3 13,4 13,2 16,2 16,6 20,-2 19,-2 18,-4 20,-8 13,-12 8,-12 5,-12-1,-12-1,-10 1,-9-3,-11-3,-8-4,-9-8,-7-4,-8-5,-7-5,-5-3,-6-5,-5-7,-1-7,-3-5,-1-7,1-5,0-7,-1-6,-2-5,1-3,-2-5,1-3,-4-4,-3-5,-6-4,-7-10,-9-7,-5-8,-8-9,-4-3,-1-3,0 0,3 3,4 3,7 5,5 5,8 5,7 4,5 4,7 4,6 4,3 3,3 3,2 1,4 5,3 8,5 11,9 16,9 13,10 12,7 6,5 3,4 1,1 0,-2-4,-2-6,-4-8,-5-8,-5-10,-8-9,-5-9,-5-9,-5-5,-1-4,-2-5,3-4,3-6,2-5,4-10,4-9,7-12,7-12,5-9,2-5,-9 13,-10 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21:10:19.712"/>
    </inkml:context>
    <inkml:brush xml:id="br0">
      <inkml:brushProperty name="width" value="0.2" units="cm"/>
      <inkml:brushProperty name="height" value="0.2" units="cm"/>
      <inkml:brushProperty name="color" value="#FF4E00"/>
      <inkml:brushProperty name="ignorePressure" value="1"/>
      <inkml:brushProperty name="inkEffects" value="rainbow"/>
      <inkml:brushProperty name="anchorX" value="0"/>
      <inkml:brushProperty name="anchorY" value="0"/>
      <inkml:brushProperty name="scaleFactor" value="0.5"/>
    </inkml:brush>
  </inkml:definitions>
  <inkml:trace contextRef="#ctx0" brushRef="#br0">764 0,'0'0,"-50"76,-39 55,-9 13,-4 7,6-4,10-7,11-9,15-5,15-6,12-4,12-3,12-4,13-5,12 0,13 0,12-1,13-1,11-8,10-3,5-7,4-3,3-1,-3 0,-6 0,-8 3,-12 5,-46-64,18 45,-23-44,0 0,3 30,-6-21,-1 52,-13 47,-19 18,-16 15,-16 12,-10 6,-9 9,-1 2,3-3,8-9,8-11,13-11,11-16,16-12,16-12,7-84,5 36,-1-46,13 46,-9-46,21 42,-15-39,24 32,28 28,9-3,6 1,-2-1,-4 5,-8 7,-11 10,-13 7,-11 9,-15 11,-11 10,-10 8,-6 1,-4 2,-3-2,2-5,3-11,6-11,9-8,14-9,-11-81,19 45,-15-49,27 45,9 5,-7-22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21:10:30.296"/>
    </inkml:context>
    <inkml:brush xml:id="br0">
      <inkml:brushProperty name="width" value="0.2" units="cm"/>
      <inkml:brushProperty name="height" value="0.2" units="cm"/>
      <inkml:brushProperty name="color" value="#FF4E00"/>
      <inkml:brushProperty name="ignorePressure" value="1"/>
      <inkml:brushProperty name="inkEffects" value="rainbow"/>
      <inkml:brushProperty name="anchorX" value="-1128.83521"/>
      <inkml:brushProperty name="anchorY" value="-9426.89453"/>
      <inkml:brushProperty name="scaleFactor" value="0.5"/>
    </inkml:brush>
  </inkml:definitions>
  <inkml:trace contextRef="#ctx0" brushRef="#br0">0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7F435C-DDFA-465C-9C21-1B5E382B4E45}"/>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C19CF53A-2699-43D7-AEDF-139A805F5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33AEBC4-85C6-4005-AA51-DE70F8333264}"/>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5" name="عنصر نائب للتذييل 4">
            <a:extLst>
              <a:ext uri="{FF2B5EF4-FFF2-40B4-BE49-F238E27FC236}">
                <a16:creationId xmlns:a16="http://schemas.microsoft.com/office/drawing/2014/main" id="{CDE90893-8292-480B-B7EF-E9D856D4C5AF}"/>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F6E6372-BCE4-43D7-8133-18DA37CCECAA}"/>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43863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164AFBD-7EB9-44D4-8D93-4E6548A4B7B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88F0B55F-901B-4801-8D83-A84BB6328351}"/>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A0D8768-8A17-4C73-A0C2-E5290B300D46}"/>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5" name="عنصر نائب للتذييل 4">
            <a:extLst>
              <a:ext uri="{FF2B5EF4-FFF2-40B4-BE49-F238E27FC236}">
                <a16:creationId xmlns:a16="http://schemas.microsoft.com/office/drawing/2014/main" id="{F237AC66-9BF0-48E8-B3F7-897E68BD452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EC2B451-58B2-42CE-9F45-9C37A75F4EB9}"/>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307375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15AEDF6-8554-41A0-B3D6-8FCD93CA7C1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8997164-869B-40D2-8CFA-B6A7FF37AB42}"/>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425497-101B-4E64-AB53-075D3EFEA4AB}"/>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5" name="عنصر نائب للتذييل 4">
            <a:extLst>
              <a:ext uri="{FF2B5EF4-FFF2-40B4-BE49-F238E27FC236}">
                <a16:creationId xmlns:a16="http://schemas.microsoft.com/office/drawing/2014/main" id="{12AA3585-85B4-4F5C-9FA9-25436B403A7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826AC03-6F13-440F-BB63-2B844C732FA5}"/>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3560532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EFA775-29FA-46B1-8E7C-7B3AB31961B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6122EE7-8F85-4FD3-BB53-7EDA026BEBA9}"/>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B1B6101-0767-4099-9F03-875C0049ED11}"/>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5" name="عنصر نائب للتذييل 4">
            <a:extLst>
              <a:ext uri="{FF2B5EF4-FFF2-40B4-BE49-F238E27FC236}">
                <a16:creationId xmlns:a16="http://schemas.microsoft.com/office/drawing/2014/main" id="{2DA861C0-7325-40A6-B02C-EFF03642BA8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E48D497-B1E4-4D7C-A43F-020CDA60355A}"/>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195181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49B06F-1DC7-4B13-A05E-7982537727E8}"/>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6D4F6AF-F703-4342-92BF-32BD9EDEF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944B8EE-ED71-4565-A0DA-8AAE5A4488AA}"/>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5" name="عنصر نائب للتذييل 4">
            <a:extLst>
              <a:ext uri="{FF2B5EF4-FFF2-40B4-BE49-F238E27FC236}">
                <a16:creationId xmlns:a16="http://schemas.microsoft.com/office/drawing/2014/main" id="{442C503C-2B27-486E-85C8-D9B8AE3E174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8481D91-803E-461A-A9AC-7E4A46E5D1AD}"/>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256478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72ED66B-5F8B-40FD-95D9-EF099C5AB1E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FF8A52D-734F-4921-B6CF-3C1E1CF5DBC7}"/>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9B3B58E3-8EB8-4258-8D26-11FD5D9318AC}"/>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0A4D86AE-6A72-4482-8F80-4E276BA7C751}"/>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6" name="عنصر نائب للتذييل 5">
            <a:extLst>
              <a:ext uri="{FF2B5EF4-FFF2-40B4-BE49-F238E27FC236}">
                <a16:creationId xmlns:a16="http://schemas.microsoft.com/office/drawing/2014/main" id="{2659E4B5-918B-4E6E-8D4E-90056C76A87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78AEB7E-1FFB-420E-BF5E-6725FE38E185}"/>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343187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84EB26-4251-474C-8796-EA940965E9C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DF1C933-9897-400C-860E-C7BD07E06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FBE647CA-2A45-4CDB-B548-853EADEC61CA}"/>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33B098E8-18E2-436A-8788-71A1E061B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340B103D-E6A8-4630-B456-B6320D9466BC}"/>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4F890EB5-AD37-4200-B841-C5F419E6EFD5}"/>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8" name="عنصر نائب للتذييل 7">
            <a:extLst>
              <a:ext uri="{FF2B5EF4-FFF2-40B4-BE49-F238E27FC236}">
                <a16:creationId xmlns:a16="http://schemas.microsoft.com/office/drawing/2014/main" id="{262914AC-C48F-4A49-A96D-E4F773BC1256}"/>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A372A443-D098-4D65-9917-51AD0F857204}"/>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192909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777358-1C95-4B17-BB30-8545D9E8B40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DEB9EB82-7D5D-46BA-97CF-C187C551EB3D}"/>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4" name="عنصر نائب للتذييل 3">
            <a:extLst>
              <a:ext uri="{FF2B5EF4-FFF2-40B4-BE49-F238E27FC236}">
                <a16:creationId xmlns:a16="http://schemas.microsoft.com/office/drawing/2014/main" id="{79F51694-284B-422C-93C7-E7F6223428D2}"/>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DD40DBD6-7E6C-49C6-8C3F-A675F37F79B6}"/>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225597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94455906-A63E-43CA-AA02-53B37820E6C9}"/>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3" name="عنصر نائب للتذييل 2">
            <a:extLst>
              <a:ext uri="{FF2B5EF4-FFF2-40B4-BE49-F238E27FC236}">
                <a16:creationId xmlns:a16="http://schemas.microsoft.com/office/drawing/2014/main" id="{678A23E2-E403-4BEA-A5AE-FD80DDD4FF8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F56EA5AF-C020-4099-AEBF-326BF6D0CB50}"/>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4141956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B0912EE-FCD8-4561-AD22-4A04BD3C57A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B225ECD-146B-4508-88A1-C5A852FF9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BBE07A12-EEA0-4C86-B006-4DCABA7DC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C88DEF2-A02D-4033-A655-5AE2862C5EF3}"/>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6" name="عنصر نائب للتذييل 5">
            <a:extLst>
              <a:ext uri="{FF2B5EF4-FFF2-40B4-BE49-F238E27FC236}">
                <a16:creationId xmlns:a16="http://schemas.microsoft.com/office/drawing/2014/main" id="{8E316500-E873-4F76-8B5E-1482C35F981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7025AA3-DF8D-4D82-AF4A-0BBEE2CA0DC9}"/>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410214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45C0AFB-20A2-4997-9F93-958B8362BF7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572966CC-EDDB-4C2F-B75D-3EAF95F62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25C9A361-0254-4CE5-A3BC-A63136986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A0671F5-DC8C-4F5B-B76C-0AF5392B8600}"/>
              </a:ext>
            </a:extLst>
          </p:cNvPr>
          <p:cNvSpPr>
            <a:spLocks noGrp="1"/>
          </p:cNvSpPr>
          <p:nvPr>
            <p:ph type="dt" sz="half" idx="10"/>
          </p:nvPr>
        </p:nvSpPr>
        <p:spPr/>
        <p:txBody>
          <a:bodyPr/>
          <a:lstStyle/>
          <a:p>
            <a:fld id="{1B34F914-09E1-4AD9-AFA3-A2CEF474824A}" type="datetimeFigureOut">
              <a:rPr lang="ar-SA" smtClean="0"/>
              <a:t>11/02/1445</a:t>
            </a:fld>
            <a:endParaRPr lang="ar-SA"/>
          </a:p>
        </p:txBody>
      </p:sp>
      <p:sp>
        <p:nvSpPr>
          <p:cNvPr id="6" name="عنصر نائب للتذييل 5">
            <a:extLst>
              <a:ext uri="{FF2B5EF4-FFF2-40B4-BE49-F238E27FC236}">
                <a16:creationId xmlns:a16="http://schemas.microsoft.com/office/drawing/2014/main" id="{1E26BB30-B51F-4DB2-9999-47AE0C21DCB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FD06C40-134C-4F31-9DA8-1DDA8BCDA448}"/>
              </a:ext>
            </a:extLst>
          </p:cNvPr>
          <p:cNvSpPr>
            <a:spLocks noGrp="1"/>
          </p:cNvSpPr>
          <p:nvPr>
            <p:ph type="sldNum" sz="quarter" idx="12"/>
          </p:nvPr>
        </p:nvSpPr>
        <p:spPr/>
        <p:txBody>
          <a:bodyPr/>
          <a:lstStyle/>
          <a:p>
            <a:fld id="{FEE62A58-5EC6-4A73-9FB2-821393895F97}" type="slidenum">
              <a:rPr lang="ar-SA" smtClean="0"/>
              <a:t>‹#›</a:t>
            </a:fld>
            <a:endParaRPr lang="ar-SA"/>
          </a:p>
        </p:txBody>
      </p:sp>
    </p:spTree>
    <p:extLst>
      <p:ext uri="{BB962C8B-B14F-4D97-AF65-F5344CB8AC3E}">
        <p14:creationId xmlns:p14="http://schemas.microsoft.com/office/powerpoint/2010/main" val="22417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A8B9891-F5C6-4664-A03D-592786BC153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EAA123C-8568-42B3-AFCB-3D9FDF911C1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A778652-5379-4379-A11C-2A6733C9A46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34F914-09E1-4AD9-AFA3-A2CEF474824A}" type="datetimeFigureOut">
              <a:rPr lang="ar-SA" smtClean="0"/>
              <a:t>11/02/1445</a:t>
            </a:fld>
            <a:endParaRPr lang="ar-SA"/>
          </a:p>
        </p:txBody>
      </p:sp>
      <p:sp>
        <p:nvSpPr>
          <p:cNvPr id="5" name="عنصر نائب للتذييل 4">
            <a:extLst>
              <a:ext uri="{FF2B5EF4-FFF2-40B4-BE49-F238E27FC236}">
                <a16:creationId xmlns:a16="http://schemas.microsoft.com/office/drawing/2014/main" id="{72D38BD8-5547-4BD9-B1C8-19E804DA6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A3FB166B-35B9-4DD1-9F77-82FB640E234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EE62A58-5EC6-4A73-9FB2-821393895F97}" type="slidenum">
              <a:rPr lang="ar-SA" smtClean="0"/>
              <a:t>‹#›</a:t>
            </a:fld>
            <a:endParaRPr lang="ar-SA"/>
          </a:p>
        </p:txBody>
      </p:sp>
    </p:spTree>
    <p:extLst>
      <p:ext uri="{BB962C8B-B14F-4D97-AF65-F5344CB8AC3E}">
        <p14:creationId xmlns:p14="http://schemas.microsoft.com/office/powerpoint/2010/main" val="1209045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1.xml" /><Relationship Id="rId5" Type="http://schemas.openxmlformats.org/officeDocument/2006/relationships/image" Target="../media/image3.png" /><Relationship Id="rId4" Type="http://schemas.openxmlformats.org/officeDocument/2006/relationships/customXml" Target="../ink/ink1.xml" /></Relationships>
</file>

<file path=ppt/slides/_rels/slide10.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27.gif" /></Relationships>
</file>

<file path=ppt/slides/_rels/slide12.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30.gif" /><Relationship Id="rId4" Type="http://schemas.openxmlformats.org/officeDocument/2006/relationships/image" Target="../media/image29.gif" /></Relationships>
</file>

<file path=ppt/slides/_rels/slide13.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31.gif"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33.gif" /><Relationship Id="rId4" Type="http://schemas.openxmlformats.org/officeDocument/2006/relationships/image" Target="../media/image32.gif" /></Relationships>
</file>

<file path=ppt/slides/_rels/slide15.xml.rels><?xml version="1.0" encoding="UTF-8" standalone="yes"?>
<Relationships xmlns="http://schemas.openxmlformats.org/package/2006/relationships"><Relationship Id="rId3" Type="http://schemas.openxmlformats.org/officeDocument/2006/relationships/image" Target="../media/image34.jpeg" /><Relationship Id="rId7" Type="http://schemas.openxmlformats.org/officeDocument/2006/relationships/image" Target="../media/image36.png" /><Relationship Id="rId2" Type="http://schemas.openxmlformats.org/officeDocument/2006/relationships/image" Target="../media/image12.png" /><Relationship Id="rId1" Type="http://schemas.openxmlformats.org/officeDocument/2006/relationships/slideLayout" Target="../slideLayouts/slideLayout2.xml" /><Relationship Id="rId6" Type="http://schemas.openxmlformats.org/officeDocument/2006/relationships/customXml" Target="../ink/ink5.xml" /><Relationship Id="rId5" Type="http://schemas.openxmlformats.org/officeDocument/2006/relationships/image" Target="../media/image35.png" /><Relationship Id="rId4" Type="http://schemas.openxmlformats.org/officeDocument/2006/relationships/customXml" Target="../ink/ink4.xml" /></Relationships>
</file>

<file path=ppt/slides/_rels/slide16.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38.gif"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40.png" /><Relationship Id="rId4" Type="http://schemas.openxmlformats.org/officeDocument/2006/relationships/image" Target="../media/image39.jpeg" /></Relationships>
</file>

<file path=ppt/slides/_rels/slide18.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 /><Relationship Id="rId3" Type="http://schemas.openxmlformats.org/officeDocument/2006/relationships/diagramLayout" Target="../diagrams/layout1.xml" /><Relationship Id="rId7" Type="http://schemas.openxmlformats.org/officeDocument/2006/relationships/image" Target="../media/image1.png" /><Relationship Id="rId12" Type="http://schemas.microsoft.com/office/2007/relationships/diagramDrawing" Target="../diagrams/drawing2.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11" Type="http://schemas.openxmlformats.org/officeDocument/2006/relationships/diagramColors" Target="../diagrams/colors2.xml" /><Relationship Id="rId5" Type="http://schemas.openxmlformats.org/officeDocument/2006/relationships/diagramColors" Target="../diagrams/colors1.xml" /><Relationship Id="rId10" Type="http://schemas.openxmlformats.org/officeDocument/2006/relationships/diagramQuickStyle" Target="../diagrams/quickStyle2.xml" /><Relationship Id="rId4" Type="http://schemas.openxmlformats.org/officeDocument/2006/relationships/diagramQuickStyle" Target="../diagrams/quickStyle1.xml" /><Relationship Id="rId9" Type="http://schemas.openxmlformats.org/officeDocument/2006/relationships/diagramLayout" Target="../diagrams/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4.xml.rels><?xml version="1.0" encoding="UTF-8" standalone="yes"?>
<Relationships xmlns="http://schemas.openxmlformats.org/package/2006/relationships"><Relationship Id="rId8" Type="http://schemas.openxmlformats.org/officeDocument/2006/relationships/image" Target="../media/image10.png" /><Relationship Id="rId3" Type="http://schemas.openxmlformats.org/officeDocument/2006/relationships/image" Target="../media/image6.gif" /><Relationship Id="rId7" Type="http://schemas.openxmlformats.org/officeDocument/2006/relationships/customXml" Target="../ink/ink2.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image" Target="../media/image9.jpeg" /><Relationship Id="rId5" Type="http://schemas.openxmlformats.org/officeDocument/2006/relationships/image" Target="../media/image8.png" /><Relationship Id="rId10" Type="http://schemas.openxmlformats.org/officeDocument/2006/relationships/image" Target="../media/image11.png" /><Relationship Id="rId4" Type="http://schemas.openxmlformats.org/officeDocument/2006/relationships/image" Target="../media/image7.jpeg" /><Relationship Id="rId9" Type="http://schemas.openxmlformats.org/officeDocument/2006/relationships/customXml" Target="../ink/ink3.xml" /></Relationships>
</file>

<file path=ppt/slides/_rels/slide5.xml.rels><?xml version="1.0" encoding="UTF-8" standalone="yes"?>
<Relationships xmlns="http://schemas.openxmlformats.org/package/2006/relationships"><Relationship Id="rId3" Type="http://schemas.openxmlformats.org/officeDocument/2006/relationships/image" Target="../media/image13.gif" /><Relationship Id="rId2" Type="http://schemas.openxmlformats.org/officeDocument/2006/relationships/image" Target="../media/image12.png" /><Relationship Id="rId1" Type="http://schemas.openxmlformats.org/officeDocument/2006/relationships/slideLayout" Target="../slideLayouts/slideLayout2.xml" /><Relationship Id="rId5" Type="http://schemas.openxmlformats.org/officeDocument/2006/relationships/image" Target="../media/image15.gif" /><Relationship Id="rId4" Type="http://schemas.openxmlformats.org/officeDocument/2006/relationships/image" Target="../media/image14.gif" /></Relationships>
</file>

<file path=ppt/slides/_rels/slide6.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17.gif"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7" Type="http://schemas.openxmlformats.org/officeDocument/2006/relationships/image" Target="../media/image20.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19.gif" /><Relationship Id="rId5" Type="http://schemas.openxmlformats.org/officeDocument/2006/relationships/image" Target="../media/image18.png" /><Relationship Id="rId4" Type="http://schemas.openxmlformats.org/officeDocument/2006/relationships/image" Target="../media/image1.png" /></Relationships>
</file>

<file path=ppt/slides/_rels/slide8.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22.gif" /><Relationship Id="rId4" Type="http://schemas.microsoft.com/office/2007/relationships/hdphoto" Target="../media/hdphoto1.wdp" /></Relationships>
</file>

<file path=ppt/slides/_rels/slide9.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24.gif"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52742E-C631-4922-AF34-50045B33E174}"/>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A0A6B7DA-F343-42B6-B4C1-377D172447A5}"/>
              </a:ext>
            </a:extLst>
          </p:cNvPr>
          <p:cNvSpPr>
            <a:spLocks noGrp="1"/>
          </p:cNvSpPr>
          <p:nvPr>
            <p:ph type="subTitle" idx="1"/>
          </p:nvPr>
        </p:nvSpPr>
        <p:spPr/>
        <p:txBody>
          <a:bodyPr/>
          <a:lstStyle/>
          <a:p>
            <a:endParaRPr lang="ar-SA"/>
          </a:p>
        </p:txBody>
      </p:sp>
      <p:pic>
        <p:nvPicPr>
          <p:cNvPr id="4" name="صورة 3">
            <a:extLst>
              <a:ext uri="{FF2B5EF4-FFF2-40B4-BE49-F238E27FC236}">
                <a16:creationId xmlns:a16="http://schemas.microsoft.com/office/drawing/2014/main" id="{CB4719F0-D9FE-4DE5-821E-9DF8FEC8B50A}"/>
              </a:ext>
            </a:extLst>
          </p:cNvPr>
          <p:cNvPicPr>
            <a:picLocks noChangeAspect="1"/>
          </p:cNvPicPr>
          <p:nvPr/>
        </p:nvPicPr>
        <p:blipFill rotWithShape="1">
          <a:blip r:embed="rId2"/>
          <a:srcRect l="9844" t="24653" r="24376" b="10830"/>
          <a:stretch/>
        </p:blipFill>
        <p:spPr>
          <a:xfrm>
            <a:off x="78658" y="-85725"/>
            <a:ext cx="12192000" cy="6943725"/>
          </a:xfrm>
          <a:prstGeom prst="rect">
            <a:avLst/>
          </a:prstGeom>
        </p:spPr>
      </p:pic>
      <p:sp>
        <p:nvSpPr>
          <p:cNvPr id="5" name="مستطيل: زوايا مستديرة 4">
            <a:extLst>
              <a:ext uri="{FF2B5EF4-FFF2-40B4-BE49-F238E27FC236}">
                <a16:creationId xmlns:a16="http://schemas.microsoft.com/office/drawing/2014/main" id="{FD95A68B-37D6-4AA3-A710-F7A61EC7A99E}"/>
              </a:ext>
            </a:extLst>
          </p:cNvPr>
          <p:cNvSpPr/>
          <p:nvPr/>
        </p:nvSpPr>
        <p:spPr>
          <a:xfrm>
            <a:off x="1085849" y="710658"/>
            <a:ext cx="6257925" cy="1941533"/>
          </a:xfrm>
          <a:prstGeom prst="roundRect">
            <a:avLst/>
          </a:prstGeom>
          <a:solidFill>
            <a:srgbClr val="8A308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2"/>
            <a:r>
              <a:rPr lang="en-US" sz="6600" b="1" dirty="0">
                <a:solidFill>
                  <a:srgbClr val="39B7BA"/>
                </a:solidFill>
                <a:latin typeface="Forte" panose="03060902040502070203" pitchFamily="66" charset="0"/>
                <a:cs typeface="Calibri" panose="020F0502020204030204" pitchFamily="34" charset="0"/>
              </a:rPr>
              <a:t> Connected by</a:t>
            </a:r>
          </a:p>
        </p:txBody>
      </p:sp>
      <p:sp>
        <p:nvSpPr>
          <p:cNvPr id="6" name="مربع نص 5">
            <a:extLst>
              <a:ext uri="{FF2B5EF4-FFF2-40B4-BE49-F238E27FC236}">
                <a16:creationId xmlns:a16="http://schemas.microsoft.com/office/drawing/2014/main" id="{D7AD8603-B7E0-4201-B054-E58824BC64D9}"/>
              </a:ext>
            </a:extLst>
          </p:cNvPr>
          <p:cNvSpPr txBox="1"/>
          <p:nvPr/>
        </p:nvSpPr>
        <p:spPr>
          <a:xfrm>
            <a:off x="4214811" y="4135763"/>
            <a:ext cx="4634630" cy="923330"/>
          </a:xfrm>
          <a:prstGeom prst="rect">
            <a:avLst/>
          </a:prstGeom>
          <a:noFill/>
        </p:spPr>
        <p:txBody>
          <a:bodyPr wrap="square" rtlCol="1">
            <a:spAutoFit/>
          </a:bodyPr>
          <a:lstStyle/>
          <a:p>
            <a:pPr algn="ctr"/>
            <a:r>
              <a:rPr lang="en-US" sz="5400" dirty="0">
                <a:solidFill>
                  <a:srgbClr val="8A3088"/>
                </a:solidFill>
                <a:latin typeface="Forte" panose="03060902040502070203" pitchFamily="66" charset="0"/>
                <a:cs typeface="Calibri" panose="020F0502020204030204" pitchFamily="34" charset="0"/>
              </a:rPr>
              <a:t>conversation</a:t>
            </a:r>
            <a:endParaRPr lang="ar-SA" sz="5400" dirty="0">
              <a:solidFill>
                <a:srgbClr val="8A3088"/>
              </a:solidFill>
              <a:latin typeface="Forte" panose="03060902040502070203" pitchFamily="66" charset="0"/>
            </a:endParaRPr>
          </a:p>
        </p:txBody>
      </p:sp>
      <p:pic>
        <p:nvPicPr>
          <p:cNvPr id="7" name="Picture 2" descr="Kids technology Royalty Free Vector Image - VectorStock">
            <a:extLst>
              <a:ext uri="{FF2B5EF4-FFF2-40B4-BE49-F238E27FC236}">
                <a16:creationId xmlns:a16="http://schemas.microsoft.com/office/drawing/2014/main" id="{838F94B8-F714-437A-8C8F-D6305C99B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587"/>
          <a:stretch/>
        </p:blipFill>
        <p:spPr bwMode="auto">
          <a:xfrm>
            <a:off x="7617621" y="1218120"/>
            <a:ext cx="4395786" cy="2723103"/>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73523408-4A52-4BCD-BE0F-B9EE6DF0B8FA}"/>
              </a:ext>
            </a:extLst>
          </p:cNvPr>
          <p:cNvSpPr txBox="1"/>
          <p:nvPr/>
        </p:nvSpPr>
        <p:spPr>
          <a:xfrm>
            <a:off x="5571050" y="5354890"/>
            <a:ext cx="4634630" cy="584775"/>
          </a:xfrm>
          <a:prstGeom prst="rect">
            <a:avLst/>
          </a:prstGeom>
          <a:noFill/>
        </p:spPr>
        <p:txBody>
          <a:bodyPr wrap="square" rtlCol="1">
            <a:spAutoFit/>
          </a:bodyPr>
          <a:lstStyle/>
          <a:p>
            <a:pPr algn="ctr"/>
            <a:r>
              <a:rPr lang="en-US" sz="3200" dirty="0">
                <a:latin typeface="Forte" panose="03060902040502070203" pitchFamily="66" charset="0"/>
                <a:cs typeface="Calibri" panose="020F0502020204030204" pitchFamily="34" charset="0"/>
              </a:rPr>
              <a:t>By : Asma AlMjlad</a:t>
            </a:r>
            <a:endParaRPr lang="ar-SA" sz="3200" dirty="0">
              <a:latin typeface="Forte" panose="03060902040502070203" pitchFamily="66" charset="0"/>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9" name="حبر 8">
                <a:extLst>
                  <a:ext uri="{FF2B5EF4-FFF2-40B4-BE49-F238E27FC236}">
                    <a16:creationId xmlns:a16="http://schemas.microsoft.com/office/drawing/2014/main" id="{AEF7FFA2-1211-4D6D-8790-3AD3F6DBEB0F}"/>
                  </a:ext>
                </a:extLst>
              </p14:cNvPr>
              <p14:cNvContentPartPr/>
              <p14:nvPr/>
            </p14:nvContentPartPr>
            <p14:xfrm>
              <a:off x="7385475" y="506730"/>
              <a:ext cx="4212000" cy="1117080"/>
            </p14:xfrm>
          </p:contentPart>
        </mc:Choice>
        <mc:Fallback>
          <p:pic>
            <p:nvPicPr>
              <p:cNvPr id="9" name="حبر 8">
                <a:extLst>
                  <a:ext uri="{FF2B5EF4-FFF2-40B4-BE49-F238E27FC236}">
                    <a16:creationId xmlns:a16="http://schemas.microsoft.com/office/drawing/2014/main" id="{AEF7FFA2-1211-4D6D-8790-3AD3F6DBEB0F}"/>
                  </a:ext>
                </a:extLst>
              </p:cNvPr>
              <p:cNvPicPr/>
              <p:nvPr/>
            </p:nvPicPr>
            <p:blipFill>
              <a:blip r:embed="rId5"/>
              <a:stretch>
                <a:fillRect/>
              </a:stretch>
            </p:blipFill>
            <p:spPr>
              <a:xfrm>
                <a:off x="7367475" y="488730"/>
                <a:ext cx="4247640" cy="1152720"/>
              </a:xfrm>
              <a:prstGeom prst="rect">
                <a:avLst/>
              </a:prstGeom>
            </p:spPr>
          </p:pic>
        </mc:Fallback>
      </mc:AlternateContent>
    </p:spTree>
    <p:extLst>
      <p:ext uri="{BB962C8B-B14F-4D97-AF65-F5344CB8AC3E}">
        <p14:creationId xmlns:p14="http://schemas.microsoft.com/office/powerpoint/2010/main" val="30144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3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E16BF-BDAA-43E8-A8D1-A1DD5A347E77}"/>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269E458D-31CB-4853-A578-629C1DEA5B12}"/>
              </a:ext>
            </a:extLst>
          </p:cNvPr>
          <p:cNvPicPr>
            <a:picLocks noChangeAspect="1"/>
          </p:cNvPicPr>
          <p:nvPr/>
        </p:nvPicPr>
        <p:blipFill rotWithShape="1">
          <a:blip r:embed="rId2"/>
          <a:srcRect l="9844" t="24653" r="24376" b="10830"/>
          <a:stretch/>
        </p:blipFill>
        <p:spPr>
          <a:xfrm>
            <a:off x="68826" y="78658"/>
            <a:ext cx="12123174" cy="6779342"/>
          </a:xfrm>
          <a:prstGeom prst="rect">
            <a:avLst/>
          </a:prstGeom>
        </p:spPr>
      </p:pic>
      <p:pic>
        <p:nvPicPr>
          <p:cNvPr id="6" name="عنصر نائب للمحتوى 5">
            <a:extLst>
              <a:ext uri="{FF2B5EF4-FFF2-40B4-BE49-F238E27FC236}">
                <a16:creationId xmlns:a16="http://schemas.microsoft.com/office/drawing/2014/main" id="{C3481862-EDCE-4849-A7B5-71108E4FDC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7992" y="78658"/>
            <a:ext cx="5474658" cy="6600825"/>
          </a:xfrm>
        </p:spPr>
      </p:pic>
    </p:spTree>
    <p:extLst>
      <p:ext uri="{BB962C8B-B14F-4D97-AF65-F5344CB8AC3E}">
        <p14:creationId xmlns:p14="http://schemas.microsoft.com/office/powerpoint/2010/main" val="1229991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E16BF-BDAA-43E8-A8D1-A1DD5A347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26C90AB-8883-4905-811D-E924E550A06E}"/>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69E458D-31CB-4853-A578-629C1DEA5B12}"/>
              </a:ext>
            </a:extLst>
          </p:cNvPr>
          <p:cNvPicPr>
            <a:picLocks noChangeAspect="1"/>
          </p:cNvPicPr>
          <p:nvPr/>
        </p:nvPicPr>
        <p:blipFill rotWithShape="1">
          <a:blip r:embed="rId2"/>
          <a:srcRect l="9844" t="24653" r="24376" b="10830"/>
          <a:stretch/>
        </p:blipFill>
        <p:spPr>
          <a:xfrm>
            <a:off x="106926" y="39329"/>
            <a:ext cx="12123174" cy="6779342"/>
          </a:xfrm>
          <a:prstGeom prst="rect">
            <a:avLst/>
          </a:prstGeom>
        </p:spPr>
      </p:pic>
      <p:pic>
        <p:nvPicPr>
          <p:cNvPr id="6" name="صورة 5">
            <a:extLst>
              <a:ext uri="{FF2B5EF4-FFF2-40B4-BE49-F238E27FC236}">
                <a16:creationId xmlns:a16="http://schemas.microsoft.com/office/drawing/2014/main" id="{CE33ED61-D9E4-46C8-A69C-17DD2A2CFC9D}"/>
              </a:ext>
            </a:extLst>
          </p:cNvPr>
          <p:cNvPicPr>
            <a:picLocks noChangeAspect="1"/>
          </p:cNvPicPr>
          <p:nvPr/>
        </p:nvPicPr>
        <p:blipFill rotWithShape="1">
          <a:blip r:embed="rId3"/>
          <a:srcRect l="43750" t="31528" r="5469" b="31389"/>
          <a:stretch/>
        </p:blipFill>
        <p:spPr>
          <a:xfrm>
            <a:off x="1238250" y="359926"/>
            <a:ext cx="6191250" cy="2543176"/>
          </a:xfrm>
          <a:prstGeom prst="rect">
            <a:avLst/>
          </a:prstGeom>
        </p:spPr>
      </p:pic>
      <p:sp>
        <p:nvSpPr>
          <p:cNvPr id="5" name="مستطيل: زوايا مستديرة 4">
            <a:extLst>
              <a:ext uri="{FF2B5EF4-FFF2-40B4-BE49-F238E27FC236}">
                <a16:creationId xmlns:a16="http://schemas.microsoft.com/office/drawing/2014/main" id="{79475132-4815-45B3-934E-79A853CB006C}"/>
              </a:ext>
            </a:extLst>
          </p:cNvPr>
          <p:cNvSpPr/>
          <p:nvPr/>
        </p:nvSpPr>
        <p:spPr>
          <a:xfrm>
            <a:off x="7458075" y="946944"/>
            <a:ext cx="3867150" cy="714375"/>
          </a:xfrm>
          <a:prstGeom prst="round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latin typeface="Comic Sans MS" panose="030F0702030302020204" pitchFamily="66" charset="0"/>
              </a:rPr>
              <a:t>Who says How on earth?</a:t>
            </a:r>
            <a:endParaRPr lang="ar-SA" b="1" dirty="0">
              <a:solidFill>
                <a:schemeClr val="tx1"/>
              </a:solidFill>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49506740-4F29-4DC8-B1CE-2CD166EF2008}"/>
              </a:ext>
            </a:extLst>
          </p:cNvPr>
          <p:cNvSpPr/>
          <p:nvPr/>
        </p:nvSpPr>
        <p:spPr>
          <a:xfrm>
            <a:off x="8703469" y="1915319"/>
            <a:ext cx="3224212" cy="714375"/>
          </a:xfrm>
          <a:prstGeom prst="round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latin typeface="Comic Sans MS" panose="030F0702030302020204" pitchFamily="66" charset="0"/>
              </a:rPr>
              <a:t>Who says Hold on?</a:t>
            </a:r>
            <a:endParaRPr lang="ar-SA" b="1" dirty="0">
              <a:solidFill>
                <a:schemeClr val="tx1"/>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6068C92A-1EEB-4E8E-B58F-3E7FE2D5A0E9}"/>
              </a:ext>
            </a:extLst>
          </p:cNvPr>
          <p:cNvSpPr/>
          <p:nvPr/>
        </p:nvSpPr>
        <p:spPr>
          <a:xfrm>
            <a:off x="7686675" y="3043635"/>
            <a:ext cx="2628900" cy="714375"/>
          </a:xfrm>
          <a:prstGeom prst="round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a:solidFill>
                  <a:schemeClr val="tx1"/>
                </a:solidFill>
                <a:latin typeface="Comic Sans MS" panose="030F0702030302020204" pitchFamily="66" charset="0"/>
              </a:rPr>
              <a:t>Who says hang out?</a:t>
            </a:r>
            <a:endParaRPr lang="ar-SA" b="1">
              <a:solidFill>
                <a:schemeClr val="tx1"/>
              </a:solidFill>
              <a:latin typeface="Comic Sans MS" panose="030F0702030302020204" pitchFamily="66" charset="0"/>
            </a:endParaRPr>
          </a:p>
        </p:txBody>
      </p:sp>
      <p:sp>
        <p:nvSpPr>
          <p:cNvPr id="9" name="مستطيل: زوايا مستديرة 8">
            <a:extLst>
              <a:ext uri="{FF2B5EF4-FFF2-40B4-BE49-F238E27FC236}">
                <a16:creationId xmlns:a16="http://schemas.microsoft.com/office/drawing/2014/main" id="{722FF53C-5F5B-4606-9112-BF5B9E9E9FEB}"/>
              </a:ext>
            </a:extLst>
          </p:cNvPr>
          <p:cNvSpPr/>
          <p:nvPr/>
        </p:nvSpPr>
        <p:spPr>
          <a:xfrm>
            <a:off x="4441261" y="3963909"/>
            <a:ext cx="5610225" cy="714375"/>
          </a:xfrm>
          <a:prstGeom prst="round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a:solidFill>
                  <a:schemeClr val="tx1"/>
                </a:solidFill>
                <a:latin typeface="Comic Sans MS" panose="030F0702030302020204" pitchFamily="66" charset="0"/>
              </a:rPr>
              <a:t>Who says got the hang of it?</a:t>
            </a:r>
            <a:endParaRPr lang="ar-SA" b="1">
              <a:solidFill>
                <a:schemeClr val="tx1"/>
              </a:solidFill>
              <a:latin typeface="Comic Sans MS" panose="030F0702030302020204" pitchFamily="66" charset="0"/>
            </a:endParaRPr>
          </a:p>
        </p:txBody>
      </p:sp>
      <p:pic>
        <p:nvPicPr>
          <p:cNvPr id="3074" name="Picture 2" descr="Answer GIFs - Get the best gif on GIFER">
            <a:extLst>
              <a:ext uri="{FF2B5EF4-FFF2-40B4-BE49-F238E27FC236}">
                <a16:creationId xmlns:a16="http://schemas.microsoft.com/office/drawing/2014/main" id="{55AFE8F8-CF89-4448-B5BF-66066D8B6C5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77500" y="4690470"/>
            <a:ext cx="169545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E16BF-BDAA-43E8-A8D1-A1DD5A347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26C90AB-8883-4905-811D-E924E550A06E}"/>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69E458D-31CB-4853-A578-629C1DEA5B12}"/>
              </a:ext>
            </a:extLst>
          </p:cNvPr>
          <p:cNvPicPr>
            <a:picLocks noChangeAspect="1"/>
          </p:cNvPicPr>
          <p:nvPr/>
        </p:nvPicPr>
        <p:blipFill rotWithShape="1">
          <a:blip r:embed="rId2"/>
          <a:srcRect l="9844" t="24653" r="24376" b="10830"/>
          <a:stretch/>
        </p:blipFill>
        <p:spPr>
          <a:xfrm>
            <a:off x="68826" y="78658"/>
            <a:ext cx="12123174" cy="6779342"/>
          </a:xfrm>
          <a:prstGeom prst="rect">
            <a:avLst/>
          </a:prstGeom>
        </p:spPr>
      </p:pic>
      <p:pic>
        <p:nvPicPr>
          <p:cNvPr id="6" name="صورة 5">
            <a:extLst>
              <a:ext uri="{FF2B5EF4-FFF2-40B4-BE49-F238E27FC236}">
                <a16:creationId xmlns:a16="http://schemas.microsoft.com/office/drawing/2014/main" id="{033D2963-71FF-4563-8405-B323919600E3}"/>
              </a:ext>
            </a:extLst>
          </p:cNvPr>
          <p:cNvPicPr>
            <a:picLocks noChangeAspect="1"/>
          </p:cNvPicPr>
          <p:nvPr/>
        </p:nvPicPr>
        <p:blipFill rotWithShape="1">
          <a:blip r:embed="rId3"/>
          <a:srcRect l="12031" t="42918" r="50313" b="16143"/>
          <a:stretch/>
        </p:blipFill>
        <p:spPr>
          <a:xfrm>
            <a:off x="2752724" y="0"/>
            <a:ext cx="7019925" cy="4419600"/>
          </a:xfrm>
          <a:prstGeom prst="rect">
            <a:avLst/>
          </a:prstGeom>
        </p:spPr>
      </p:pic>
      <p:sp>
        <p:nvSpPr>
          <p:cNvPr id="5" name="مربع نص 4">
            <a:extLst>
              <a:ext uri="{FF2B5EF4-FFF2-40B4-BE49-F238E27FC236}">
                <a16:creationId xmlns:a16="http://schemas.microsoft.com/office/drawing/2014/main" id="{236B9DDE-6EA4-4A58-9851-85B0D47A1DC0}"/>
              </a:ext>
            </a:extLst>
          </p:cNvPr>
          <p:cNvSpPr txBox="1"/>
          <p:nvPr/>
        </p:nvSpPr>
        <p:spPr>
          <a:xfrm>
            <a:off x="3314700" y="4382901"/>
            <a:ext cx="8686800" cy="646331"/>
          </a:xfrm>
          <a:prstGeom prst="rect">
            <a:avLst/>
          </a:prstGeom>
          <a:noFill/>
        </p:spPr>
        <p:txBody>
          <a:bodyPr wrap="square" rtlCol="1">
            <a:spAutoFit/>
          </a:bodyPr>
          <a:lstStyle/>
          <a:p>
            <a:pPr algn="l"/>
            <a:r>
              <a:rPr lang="en-US" b="1" dirty="0">
                <a:solidFill>
                  <a:srgbClr val="FF0000"/>
                </a:solidFill>
                <a:latin typeface="Comic Sans MS" panose="030F0702030302020204" pitchFamily="66" charset="0"/>
              </a:rPr>
              <a:t>1. The grandmother doesn’t understand how Cara types a text message so quickly.</a:t>
            </a:r>
            <a:endParaRPr lang="ar-SA" b="1"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46E2168-0360-449F-9CA6-29456F4A1E6F}"/>
              </a:ext>
            </a:extLst>
          </p:cNvPr>
          <p:cNvSpPr txBox="1"/>
          <p:nvPr/>
        </p:nvSpPr>
        <p:spPr>
          <a:xfrm>
            <a:off x="3686175" y="5107890"/>
            <a:ext cx="8315325" cy="369332"/>
          </a:xfrm>
          <a:prstGeom prst="rect">
            <a:avLst/>
          </a:prstGeom>
          <a:noFill/>
        </p:spPr>
        <p:txBody>
          <a:bodyPr wrap="square" rtlCol="1">
            <a:spAutoFit/>
          </a:bodyPr>
          <a:lstStyle/>
          <a:p>
            <a:pPr algn="l"/>
            <a:r>
              <a:rPr lang="en-US" b="1" dirty="0">
                <a:solidFill>
                  <a:srgbClr val="FF0000"/>
                </a:solidFill>
                <a:latin typeface="Comic Sans MS" panose="030F0702030302020204" pitchFamily="66" charset="0"/>
              </a:rPr>
              <a:t>2. The grandmother learns the acronym, “DYWT,” or “do you want to.”</a:t>
            </a:r>
            <a:endParaRPr lang="ar-SA" b="1" dirty="0">
              <a:solidFill>
                <a:srgbClr val="FF0000"/>
              </a:solidFill>
              <a:latin typeface="Comic Sans MS" panose="030F0702030302020204" pitchFamily="66" charset="0"/>
            </a:endParaRPr>
          </a:p>
        </p:txBody>
      </p:sp>
      <p:pic>
        <p:nvPicPr>
          <p:cNvPr id="2050" name="Picture 2" descr="Question And Answer Animation Gif">
            <a:extLst>
              <a:ext uri="{FF2B5EF4-FFF2-40B4-BE49-F238E27FC236}">
                <a16:creationId xmlns:a16="http://schemas.microsoft.com/office/drawing/2014/main" id="{7204EA44-8179-4931-917A-79618351D15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86901" y="1300956"/>
            <a:ext cx="23304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1 Minute Timer GIFs | Gfycat">
            <a:extLst>
              <a:ext uri="{FF2B5EF4-FFF2-40B4-BE49-F238E27FC236}">
                <a16:creationId xmlns:a16="http://schemas.microsoft.com/office/drawing/2014/main" id="{AB8157A5-1378-409C-9043-34BC785CAC3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695" y="731837"/>
            <a:ext cx="2023534" cy="113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3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E16BF-BDAA-43E8-A8D1-A1DD5A347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26C90AB-8883-4905-811D-E924E550A06E}"/>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69E458D-31CB-4853-A578-629C1DEA5B12}"/>
              </a:ext>
            </a:extLst>
          </p:cNvPr>
          <p:cNvPicPr>
            <a:picLocks noChangeAspect="1"/>
          </p:cNvPicPr>
          <p:nvPr/>
        </p:nvPicPr>
        <p:blipFill rotWithShape="1">
          <a:blip r:embed="rId2"/>
          <a:srcRect l="9844" t="24653" r="24376" b="10830"/>
          <a:stretch/>
        </p:blipFill>
        <p:spPr>
          <a:xfrm>
            <a:off x="68826" y="78658"/>
            <a:ext cx="12123174" cy="6779342"/>
          </a:xfrm>
          <a:prstGeom prst="rect">
            <a:avLst/>
          </a:prstGeom>
        </p:spPr>
      </p:pic>
      <p:pic>
        <p:nvPicPr>
          <p:cNvPr id="6" name="صورة 5">
            <a:extLst>
              <a:ext uri="{FF2B5EF4-FFF2-40B4-BE49-F238E27FC236}">
                <a16:creationId xmlns:a16="http://schemas.microsoft.com/office/drawing/2014/main" id="{033D2963-71FF-4563-8405-B323919600E3}"/>
              </a:ext>
            </a:extLst>
          </p:cNvPr>
          <p:cNvPicPr>
            <a:picLocks noChangeAspect="1"/>
          </p:cNvPicPr>
          <p:nvPr/>
        </p:nvPicPr>
        <p:blipFill rotWithShape="1">
          <a:blip r:embed="rId3"/>
          <a:srcRect l="49922" t="42918" r="7422" b="9930"/>
          <a:stretch/>
        </p:blipFill>
        <p:spPr>
          <a:xfrm>
            <a:off x="6734175" y="3283742"/>
            <a:ext cx="5200650" cy="3233739"/>
          </a:xfrm>
          <a:prstGeom prst="rect">
            <a:avLst/>
          </a:prstGeom>
        </p:spPr>
      </p:pic>
      <p:sp>
        <p:nvSpPr>
          <p:cNvPr id="5" name="مستطيل: زوايا مستديرة 4">
            <a:extLst>
              <a:ext uri="{FF2B5EF4-FFF2-40B4-BE49-F238E27FC236}">
                <a16:creationId xmlns:a16="http://schemas.microsoft.com/office/drawing/2014/main" id="{7FB79C2F-863D-4DF2-AC50-813F132544E0}"/>
              </a:ext>
            </a:extLst>
          </p:cNvPr>
          <p:cNvSpPr/>
          <p:nvPr/>
        </p:nvSpPr>
        <p:spPr>
          <a:xfrm>
            <a:off x="1266824" y="422273"/>
            <a:ext cx="9476085" cy="704850"/>
          </a:xfrm>
          <a:prstGeom prst="roundRect">
            <a:avLst/>
          </a:prstGeom>
          <a:solidFill>
            <a:srgbClr val="C11B7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latin typeface="Comic Sans MS" panose="030F0702030302020204" pitchFamily="66" charset="0"/>
              </a:rPr>
              <a:t>Which things would you say when you don’t understand something or want an explanation?</a:t>
            </a:r>
            <a:endParaRPr lang="ar-SA" b="1" dirty="0">
              <a:solidFill>
                <a:schemeClr val="tx1"/>
              </a:solidFill>
              <a:latin typeface="Comic Sans MS" panose="030F0702030302020204" pitchFamily="66" charset="0"/>
            </a:endParaRPr>
          </a:p>
        </p:txBody>
      </p:sp>
      <p:sp>
        <p:nvSpPr>
          <p:cNvPr id="7" name="مستطيل 6">
            <a:extLst>
              <a:ext uri="{FF2B5EF4-FFF2-40B4-BE49-F238E27FC236}">
                <a16:creationId xmlns:a16="http://schemas.microsoft.com/office/drawing/2014/main" id="{9E7290AE-E09E-4258-A51C-EF413CD714E3}"/>
              </a:ext>
            </a:extLst>
          </p:cNvPr>
          <p:cNvSpPr/>
          <p:nvPr/>
        </p:nvSpPr>
        <p:spPr>
          <a:xfrm>
            <a:off x="3390900" y="1437879"/>
            <a:ext cx="6315076" cy="676275"/>
          </a:xfrm>
          <a:prstGeom prst="rect">
            <a:avLst/>
          </a:prstGeom>
          <a:solidFill>
            <a:srgbClr val="C11B7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a:solidFill>
                  <a:schemeClr val="tx1"/>
                </a:solidFill>
                <a:latin typeface="Comic Sans MS" panose="030F0702030302020204" pitchFamily="66" charset="0"/>
              </a:rPr>
              <a:t>What do you say when you understand something? </a:t>
            </a:r>
            <a:endParaRPr lang="ar-SA" b="1">
              <a:solidFill>
                <a:schemeClr val="tx1"/>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7F1AB7CD-F247-41F6-A5DE-069BCD7C62C5}"/>
              </a:ext>
            </a:extLst>
          </p:cNvPr>
          <p:cNvSpPr/>
          <p:nvPr/>
        </p:nvSpPr>
        <p:spPr>
          <a:xfrm>
            <a:off x="838200" y="2360810"/>
            <a:ext cx="8439152" cy="676275"/>
          </a:xfrm>
          <a:prstGeom prst="roundRect">
            <a:avLst/>
          </a:prstGeom>
          <a:solidFill>
            <a:srgbClr val="C11B7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a:solidFill>
                  <a:schemeClr val="tx1"/>
                </a:solidFill>
                <a:latin typeface="Comic Sans MS" panose="030F0702030302020204" pitchFamily="66" charset="0"/>
              </a:rPr>
              <a:t>What do you say when you want to know if your explanation is clear?</a:t>
            </a:r>
            <a:endParaRPr lang="ar-SA" b="1">
              <a:solidFill>
                <a:schemeClr val="tx1"/>
              </a:solidFill>
              <a:latin typeface="Comic Sans MS" panose="030F0702030302020204" pitchFamily="66" charset="0"/>
            </a:endParaRPr>
          </a:p>
        </p:txBody>
      </p:sp>
    </p:spTree>
    <p:extLst>
      <p:ext uri="{BB962C8B-B14F-4D97-AF65-F5344CB8AC3E}">
        <p14:creationId xmlns:p14="http://schemas.microsoft.com/office/powerpoint/2010/main" val="356422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29BA8C-E095-45A6-BBE1-1BA66BC985F2}"/>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9E68CA8E-DB03-448A-B5E6-F74764D25B59}"/>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59F03868-4470-4875-8CE4-4AD07FE994D2}"/>
              </a:ext>
            </a:extLst>
          </p:cNvPr>
          <p:cNvPicPr>
            <a:picLocks noChangeAspect="1"/>
          </p:cNvPicPr>
          <p:nvPr/>
        </p:nvPicPr>
        <p:blipFill rotWithShape="1">
          <a:blip r:embed="rId2"/>
          <a:srcRect l="9844" t="24653" r="24376" b="10830"/>
          <a:stretch/>
        </p:blipFill>
        <p:spPr>
          <a:xfrm>
            <a:off x="0" y="95250"/>
            <a:ext cx="12192000" cy="6943725"/>
          </a:xfrm>
          <a:prstGeom prst="rect">
            <a:avLst/>
          </a:prstGeom>
        </p:spPr>
      </p:pic>
      <p:pic>
        <p:nvPicPr>
          <p:cNvPr id="5" name="Picture 2" descr="Question And Answer Animation Gif">
            <a:extLst>
              <a:ext uri="{FF2B5EF4-FFF2-40B4-BE49-F238E27FC236}">
                <a16:creationId xmlns:a16="http://schemas.microsoft.com/office/drawing/2014/main" id="{B4E11AE3-236D-4954-AE89-2DD3E16F58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50801" y="4202906"/>
            <a:ext cx="1956678" cy="2108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actice GIFs - Get the best GIF on GIPHY">
            <a:extLst>
              <a:ext uri="{FF2B5EF4-FFF2-40B4-BE49-F238E27FC236}">
                <a16:creationId xmlns:a16="http://schemas.microsoft.com/office/drawing/2014/main" id="{DB4330B7-9444-48DF-B196-3937BFA0B9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6251" y="1027906"/>
            <a:ext cx="508635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id | Motion design animation, Funny cartoon gifs, Cool animations">
            <a:extLst>
              <a:ext uri="{FF2B5EF4-FFF2-40B4-BE49-F238E27FC236}">
                <a16:creationId xmlns:a16="http://schemas.microsoft.com/office/drawing/2014/main" id="{70E7B5BE-60B6-4238-B1A0-B71C195560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922" y="163512"/>
            <a:ext cx="2616200" cy="364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19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837D75-65EB-49E8-9CC7-0D2BE3E2F82C}"/>
              </a:ext>
            </a:extLst>
          </p:cNvPr>
          <p:cNvSpPr>
            <a:spLocks noGrp="1"/>
          </p:cNvSpPr>
          <p:nvPr>
            <p:ph type="title"/>
          </p:nvPr>
        </p:nvSpPr>
        <p:spPr/>
        <p:txBody>
          <a:bodyPr/>
          <a:lstStyle/>
          <a:p>
            <a:endParaRPr lang="ar-SA"/>
          </a:p>
        </p:txBody>
      </p:sp>
      <p:pic>
        <p:nvPicPr>
          <p:cNvPr id="6" name="صورة 5">
            <a:extLst>
              <a:ext uri="{FF2B5EF4-FFF2-40B4-BE49-F238E27FC236}">
                <a16:creationId xmlns:a16="http://schemas.microsoft.com/office/drawing/2014/main" id="{352801F4-3F80-4E21-879F-0546493E202A}"/>
              </a:ext>
            </a:extLst>
          </p:cNvPr>
          <p:cNvPicPr>
            <a:picLocks noChangeAspect="1"/>
          </p:cNvPicPr>
          <p:nvPr/>
        </p:nvPicPr>
        <p:blipFill rotWithShape="1">
          <a:blip r:embed="rId2"/>
          <a:srcRect l="10156" t="22778" r="23672" b="11389"/>
          <a:stretch/>
        </p:blipFill>
        <p:spPr>
          <a:xfrm>
            <a:off x="-104775" y="-25721"/>
            <a:ext cx="12296775" cy="6858000"/>
          </a:xfrm>
          <a:prstGeom prst="rect">
            <a:avLst/>
          </a:prstGeom>
        </p:spPr>
      </p:pic>
      <p:pic>
        <p:nvPicPr>
          <p:cNvPr id="6146" name="Picture 2" descr="Track your pencils with: Give one Get one by Lil Luz | TpT">
            <a:extLst>
              <a:ext uri="{FF2B5EF4-FFF2-40B4-BE49-F238E27FC236}">
                <a16:creationId xmlns:a16="http://schemas.microsoft.com/office/drawing/2014/main" id="{8331E7BA-256E-4B48-8B68-F5C1CA7DC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36"/>
          <a:stretch/>
        </p:blipFill>
        <p:spPr bwMode="auto">
          <a:xfrm rot="6116043">
            <a:off x="8042643" y="-759265"/>
            <a:ext cx="1872068" cy="49663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ack your pencils with: Give one Get one by Lil Luz | TpT">
            <a:extLst>
              <a:ext uri="{FF2B5EF4-FFF2-40B4-BE49-F238E27FC236}">
                <a16:creationId xmlns:a16="http://schemas.microsoft.com/office/drawing/2014/main" id="{2A5CA9A2-E79E-4E58-AA56-C723B4447B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404"/>
          <a:stretch/>
        </p:blipFill>
        <p:spPr bwMode="auto">
          <a:xfrm rot="4961185">
            <a:off x="2319603" y="-1058943"/>
            <a:ext cx="1976725" cy="49663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4" name="حبر 3">
                <a:extLst>
                  <a:ext uri="{FF2B5EF4-FFF2-40B4-BE49-F238E27FC236}">
                    <a16:creationId xmlns:a16="http://schemas.microsoft.com/office/drawing/2014/main" id="{24558691-62B4-4233-AAC2-027B0D665EAB}"/>
                  </a:ext>
                </a:extLst>
              </p14:cNvPr>
              <p14:cNvContentPartPr/>
              <p14:nvPr/>
            </p14:nvContentPartPr>
            <p14:xfrm>
              <a:off x="6094875" y="2862930"/>
              <a:ext cx="376920" cy="3089160"/>
            </p14:xfrm>
          </p:contentPart>
        </mc:Choice>
        <mc:Fallback>
          <p:pic>
            <p:nvPicPr>
              <p:cNvPr id="4" name="حبر 3">
                <a:extLst>
                  <a:ext uri="{FF2B5EF4-FFF2-40B4-BE49-F238E27FC236}">
                    <a16:creationId xmlns:a16="http://schemas.microsoft.com/office/drawing/2014/main" id="{24558691-62B4-4233-AAC2-027B0D665EAB}"/>
                  </a:ext>
                </a:extLst>
              </p:cNvPr>
              <p:cNvPicPr/>
              <p:nvPr/>
            </p:nvPicPr>
            <p:blipFill>
              <a:blip r:embed="rId5"/>
              <a:stretch>
                <a:fillRect/>
              </a:stretch>
            </p:blipFill>
            <p:spPr>
              <a:xfrm>
                <a:off x="6058875" y="2826930"/>
                <a:ext cx="448560" cy="31608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6">
            <p14:nvContentPartPr>
              <p14:cNvPr id="7" name="حبر 6">
                <a:extLst>
                  <a:ext uri="{FF2B5EF4-FFF2-40B4-BE49-F238E27FC236}">
                    <a16:creationId xmlns:a16="http://schemas.microsoft.com/office/drawing/2014/main" id="{7892D681-7164-4061-AB31-78E8F959B7EF}"/>
                  </a:ext>
                </a:extLst>
              </p14:cNvPr>
              <p14:cNvContentPartPr/>
              <p14:nvPr/>
            </p14:nvContentPartPr>
            <p14:xfrm>
              <a:off x="6400515" y="3837810"/>
              <a:ext cx="360" cy="360"/>
            </p14:xfrm>
          </p:contentPart>
        </mc:Choice>
        <mc:Fallback>
          <p:pic>
            <p:nvPicPr>
              <p:cNvPr id="7" name="حبر 6">
                <a:extLst>
                  <a:ext uri="{FF2B5EF4-FFF2-40B4-BE49-F238E27FC236}">
                    <a16:creationId xmlns:a16="http://schemas.microsoft.com/office/drawing/2014/main" id="{7892D681-7164-4061-AB31-78E8F959B7EF}"/>
                  </a:ext>
                </a:extLst>
              </p:cNvPr>
              <p:cNvPicPr/>
              <p:nvPr/>
            </p:nvPicPr>
            <p:blipFill>
              <a:blip r:embed="rId7"/>
              <a:stretch>
                <a:fillRect/>
              </a:stretch>
            </p:blipFill>
            <p:spPr>
              <a:xfrm>
                <a:off x="6364515" y="3802170"/>
                <a:ext cx="72000" cy="72000"/>
              </a:xfrm>
              <a:prstGeom prst="rect">
                <a:avLst/>
              </a:prstGeom>
            </p:spPr>
          </p:pic>
        </mc:Fallback>
      </mc:AlternateContent>
      <p:sp>
        <p:nvSpPr>
          <p:cNvPr id="10" name="مستطيل 9">
            <a:extLst>
              <a:ext uri="{FF2B5EF4-FFF2-40B4-BE49-F238E27FC236}">
                <a16:creationId xmlns:a16="http://schemas.microsoft.com/office/drawing/2014/main" id="{92EE2C2F-5B1D-484D-9BE7-111C7E6B78E9}"/>
              </a:ext>
            </a:extLst>
          </p:cNvPr>
          <p:cNvSpPr/>
          <p:nvPr/>
        </p:nvSpPr>
        <p:spPr>
          <a:xfrm rot="20695984">
            <a:off x="2072320" y="2474762"/>
            <a:ext cx="2466975" cy="798763"/>
          </a:xfrm>
          <a:prstGeom prst="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Comic Sans MS" panose="030F0702030302020204" pitchFamily="66" charset="0"/>
              </a:rPr>
              <a:t>THX</a:t>
            </a:r>
            <a:endParaRPr lang="ar-SA" sz="2800" b="1" dirty="0">
              <a:solidFill>
                <a:schemeClr val="tx1"/>
              </a:solidFill>
              <a:latin typeface="Comic Sans MS" panose="030F0702030302020204" pitchFamily="66" charset="0"/>
            </a:endParaRPr>
          </a:p>
        </p:txBody>
      </p:sp>
      <p:sp>
        <p:nvSpPr>
          <p:cNvPr id="12" name="مستطيل 11">
            <a:extLst>
              <a:ext uri="{FF2B5EF4-FFF2-40B4-BE49-F238E27FC236}">
                <a16:creationId xmlns:a16="http://schemas.microsoft.com/office/drawing/2014/main" id="{976C8540-1C96-428B-B25C-0B8CC878AF1F}"/>
              </a:ext>
            </a:extLst>
          </p:cNvPr>
          <p:cNvSpPr/>
          <p:nvPr/>
        </p:nvSpPr>
        <p:spPr>
          <a:xfrm rot="281184">
            <a:off x="3334313" y="5465768"/>
            <a:ext cx="2466975" cy="798763"/>
          </a:xfrm>
          <a:prstGeom prst="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400" b="1" dirty="0">
                <a:solidFill>
                  <a:schemeClr val="tx1"/>
                </a:solidFill>
                <a:latin typeface="Comic Sans MS" panose="030F0702030302020204" pitchFamily="66" charset="0"/>
              </a:rPr>
              <a:t>DM</a:t>
            </a:r>
            <a:endParaRPr lang="ar-SA" sz="4400" b="1" dirty="0">
              <a:solidFill>
                <a:schemeClr val="tx1"/>
              </a:solidFill>
              <a:latin typeface="Comic Sans MS" panose="030F0702030302020204" pitchFamily="66" charset="0"/>
            </a:endParaRPr>
          </a:p>
        </p:txBody>
      </p:sp>
      <p:sp>
        <p:nvSpPr>
          <p:cNvPr id="13" name="مستطيل 12">
            <a:extLst>
              <a:ext uri="{FF2B5EF4-FFF2-40B4-BE49-F238E27FC236}">
                <a16:creationId xmlns:a16="http://schemas.microsoft.com/office/drawing/2014/main" id="{D6FCD69E-8CF9-4D02-8348-C11F850887DA}"/>
              </a:ext>
            </a:extLst>
          </p:cNvPr>
          <p:cNvSpPr/>
          <p:nvPr/>
        </p:nvSpPr>
        <p:spPr>
          <a:xfrm rot="20736482">
            <a:off x="2974476" y="4412692"/>
            <a:ext cx="2466975" cy="798763"/>
          </a:xfrm>
          <a:prstGeom prst="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chemeClr val="tx1"/>
                </a:solidFill>
                <a:latin typeface="Comic Sans MS" panose="030F0702030302020204" pitchFamily="66" charset="0"/>
              </a:rPr>
              <a:t>SYS</a:t>
            </a:r>
            <a:endParaRPr lang="ar-SA" sz="4000" b="1" dirty="0">
              <a:solidFill>
                <a:schemeClr val="tx1"/>
              </a:solidFill>
              <a:latin typeface="Comic Sans MS" panose="030F0702030302020204" pitchFamily="66" charset="0"/>
            </a:endParaRPr>
          </a:p>
        </p:txBody>
      </p:sp>
      <p:sp>
        <p:nvSpPr>
          <p:cNvPr id="15" name="مستطيل 14">
            <a:extLst>
              <a:ext uri="{FF2B5EF4-FFF2-40B4-BE49-F238E27FC236}">
                <a16:creationId xmlns:a16="http://schemas.microsoft.com/office/drawing/2014/main" id="{F7EDCA13-8032-4199-A006-8AB3CBDB8250}"/>
              </a:ext>
            </a:extLst>
          </p:cNvPr>
          <p:cNvSpPr/>
          <p:nvPr/>
        </p:nvSpPr>
        <p:spPr>
          <a:xfrm>
            <a:off x="3253745" y="3258836"/>
            <a:ext cx="2466975" cy="798763"/>
          </a:xfrm>
          <a:prstGeom prst="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latin typeface="Comic Sans MS" panose="030F0702030302020204" pitchFamily="66" charset="0"/>
              </a:rPr>
              <a:t>IDK</a:t>
            </a:r>
            <a:endParaRPr lang="ar-SA" sz="3600" b="1" dirty="0">
              <a:solidFill>
                <a:schemeClr val="tx1"/>
              </a:solidFill>
              <a:latin typeface="Comic Sans MS" panose="030F0702030302020204" pitchFamily="66" charset="0"/>
            </a:endParaRPr>
          </a:p>
        </p:txBody>
      </p:sp>
      <p:sp>
        <p:nvSpPr>
          <p:cNvPr id="17" name="مستطيل 16">
            <a:extLst>
              <a:ext uri="{FF2B5EF4-FFF2-40B4-BE49-F238E27FC236}">
                <a16:creationId xmlns:a16="http://schemas.microsoft.com/office/drawing/2014/main" id="{DA85AC32-AA27-456D-B974-C933CCDEBFFF}"/>
              </a:ext>
            </a:extLst>
          </p:cNvPr>
          <p:cNvSpPr/>
          <p:nvPr/>
        </p:nvSpPr>
        <p:spPr>
          <a:xfrm rot="274853">
            <a:off x="7363659" y="3947172"/>
            <a:ext cx="2771318" cy="817620"/>
          </a:xfrm>
          <a:prstGeom prst="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11EF2A29-2C09-49E9-8E8E-C0CB86522A08}"/>
              </a:ext>
            </a:extLst>
          </p:cNvPr>
          <p:cNvSpPr/>
          <p:nvPr/>
        </p:nvSpPr>
        <p:spPr>
          <a:xfrm>
            <a:off x="6556926" y="2781049"/>
            <a:ext cx="2771318" cy="817620"/>
          </a:xfrm>
          <a:prstGeom prst="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9F3B847F-5AA3-4CDA-8101-980369B6FFDE}"/>
              </a:ext>
            </a:extLst>
          </p:cNvPr>
          <p:cNvSpPr/>
          <p:nvPr/>
        </p:nvSpPr>
        <p:spPr>
          <a:xfrm>
            <a:off x="6556926" y="4736108"/>
            <a:ext cx="2771318" cy="817620"/>
          </a:xfrm>
          <a:prstGeom prst="rect">
            <a:avLst/>
          </a:prstGeom>
          <a:solidFill>
            <a:srgbClr val="FED0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F54EC52A-759E-492B-8D90-72C9EE414D6C}"/>
              </a:ext>
            </a:extLst>
          </p:cNvPr>
          <p:cNvSpPr/>
          <p:nvPr/>
        </p:nvSpPr>
        <p:spPr>
          <a:xfrm>
            <a:off x="6736875" y="5673054"/>
            <a:ext cx="2771318" cy="817620"/>
          </a:xfrm>
          <a:prstGeom prst="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086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 calcmode="lin" valueType="num">
                                      <p:cBhvr>
                                        <p:cTn id="20" dur="1000" fill="hold"/>
                                        <p:tgtEl>
                                          <p:spTgt spid="6146"/>
                                        </p:tgtEl>
                                        <p:attrNameLst>
                                          <p:attrName>ppt_w</p:attrName>
                                        </p:attrNameLst>
                                      </p:cBhvr>
                                      <p:tavLst>
                                        <p:tav tm="0">
                                          <p:val>
                                            <p:fltVal val="0"/>
                                          </p:val>
                                        </p:tav>
                                        <p:tav tm="100000">
                                          <p:val>
                                            <p:strVal val="#ppt_w"/>
                                          </p:val>
                                        </p:tav>
                                      </p:tavLst>
                                    </p:anim>
                                    <p:anim calcmode="lin" valueType="num">
                                      <p:cBhvr>
                                        <p:cTn id="21" dur="1000" fill="hold"/>
                                        <p:tgtEl>
                                          <p:spTgt spid="6146"/>
                                        </p:tgtEl>
                                        <p:attrNameLst>
                                          <p:attrName>ppt_h</p:attrName>
                                        </p:attrNameLst>
                                      </p:cBhvr>
                                      <p:tavLst>
                                        <p:tav tm="0">
                                          <p:val>
                                            <p:fltVal val="0"/>
                                          </p:val>
                                        </p:tav>
                                        <p:tav tm="100000">
                                          <p:val>
                                            <p:strVal val="#ppt_h"/>
                                          </p:val>
                                        </p:tav>
                                      </p:tavLst>
                                    </p:anim>
                                    <p:anim calcmode="lin" valueType="num">
                                      <p:cBhvr>
                                        <p:cTn id="22" dur="1000" fill="hold"/>
                                        <p:tgtEl>
                                          <p:spTgt spid="6146"/>
                                        </p:tgtEl>
                                        <p:attrNameLst>
                                          <p:attrName>style.rotation</p:attrName>
                                        </p:attrNameLst>
                                      </p:cBhvr>
                                      <p:tavLst>
                                        <p:tav tm="0">
                                          <p:val>
                                            <p:fltVal val="90"/>
                                          </p:val>
                                        </p:tav>
                                        <p:tav tm="100000">
                                          <p:val>
                                            <p:fltVal val="0"/>
                                          </p:val>
                                        </p:tav>
                                      </p:tavLst>
                                    </p:anim>
                                    <p:animEffect transition="in" filter="fade">
                                      <p:cBhvr>
                                        <p:cTn id="23" dur="10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1000" fill="hold"/>
                                        <p:tgtEl>
                                          <p:spTgt spid="17"/>
                                        </p:tgtEl>
                                        <p:attrNameLst>
                                          <p:attrName>ppt_w</p:attrName>
                                        </p:attrNameLst>
                                      </p:cBhvr>
                                      <p:tavLst>
                                        <p:tav tm="0">
                                          <p:val>
                                            <p:fltVal val="0"/>
                                          </p:val>
                                        </p:tav>
                                        <p:tav tm="100000">
                                          <p:val>
                                            <p:strVal val="#ppt_w"/>
                                          </p:val>
                                        </p:tav>
                                      </p:tavLst>
                                    </p:anim>
                                    <p:anim calcmode="lin" valueType="num">
                                      <p:cBhvr>
                                        <p:cTn id="49" dur="1000" fill="hold"/>
                                        <p:tgtEl>
                                          <p:spTgt spid="17"/>
                                        </p:tgtEl>
                                        <p:attrNameLst>
                                          <p:attrName>ppt_h</p:attrName>
                                        </p:attrNameLst>
                                      </p:cBhvr>
                                      <p:tavLst>
                                        <p:tav tm="0">
                                          <p:val>
                                            <p:fltVal val="0"/>
                                          </p:val>
                                        </p:tav>
                                        <p:tav tm="100000">
                                          <p:val>
                                            <p:strVal val="#ppt_h"/>
                                          </p:val>
                                        </p:tav>
                                      </p:tavLst>
                                    </p:anim>
                                    <p:anim calcmode="lin" valueType="num">
                                      <p:cBhvr>
                                        <p:cTn id="50" dur="1000" fill="hold"/>
                                        <p:tgtEl>
                                          <p:spTgt spid="17"/>
                                        </p:tgtEl>
                                        <p:attrNameLst>
                                          <p:attrName>style.rotation</p:attrName>
                                        </p:attrNameLst>
                                      </p:cBhvr>
                                      <p:tavLst>
                                        <p:tav tm="0">
                                          <p:val>
                                            <p:fltVal val="90"/>
                                          </p:val>
                                        </p:tav>
                                        <p:tav tm="100000">
                                          <p:val>
                                            <p:fltVal val="0"/>
                                          </p:val>
                                        </p:tav>
                                      </p:tavLst>
                                    </p:anim>
                                    <p:animEffect transition="in" filter="fade">
                                      <p:cBhvr>
                                        <p:cTn id="51" dur="1000"/>
                                        <p:tgtEl>
                                          <p:spTgt spid="17"/>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1000" fill="hold"/>
                                        <p:tgtEl>
                                          <p:spTgt spid="21"/>
                                        </p:tgtEl>
                                        <p:attrNameLst>
                                          <p:attrName>ppt_w</p:attrName>
                                        </p:attrNameLst>
                                      </p:cBhvr>
                                      <p:tavLst>
                                        <p:tav tm="0">
                                          <p:val>
                                            <p:fltVal val="0"/>
                                          </p:val>
                                        </p:tav>
                                        <p:tav tm="100000">
                                          <p:val>
                                            <p:strVal val="#ppt_w"/>
                                          </p:val>
                                        </p:tav>
                                      </p:tavLst>
                                    </p:anim>
                                    <p:anim calcmode="lin" valueType="num">
                                      <p:cBhvr>
                                        <p:cTn id="61" dur="1000" fill="hold"/>
                                        <p:tgtEl>
                                          <p:spTgt spid="21"/>
                                        </p:tgtEl>
                                        <p:attrNameLst>
                                          <p:attrName>ppt_h</p:attrName>
                                        </p:attrNameLst>
                                      </p:cBhvr>
                                      <p:tavLst>
                                        <p:tav tm="0">
                                          <p:val>
                                            <p:fltVal val="0"/>
                                          </p:val>
                                        </p:tav>
                                        <p:tav tm="100000">
                                          <p:val>
                                            <p:strVal val="#ppt_h"/>
                                          </p:val>
                                        </p:tav>
                                      </p:tavLst>
                                    </p:anim>
                                    <p:anim calcmode="lin" valueType="num">
                                      <p:cBhvr>
                                        <p:cTn id="62" dur="1000" fill="hold"/>
                                        <p:tgtEl>
                                          <p:spTgt spid="21"/>
                                        </p:tgtEl>
                                        <p:attrNameLst>
                                          <p:attrName>style.rotation</p:attrName>
                                        </p:attrNameLst>
                                      </p:cBhvr>
                                      <p:tavLst>
                                        <p:tav tm="0">
                                          <p:val>
                                            <p:fltVal val="90"/>
                                          </p:val>
                                        </p:tav>
                                        <p:tav tm="100000">
                                          <p:val>
                                            <p:fltVal val="0"/>
                                          </p:val>
                                        </p:tav>
                                      </p:tavLst>
                                    </p:anim>
                                    <p:animEffect transition="in" filter="fade">
                                      <p:cBhvr>
                                        <p:cTn id="6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7"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E16BF-BDAA-43E8-A8D1-A1DD5A347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26C90AB-8883-4905-811D-E924E550A06E}"/>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69E458D-31CB-4853-A578-629C1DEA5B12}"/>
              </a:ext>
            </a:extLst>
          </p:cNvPr>
          <p:cNvPicPr>
            <a:picLocks noChangeAspect="1"/>
          </p:cNvPicPr>
          <p:nvPr/>
        </p:nvPicPr>
        <p:blipFill rotWithShape="1">
          <a:blip r:embed="rId2"/>
          <a:srcRect l="9844" t="24653" r="24376" b="10830"/>
          <a:stretch/>
        </p:blipFill>
        <p:spPr>
          <a:xfrm>
            <a:off x="68826" y="78658"/>
            <a:ext cx="12123174" cy="6779342"/>
          </a:xfrm>
          <a:prstGeom prst="rect">
            <a:avLst/>
          </a:prstGeom>
        </p:spPr>
      </p:pic>
      <p:pic>
        <p:nvPicPr>
          <p:cNvPr id="6" name="صورة 5">
            <a:extLst>
              <a:ext uri="{FF2B5EF4-FFF2-40B4-BE49-F238E27FC236}">
                <a16:creationId xmlns:a16="http://schemas.microsoft.com/office/drawing/2014/main" id="{550E74DC-5F6B-4765-9799-1E59111DF7D7}"/>
              </a:ext>
            </a:extLst>
          </p:cNvPr>
          <p:cNvPicPr>
            <a:picLocks noChangeAspect="1"/>
          </p:cNvPicPr>
          <p:nvPr/>
        </p:nvPicPr>
        <p:blipFill rotWithShape="1">
          <a:blip r:embed="rId3"/>
          <a:srcRect l="21641" t="28830" r="24609" b="15278"/>
          <a:stretch/>
        </p:blipFill>
        <p:spPr>
          <a:xfrm>
            <a:off x="3667124" y="135808"/>
            <a:ext cx="8353426" cy="6414216"/>
          </a:xfrm>
          <a:prstGeom prst="rect">
            <a:avLst/>
          </a:prstGeom>
        </p:spPr>
      </p:pic>
      <p:sp>
        <p:nvSpPr>
          <p:cNvPr id="7" name="مربع نص 6">
            <a:extLst>
              <a:ext uri="{FF2B5EF4-FFF2-40B4-BE49-F238E27FC236}">
                <a16:creationId xmlns:a16="http://schemas.microsoft.com/office/drawing/2014/main" id="{49D83D83-C22C-458A-B6AB-ED51F2756C32}"/>
              </a:ext>
            </a:extLst>
          </p:cNvPr>
          <p:cNvSpPr txBox="1"/>
          <p:nvPr/>
        </p:nvSpPr>
        <p:spPr>
          <a:xfrm>
            <a:off x="4619625" y="1688585"/>
            <a:ext cx="3429000" cy="369332"/>
          </a:xfrm>
          <a:prstGeom prst="rect">
            <a:avLst/>
          </a:prstGeom>
          <a:noFill/>
        </p:spPr>
        <p:txBody>
          <a:bodyPr wrap="square" rtlCol="1">
            <a:spAutoFit/>
          </a:bodyPr>
          <a:lstStyle/>
          <a:p>
            <a:pPr algn="l"/>
            <a:r>
              <a:rPr lang="en-US" b="1" dirty="0">
                <a:solidFill>
                  <a:srgbClr val="FF0000"/>
                </a:solidFill>
                <a:latin typeface="Comic Sans MS" panose="030F0702030302020204" pitchFamily="66" charset="0"/>
              </a:rPr>
              <a:t>WRU?WU B </a:t>
            </a:r>
            <a:r>
              <a:rPr lang="en-US" b="1" dirty="0" err="1">
                <a:solidFill>
                  <a:srgbClr val="FF0000"/>
                </a:solidFill>
                <a:latin typeface="Comic Sans MS" panose="030F0702030302020204" pitchFamily="66" charset="0"/>
              </a:rPr>
              <a:t>ovr</a:t>
            </a:r>
            <a:r>
              <a:rPr lang="en-US" b="1" dirty="0">
                <a:solidFill>
                  <a:srgbClr val="FF0000"/>
                </a:solidFill>
                <a:latin typeface="Comic Sans MS" panose="030F0702030302020204" pitchFamily="66" charset="0"/>
              </a:rPr>
              <a:t> </a:t>
            </a:r>
            <a:r>
              <a:rPr lang="en-US" b="1" dirty="0" err="1">
                <a:solidFill>
                  <a:srgbClr val="FF0000"/>
                </a:solidFill>
                <a:latin typeface="Comic Sans MS" panose="030F0702030302020204" pitchFamily="66" charset="0"/>
              </a:rPr>
              <a:t>sn</a:t>
            </a:r>
            <a:r>
              <a:rPr lang="en-US" b="1" dirty="0">
                <a:solidFill>
                  <a:srgbClr val="FF0000"/>
                </a:solidFill>
                <a:latin typeface="Comic Sans MS" panose="030F0702030302020204" pitchFamily="66" charset="0"/>
              </a:rPr>
              <a:t>?</a:t>
            </a:r>
            <a:endParaRPr lang="ar-SA" b="1"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928E032-B29D-4E89-9EBF-25A68E2B24F5}"/>
              </a:ext>
            </a:extLst>
          </p:cNvPr>
          <p:cNvSpPr txBox="1"/>
          <p:nvPr/>
        </p:nvSpPr>
        <p:spPr>
          <a:xfrm>
            <a:off x="4248150" y="2762250"/>
            <a:ext cx="3248025" cy="369332"/>
          </a:xfrm>
          <a:prstGeom prst="rect">
            <a:avLst/>
          </a:prstGeom>
          <a:noFill/>
        </p:spPr>
        <p:txBody>
          <a:bodyPr wrap="square" rtlCol="1">
            <a:spAutoFit/>
          </a:bodyPr>
          <a:lstStyle/>
          <a:p>
            <a:r>
              <a:rPr lang="en-US" b="1" dirty="0" err="1">
                <a:solidFill>
                  <a:srgbClr val="FF0000"/>
                </a:solidFill>
                <a:latin typeface="Comic Sans MS" panose="030F0702030302020204" pitchFamily="66" charset="0"/>
              </a:rPr>
              <a:t>HzNGT</a:t>
            </a:r>
            <a:r>
              <a:rPr lang="en-US" b="1" dirty="0">
                <a:solidFill>
                  <a:srgbClr val="FF0000"/>
                </a:solidFill>
                <a:latin typeface="Comic Sans MS" panose="030F0702030302020204" pitchFamily="66" charset="0"/>
              </a:rPr>
              <a:t> meet us. Hz </a:t>
            </a:r>
            <a:r>
              <a:rPr lang="en-US" b="1" dirty="0" err="1">
                <a:solidFill>
                  <a:srgbClr val="FF0000"/>
                </a:solidFill>
                <a:latin typeface="Comic Sans MS" panose="030F0702030302020204" pitchFamily="66" charset="0"/>
              </a:rPr>
              <a:t>Bzy</a:t>
            </a:r>
            <a:endParaRPr lang="ar-SA" b="1"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70CD515-2C5A-4777-A032-71A427BA228B}"/>
              </a:ext>
            </a:extLst>
          </p:cNvPr>
          <p:cNvSpPr txBox="1"/>
          <p:nvPr/>
        </p:nvSpPr>
        <p:spPr>
          <a:xfrm>
            <a:off x="4343400" y="3724275"/>
            <a:ext cx="3429000" cy="369332"/>
          </a:xfrm>
          <a:prstGeom prst="rect">
            <a:avLst/>
          </a:prstGeom>
          <a:noFill/>
        </p:spPr>
        <p:txBody>
          <a:bodyPr wrap="square" rtlCol="1">
            <a:spAutoFit/>
          </a:bodyPr>
          <a:lstStyle/>
          <a:p>
            <a:pPr algn="l"/>
            <a:r>
              <a:rPr lang="en-US" dirty="0" err="1">
                <a:solidFill>
                  <a:srgbClr val="FF0000"/>
                </a:solidFill>
                <a:latin typeface="Comic Sans MS" panose="030F0702030302020204" pitchFamily="66" charset="0"/>
              </a:rPr>
              <a:t>Wz</a:t>
            </a:r>
            <a:r>
              <a:rPr lang="en-US" dirty="0">
                <a:solidFill>
                  <a:srgbClr val="FF0000"/>
                </a:solidFill>
                <a:latin typeface="Comic Sans MS" panose="030F0702030302020204" pitchFamily="66" charset="0"/>
              </a:rPr>
              <a:t> </a:t>
            </a:r>
            <a:r>
              <a:rPr lang="en-US" dirty="0" err="1">
                <a:solidFill>
                  <a:srgbClr val="FF0000"/>
                </a:solidFill>
                <a:latin typeface="Comic Sans MS" panose="030F0702030302020204" pitchFamily="66" charset="0"/>
              </a:rPr>
              <a:t>gvnULTInformtn</a:t>
            </a:r>
            <a:r>
              <a:rPr lang="en-US" dirty="0">
                <a:solidFill>
                  <a:srgbClr val="FF0000"/>
                </a:solidFill>
                <a:latin typeface="Comic Sans MS" panose="030F0702030302020204" pitchFamily="66" charset="0"/>
              </a:rPr>
              <a:t>?</a:t>
            </a:r>
            <a:endParaRPr lang="ar-SA"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613C03B-F62A-496F-BA20-859B5AC141A5}"/>
              </a:ext>
            </a:extLst>
          </p:cNvPr>
          <p:cNvSpPr txBox="1"/>
          <p:nvPr/>
        </p:nvSpPr>
        <p:spPr>
          <a:xfrm>
            <a:off x="4695825" y="4800083"/>
            <a:ext cx="5105400" cy="369332"/>
          </a:xfrm>
          <a:prstGeom prst="rect">
            <a:avLst/>
          </a:prstGeom>
          <a:noFill/>
        </p:spPr>
        <p:txBody>
          <a:bodyPr wrap="square" rtlCol="1">
            <a:spAutoFit/>
          </a:bodyPr>
          <a:lstStyle/>
          <a:p>
            <a:pPr algn="l"/>
            <a:r>
              <a:rPr lang="en-US" dirty="0">
                <a:solidFill>
                  <a:srgbClr val="FF0000"/>
                </a:solidFill>
                <a:latin typeface="Comic Sans MS" panose="030F0702030302020204" pitchFamily="66" charset="0"/>
              </a:rPr>
              <a:t>OC, ILDI4U. </a:t>
            </a:r>
            <a:r>
              <a:rPr lang="en-US" dirty="0" err="1">
                <a:solidFill>
                  <a:srgbClr val="FF0000"/>
                </a:solidFill>
                <a:latin typeface="Comic Sans MS" panose="030F0702030302020204" pitchFamily="66" charset="0"/>
              </a:rPr>
              <a:t>UVhelpt</a:t>
            </a:r>
            <a:r>
              <a:rPr lang="en-US" dirty="0">
                <a:solidFill>
                  <a:srgbClr val="FF0000"/>
                </a:solidFill>
                <a:latin typeface="Comic Sans MS" panose="030F0702030302020204" pitchFamily="66" charset="0"/>
              </a:rPr>
              <a:t> </a:t>
            </a:r>
            <a:r>
              <a:rPr lang="en-US" dirty="0" err="1">
                <a:solidFill>
                  <a:srgbClr val="FF0000"/>
                </a:solidFill>
                <a:latin typeface="Comic Sans MS" panose="030F0702030302020204" pitchFamily="66" charset="0"/>
              </a:rPr>
              <a:t>meSMTmz</a:t>
            </a:r>
            <a:r>
              <a:rPr lang="en-US" dirty="0">
                <a:solidFill>
                  <a:srgbClr val="FF0000"/>
                </a:solidFill>
                <a:latin typeface="Comic Sans MS" panose="030F0702030302020204" pitchFamily="66" charset="0"/>
              </a:rPr>
              <a:t>.</a:t>
            </a:r>
            <a:endParaRPr lang="ar-SA"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214652F-8439-4BE5-A23B-F853B8CD3C89}"/>
              </a:ext>
            </a:extLst>
          </p:cNvPr>
          <p:cNvSpPr txBox="1"/>
          <p:nvPr/>
        </p:nvSpPr>
        <p:spPr>
          <a:xfrm>
            <a:off x="4414836" y="5873747"/>
            <a:ext cx="4386263" cy="369332"/>
          </a:xfrm>
          <a:prstGeom prst="rect">
            <a:avLst/>
          </a:prstGeom>
          <a:noFill/>
        </p:spPr>
        <p:txBody>
          <a:bodyPr wrap="square" rtlCol="1">
            <a:spAutoFit/>
          </a:bodyPr>
          <a:lstStyle/>
          <a:p>
            <a:pPr algn="l"/>
            <a:r>
              <a:rPr lang="en-US" b="1" dirty="0">
                <a:solidFill>
                  <a:srgbClr val="FF0000"/>
                </a:solidFill>
                <a:latin typeface="Comic Sans MS" panose="030F0702030302020204" pitchFamily="66" charset="0"/>
              </a:rPr>
              <a:t>√ </a:t>
            </a:r>
            <a:r>
              <a:rPr lang="en-US" b="1" dirty="0" err="1">
                <a:solidFill>
                  <a:srgbClr val="FF0000"/>
                </a:solidFill>
                <a:latin typeface="Comic Sans MS" panose="030F0702030302020204" pitchFamily="66" charset="0"/>
              </a:rPr>
              <a:t>TStrOTCrnr</a:t>
            </a:r>
            <a:r>
              <a:rPr lang="en-US" b="1" dirty="0">
                <a:solidFill>
                  <a:srgbClr val="FF0000"/>
                </a:solidFill>
                <a:latin typeface="Comic Sans MS" panose="030F0702030302020204" pitchFamily="66" charset="0"/>
              </a:rPr>
              <a:t>. It’s </a:t>
            </a:r>
            <a:r>
              <a:rPr lang="en-US" b="1" dirty="0" err="1">
                <a:solidFill>
                  <a:srgbClr val="FF0000"/>
                </a:solidFill>
                <a:latin typeface="Comic Sans MS" panose="030F0702030302020204" pitchFamily="66" charset="0"/>
              </a:rPr>
              <a:t>Chpr</a:t>
            </a:r>
            <a:endParaRPr lang="ar-SA"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725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321340-524D-4B64-82E3-6B6EB492AF00}"/>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249FA3FD-70BE-45DE-A1F2-92DA8C314F9A}"/>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3CE0D5E8-D795-4021-9376-0AE3172324DD}"/>
              </a:ext>
            </a:extLst>
          </p:cNvPr>
          <p:cNvPicPr>
            <a:picLocks noChangeAspect="1"/>
          </p:cNvPicPr>
          <p:nvPr/>
        </p:nvPicPr>
        <p:blipFill rotWithShape="1">
          <a:blip r:embed="rId2"/>
          <a:srcRect l="9844" t="24653" r="24376" b="10830"/>
          <a:stretch/>
        </p:blipFill>
        <p:spPr>
          <a:xfrm>
            <a:off x="1" y="0"/>
            <a:ext cx="12192000" cy="6943725"/>
          </a:xfrm>
          <a:prstGeom prst="rect">
            <a:avLst/>
          </a:prstGeom>
        </p:spPr>
      </p:pic>
      <p:pic>
        <p:nvPicPr>
          <p:cNvPr id="5" name="Picture 2" descr="You do your homework this evening -">
            <a:extLst>
              <a:ext uri="{FF2B5EF4-FFF2-40B4-BE49-F238E27FC236}">
                <a16:creationId xmlns:a16="http://schemas.microsoft.com/office/drawing/2014/main" id="{94B8018D-C522-4918-AA01-7A197A57A8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39615" y="2667000"/>
            <a:ext cx="2517507" cy="23098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mework-clipart-no-homework-clipart-2 | New Cumnock Primary School">
            <a:extLst>
              <a:ext uri="{FF2B5EF4-FFF2-40B4-BE49-F238E27FC236}">
                <a16:creationId xmlns:a16="http://schemas.microsoft.com/office/drawing/2014/main" id="{EF8D4007-505F-46C0-B9C3-92D61983A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3" y="681037"/>
            <a:ext cx="6638925" cy="1325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منصة مدرستي">
            <a:extLst>
              <a:ext uri="{FF2B5EF4-FFF2-40B4-BE49-F238E27FC236}">
                <a16:creationId xmlns:a16="http://schemas.microsoft.com/office/drawing/2014/main" id="{DDAE33CD-738E-405C-B1C7-0C886FA13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199" y="3029393"/>
            <a:ext cx="3609975" cy="170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79FA2A-7557-42E4-9EF4-DCB4BE923F5F}"/>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CD3A814-7D53-44D2-ADF9-4F0E2AE20CC6}"/>
              </a:ext>
            </a:extLst>
          </p:cNvPr>
          <p:cNvSpPr>
            <a:spLocks noGrp="1"/>
          </p:cNvSpPr>
          <p:nvPr>
            <p:ph idx="1"/>
          </p:nvPr>
        </p:nvSpPr>
        <p:spPr/>
        <p:txBody>
          <a:bodyPr/>
          <a:lstStyle/>
          <a:p>
            <a:endParaRPr lang="ar-SA"/>
          </a:p>
        </p:txBody>
      </p:sp>
      <p:sp>
        <p:nvSpPr>
          <p:cNvPr id="4" name="مربع نص 3">
            <a:extLst>
              <a:ext uri="{FF2B5EF4-FFF2-40B4-BE49-F238E27FC236}">
                <a16:creationId xmlns:a16="http://schemas.microsoft.com/office/drawing/2014/main" id="{4359D224-C75A-41A6-919A-EEF449CD8C09}"/>
              </a:ext>
            </a:extLst>
          </p:cNvPr>
          <p:cNvSpPr txBox="1"/>
          <p:nvPr/>
        </p:nvSpPr>
        <p:spPr>
          <a:xfrm>
            <a:off x="952500" y="6258349"/>
            <a:ext cx="2762250" cy="307777"/>
          </a:xfrm>
          <a:prstGeom prst="rect">
            <a:avLst/>
          </a:prstGeom>
          <a:noFill/>
        </p:spPr>
        <p:txBody>
          <a:bodyPr wrap="square" rtlCol="1">
            <a:spAutoFit/>
          </a:bodyPr>
          <a:lstStyle/>
          <a:p>
            <a:r>
              <a:rPr lang="en-US" sz="1400" dirty="0">
                <a:solidFill>
                  <a:srgbClr val="4472C4"/>
                </a:solidFill>
                <a:latin typeface="Forte" panose="03060902040502070203" pitchFamily="66" charset="0"/>
              </a:rPr>
              <a:t>By: ET Asma AlMjlad</a:t>
            </a:r>
            <a:endParaRPr lang="ar-SA" sz="1400" dirty="0">
              <a:solidFill>
                <a:srgbClr val="4472C4"/>
              </a:solidFill>
              <a:latin typeface="Forte" panose="03060902040502070203" pitchFamily="66" charset="0"/>
            </a:endParaRPr>
          </a:p>
        </p:txBody>
      </p:sp>
      <p:pic>
        <p:nvPicPr>
          <p:cNvPr id="5" name="صورة 4">
            <a:extLst>
              <a:ext uri="{FF2B5EF4-FFF2-40B4-BE49-F238E27FC236}">
                <a16:creationId xmlns:a16="http://schemas.microsoft.com/office/drawing/2014/main" id="{A22D127C-64F2-4A29-A157-F11031718AB6}"/>
              </a:ext>
            </a:extLst>
          </p:cNvPr>
          <p:cNvPicPr>
            <a:picLocks noChangeAspect="1"/>
          </p:cNvPicPr>
          <p:nvPr/>
        </p:nvPicPr>
        <p:blipFill rotWithShape="1">
          <a:blip r:embed="rId2"/>
          <a:srcRect l="10156" t="22778" r="23672" b="11389"/>
          <a:stretch/>
        </p:blipFill>
        <p:spPr>
          <a:xfrm>
            <a:off x="0" y="0"/>
            <a:ext cx="12296775" cy="6858000"/>
          </a:xfrm>
          <a:prstGeom prst="rect">
            <a:avLst/>
          </a:prstGeom>
        </p:spPr>
      </p:pic>
      <p:pic>
        <p:nvPicPr>
          <p:cNvPr id="6" name="Picture 2" descr="36 Have A Nice Day Lettering Calligraphy Illustrations, Royalty-Free Vector  Graphics &amp; Clip Art - iStock">
            <a:extLst>
              <a:ext uri="{FF2B5EF4-FFF2-40B4-BE49-F238E27FC236}">
                <a16:creationId xmlns:a16="http://schemas.microsoft.com/office/drawing/2014/main" id="{131C60EB-256B-45A7-81B9-9F617F782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37" y="667111"/>
            <a:ext cx="5299364" cy="529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6FD220C-D0AB-4983-BE29-981FBF4AE3BF}"/>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1D7B5B48-7A06-4F1D-9195-70A0D151ABF8}"/>
              </a:ext>
            </a:extLst>
          </p:cNvPr>
          <p:cNvSpPr>
            <a:spLocks noGrp="1"/>
          </p:cNvSpPr>
          <p:nvPr>
            <p:ph idx="1"/>
          </p:nvPr>
        </p:nvSpPr>
        <p:spPr/>
        <p:txBody>
          <a:bodyPr/>
          <a:lstStyle/>
          <a:p>
            <a:endParaRPr lang="ar-SA"/>
          </a:p>
        </p:txBody>
      </p:sp>
      <p:graphicFrame>
        <p:nvGraphicFramePr>
          <p:cNvPr id="4" name="عنصر نائب للمحتوى 3">
            <a:extLst>
              <a:ext uri="{FF2B5EF4-FFF2-40B4-BE49-F238E27FC236}">
                <a16:creationId xmlns:a16="http://schemas.microsoft.com/office/drawing/2014/main" id="{B882C91E-4C24-4537-86F6-4076CBFF53D4}"/>
              </a:ext>
            </a:extLst>
          </p:cNvPr>
          <p:cNvGraphicFramePr>
            <a:graphicFrameLocks/>
          </p:cNvGraphicFramePr>
          <p:nvPr>
            <p:extLst>
              <p:ext uri="{D42A27DB-BD31-4B8C-83A1-F6EECF244321}">
                <p14:modId xmlns:p14="http://schemas.microsoft.com/office/powerpoint/2010/main" val="18739009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صورة 4">
            <a:extLst>
              <a:ext uri="{FF2B5EF4-FFF2-40B4-BE49-F238E27FC236}">
                <a16:creationId xmlns:a16="http://schemas.microsoft.com/office/drawing/2014/main" id="{13706FAC-7727-4201-A0FB-659E0A8E5EE7}"/>
              </a:ext>
            </a:extLst>
          </p:cNvPr>
          <p:cNvPicPr>
            <a:picLocks noChangeAspect="1"/>
          </p:cNvPicPr>
          <p:nvPr/>
        </p:nvPicPr>
        <p:blipFill rotWithShape="1">
          <a:blip r:embed="rId7"/>
          <a:srcRect l="9844" t="24653" r="24376" b="10830"/>
          <a:stretch/>
        </p:blipFill>
        <p:spPr>
          <a:xfrm>
            <a:off x="1" y="0"/>
            <a:ext cx="12192000" cy="6943725"/>
          </a:xfrm>
          <a:prstGeom prst="rect">
            <a:avLst/>
          </a:prstGeom>
        </p:spPr>
      </p:pic>
      <p:graphicFrame>
        <p:nvGraphicFramePr>
          <p:cNvPr id="6" name="رسم تخطيطي 5">
            <a:extLst>
              <a:ext uri="{FF2B5EF4-FFF2-40B4-BE49-F238E27FC236}">
                <a16:creationId xmlns:a16="http://schemas.microsoft.com/office/drawing/2014/main" id="{7E94A61D-B34D-4DE3-A981-E6B4AC71060F}"/>
              </a:ext>
            </a:extLst>
          </p:cNvPr>
          <p:cNvGraphicFramePr/>
          <p:nvPr>
            <p:extLst>
              <p:ext uri="{D42A27DB-BD31-4B8C-83A1-F6EECF244321}">
                <p14:modId xmlns:p14="http://schemas.microsoft.com/office/powerpoint/2010/main" val="3947376500"/>
              </p:ext>
            </p:extLst>
          </p:nvPr>
        </p:nvGraphicFramePr>
        <p:xfrm>
          <a:off x="2088891" y="1690688"/>
          <a:ext cx="9684010" cy="4418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مستطيل: زوايا مستديرة 6">
            <a:extLst>
              <a:ext uri="{FF2B5EF4-FFF2-40B4-BE49-F238E27FC236}">
                <a16:creationId xmlns:a16="http://schemas.microsoft.com/office/drawing/2014/main" id="{DC820468-FD36-41C0-92D2-100A7CF2085D}"/>
              </a:ext>
            </a:extLst>
          </p:cNvPr>
          <p:cNvSpPr/>
          <p:nvPr/>
        </p:nvSpPr>
        <p:spPr>
          <a:xfrm>
            <a:off x="1465545" y="814192"/>
            <a:ext cx="3244241" cy="1011433"/>
          </a:xfrm>
          <a:prstGeom prst="roundRect">
            <a:avLst/>
          </a:prstGeom>
          <a:solidFill>
            <a:srgbClr val="F15C23"/>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latin typeface="Forte" panose="03060902040502070203" pitchFamily="66" charset="0"/>
              </a:rPr>
              <a:t>Objectives </a:t>
            </a:r>
            <a:endParaRPr lang="ar-SA" sz="3200" dirty="0">
              <a:latin typeface="Forte" panose="03060902040502070203" pitchFamily="66" charset="0"/>
            </a:endParaRPr>
          </a:p>
        </p:txBody>
      </p:sp>
    </p:spTree>
    <p:extLst>
      <p:ext uri="{BB962C8B-B14F-4D97-AF65-F5344CB8AC3E}">
        <p14:creationId xmlns:p14="http://schemas.microsoft.com/office/powerpoint/2010/main" val="7298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62A62D3-4A4A-4006-9BE4-5B5BC96A2F5C}"/>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134BFCC2-59F7-48A1-9782-AEB9D10161CE}"/>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081A30F-A1C2-4CA7-A783-358553FDE19E}"/>
              </a:ext>
            </a:extLst>
          </p:cNvPr>
          <p:cNvPicPr>
            <a:picLocks noChangeAspect="1"/>
          </p:cNvPicPr>
          <p:nvPr/>
        </p:nvPicPr>
        <p:blipFill rotWithShape="1">
          <a:blip r:embed="rId2"/>
          <a:srcRect l="9844" t="24653" r="24376" b="10830"/>
          <a:stretch/>
        </p:blipFill>
        <p:spPr>
          <a:xfrm>
            <a:off x="0" y="91256"/>
            <a:ext cx="12192000" cy="6943725"/>
          </a:xfrm>
          <a:prstGeom prst="rect">
            <a:avLst/>
          </a:prstGeom>
        </p:spPr>
      </p:pic>
      <p:pic>
        <p:nvPicPr>
          <p:cNvPr id="1026" name="Picture 2" descr="SPAGov - YouTube">
            <a:extLst>
              <a:ext uri="{FF2B5EF4-FFF2-40B4-BE49-F238E27FC236}">
                <a16:creationId xmlns:a16="http://schemas.microsoft.com/office/drawing/2014/main" id="{F24C7C01-0F06-4AD9-A943-E8D5D2E63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218281"/>
            <a:ext cx="4219575" cy="4219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وكالة الأنباء السعودية - ويكيبيديا">
            <a:extLst>
              <a:ext uri="{FF2B5EF4-FFF2-40B4-BE49-F238E27FC236}">
                <a16:creationId xmlns:a16="http://schemas.microsoft.com/office/drawing/2014/main" id="{E6D2C9BD-C737-41C2-A211-B879B9362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4131866"/>
            <a:ext cx="5486400"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زوايا مستديرة 4">
            <a:extLst>
              <a:ext uri="{FF2B5EF4-FFF2-40B4-BE49-F238E27FC236}">
                <a16:creationId xmlns:a16="http://schemas.microsoft.com/office/drawing/2014/main" id="{204E03DF-17B1-4FC3-A861-DEC1359C60B5}"/>
              </a:ext>
            </a:extLst>
          </p:cNvPr>
          <p:cNvSpPr/>
          <p:nvPr/>
        </p:nvSpPr>
        <p:spPr>
          <a:xfrm>
            <a:off x="6448425" y="1271563"/>
            <a:ext cx="5324475" cy="752475"/>
          </a:xfrm>
          <a:prstGeom prst="roundRect">
            <a:avLst/>
          </a:prstGeom>
          <a:solidFill>
            <a:srgbClr val="FED068"/>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Where do you see this symbol ?</a:t>
            </a:r>
            <a:endParaRPr lang="ar-SA" sz="2400" b="1" dirty="0">
              <a:solidFill>
                <a:schemeClr val="tx1"/>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F68DB208-8F1C-482C-AF32-205BCC17B137}"/>
              </a:ext>
            </a:extLst>
          </p:cNvPr>
          <p:cNvSpPr/>
          <p:nvPr/>
        </p:nvSpPr>
        <p:spPr>
          <a:xfrm>
            <a:off x="5705475" y="2380482"/>
            <a:ext cx="5905500" cy="752475"/>
          </a:xfrm>
          <a:prstGeom prst="roundRect">
            <a:avLst/>
          </a:prstGeom>
          <a:solidFill>
            <a:srgbClr val="FED068"/>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What do you think it is refer to ?</a:t>
            </a:r>
            <a:endParaRPr lang="ar-SA" sz="24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37938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1000" fill="hold"/>
                                        <p:tgtEl>
                                          <p:spTgt spid="1028"/>
                                        </p:tgtEl>
                                        <p:attrNameLst>
                                          <p:attrName>ppt_w</p:attrName>
                                        </p:attrNameLst>
                                      </p:cBhvr>
                                      <p:tavLst>
                                        <p:tav tm="0">
                                          <p:val>
                                            <p:fltVal val="0"/>
                                          </p:val>
                                        </p:tav>
                                        <p:tav tm="100000">
                                          <p:val>
                                            <p:strVal val="#ppt_w"/>
                                          </p:val>
                                        </p:tav>
                                      </p:tavLst>
                                    </p:anim>
                                    <p:anim calcmode="lin" valueType="num">
                                      <p:cBhvr>
                                        <p:cTn id="21" dur="1000" fill="hold"/>
                                        <p:tgtEl>
                                          <p:spTgt spid="1028"/>
                                        </p:tgtEl>
                                        <p:attrNameLst>
                                          <p:attrName>ppt_h</p:attrName>
                                        </p:attrNameLst>
                                      </p:cBhvr>
                                      <p:tavLst>
                                        <p:tav tm="0">
                                          <p:val>
                                            <p:fltVal val="0"/>
                                          </p:val>
                                        </p:tav>
                                        <p:tav tm="100000">
                                          <p:val>
                                            <p:strVal val="#ppt_h"/>
                                          </p:val>
                                        </p:tav>
                                      </p:tavLst>
                                    </p:anim>
                                    <p:anim calcmode="lin" valueType="num">
                                      <p:cBhvr>
                                        <p:cTn id="22" dur="1000" fill="hold"/>
                                        <p:tgtEl>
                                          <p:spTgt spid="1028"/>
                                        </p:tgtEl>
                                        <p:attrNameLst>
                                          <p:attrName>style.rotation</p:attrName>
                                        </p:attrNameLst>
                                      </p:cBhvr>
                                      <p:tavLst>
                                        <p:tav tm="0">
                                          <p:val>
                                            <p:fltVal val="90"/>
                                          </p:val>
                                        </p:tav>
                                        <p:tav tm="100000">
                                          <p:val>
                                            <p:fltVal val="0"/>
                                          </p:val>
                                        </p:tav>
                                      </p:tavLst>
                                    </p:anim>
                                    <p:animEffect transition="in" filter="fade">
                                      <p:cBhvr>
                                        <p:cTn id="23"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5B4C7B-C934-4F2F-A130-81F36B50CA72}"/>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0D764AC1-8591-44E8-8744-E4166ED942BC}"/>
              </a:ext>
            </a:extLst>
          </p:cNvPr>
          <p:cNvSpPr>
            <a:spLocks noGrp="1"/>
          </p:cNvSpPr>
          <p:nvPr>
            <p:ph idx="1"/>
          </p:nvPr>
        </p:nvSpPr>
        <p:spPr/>
        <p:txBody>
          <a:bodyPr/>
          <a:lstStyle/>
          <a:p>
            <a:endParaRPr lang="ar-SA"/>
          </a:p>
        </p:txBody>
      </p:sp>
      <p:pic>
        <p:nvPicPr>
          <p:cNvPr id="5" name="صورة 4">
            <a:extLst>
              <a:ext uri="{FF2B5EF4-FFF2-40B4-BE49-F238E27FC236}">
                <a16:creationId xmlns:a16="http://schemas.microsoft.com/office/drawing/2014/main" id="{EBA541F5-4A41-4101-926A-466EE52646C4}"/>
              </a:ext>
            </a:extLst>
          </p:cNvPr>
          <p:cNvPicPr>
            <a:picLocks noChangeAspect="1"/>
          </p:cNvPicPr>
          <p:nvPr/>
        </p:nvPicPr>
        <p:blipFill rotWithShape="1">
          <a:blip r:embed="rId2"/>
          <a:srcRect l="9844" t="24653" r="24376" b="10830"/>
          <a:stretch/>
        </p:blipFill>
        <p:spPr>
          <a:xfrm>
            <a:off x="0" y="91256"/>
            <a:ext cx="12192000" cy="6943725"/>
          </a:xfrm>
          <a:prstGeom prst="rect">
            <a:avLst/>
          </a:prstGeom>
        </p:spPr>
      </p:pic>
      <p:pic>
        <p:nvPicPr>
          <p:cNvPr id="1026" name="Picture 2" descr="Thinking Cartoon Gif - ClipArt Best">
            <a:extLst>
              <a:ext uri="{FF2B5EF4-FFF2-40B4-BE49-F238E27FC236}">
                <a16:creationId xmlns:a16="http://schemas.microsoft.com/office/drawing/2014/main" id="{1006C2FE-2E49-429A-B07C-2E99F2AEC3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4709195"/>
            <a:ext cx="3333750" cy="2057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cker Cartoon Drawing Doodle Illustration Freehand Free Hand Drawn Hand  Drawn Quirky Cute Funny Artwork Crazy Clipart Clip Art Retro Traditional Okay  Ok Sign Symbol Word Text Shout Style Comic Vector Icon">
            <a:extLst>
              <a:ext uri="{FF2B5EF4-FFF2-40B4-BE49-F238E27FC236}">
                <a16:creationId xmlns:a16="http://schemas.microsoft.com/office/drawing/2014/main" id="{1162F4C4-3A0D-4173-A58A-9FC0477E7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382905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ection Expressions - Ok Clipart - Full Size Clipart (#2848834) -  PinClipart">
            <a:extLst>
              <a:ext uri="{FF2B5EF4-FFF2-40B4-BE49-F238E27FC236}">
                <a16:creationId xmlns:a16="http://schemas.microsoft.com/office/drawing/2014/main" id="{A009066B-9F07-4E54-97EF-7ACC83F9D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25" y="3277702"/>
            <a:ext cx="2771775" cy="2309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tter K For Mac Clipart - Clipart Suggest">
            <a:extLst>
              <a:ext uri="{FF2B5EF4-FFF2-40B4-BE49-F238E27FC236}">
                <a16:creationId xmlns:a16="http://schemas.microsoft.com/office/drawing/2014/main" id="{7C78FA17-A9BD-47F1-9C31-A08371621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0375" y="2091505"/>
            <a:ext cx="1851267" cy="14716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4" name="حبر 3">
                <a:extLst>
                  <a:ext uri="{FF2B5EF4-FFF2-40B4-BE49-F238E27FC236}">
                    <a16:creationId xmlns:a16="http://schemas.microsoft.com/office/drawing/2014/main" id="{AE74AC66-B8E4-4F55-B1AA-6152196D39C6}"/>
                  </a:ext>
                </a:extLst>
              </p14:cNvPr>
              <p14:cNvContentPartPr/>
              <p14:nvPr/>
            </p14:nvContentPartPr>
            <p14:xfrm>
              <a:off x="5070675" y="1731435"/>
              <a:ext cx="2684880" cy="1745280"/>
            </p14:xfrm>
          </p:contentPart>
        </mc:Choice>
        <mc:Fallback>
          <p:pic>
            <p:nvPicPr>
              <p:cNvPr id="4" name="حبر 3">
                <a:extLst>
                  <a:ext uri="{FF2B5EF4-FFF2-40B4-BE49-F238E27FC236}">
                    <a16:creationId xmlns:a16="http://schemas.microsoft.com/office/drawing/2014/main" id="{AE74AC66-B8E4-4F55-B1AA-6152196D39C6}"/>
                  </a:ext>
                </a:extLst>
              </p:cNvPr>
              <p:cNvPicPr/>
              <p:nvPr/>
            </p:nvPicPr>
            <p:blipFill>
              <a:blip r:embed="rId8"/>
              <a:stretch>
                <a:fillRect/>
              </a:stretch>
            </p:blipFill>
            <p:spPr>
              <a:xfrm>
                <a:off x="5052675" y="1713795"/>
                <a:ext cx="2720520" cy="1780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6" name="حبر 5">
                <a:extLst>
                  <a:ext uri="{FF2B5EF4-FFF2-40B4-BE49-F238E27FC236}">
                    <a16:creationId xmlns:a16="http://schemas.microsoft.com/office/drawing/2014/main" id="{99B58FD6-E5C7-48FB-9F22-C29B21CD2FFF}"/>
                  </a:ext>
                </a:extLst>
              </p14:cNvPr>
              <p14:cNvContentPartPr/>
              <p14:nvPr/>
            </p14:nvContentPartPr>
            <p14:xfrm>
              <a:off x="7532715" y="930795"/>
              <a:ext cx="3016080" cy="3907080"/>
            </p14:xfrm>
          </p:contentPart>
        </mc:Choice>
        <mc:Fallback>
          <p:pic>
            <p:nvPicPr>
              <p:cNvPr id="6" name="حبر 5">
                <a:extLst>
                  <a:ext uri="{FF2B5EF4-FFF2-40B4-BE49-F238E27FC236}">
                    <a16:creationId xmlns:a16="http://schemas.microsoft.com/office/drawing/2014/main" id="{99B58FD6-E5C7-48FB-9F22-C29B21CD2FFF}"/>
                  </a:ext>
                </a:extLst>
              </p:cNvPr>
              <p:cNvPicPr/>
              <p:nvPr/>
            </p:nvPicPr>
            <p:blipFill>
              <a:blip r:embed="rId10"/>
              <a:stretch>
                <a:fillRect/>
              </a:stretch>
            </p:blipFill>
            <p:spPr>
              <a:xfrm>
                <a:off x="7515075" y="913155"/>
                <a:ext cx="3051720" cy="3942720"/>
              </a:xfrm>
              <a:prstGeom prst="rect">
                <a:avLst/>
              </a:prstGeom>
            </p:spPr>
          </p:pic>
        </mc:Fallback>
      </mc:AlternateContent>
    </p:spTree>
    <p:extLst>
      <p:ext uri="{BB962C8B-B14F-4D97-AF65-F5344CB8AC3E}">
        <p14:creationId xmlns:p14="http://schemas.microsoft.com/office/powerpoint/2010/main" val="41345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inVertical)">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inVertical)">
                                      <p:cBhvr>
                                        <p:cTn id="2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90D690-ABB6-42EC-84A9-47C37CB0FFE2}"/>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7D8430A0-C482-45A1-8E09-FEC457913510}"/>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1D3D9A17-BC60-4E37-A0EA-3CDF30708BBA}"/>
              </a:ext>
            </a:extLst>
          </p:cNvPr>
          <p:cNvPicPr>
            <a:picLocks noChangeAspect="1"/>
          </p:cNvPicPr>
          <p:nvPr/>
        </p:nvPicPr>
        <p:blipFill rotWithShape="1">
          <a:blip r:embed="rId2"/>
          <a:srcRect l="10156" t="22778" r="23672" b="11389"/>
          <a:stretch/>
        </p:blipFill>
        <p:spPr>
          <a:xfrm>
            <a:off x="0" y="0"/>
            <a:ext cx="12296775" cy="6858000"/>
          </a:xfrm>
          <a:prstGeom prst="rect">
            <a:avLst/>
          </a:prstGeom>
        </p:spPr>
      </p:pic>
      <p:pic>
        <p:nvPicPr>
          <p:cNvPr id="1028" name="Picture 4" descr="shop-doctor-at-surgical - AT Surgical">
            <a:extLst>
              <a:ext uri="{FF2B5EF4-FFF2-40B4-BE49-F238E27FC236}">
                <a16:creationId xmlns:a16="http://schemas.microsoft.com/office/drawing/2014/main" id="{C1F5EB10-7DD2-4E3B-87A4-E457E8EECF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86825" y="1690688"/>
            <a:ext cx="3209925" cy="4486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tion School Animated Clipart: math-at-board-teacher-animated-clipart-2">
            <a:extLst>
              <a:ext uri="{FF2B5EF4-FFF2-40B4-BE49-F238E27FC236}">
                <a16:creationId xmlns:a16="http://schemas.microsoft.com/office/drawing/2014/main" id="{BFB33240-2D79-4ACC-B911-134822FA57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801" y="1255713"/>
            <a:ext cx="3054031"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imated Girl Talking Gif - My ToVari Blog">
            <a:extLst>
              <a:ext uri="{FF2B5EF4-FFF2-40B4-BE49-F238E27FC236}">
                <a16:creationId xmlns:a16="http://schemas.microsoft.com/office/drawing/2014/main" id="{4C975157-55EA-4B46-BD1E-DF7D588DEBB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27314" y="4671120"/>
            <a:ext cx="3276600" cy="1919883"/>
          </a:xfrm>
          <a:prstGeom prst="rect">
            <a:avLst/>
          </a:prstGeom>
          <a:noFill/>
          <a:extLst>
            <a:ext uri="{909E8E84-426E-40DD-AFC4-6F175D3DCCD1}">
              <a14:hiddenFill xmlns:a14="http://schemas.microsoft.com/office/drawing/2010/main">
                <a:solidFill>
                  <a:srgbClr val="FFFFFF"/>
                </a:solidFill>
              </a14:hiddenFill>
            </a:ext>
          </a:extLst>
        </p:spPr>
      </p:pic>
      <p:sp>
        <p:nvSpPr>
          <p:cNvPr id="5" name="فقاعة التفكير: على شكل سحابة 4">
            <a:extLst>
              <a:ext uri="{FF2B5EF4-FFF2-40B4-BE49-F238E27FC236}">
                <a16:creationId xmlns:a16="http://schemas.microsoft.com/office/drawing/2014/main" id="{9AA49BCD-AC07-4737-A1A9-14D228E08FB3}"/>
              </a:ext>
            </a:extLst>
          </p:cNvPr>
          <p:cNvSpPr/>
          <p:nvPr/>
        </p:nvSpPr>
        <p:spPr>
          <a:xfrm>
            <a:off x="6683538" y="2470151"/>
            <a:ext cx="2733674" cy="1581150"/>
          </a:xfrm>
          <a:prstGeom prst="cloudCallout">
            <a:avLst>
              <a:gd name="adj1" fmla="val -37544"/>
              <a:gd name="adj2" fmla="val 76715"/>
            </a:avLst>
          </a:prstGeom>
          <a:solidFill>
            <a:srgbClr val="FED06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He is a doctor </a:t>
            </a:r>
            <a:endParaRPr lang="ar-SA" sz="2400" dirty="0">
              <a:latin typeface="Comic Sans MS" panose="030F0702030302020204" pitchFamily="66" charset="0"/>
            </a:endParaRPr>
          </a:p>
        </p:txBody>
      </p:sp>
      <p:sp>
        <p:nvSpPr>
          <p:cNvPr id="10" name="فقاعة التفكير: على شكل سحابة 9">
            <a:extLst>
              <a:ext uri="{FF2B5EF4-FFF2-40B4-BE49-F238E27FC236}">
                <a16:creationId xmlns:a16="http://schemas.microsoft.com/office/drawing/2014/main" id="{89496033-E9E6-4BE4-B7A6-3B9746C181B9}"/>
              </a:ext>
            </a:extLst>
          </p:cNvPr>
          <p:cNvSpPr/>
          <p:nvPr/>
        </p:nvSpPr>
        <p:spPr>
          <a:xfrm>
            <a:off x="3387332" y="2251325"/>
            <a:ext cx="2733674" cy="1581150"/>
          </a:xfrm>
          <a:prstGeom prst="cloudCallout">
            <a:avLst>
              <a:gd name="adj1" fmla="val -13154"/>
              <a:gd name="adj2" fmla="val 95992"/>
            </a:avLst>
          </a:prstGeom>
          <a:solidFill>
            <a:srgbClr val="FED06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He is a teacher </a:t>
            </a:r>
            <a:endParaRPr lang="ar-SA" sz="2400" dirty="0">
              <a:latin typeface="Comic Sans MS" panose="030F0702030302020204" pitchFamily="66" charset="0"/>
            </a:endParaRPr>
          </a:p>
        </p:txBody>
      </p:sp>
      <p:sp>
        <p:nvSpPr>
          <p:cNvPr id="6" name="وسيلة الشرح: خط منحني 5">
            <a:extLst>
              <a:ext uri="{FF2B5EF4-FFF2-40B4-BE49-F238E27FC236}">
                <a16:creationId xmlns:a16="http://schemas.microsoft.com/office/drawing/2014/main" id="{CBDD56AF-16AB-4048-846F-6DD31EC4C2EC}"/>
              </a:ext>
            </a:extLst>
          </p:cNvPr>
          <p:cNvSpPr/>
          <p:nvPr/>
        </p:nvSpPr>
        <p:spPr>
          <a:xfrm>
            <a:off x="7203914" y="406699"/>
            <a:ext cx="3365821" cy="737889"/>
          </a:xfrm>
          <a:prstGeom prst="borderCallout2">
            <a:avLst>
              <a:gd name="adj1" fmla="val 31658"/>
              <a:gd name="adj2" fmla="val 105147"/>
              <a:gd name="adj3" fmla="val 88456"/>
              <a:gd name="adj4" fmla="val 105586"/>
              <a:gd name="adj5" fmla="val 198987"/>
              <a:gd name="adj6" fmla="val 121430"/>
            </a:avLst>
          </a:prstGeom>
          <a:solidFill>
            <a:srgbClr val="C11B7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Hi I’m </a:t>
            </a:r>
            <a:r>
              <a:rPr lang="en-US" sz="2400" b="1" dirty="0">
                <a:solidFill>
                  <a:schemeClr val="bg1"/>
                </a:solidFill>
                <a:latin typeface="Comic Sans MS" panose="030F0702030302020204" pitchFamily="66" charset="0"/>
              </a:rPr>
              <a:t>Dr.</a:t>
            </a:r>
            <a:r>
              <a:rPr lang="en-US" sz="2400" b="1" dirty="0">
                <a:solidFill>
                  <a:schemeClr val="tx1"/>
                </a:solidFill>
                <a:latin typeface="Comic Sans MS" panose="030F0702030302020204" pitchFamily="66" charset="0"/>
              </a:rPr>
              <a:t> Ahmad </a:t>
            </a:r>
            <a:endParaRPr lang="ar-SA" sz="2400" b="1" dirty="0">
              <a:solidFill>
                <a:schemeClr val="tx1"/>
              </a:solidFill>
              <a:latin typeface="Comic Sans MS" panose="030F0702030302020204" pitchFamily="66" charset="0"/>
            </a:endParaRPr>
          </a:p>
        </p:txBody>
      </p:sp>
      <p:sp>
        <p:nvSpPr>
          <p:cNvPr id="12" name="وسيلة الشرح: خط منحني 11">
            <a:extLst>
              <a:ext uri="{FF2B5EF4-FFF2-40B4-BE49-F238E27FC236}">
                <a16:creationId xmlns:a16="http://schemas.microsoft.com/office/drawing/2014/main" id="{60C1E7E9-AC46-470E-9EF7-FB3F230911E5}"/>
              </a:ext>
            </a:extLst>
          </p:cNvPr>
          <p:cNvSpPr/>
          <p:nvPr/>
        </p:nvSpPr>
        <p:spPr>
          <a:xfrm>
            <a:off x="932968" y="106762"/>
            <a:ext cx="3365821" cy="737889"/>
          </a:xfrm>
          <a:prstGeom prst="borderCallout2">
            <a:avLst>
              <a:gd name="adj1" fmla="val 17458"/>
              <a:gd name="adj2" fmla="val -3522"/>
              <a:gd name="adj3" fmla="val 112982"/>
              <a:gd name="adj4" fmla="val -3932"/>
              <a:gd name="adj5" fmla="val 186079"/>
              <a:gd name="adj6" fmla="val 13894"/>
            </a:avLst>
          </a:prstGeom>
          <a:solidFill>
            <a:srgbClr val="C11B7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Hi I’m </a:t>
            </a:r>
            <a:r>
              <a:rPr lang="en-US" sz="2400" b="1" dirty="0">
                <a:solidFill>
                  <a:schemeClr val="bg1"/>
                </a:solidFill>
                <a:latin typeface="Comic Sans MS" panose="030F0702030302020204" pitchFamily="66" charset="0"/>
              </a:rPr>
              <a:t>T.</a:t>
            </a:r>
            <a:r>
              <a:rPr lang="en-US" sz="2400" b="1" dirty="0">
                <a:solidFill>
                  <a:schemeClr val="tx1"/>
                </a:solidFill>
                <a:latin typeface="Comic Sans MS" panose="030F0702030302020204" pitchFamily="66" charset="0"/>
              </a:rPr>
              <a:t> Fahad</a:t>
            </a:r>
            <a:endParaRPr lang="ar-SA" sz="24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0584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fltVal val="0"/>
                                          </p:val>
                                        </p:tav>
                                        <p:tav tm="100000">
                                          <p:val>
                                            <p:strVal val="#ppt_w"/>
                                          </p:val>
                                        </p:tav>
                                      </p:tavLst>
                                    </p:anim>
                                    <p:anim calcmode="lin" valueType="num">
                                      <p:cBhvr>
                                        <p:cTn id="13" dur="1000" fill="hold"/>
                                        <p:tgtEl>
                                          <p:spTgt spid="1028"/>
                                        </p:tgtEl>
                                        <p:attrNameLst>
                                          <p:attrName>ppt_h</p:attrName>
                                        </p:attrNameLst>
                                      </p:cBhvr>
                                      <p:tavLst>
                                        <p:tav tm="0">
                                          <p:val>
                                            <p:fltVal val="0"/>
                                          </p:val>
                                        </p:tav>
                                        <p:tav tm="100000">
                                          <p:val>
                                            <p:strVal val="#ppt_h"/>
                                          </p:val>
                                        </p:tav>
                                      </p:tavLst>
                                    </p:anim>
                                    <p:anim calcmode="lin" valueType="num">
                                      <p:cBhvr>
                                        <p:cTn id="14" dur="1000" fill="hold"/>
                                        <p:tgtEl>
                                          <p:spTgt spid="1028"/>
                                        </p:tgtEl>
                                        <p:attrNameLst>
                                          <p:attrName>style.rotation</p:attrName>
                                        </p:attrNameLst>
                                      </p:cBhvr>
                                      <p:tavLst>
                                        <p:tav tm="0">
                                          <p:val>
                                            <p:fltVal val="90"/>
                                          </p:val>
                                        </p:tav>
                                        <p:tav tm="100000">
                                          <p:val>
                                            <p:fltVal val="0"/>
                                          </p:val>
                                        </p:tav>
                                      </p:tavLst>
                                    </p:anim>
                                    <p:animEffect transition="in" filter="fade">
                                      <p:cBhvr>
                                        <p:cTn id="15" dur="10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par>
                                <p:cTn id="37" presetID="31"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fltVal val="0"/>
                                          </p:val>
                                        </p:tav>
                                        <p:tav tm="100000">
                                          <p:val>
                                            <p:strVal val="#ppt_w"/>
                                          </p:val>
                                        </p:tav>
                                      </p:tavLst>
                                    </p:anim>
                                    <p:anim calcmode="lin" valueType="num">
                                      <p:cBhvr>
                                        <p:cTn id="40" dur="1000" fill="hold"/>
                                        <p:tgtEl>
                                          <p:spTgt spid="1030"/>
                                        </p:tgtEl>
                                        <p:attrNameLst>
                                          <p:attrName>ppt_h</p:attrName>
                                        </p:attrNameLst>
                                      </p:cBhvr>
                                      <p:tavLst>
                                        <p:tav tm="0">
                                          <p:val>
                                            <p:fltVal val="0"/>
                                          </p:val>
                                        </p:tav>
                                        <p:tav tm="100000">
                                          <p:val>
                                            <p:strVal val="#ppt_h"/>
                                          </p:val>
                                        </p:tav>
                                      </p:tavLst>
                                    </p:anim>
                                    <p:anim calcmode="lin" valueType="num">
                                      <p:cBhvr>
                                        <p:cTn id="41" dur="1000" fill="hold"/>
                                        <p:tgtEl>
                                          <p:spTgt spid="1030"/>
                                        </p:tgtEl>
                                        <p:attrNameLst>
                                          <p:attrName>style.rotation</p:attrName>
                                        </p:attrNameLst>
                                      </p:cBhvr>
                                      <p:tavLst>
                                        <p:tav tm="0">
                                          <p:val>
                                            <p:fltVal val="90"/>
                                          </p:val>
                                        </p:tav>
                                        <p:tav tm="100000">
                                          <p:val>
                                            <p:fltVal val="0"/>
                                          </p:val>
                                        </p:tav>
                                      </p:tavLst>
                                    </p:anim>
                                    <p:animEffect transition="in" filter="fade">
                                      <p:cBhvr>
                                        <p:cTn id="42" dur="10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4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62A62D3-4A4A-4006-9BE4-5B5BC96A2F5C}"/>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2081A30F-A1C2-4CA7-A783-358553FDE19E}"/>
              </a:ext>
            </a:extLst>
          </p:cNvPr>
          <p:cNvPicPr>
            <a:picLocks noChangeAspect="1"/>
          </p:cNvPicPr>
          <p:nvPr/>
        </p:nvPicPr>
        <p:blipFill rotWithShape="1">
          <a:blip r:embed="rId2"/>
          <a:srcRect l="9844" t="24653" r="24376" b="10830"/>
          <a:stretch/>
        </p:blipFill>
        <p:spPr>
          <a:xfrm>
            <a:off x="0" y="91256"/>
            <a:ext cx="12192000" cy="6943725"/>
          </a:xfrm>
          <a:prstGeom prst="rect">
            <a:avLst/>
          </a:prstGeom>
        </p:spPr>
      </p:pic>
      <p:pic>
        <p:nvPicPr>
          <p:cNvPr id="6" name="عنصر نائب للمحتوى 5">
            <a:extLst>
              <a:ext uri="{FF2B5EF4-FFF2-40B4-BE49-F238E27FC236}">
                <a16:creationId xmlns:a16="http://schemas.microsoft.com/office/drawing/2014/main" id="{0E06DEF7-EF20-4D70-BA5D-F1BF869A70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40863" y="4019549"/>
            <a:ext cx="3331360" cy="2644775"/>
          </a:xfrm>
        </p:spPr>
      </p:pic>
      <p:sp>
        <p:nvSpPr>
          <p:cNvPr id="5" name="مستطيل: زوايا مستديرة 4">
            <a:extLst>
              <a:ext uri="{FF2B5EF4-FFF2-40B4-BE49-F238E27FC236}">
                <a16:creationId xmlns:a16="http://schemas.microsoft.com/office/drawing/2014/main" id="{E22A13CA-4F98-4D39-99AF-225465804AE0}"/>
              </a:ext>
            </a:extLst>
          </p:cNvPr>
          <p:cNvSpPr/>
          <p:nvPr/>
        </p:nvSpPr>
        <p:spPr>
          <a:xfrm>
            <a:off x="4015293" y="1173956"/>
            <a:ext cx="5905500" cy="771525"/>
          </a:xfrm>
          <a:prstGeom prst="round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Is texting a common means of communication?</a:t>
            </a:r>
            <a:endParaRPr lang="ar-SA" dirty="0">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B22C9290-77B2-4618-8B24-30C96D354F4D}"/>
              </a:ext>
            </a:extLst>
          </p:cNvPr>
          <p:cNvSpPr/>
          <p:nvPr/>
        </p:nvSpPr>
        <p:spPr>
          <a:xfrm>
            <a:off x="5629275" y="2325482"/>
            <a:ext cx="5724525" cy="790575"/>
          </a:xfrm>
          <a:prstGeom prst="round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atin typeface="Comic Sans MS" panose="030F0702030302020204" pitchFamily="66" charset="0"/>
              </a:rPr>
              <a:t>How do people text in your language? </a:t>
            </a:r>
            <a:endParaRPr lang="ar-SA">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33287BE0-C2E2-4201-8BAB-BBCD76334991}"/>
              </a:ext>
            </a:extLst>
          </p:cNvPr>
          <p:cNvSpPr/>
          <p:nvPr/>
        </p:nvSpPr>
        <p:spPr>
          <a:xfrm>
            <a:off x="1985962" y="3393666"/>
            <a:ext cx="5724525" cy="790575"/>
          </a:xfrm>
          <a:prstGeom prst="roundRect">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atin typeface="Comic Sans MS" panose="030F0702030302020204" pitchFamily="66" charset="0"/>
              </a:rPr>
              <a:t>Do you use abbreviations?</a:t>
            </a:r>
            <a:endParaRPr lang="ar-SA">
              <a:latin typeface="Comic Sans MS" panose="030F0702030302020204" pitchFamily="66" charset="0"/>
            </a:endParaRPr>
          </a:p>
        </p:txBody>
      </p:sp>
      <p:pic>
        <p:nvPicPr>
          <p:cNvPr id="5122" name="Picture 2" descr="▷ SMS &amp;amp; Text Messages: Animated Images, Gifs, Pictures &amp;amp; Animations - 100%  FREE!">
            <a:extLst>
              <a:ext uri="{FF2B5EF4-FFF2-40B4-BE49-F238E27FC236}">
                <a16:creationId xmlns:a16="http://schemas.microsoft.com/office/drawing/2014/main" id="{F3D1F37B-E437-4844-A31A-56F189B1F2B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62581" y="200025"/>
            <a:ext cx="24765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59F663-E536-4696-8CC5-A278B7496EB4}"/>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5FF15985-729A-4104-AA73-5CEEFEB49091}"/>
              </a:ext>
            </a:extLst>
          </p:cNvPr>
          <p:cNvPicPr>
            <a:picLocks noChangeAspect="1"/>
          </p:cNvPicPr>
          <p:nvPr/>
        </p:nvPicPr>
        <p:blipFill rotWithShape="1">
          <a:blip r:embed="rId4"/>
          <a:srcRect l="9844" t="24653" r="24376" b="10830"/>
          <a:stretch/>
        </p:blipFill>
        <p:spPr>
          <a:xfrm>
            <a:off x="68826" y="78658"/>
            <a:ext cx="12123174" cy="6779342"/>
          </a:xfrm>
          <a:prstGeom prst="rect">
            <a:avLst/>
          </a:prstGeom>
        </p:spPr>
      </p:pic>
      <p:pic>
        <p:nvPicPr>
          <p:cNvPr id="7" name="MG Bk 3 F-SA_2020_1-06">
            <a:hlinkClick r:id="" action="ppaction://media"/>
            <a:extLst>
              <a:ext uri="{FF2B5EF4-FFF2-40B4-BE49-F238E27FC236}">
                <a16:creationId xmlns:a16="http://schemas.microsoft.com/office/drawing/2014/main" id="{A0C67BD1-2EF9-495B-8F2E-63B6ED81B40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2562224" y="2873810"/>
            <a:ext cx="933689" cy="933689"/>
          </a:xfrm>
        </p:spPr>
      </p:pic>
      <p:sp>
        <p:nvSpPr>
          <p:cNvPr id="5" name="مربع نص 4">
            <a:extLst>
              <a:ext uri="{FF2B5EF4-FFF2-40B4-BE49-F238E27FC236}">
                <a16:creationId xmlns:a16="http://schemas.microsoft.com/office/drawing/2014/main" id="{237C87D7-C5A2-4A79-8E6E-DE1697FBF200}"/>
              </a:ext>
            </a:extLst>
          </p:cNvPr>
          <p:cNvSpPr txBox="1"/>
          <p:nvPr/>
        </p:nvSpPr>
        <p:spPr>
          <a:xfrm>
            <a:off x="1543050" y="2141538"/>
            <a:ext cx="2038350" cy="369332"/>
          </a:xfrm>
          <a:prstGeom prst="rect">
            <a:avLst/>
          </a:prstGeom>
          <a:noFill/>
        </p:spPr>
        <p:txBody>
          <a:bodyPr wrap="square" rtlCol="1">
            <a:spAutoFit/>
          </a:bodyPr>
          <a:lstStyle/>
          <a:p>
            <a:pPr algn="ctr"/>
            <a:r>
              <a:rPr lang="en-US" b="1" dirty="0">
                <a:latin typeface="Comic Sans MS" panose="030F0702030302020204" pitchFamily="66" charset="0"/>
              </a:rPr>
              <a:t>@ page 8 + 9</a:t>
            </a:r>
            <a:endParaRPr lang="ar-SA" b="1" dirty="0">
              <a:latin typeface="Comic Sans MS" panose="030F0702030302020204" pitchFamily="66" charset="0"/>
            </a:endParaRPr>
          </a:p>
        </p:txBody>
      </p:sp>
      <p:pic>
        <p:nvPicPr>
          <p:cNvPr id="6" name="Picture 2" descr="Free Animated Book Pictures, Download Free Animated Book Pictures png  images, Free ClipArts on Clipart Library">
            <a:extLst>
              <a:ext uri="{FF2B5EF4-FFF2-40B4-BE49-F238E27FC236}">
                <a16:creationId xmlns:a16="http://schemas.microsoft.com/office/drawing/2014/main" id="{94BD5BA3-B6B7-4E7C-A385-68963B405D7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52612" y="771525"/>
            <a:ext cx="1419225" cy="1064419"/>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0B6D1A48-B111-498D-93FB-0250C797A95F}"/>
              </a:ext>
            </a:extLst>
          </p:cNvPr>
          <p:cNvPicPr>
            <a:picLocks noChangeAspect="1"/>
          </p:cNvPicPr>
          <p:nvPr/>
        </p:nvPicPr>
        <p:blipFill rotWithShape="1">
          <a:blip r:embed="rId7"/>
          <a:srcRect l="34219" t="24652" r="35703" b="5324"/>
          <a:stretch/>
        </p:blipFill>
        <p:spPr>
          <a:xfrm>
            <a:off x="5775721" y="240534"/>
            <a:ext cx="4869657" cy="6376932"/>
          </a:xfrm>
          <a:prstGeom prst="rect">
            <a:avLst/>
          </a:prstGeom>
        </p:spPr>
      </p:pic>
    </p:spTree>
    <p:extLst>
      <p:ext uri="{BB962C8B-B14F-4D97-AF65-F5344CB8AC3E}">
        <p14:creationId xmlns:p14="http://schemas.microsoft.com/office/powerpoint/2010/main" val="30854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0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59F663-E536-4696-8CC5-A278B7496EB4}"/>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5FF15985-729A-4104-AA73-5CEEFEB49091}"/>
              </a:ext>
            </a:extLst>
          </p:cNvPr>
          <p:cNvPicPr>
            <a:picLocks noChangeAspect="1"/>
          </p:cNvPicPr>
          <p:nvPr/>
        </p:nvPicPr>
        <p:blipFill rotWithShape="1">
          <a:blip r:embed="rId2"/>
          <a:srcRect l="9844" t="24653" r="24376" b="10830"/>
          <a:stretch/>
        </p:blipFill>
        <p:spPr>
          <a:xfrm>
            <a:off x="68826" y="78658"/>
            <a:ext cx="12123174" cy="6779342"/>
          </a:xfrm>
          <a:prstGeom prst="rect">
            <a:avLst/>
          </a:prstGeom>
        </p:spPr>
      </p:pic>
      <p:pic>
        <p:nvPicPr>
          <p:cNvPr id="8" name="صورة 7">
            <a:extLst>
              <a:ext uri="{FF2B5EF4-FFF2-40B4-BE49-F238E27FC236}">
                <a16:creationId xmlns:a16="http://schemas.microsoft.com/office/drawing/2014/main" id="{0B6D1A48-B111-498D-93FB-0250C797A95F}"/>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LineDrawing/>
                    </a14:imgEffect>
                  </a14:imgLayer>
                </a14:imgProps>
              </a:ext>
            </a:extLst>
          </a:blip>
          <a:srcRect l="34219" t="24652" r="35703" b="5324"/>
          <a:stretch/>
        </p:blipFill>
        <p:spPr>
          <a:xfrm>
            <a:off x="4623196" y="0"/>
            <a:ext cx="4869657" cy="6376932"/>
          </a:xfrm>
          <a:prstGeom prst="rect">
            <a:avLst/>
          </a:prstGeom>
        </p:spPr>
      </p:pic>
      <p:sp>
        <p:nvSpPr>
          <p:cNvPr id="10" name="مستطيل: زوايا مستديرة 9">
            <a:extLst>
              <a:ext uri="{FF2B5EF4-FFF2-40B4-BE49-F238E27FC236}">
                <a16:creationId xmlns:a16="http://schemas.microsoft.com/office/drawing/2014/main" id="{815B54CD-63DD-4124-814B-8D5C165EBA4E}"/>
              </a:ext>
            </a:extLst>
          </p:cNvPr>
          <p:cNvSpPr/>
          <p:nvPr/>
        </p:nvSpPr>
        <p:spPr>
          <a:xfrm>
            <a:off x="2918486" y="1690688"/>
            <a:ext cx="6943725" cy="542925"/>
          </a:xfrm>
          <a:prstGeom prst="roundRect">
            <a:avLst/>
          </a:prstGeom>
          <a:solidFill>
            <a:schemeClr val="accent2"/>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How many characters in this conversation ?</a:t>
            </a:r>
            <a:endParaRPr lang="ar-SA" sz="2400" dirty="0">
              <a:latin typeface="Comic Sans MS" panose="030F0702030302020204" pitchFamily="66" charset="0"/>
            </a:endParaRPr>
          </a:p>
        </p:txBody>
      </p:sp>
      <p:sp>
        <p:nvSpPr>
          <p:cNvPr id="11" name="مستطيل: زوايا مستديرة 10">
            <a:extLst>
              <a:ext uri="{FF2B5EF4-FFF2-40B4-BE49-F238E27FC236}">
                <a16:creationId xmlns:a16="http://schemas.microsoft.com/office/drawing/2014/main" id="{67A3ABCB-5ECC-4272-BB51-62F4516D9B5C}"/>
              </a:ext>
            </a:extLst>
          </p:cNvPr>
          <p:cNvSpPr/>
          <p:nvPr/>
        </p:nvSpPr>
        <p:spPr>
          <a:xfrm>
            <a:off x="6677024" y="2612819"/>
            <a:ext cx="4400551" cy="542925"/>
          </a:xfrm>
          <a:prstGeom prst="roundRect">
            <a:avLst/>
          </a:prstGeom>
          <a:solidFill>
            <a:schemeClr val="accent2"/>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Who are the people?</a:t>
            </a:r>
            <a:endParaRPr lang="ar-SA" sz="2400" dirty="0">
              <a:latin typeface="Comic Sans MS" panose="030F0702030302020204" pitchFamily="66" charset="0"/>
            </a:endParaRPr>
          </a:p>
        </p:txBody>
      </p:sp>
      <p:sp>
        <p:nvSpPr>
          <p:cNvPr id="12" name="مستطيل: زوايا مستديرة 11">
            <a:extLst>
              <a:ext uri="{FF2B5EF4-FFF2-40B4-BE49-F238E27FC236}">
                <a16:creationId xmlns:a16="http://schemas.microsoft.com/office/drawing/2014/main" id="{2ACE899A-18B3-4FC4-A167-53D66BD92643}"/>
              </a:ext>
            </a:extLst>
          </p:cNvPr>
          <p:cNvSpPr/>
          <p:nvPr/>
        </p:nvSpPr>
        <p:spPr>
          <a:xfrm>
            <a:off x="3343894" y="3364873"/>
            <a:ext cx="6943725" cy="542925"/>
          </a:xfrm>
          <a:prstGeom prst="roundRect">
            <a:avLst/>
          </a:prstGeom>
          <a:solidFill>
            <a:schemeClr val="accent2"/>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What are they probably talking about?</a:t>
            </a:r>
            <a:endParaRPr lang="ar-SA" sz="2400" dirty="0">
              <a:latin typeface="Comic Sans MS" panose="030F0702030302020204" pitchFamily="66" charset="0"/>
            </a:endParaRPr>
          </a:p>
        </p:txBody>
      </p:sp>
      <p:pic>
        <p:nvPicPr>
          <p:cNvPr id="4100" name="Picture 4" descr="Talking GIFs - Get the best GIF on GIPHY">
            <a:extLst>
              <a:ext uri="{FF2B5EF4-FFF2-40B4-BE49-F238E27FC236}">
                <a16:creationId xmlns:a16="http://schemas.microsoft.com/office/drawing/2014/main" id="{54753102-DC36-4950-9891-94BA8A099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577" y="365125"/>
            <a:ext cx="1880944" cy="188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7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E16BF-BDAA-43E8-A8D1-A1DD5A347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26C90AB-8883-4905-811D-E924E550A06E}"/>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269E458D-31CB-4853-A578-629C1DEA5B12}"/>
              </a:ext>
            </a:extLst>
          </p:cNvPr>
          <p:cNvPicPr>
            <a:picLocks noChangeAspect="1"/>
          </p:cNvPicPr>
          <p:nvPr/>
        </p:nvPicPr>
        <p:blipFill rotWithShape="1">
          <a:blip r:embed="rId2"/>
          <a:srcRect l="9844" t="24653" r="24376" b="10830"/>
          <a:stretch/>
        </p:blipFill>
        <p:spPr>
          <a:xfrm>
            <a:off x="68826" y="78658"/>
            <a:ext cx="12123174" cy="6779342"/>
          </a:xfrm>
          <a:prstGeom prst="rect">
            <a:avLst/>
          </a:prstGeom>
        </p:spPr>
      </p:pic>
      <p:pic>
        <p:nvPicPr>
          <p:cNvPr id="6" name="صورة 5">
            <a:extLst>
              <a:ext uri="{FF2B5EF4-FFF2-40B4-BE49-F238E27FC236}">
                <a16:creationId xmlns:a16="http://schemas.microsoft.com/office/drawing/2014/main" id="{1C8CB912-36B9-414A-B150-40C2609FE3F9}"/>
              </a:ext>
            </a:extLst>
          </p:cNvPr>
          <p:cNvPicPr>
            <a:picLocks noChangeAspect="1"/>
          </p:cNvPicPr>
          <p:nvPr/>
        </p:nvPicPr>
        <p:blipFill rotWithShape="1">
          <a:blip r:embed="rId3"/>
          <a:srcRect l="24766" t="17083" r="26641" b="6389"/>
          <a:stretch/>
        </p:blipFill>
        <p:spPr>
          <a:xfrm>
            <a:off x="4333873" y="0"/>
            <a:ext cx="7696201" cy="6588842"/>
          </a:xfrm>
          <a:prstGeom prst="rect">
            <a:avLst/>
          </a:prstGeom>
        </p:spPr>
      </p:pic>
      <p:sp>
        <p:nvSpPr>
          <p:cNvPr id="5" name="فقاعة الكلام: مستطيلة مستديرة الزوايا 4">
            <a:extLst>
              <a:ext uri="{FF2B5EF4-FFF2-40B4-BE49-F238E27FC236}">
                <a16:creationId xmlns:a16="http://schemas.microsoft.com/office/drawing/2014/main" id="{ABD3B2DA-1709-4B5B-A823-12946E52C233}"/>
              </a:ext>
            </a:extLst>
          </p:cNvPr>
          <p:cNvSpPr/>
          <p:nvPr/>
        </p:nvSpPr>
        <p:spPr>
          <a:xfrm>
            <a:off x="838200" y="479066"/>
            <a:ext cx="4362450" cy="738188"/>
          </a:xfrm>
          <a:prstGeom prst="wedgeRoundRectCallout">
            <a:avLst>
              <a:gd name="adj1" fmla="val 2561"/>
              <a:gd name="adj2" fmla="val 106372"/>
              <a:gd name="adj3" fmla="val 16667"/>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a:latin typeface="Comic Sans MS" panose="030F0702030302020204" pitchFamily="66" charset="0"/>
              </a:rPr>
              <a:t>What’s Cara doing?</a:t>
            </a:r>
            <a:endParaRPr lang="ar-SA" b="1">
              <a:latin typeface="Comic Sans MS" panose="030F0702030302020204" pitchFamily="66" charset="0"/>
            </a:endParaRPr>
          </a:p>
        </p:txBody>
      </p:sp>
      <p:sp>
        <p:nvSpPr>
          <p:cNvPr id="7" name="فقاعة الكلام: مستطيلة مستديرة الزوايا 6">
            <a:extLst>
              <a:ext uri="{FF2B5EF4-FFF2-40B4-BE49-F238E27FC236}">
                <a16:creationId xmlns:a16="http://schemas.microsoft.com/office/drawing/2014/main" id="{BDAD3E6B-B9D8-4D81-8AE0-6CAB25AB4474}"/>
              </a:ext>
            </a:extLst>
          </p:cNvPr>
          <p:cNvSpPr/>
          <p:nvPr/>
        </p:nvSpPr>
        <p:spPr>
          <a:xfrm>
            <a:off x="1104898" y="2102209"/>
            <a:ext cx="4762501" cy="742950"/>
          </a:xfrm>
          <a:prstGeom prst="wedgeRoundRectCallout">
            <a:avLst>
              <a:gd name="adj1" fmla="val -12555"/>
              <a:gd name="adj2" fmla="val 94551"/>
              <a:gd name="adj3" fmla="val 16667"/>
            </a:avLst>
          </a:prstGeom>
          <a:solidFill>
            <a:srgbClr val="77CAD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latin typeface="Comic Sans MS" panose="030F0702030302020204" pitchFamily="66" charset="0"/>
              </a:rPr>
              <a:t>Does Cara’s grandmother know how to text? </a:t>
            </a:r>
            <a:endParaRPr lang="ar-SA" b="1" dirty="0">
              <a:latin typeface="Comic Sans MS" panose="030F0702030302020204" pitchFamily="66" charset="0"/>
            </a:endParaRPr>
          </a:p>
        </p:txBody>
      </p:sp>
      <p:pic>
        <p:nvPicPr>
          <p:cNvPr id="8" name="Picture 2" descr="24 Gif Reading Clipart">
            <a:extLst>
              <a:ext uri="{FF2B5EF4-FFF2-40B4-BE49-F238E27FC236}">
                <a16:creationId xmlns:a16="http://schemas.microsoft.com/office/drawing/2014/main" id="{1841FD5E-815A-4B20-ADCF-2E1BC82DE7E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81360" y="3429000"/>
            <a:ext cx="1514756" cy="151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47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256</Words>
  <Application>Microsoft Office PowerPoint</Application>
  <PresentationFormat>شاشة عريضة</PresentationFormat>
  <Paragraphs>44</Paragraphs>
  <Slides>18</Slides>
  <Notes>0</Notes>
  <HiddenSlides>0</HiddenSlides>
  <MMClips>1</MMClips>
  <ScaleCrop>false</ScaleCrop>
  <HeadingPairs>
    <vt:vector size="4" baseType="variant">
      <vt:variant>
        <vt:lpstr>نسق</vt:lpstr>
      </vt:variant>
      <vt:variant>
        <vt:i4>1</vt:i4>
      </vt:variant>
      <vt:variant>
        <vt:lpstr>عناوين الشرائح</vt:lpstr>
      </vt:variant>
      <vt:variant>
        <vt:i4>18</vt:i4>
      </vt:variant>
    </vt:vector>
  </HeadingPairs>
  <TitlesOfParts>
    <vt:vector size="19"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asma 2331</dc:creator>
  <cp:lastModifiedBy>Miss Rehab</cp:lastModifiedBy>
  <cp:revision>9</cp:revision>
  <dcterms:created xsi:type="dcterms:W3CDTF">2021-08-30T21:46:42Z</dcterms:created>
  <dcterms:modified xsi:type="dcterms:W3CDTF">2023-08-27T17:14:05Z</dcterms:modified>
</cp:coreProperties>
</file>