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51"/>
  </p:notesMasterIdLst>
  <p:sldIdLst>
    <p:sldId id="1281" r:id="rId2"/>
    <p:sldId id="1284" r:id="rId3"/>
    <p:sldId id="1285" r:id="rId4"/>
    <p:sldId id="1283" r:id="rId5"/>
    <p:sldId id="1282" r:id="rId6"/>
    <p:sldId id="1286" r:id="rId7"/>
    <p:sldId id="1280" r:id="rId8"/>
    <p:sldId id="1287" r:id="rId9"/>
    <p:sldId id="1288" r:id="rId10"/>
    <p:sldId id="1289" r:id="rId11"/>
    <p:sldId id="1290" r:id="rId12"/>
    <p:sldId id="1291" r:id="rId13"/>
    <p:sldId id="1292" r:id="rId14"/>
    <p:sldId id="1293" r:id="rId15"/>
    <p:sldId id="1294" r:id="rId16"/>
    <p:sldId id="1295" r:id="rId17"/>
    <p:sldId id="1296" r:id="rId18"/>
    <p:sldId id="1297" r:id="rId19"/>
    <p:sldId id="1298" r:id="rId20"/>
    <p:sldId id="1299" r:id="rId21"/>
    <p:sldId id="1300" r:id="rId22"/>
    <p:sldId id="1301" r:id="rId23"/>
    <p:sldId id="1302" r:id="rId24"/>
    <p:sldId id="1303" r:id="rId25"/>
    <p:sldId id="1304" r:id="rId26"/>
    <p:sldId id="1305" r:id="rId27"/>
    <p:sldId id="1306" r:id="rId28"/>
    <p:sldId id="1307" r:id="rId29"/>
    <p:sldId id="1308" r:id="rId30"/>
    <p:sldId id="1309" r:id="rId31"/>
    <p:sldId id="1310" r:id="rId32"/>
    <p:sldId id="1311" r:id="rId33"/>
    <p:sldId id="1312" r:id="rId34"/>
    <p:sldId id="1313" r:id="rId35"/>
    <p:sldId id="1314" r:id="rId36"/>
    <p:sldId id="1315" r:id="rId37"/>
    <p:sldId id="1316" r:id="rId38"/>
    <p:sldId id="1317" r:id="rId39"/>
    <p:sldId id="1318" r:id="rId40"/>
    <p:sldId id="1319" r:id="rId41"/>
    <p:sldId id="1320" r:id="rId42"/>
    <p:sldId id="1321" r:id="rId43"/>
    <p:sldId id="1322" r:id="rId44"/>
    <p:sldId id="1323" r:id="rId45"/>
    <p:sldId id="1324" r:id="rId46"/>
    <p:sldId id="1325" r:id="rId47"/>
    <p:sldId id="1326" r:id="rId48"/>
    <p:sldId id="1327" r:id="rId49"/>
    <p:sldId id="132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659"/>
    <a:srgbClr val="44546A"/>
    <a:srgbClr val="596E89"/>
    <a:srgbClr val="EFF6E7"/>
    <a:srgbClr val="EAB200"/>
    <a:srgbClr val="4B91D1"/>
    <a:srgbClr val="203864"/>
    <a:srgbClr val="D2E175"/>
    <a:srgbClr val="009644"/>
    <a:srgbClr val="DC2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6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7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6D9A4D-8687-4AC0-A546-1B0BFA8292EE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DFE265-C8F8-4252-B406-9FA04715F4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26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58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951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42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93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410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656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752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23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45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93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55AB-EBA6-46EA-87CA-695DFCD664E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AD2E-E4E3-4F7B-8DAB-E846CC5A7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0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الرسومات&#10;&#10;تم إنشاء الوصف تلقائياً">
            <a:extLst>
              <a:ext uri="{FF2B5EF4-FFF2-40B4-BE49-F238E27FC236}">
                <a16:creationId xmlns:a16="http://schemas.microsoft.com/office/drawing/2014/main" id="{230B3BED-8575-B244-9A37-4A389714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الخط, لقطة شاشة&#10;&#10;تم إنشاء الوصف تلقائياً">
            <a:extLst>
              <a:ext uri="{FF2B5EF4-FFF2-40B4-BE49-F238E27FC236}">
                <a16:creationId xmlns:a16="http://schemas.microsoft.com/office/drawing/2014/main" id="{3D06EC45-A537-20E8-03B9-625E2132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التصميم&#10;&#10;تم إنشاء الوصف تلقائياً">
            <a:extLst>
              <a:ext uri="{FF2B5EF4-FFF2-40B4-BE49-F238E27FC236}">
                <a16:creationId xmlns:a16="http://schemas.microsoft.com/office/drawing/2014/main" id="{BF3E7B36-3D23-2F56-35B5-7927C0333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خط يد&#10;&#10;تم إنشاء الوصف تلقائياً">
            <a:extLst>
              <a:ext uri="{FF2B5EF4-FFF2-40B4-BE49-F238E27FC236}">
                <a16:creationId xmlns:a16="http://schemas.microsoft.com/office/drawing/2014/main" id="{05EA0580-75C8-F7C6-2F9A-084DBFF78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&#10;&#10;تم إنشاء الوصف تلقائياً">
            <a:extLst>
              <a:ext uri="{FF2B5EF4-FFF2-40B4-BE49-F238E27FC236}">
                <a16:creationId xmlns:a16="http://schemas.microsoft.com/office/drawing/2014/main" id="{5A3FEB41-839F-302A-1320-86644CC6A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8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&#10;&#10;تم إنشاء الوصف تلقائياً">
            <a:extLst>
              <a:ext uri="{FF2B5EF4-FFF2-40B4-BE49-F238E27FC236}">
                <a16:creationId xmlns:a16="http://schemas.microsoft.com/office/drawing/2014/main" id="{4019C013-9F12-9ADC-1B92-AE47363E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طعام&#10;&#10;تم إنشاء الوصف تلقائياً">
            <a:extLst>
              <a:ext uri="{FF2B5EF4-FFF2-40B4-BE49-F238E27FC236}">
                <a16:creationId xmlns:a16="http://schemas.microsoft.com/office/drawing/2014/main" id="{01C96D8F-E3B1-FE13-3020-D1D7C246B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3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تصميم&#10;&#10;تم إنشاء الوصف تلقائياً">
            <a:extLst>
              <a:ext uri="{FF2B5EF4-FFF2-40B4-BE49-F238E27FC236}">
                <a16:creationId xmlns:a16="http://schemas.microsoft.com/office/drawing/2014/main" id="{D9B6A8F4-8D8B-D7CC-D5EE-D32CDBD7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2A7AE0AA-045C-C322-A28A-4C7B909A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3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21FFED76-DA41-B8D1-90A9-BF6778BDD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3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18A90F80-B777-31CA-B106-4EAFDB7AF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برمجيات, رقم&#10;&#10;تم إنشاء الوصف تلقائياً">
            <a:extLst>
              <a:ext uri="{FF2B5EF4-FFF2-40B4-BE49-F238E27FC236}">
                <a16:creationId xmlns:a16="http://schemas.microsoft.com/office/drawing/2014/main" id="{B2346E99-5C42-8548-88EB-02DE7EE4D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54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AA6327FD-11D6-44CA-6146-C55307012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A6903E07-CA56-7E8C-31AE-B21E63011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شعار, الخط&#10;&#10;تم إنشاء الوصف تلقائياً">
            <a:extLst>
              <a:ext uri="{FF2B5EF4-FFF2-40B4-BE49-F238E27FC236}">
                <a16:creationId xmlns:a16="http://schemas.microsoft.com/office/drawing/2014/main" id="{4BB06D01-69EB-CA96-DE91-A8500D164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6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CD43809F-C19B-E1AB-D29F-1031668F4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1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رقم, الخط&#10;&#10;تم إنشاء الوصف تلقائياً">
            <a:extLst>
              <a:ext uri="{FF2B5EF4-FFF2-40B4-BE49-F238E27FC236}">
                <a16:creationId xmlns:a16="http://schemas.microsoft.com/office/drawing/2014/main" id="{07DE4004-E9B1-C71C-8189-51B1F98B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84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رقم, الخط&#10;&#10;تم إنشاء الوصف تلقائياً">
            <a:extLst>
              <a:ext uri="{FF2B5EF4-FFF2-40B4-BE49-F238E27FC236}">
                <a16:creationId xmlns:a16="http://schemas.microsoft.com/office/drawing/2014/main" id="{52F1CBDB-EF8F-B9C1-B208-EA58C780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رقم, خط&#10;&#10;تم إنشاء الوصف تلقائياً">
            <a:extLst>
              <a:ext uri="{FF2B5EF4-FFF2-40B4-BE49-F238E27FC236}">
                <a16:creationId xmlns:a16="http://schemas.microsoft.com/office/drawing/2014/main" id="{847F659A-8477-72D8-F46E-CB1C82AF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8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1FF5227D-74F3-032B-E723-BBF2834C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68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2848D780-50A5-06F8-9E6C-DCC1AF3BD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الرسومات&#10;&#10;تم إنشاء الوصف تلقائياً">
            <a:extLst>
              <a:ext uri="{FF2B5EF4-FFF2-40B4-BE49-F238E27FC236}">
                <a16:creationId xmlns:a16="http://schemas.microsoft.com/office/drawing/2014/main" id="{A25E3608-9D18-80B9-3DE3-18012A60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التصميم&#10;&#10;تم إنشاء الوصف تلقائياً">
            <a:extLst>
              <a:ext uri="{FF2B5EF4-FFF2-40B4-BE49-F238E27FC236}">
                <a16:creationId xmlns:a16="http://schemas.microsoft.com/office/drawing/2014/main" id="{1C4E05FD-794E-606B-04DC-EDED1FEC7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2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EA871F54-B9E4-22B7-1F60-CAEEA196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0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رقم, الخط&#10;&#10;تم إنشاء الوصف تلقائياً">
            <a:extLst>
              <a:ext uri="{FF2B5EF4-FFF2-40B4-BE49-F238E27FC236}">
                <a16:creationId xmlns:a16="http://schemas.microsoft.com/office/drawing/2014/main" id="{6F1EE6A2-2594-545E-E328-5ED32513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رقم, خط&#10;&#10;تم إنشاء الوصف تلقائياً">
            <a:extLst>
              <a:ext uri="{FF2B5EF4-FFF2-40B4-BE49-F238E27FC236}">
                <a16:creationId xmlns:a16="http://schemas.microsoft.com/office/drawing/2014/main" id="{5A809C4D-B043-A4C1-3867-3115BC6F6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4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5C79AFBB-21FA-8451-9362-B3C47920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77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9B12CF40-7D06-96A3-1C5A-A3761A4C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42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رسالة, الخط&#10;&#10;تم إنشاء الوصف تلقائياً">
            <a:extLst>
              <a:ext uri="{FF2B5EF4-FFF2-40B4-BE49-F238E27FC236}">
                <a16:creationId xmlns:a16="http://schemas.microsoft.com/office/drawing/2014/main" id="{5CA53D3E-A19D-4D12-8505-C40BC69B5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8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 يد&#10;&#10;تم إنشاء الوصف تلقائياً">
            <a:extLst>
              <a:ext uri="{FF2B5EF4-FFF2-40B4-BE49-F238E27FC236}">
                <a16:creationId xmlns:a16="http://schemas.microsoft.com/office/drawing/2014/main" id="{27082B7A-029B-2A40-50BF-6EFCC2D4C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8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 يد&#10;&#10;تم إنشاء الوصف تلقائياً">
            <a:extLst>
              <a:ext uri="{FF2B5EF4-FFF2-40B4-BE49-F238E27FC236}">
                <a16:creationId xmlns:a16="http://schemas.microsoft.com/office/drawing/2014/main" id="{0E7E27B2-DFA1-49F9-5897-F14443AE5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52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مستطيل&#10;&#10;تم إنشاء الوصف تلقائياً">
            <a:extLst>
              <a:ext uri="{FF2B5EF4-FFF2-40B4-BE49-F238E27FC236}">
                <a16:creationId xmlns:a16="http://schemas.microsoft.com/office/drawing/2014/main" id="{C345F368-C86C-64D9-7551-BFF8484B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1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الخط, لقطة شاشة&#10;&#10;تم إنشاء الوصف تلقائياً">
            <a:extLst>
              <a:ext uri="{FF2B5EF4-FFF2-40B4-BE49-F238E27FC236}">
                <a16:creationId xmlns:a16="http://schemas.microsoft.com/office/drawing/2014/main" id="{A371E21E-887F-3F2E-B463-4BA05125C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9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زهرة&#10;&#10;تم إنشاء الوصف تلقائياً">
            <a:extLst>
              <a:ext uri="{FF2B5EF4-FFF2-40B4-BE49-F238E27FC236}">
                <a16:creationId xmlns:a16="http://schemas.microsoft.com/office/drawing/2014/main" id="{14AC3121-8CBB-BEC0-7BAC-451630503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42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رسالة, الخط&#10;&#10;تم إنشاء الوصف تلقائياً">
            <a:extLst>
              <a:ext uri="{FF2B5EF4-FFF2-40B4-BE49-F238E27FC236}">
                <a16:creationId xmlns:a16="http://schemas.microsoft.com/office/drawing/2014/main" id="{FB8E733A-2A6D-4226-8ED5-0CD4BFEB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6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 يد&#10;&#10;تم إنشاء الوصف تلقائياً">
            <a:extLst>
              <a:ext uri="{FF2B5EF4-FFF2-40B4-BE49-F238E27FC236}">
                <a16:creationId xmlns:a16="http://schemas.microsoft.com/office/drawing/2014/main" id="{53E8AF84-2323-7AFC-CB73-B01B439C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6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 يد&#10;&#10;تم إنشاء الوصف تلقائياً">
            <a:extLst>
              <a:ext uri="{FF2B5EF4-FFF2-40B4-BE49-F238E27FC236}">
                <a16:creationId xmlns:a16="http://schemas.microsoft.com/office/drawing/2014/main" id="{3A7524CB-BE95-3106-81E5-7A2D85A58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98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صفحة ويب&#10;&#10;تم إنشاء الوصف تلقائياً">
            <a:extLst>
              <a:ext uri="{FF2B5EF4-FFF2-40B4-BE49-F238E27FC236}">
                <a16:creationId xmlns:a16="http://schemas.microsoft.com/office/drawing/2014/main" id="{F79CA9C4-D1A7-3C1E-5568-68F50040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9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7CD4D806-1E90-3997-76A1-036710CF6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1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خط يد&#10;&#10;تم إنشاء الوصف تلقائياً">
            <a:extLst>
              <a:ext uri="{FF2B5EF4-FFF2-40B4-BE49-F238E27FC236}">
                <a16:creationId xmlns:a16="http://schemas.microsoft.com/office/drawing/2014/main" id="{12FF91FD-0D17-9B02-3D21-886A2AB9E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05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10126C86-1D81-91D4-ED08-E72A2C6F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8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D3DD03BC-58D8-4B95-150E-2C97CC8E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69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25EA6A41-CDC2-3E33-608A-2F5F47771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12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2F9E4AF0-A9DB-899A-4BE5-8528AE46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الة, خط يد, لقطة شاشة&#10;&#10;تم إنشاء الوصف تلقائياً">
            <a:extLst>
              <a:ext uri="{FF2B5EF4-FFF2-40B4-BE49-F238E27FC236}">
                <a16:creationId xmlns:a16="http://schemas.microsoft.com/office/drawing/2014/main" id="{366D93D3-7CCE-007B-EAB2-4D126A3A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الخط, لقطة شاشة&#10;&#10;تم إنشاء الوصف تلقائياً">
            <a:extLst>
              <a:ext uri="{FF2B5EF4-FFF2-40B4-BE49-F238E27FC236}">
                <a16:creationId xmlns:a16="http://schemas.microsoft.com/office/drawing/2014/main" id="{5A731AD2-C7DE-6539-5D51-ACBA3CFDE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17FAEC-52F6-4417-0150-4398FBC76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تجربة 1">
            <a:hlinkClick r:id="" action="ppaction://media"/>
            <a:extLst>
              <a:ext uri="{FF2B5EF4-FFF2-40B4-BE49-F238E27FC236}">
                <a16:creationId xmlns:a16="http://schemas.microsoft.com/office/drawing/2014/main" id="{6C867277-0128-71E0-E608-88A25C8583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528" y="226245"/>
            <a:ext cx="11726944" cy="58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الخط, لقطة شاشة&#10;&#10;تم إنشاء الوصف تلقائياً">
            <a:extLst>
              <a:ext uri="{FF2B5EF4-FFF2-40B4-BE49-F238E27FC236}">
                <a16:creationId xmlns:a16="http://schemas.microsoft.com/office/drawing/2014/main" id="{DE6A49BC-111C-7EAA-241A-844F0465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الخط, رسالة&#10;&#10;تم إنشاء الوصف تلقائياً">
            <a:extLst>
              <a:ext uri="{FF2B5EF4-FFF2-40B4-BE49-F238E27FC236}">
                <a16:creationId xmlns:a16="http://schemas.microsoft.com/office/drawing/2014/main" id="{2304BFD2-6ABE-5821-A018-21B05A51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98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5365</TotalTime>
  <Words>0</Words>
  <Application>Microsoft Office PowerPoint</Application>
  <PresentationFormat>شاشة عريضة</PresentationFormat>
  <Paragraphs>0</Paragraphs>
  <Slides>49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Nasser Mesfer Salm Alharbi</dc:creator>
  <cp:lastModifiedBy>huda m</cp:lastModifiedBy>
  <cp:revision>325</cp:revision>
  <dcterms:created xsi:type="dcterms:W3CDTF">2020-08-31T17:03:01Z</dcterms:created>
  <dcterms:modified xsi:type="dcterms:W3CDTF">2023-08-14T16:35:55Z</dcterms:modified>
</cp:coreProperties>
</file>